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087"/>
    <a:srgbClr val="EA94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83"/>
    <p:restoredTop sz="94608"/>
  </p:normalViewPr>
  <p:slideViewPr>
    <p:cSldViewPr snapToGrid="0" snapToObjects="1">
      <p:cViewPr varScale="1">
        <p:scale>
          <a:sx n="155" d="100"/>
          <a:sy n="155" d="100"/>
        </p:scale>
        <p:origin x="15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7B00C-0476-5549-A85A-0DD3C4EFBDCD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40209-FFD0-A64E-8558-E7F73F27020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82388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E2A1F-8A81-2D42-8126-78BAB1B8E93C}" type="datetimeFigureOut">
              <a:rPr kumimoji="1" lang="zh-CN" altLang="en-US" smtClean="0"/>
              <a:t>2018/7/14 Saturday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6EFAA-55C9-DA43-8E03-6CDFAE07178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" t="500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417571" y="750571"/>
            <a:ext cx="5356859" cy="535685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397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3631276" y="964277"/>
            <a:ext cx="4929450" cy="4929448"/>
          </a:xfrm>
          <a:prstGeom prst="ellipse">
            <a:avLst/>
          </a:prstGeom>
          <a:solidFill>
            <a:schemeClr val="bg1"/>
          </a:solidFill>
          <a:ln w="25400">
            <a:solidFill>
              <a:srgbClr val="F5908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783676" y="1116677"/>
            <a:ext cx="4606107" cy="4606105"/>
          </a:xfrm>
          <a:prstGeom prst="ellipse">
            <a:avLst/>
          </a:prstGeom>
          <a:solidFill>
            <a:schemeClr val="bg1"/>
          </a:solidFill>
          <a:ln>
            <a:solidFill>
              <a:srgbClr val="F5908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949060" y="3232549"/>
            <a:ext cx="4440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4800">
                <a:solidFill>
                  <a:srgbClr val="8A61B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zh-CN" altLang="en-US" sz="4000" dirty="0" smtClean="0">
                <a:solidFill>
                  <a:srgbClr val="F59087"/>
                </a:solidFill>
              </a:rPr>
              <a:t>粉色花朵通用模板</a:t>
            </a:r>
            <a:endParaRPr lang="zh-CN" altLang="en-US" sz="4000" dirty="0">
              <a:solidFill>
                <a:srgbClr val="F59087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14434" y="2216886"/>
            <a:ext cx="21631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4800">
                <a:solidFill>
                  <a:srgbClr val="8A61B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en-US" altLang="zh-CN" sz="6000" b="1" dirty="0" smtClean="0">
                <a:solidFill>
                  <a:srgbClr val="F59087"/>
                </a:solidFill>
              </a:rPr>
              <a:t>2019</a:t>
            </a:r>
            <a:endParaRPr lang="zh-CN" altLang="en-US" sz="6000" b="1" dirty="0">
              <a:solidFill>
                <a:srgbClr val="F59087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82428" y="4092835"/>
            <a:ext cx="1827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汇报人：赤木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任意多边形 17"/>
          <p:cNvSpPr>
            <a:spLocks noChangeArrowheads="1"/>
          </p:cNvSpPr>
          <p:nvPr/>
        </p:nvSpPr>
        <p:spPr bwMode="auto">
          <a:xfrm>
            <a:off x="2851501" y="2270568"/>
            <a:ext cx="936625" cy="808037"/>
          </a:xfrm>
          <a:custGeom>
            <a:avLst/>
            <a:gdLst>
              <a:gd name="T0" fmla="*/ 467977 w 935954"/>
              <a:gd name="T1" fmla="*/ 0 h 806857"/>
              <a:gd name="T2" fmla="*/ 935954 w 935954"/>
              <a:gd name="T3" fmla="*/ 806857 h 806857"/>
              <a:gd name="T4" fmla="*/ 0 w 935954"/>
              <a:gd name="T5" fmla="*/ 806857 h 806857"/>
              <a:gd name="T6" fmla="*/ 467977 w 935954"/>
              <a:gd name="T7" fmla="*/ 0 h 806857"/>
              <a:gd name="T8" fmla="*/ 0 60000 65536"/>
              <a:gd name="T9" fmla="*/ 0 60000 65536"/>
              <a:gd name="T10" fmla="*/ 0 60000 65536"/>
              <a:gd name="T11" fmla="*/ 0 60000 65536"/>
              <a:gd name="T12" fmla="*/ 0 w 935954"/>
              <a:gd name="T13" fmla="*/ 0 h 806857"/>
              <a:gd name="T14" fmla="*/ 935954 w 935954"/>
              <a:gd name="T15" fmla="*/ 806857 h 8068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35954" h="806857">
                <a:moveTo>
                  <a:pt x="467977" y="0"/>
                </a:moveTo>
                <a:lnTo>
                  <a:pt x="935954" y="806857"/>
                </a:lnTo>
                <a:lnTo>
                  <a:pt x="0" y="806857"/>
                </a:lnTo>
                <a:lnTo>
                  <a:pt x="467977" y="0"/>
                </a:lnTo>
                <a:close/>
              </a:path>
            </a:pathLst>
          </a:custGeom>
          <a:solidFill>
            <a:srgbClr val="F59087"/>
          </a:solidFill>
          <a:ln>
            <a:noFill/>
          </a:ln>
        </p:spPr>
        <p:txBody>
          <a:bodyPr anchor="b"/>
          <a:lstStyle/>
          <a:p>
            <a:pPr algn="ctr"/>
            <a:r>
              <a:rPr lang="en-US" altLang="zh-CN" sz="24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 Light" panose="020F0302020204030204" charset="0"/>
              </a:rPr>
              <a:t>1</a:t>
            </a:r>
            <a:endParaRPr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 Light" panose="020F0302020204030204" charset="0"/>
            </a:endParaRPr>
          </a:p>
        </p:txBody>
      </p:sp>
      <p:sp>
        <p:nvSpPr>
          <p:cNvPr id="4" name="任意多边形 18"/>
          <p:cNvSpPr>
            <a:spLocks noChangeArrowheads="1"/>
          </p:cNvSpPr>
          <p:nvPr/>
        </p:nvSpPr>
        <p:spPr bwMode="auto">
          <a:xfrm>
            <a:off x="2330801" y="3164330"/>
            <a:ext cx="1978025" cy="811213"/>
          </a:xfrm>
          <a:custGeom>
            <a:avLst/>
            <a:gdLst>
              <a:gd name="T0" fmla="*/ 469800 w 1976775"/>
              <a:gd name="T1" fmla="*/ 0 h 810000"/>
              <a:gd name="T2" fmla="*/ 1506974 w 1976775"/>
              <a:gd name="T3" fmla="*/ 0 h 810000"/>
              <a:gd name="T4" fmla="*/ 1976775 w 1976775"/>
              <a:gd name="T5" fmla="*/ 810000 h 810000"/>
              <a:gd name="T6" fmla="*/ 0 w 1976775"/>
              <a:gd name="T7" fmla="*/ 810000 h 810000"/>
              <a:gd name="T8" fmla="*/ 469800 w 1976775"/>
              <a:gd name="T9" fmla="*/ 0 h 8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76775"/>
              <a:gd name="T16" fmla="*/ 0 h 810000"/>
              <a:gd name="T17" fmla="*/ 1976775 w 1976775"/>
              <a:gd name="T18" fmla="*/ 810000 h 81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76775" h="810000">
                <a:moveTo>
                  <a:pt x="469800" y="0"/>
                </a:moveTo>
                <a:lnTo>
                  <a:pt x="1506974" y="0"/>
                </a:lnTo>
                <a:lnTo>
                  <a:pt x="1976775" y="810000"/>
                </a:lnTo>
                <a:lnTo>
                  <a:pt x="0" y="810000"/>
                </a:lnTo>
                <a:lnTo>
                  <a:pt x="469800" y="0"/>
                </a:lnTo>
                <a:close/>
              </a:path>
            </a:pathLst>
          </a:custGeom>
          <a:solidFill>
            <a:srgbClr val="F59087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 Light" panose="020F0302020204030204" charset="0"/>
              </a:rPr>
              <a:t>2</a:t>
            </a:r>
            <a:endParaRPr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 Light" panose="020F0302020204030204" charset="0"/>
            </a:endParaRPr>
          </a:p>
        </p:txBody>
      </p:sp>
      <p:sp>
        <p:nvSpPr>
          <p:cNvPr id="5" name="任意多边形 19"/>
          <p:cNvSpPr>
            <a:spLocks noChangeArrowheads="1"/>
          </p:cNvSpPr>
          <p:nvPr/>
        </p:nvSpPr>
        <p:spPr bwMode="auto">
          <a:xfrm>
            <a:off x="1811689" y="4062855"/>
            <a:ext cx="3017837" cy="809625"/>
          </a:xfrm>
          <a:custGeom>
            <a:avLst/>
            <a:gdLst>
              <a:gd name="T0" fmla="*/ 469800 w 3017595"/>
              <a:gd name="T1" fmla="*/ 0 h 810000"/>
              <a:gd name="T2" fmla="*/ 2547795 w 3017595"/>
              <a:gd name="T3" fmla="*/ 0 h 810000"/>
              <a:gd name="T4" fmla="*/ 3017595 w 3017595"/>
              <a:gd name="T5" fmla="*/ 810000 h 810000"/>
              <a:gd name="T6" fmla="*/ 0 w 3017595"/>
              <a:gd name="T7" fmla="*/ 810000 h 810000"/>
              <a:gd name="T8" fmla="*/ 469800 w 3017595"/>
              <a:gd name="T9" fmla="*/ 0 h 8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17595"/>
              <a:gd name="T16" fmla="*/ 0 h 810000"/>
              <a:gd name="T17" fmla="*/ 3017595 w 3017595"/>
              <a:gd name="T18" fmla="*/ 810000 h 81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17595" h="810000">
                <a:moveTo>
                  <a:pt x="469800" y="0"/>
                </a:moveTo>
                <a:lnTo>
                  <a:pt x="2547795" y="0"/>
                </a:lnTo>
                <a:lnTo>
                  <a:pt x="3017595" y="810000"/>
                </a:lnTo>
                <a:lnTo>
                  <a:pt x="0" y="810000"/>
                </a:lnTo>
                <a:lnTo>
                  <a:pt x="469800" y="0"/>
                </a:lnTo>
                <a:close/>
              </a:path>
            </a:pathLst>
          </a:custGeom>
          <a:solidFill>
            <a:srgbClr val="F59087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 Light" panose="020F0302020204030204" charset="0"/>
              </a:rPr>
              <a:t>3</a:t>
            </a:r>
            <a:endParaRPr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 Light" panose="020F0302020204030204" charset="0"/>
            </a:endParaRPr>
          </a:p>
        </p:txBody>
      </p:sp>
      <p:sp>
        <p:nvSpPr>
          <p:cNvPr id="6" name="任意多边形 20"/>
          <p:cNvSpPr>
            <a:spLocks noChangeArrowheads="1"/>
          </p:cNvSpPr>
          <p:nvPr/>
        </p:nvSpPr>
        <p:spPr bwMode="auto">
          <a:xfrm>
            <a:off x="1290989" y="4959793"/>
            <a:ext cx="4057650" cy="809625"/>
          </a:xfrm>
          <a:custGeom>
            <a:avLst/>
            <a:gdLst>
              <a:gd name="T0" fmla="*/ 469800 w 4058417"/>
              <a:gd name="T1" fmla="*/ 0 h 810000"/>
              <a:gd name="T2" fmla="*/ 3588617 w 4058417"/>
              <a:gd name="T3" fmla="*/ 0 h 810000"/>
              <a:gd name="T4" fmla="*/ 4058417 w 4058417"/>
              <a:gd name="T5" fmla="*/ 810000 h 810000"/>
              <a:gd name="T6" fmla="*/ 0 w 4058417"/>
              <a:gd name="T7" fmla="*/ 810000 h 810000"/>
              <a:gd name="T8" fmla="*/ 469800 w 4058417"/>
              <a:gd name="T9" fmla="*/ 0 h 8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58417"/>
              <a:gd name="T16" fmla="*/ 0 h 810000"/>
              <a:gd name="T17" fmla="*/ 4058417 w 4058417"/>
              <a:gd name="T18" fmla="*/ 810000 h 81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58417" h="810000">
                <a:moveTo>
                  <a:pt x="469800" y="0"/>
                </a:moveTo>
                <a:lnTo>
                  <a:pt x="3588617" y="0"/>
                </a:lnTo>
                <a:lnTo>
                  <a:pt x="4058417" y="810000"/>
                </a:lnTo>
                <a:lnTo>
                  <a:pt x="0" y="810000"/>
                </a:lnTo>
                <a:lnTo>
                  <a:pt x="469800" y="0"/>
                </a:lnTo>
                <a:close/>
              </a:path>
            </a:pathLst>
          </a:custGeom>
          <a:solidFill>
            <a:srgbClr val="F59087"/>
          </a:solidFill>
          <a:ln>
            <a:noFill/>
          </a:ln>
        </p:spPr>
        <p:txBody>
          <a:bodyPr anchor="ctr"/>
          <a:lstStyle/>
          <a:p>
            <a:pPr algn="ctr"/>
            <a:r>
              <a:rPr lang="en-US" altLang="zh-CN" sz="24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Calibri Light" panose="020F0302020204030204" charset="0"/>
              </a:rPr>
              <a:t>4</a:t>
            </a:r>
            <a:endParaRPr lang="zh-CN" altLang="en-US" sz="24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Calibri Light" panose="020F0302020204030204" charset="0"/>
            </a:endParaRPr>
          </a:p>
        </p:txBody>
      </p:sp>
      <p:grpSp>
        <p:nvGrpSpPr>
          <p:cNvPr id="31" name="组 30"/>
          <p:cNvGrpSpPr/>
          <p:nvPr/>
        </p:nvGrpSpPr>
        <p:grpSpPr>
          <a:xfrm>
            <a:off x="6257365" y="2246207"/>
            <a:ext cx="4787153" cy="3458671"/>
            <a:chOff x="6096000" y="2270568"/>
            <a:chExt cx="4787153" cy="3458671"/>
          </a:xfrm>
        </p:grpSpPr>
        <p:grpSp>
          <p:nvGrpSpPr>
            <p:cNvPr id="15" name="组 14"/>
            <p:cNvGrpSpPr/>
            <p:nvPr/>
          </p:nvGrpSpPr>
          <p:grpSpPr>
            <a:xfrm>
              <a:off x="6096000" y="2270568"/>
              <a:ext cx="4787153" cy="663388"/>
              <a:chOff x="6096000" y="2270568"/>
              <a:chExt cx="4787153" cy="663388"/>
            </a:xfrm>
          </p:grpSpPr>
          <p:grpSp>
            <p:nvGrpSpPr>
              <p:cNvPr id="11" name="组 10"/>
              <p:cNvGrpSpPr/>
              <p:nvPr/>
            </p:nvGrpSpPr>
            <p:grpSpPr>
              <a:xfrm>
                <a:off x="6973703" y="2270568"/>
                <a:ext cx="3909450" cy="622610"/>
                <a:chOff x="3356885" y="2356323"/>
                <a:chExt cx="3909450" cy="622610"/>
              </a:xfrm>
            </p:grpSpPr>
            <p:sp>
              <p:nvSpPr>
                <p:cNvPr id="12" name="Rectangle 24"/>
                <p:cNvSpPr>
                  <a:spLocks noChangeArrowheads="1"/>
                </p:cNvSpPr>
                <p:nvPr/>
              </p:nvSpPr>
              <p:spPr bwMode="auto">
                <a:xfrm>
                  <a:off x="3356885" y="2726171"/>
                  <a:ext cx="3909450" cy="2527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</a:t>
                  </a:r>
                  <a:r>
                    <a:rPr lang="zh-CN" altLang="en-US" sz="1400" kern="0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文本请</a:t>
                  </a: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3" name="Rectangle 24"/>
                <p:cNvSpPr>
                  <a:spLocks noChangeArrowheads="1"/>
                </p:cNvSpPr>
                <p:nvPr/>
              </p:nvSpPr>
              <p:spPr bwMode="auto">
                <a:xfrm>
                  <a:off x="3356885" y="2356323"/>
                  <a:ext cx="1254256" cy="304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lnSpc>
                      <a:spcPct val="120000"/>
                    </a:lnSpc>
                    <a:spcBef>
                      <a:spcPts val="300"/>
                    </a:spcBef>
                  </a:pPr>
                  <a:r>
                    <a:rPr lang="zh-CN" altLang="en-US" sz="18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这里是标题</a:t>
                  </a:r>
                  <a:endParaRPr lang="zh-CN" alt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4" name="椭圆 13"/>
              <p:cNvSpPr/>
              <p:nvPr/>
            </p:nvSpPr>
            <p:spPr>
              <a:xfrm>
                <a:off x="6096000" y="2270568"/>
                <a:ext cx="663388" cy="663388"/>
              </a:xfrm>
              <a:prstGeom prst="ellipse">
                <a:avLst/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kumimoji="1" lang="en-US" altLang="zh-CN" smtClean="0"/>
                  <a:t>1</a:t>
                </a:r>
                <a:endParaRPr kumimoji="1" lang="zh-CN" altLang="en-US" dirty="0"/>
              </a:p>
            </p:txBody>
          </p:sp>
        </p:grpSp>
        <p:grpSp>
          <p:nvGrpSpPr>
            <p:cNvPr id="16" name="组 15"/>
            <p:cNvGrpSpPr/>
            <p:nvPr/>
          </p:nvGrpSpPr>
          <p:grpSpPr>
            <a:xfrm>
              <a:off x="6096000" y="3202329"/>
              <a:ext cx="4787153" cy="663388"/>
              <a:chOff x="6096000" y="2270568"/>
              <a:chExt cx="4787153" cy="663388"/>
            </a:xfrm>
          </p:grpSpPr>
          <p:grpSp>
            <p:nvGrpSpPr>
              <p:cNvPr id="17" name="组 16"/>
              <p:cNvGrpSpPr/>
              <p:nvPr/>
            </p:nvGrpSpPr>
            <p:grpSpPr>
              <a:xfrm>
                <a:off x="6973703" y="2270568"/>
                <a:ext cx="3909450" cy="622610"/>
                <a:chOff x="3356885" y="2356323"/>
                <a:chExt cx="3909450" cy="622610"/>
              </a:xfrm>
            </p:grpSpPr>
            <p:sp>
              <p:nvSpPr>
                <p:cNvPr id="19" name="Rectangle 24"/>
                <p:cNvSpPr>
                  <a:spLocks noChangeArrowheads="1"/>
                </p:cNvSpPr>
                <p:nvPr/>
              </p:nvSpPr>
              <p:spPr bwMode="auto">
                <a:xfrm>
                  <a:off x="3356885" y="2726171"/>
                  <a:ext cx="3909450" cy="2527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</a:t>
                  </a:r>
                  <a:r>
                    <a:rPr lang="zh-CN" altLang="en-US" sz="1400" kern="0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文本请</a:t>
                  </a: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0" name="Rectangle 24"/>
                <p:cNvSpPr>
                  <a:spLocks noChangeArrowheads="1"/>
                </p:cNvSpPr>
                <p:nvPr/>
              </p:nvSpPr>
              <p:spPr bwMode="auto">
                <a:xfrm>
                  <a:off x="3356885" y="2356323"/>
                  <a:ext cx="1254256" cy="304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lnSpc>
                      <a:spcPct val="120000"/>
                    </a:lnSpc>
                    <a:spcBef>
                      <a:spcPts val="300"/>
                    </a:spcBef>
                  </a:pPr>
                  <a:r>
                    <a:rPr lang="zh-CN" altLang="en-US" sz="18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这里是标题</a:t>
                  </a:r>
                  <a:endParaRPr lang="zh-CN" alt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8" name="椭圆 17"/>
              <p:cNvSpPr/>
              <p:nvPr/>
            </p:nvSpPr>
            <p:spPr>
              <a:xfrm>
                <a:off x="6096000" y="2270568"/>
                <a:ext cx="663388" cy="663388"/>
              </a:xfrm>
              <a:prstGeom prst="ellipse">
                <a:avLst/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kumimoji="1" lang="en-US" altLang="zh-CN" dirty="0" smtClean="0"/>
                  <a:t>2</a:t>
                </a:r>
                <a:endParaRPr kumimoji="1" lang="zh-CN" altLang="en-US" dirty="0"/>
              </a:p>
            </p:txBody>
          </p:sp>
        </p:grpSp>
        <p:grpSp>
          <p:nvGrpSpPr>
            <p:cNvPr id="21" name="组 20"/>
            <p:cNvGrpSpPr/>
            <p:nvPr/>
          </p:nvGrpSpPr>
          <p:grpSpPr>
            <a:xfrm>
              <a:off x="6096000" y="4134090"/>
              <a:ext cx="4787153" cy="663388"/>
              <a:chOff x="6096000" y="2270568"/>
              <a:chExt cx="4787153" cy="663388"/>
            </a:xfrm>
          </p:grpSpPr>
          <p:grpSp>
            <p:nvGrpSpPr>
              <p:cNvPr id="22" name="组 21"/>
              <p:cNvGrpSpPr/>
              <p:nvPr/>
            </p:nvGrpSpPr>
            <p:grpSpPr>
              <a:xfrm>
                <a:off x="6973703" y="2270568"/>
                <a:ext cx="3909450" cy="622610"/>
                <a:chOff x="3356885" y="2356323"/>
                <a:chExt cx="3909450" cy="622610"/>
              </a:xfrm>
            </p:grpSpPr>
            <p:sp>
              <p:nvSpPr>
                <p:cNvPr id="24" name="Rectangle 24"/>
                <p:cNvSpPr>
                  <a:spLocks noChangeArrowheads="1"/>
                </p:cNvSpPr>
                <p:nvPr/>
              </p:nvSpPr>
              <p:spPr bwMode="auto">
                <a:xfrm>
                  <a:off x="3356885" y="2726171"/>
                  <a:ext cx="3909450" cy="2527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</a:t>
                  </a:r>
                  <a:r>
                    <a:rPr lang="zh-CN" altLang="en-US" sz="1400" kern="0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文本请</a:t>
                  </a: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5" name="Rectangle 24"/>
                <p:cNvSpPr>
                  <a:spLocks noChangeArrowheads="1"/>
                </p:cNvSpPr>
                <p:nvPr/>
              </p:nvSpPr>
              <p:spPr bwMode="auto">
                <a:xfrm>
                  <a:off x="3356885" y="2356323"/>
                  <a:ext cx="1254256" cy="304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lnSpc>
                      <a:spcPct val="120000"/>
                    </a:lnSpc>
                    <a:spcBef>
                      <a:spcPts val="300"/>
                    </a:spcBef>
                  </a:pPr>
                  <a:r>
                    <a:rPr lang="zh-CN" altLang="en-US" sz="18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这里是标题</a:t>
                  </a:r>
                  <a:endParaRPr lang="zh-CN" alt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23" name="椭圆 22"/>
              <p:cNvSpPr/>
              <p:nvPr/>
            </p:nvSpPr>
            <p:spPr>
              <a:xfrm>
                <a:off x="6096000" y="2270568"/>
                <a:ext cx="663388" cy="663388"/>
              </a:xfrm>
              <a:prstGeom prst="ellipse">
                <a:avLst/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kumimoji="1" lang="en-US" altLang="zh-CN" dirty="0" smtClean="0"/>
                  <a:t>3</a:t>
                </a:r>
                <a:endParaRPr kumimoji="1" lang="zh-CN" altLang="en-US" dirty="0"/>
              </a:p>
            </p:txBody>
          </p:sp>
        </p:grpSp>
        <p:grpSp>
          <p:nvGrpSpPr>
            <p:cNvPr id="26" name="组 25"/>
            <p:cNvGrpSpPr/>
            <p:nvPr/>
          </p:nvGrpSpPr>
          <p:grpSpPr>
            <a:xfrm>
              <a:off x="6096000" y="5065851"/>
              <a:ext cx="4787153" cy="663388"/>
              <a:chOff x="6096000" y="2270568"/>
              <a:chExt cx="4787153" cy="663388"/>
            </a:xfrm>
          </p:grpSpPr>
          <p:grpSp>
            <p:nvGrpSpPr>
              <p:cNvPr id="27" name="组 26"/>
              <p:cNvGrpSpPr/>
              <p:nvPr/>
            </p:nvGrpSpPr>
            <p:grpSpPr>
              <a:xfrm>
                <a:off x="6973703" y="2270568"/>
                <a:ext cx="3909450" cy="622610"/>
                <a:chOff x="3356885" y="2356323"/>
                <a:chExt cx="3909450" cy="622610"/>
              </a:xfrm>
            </p:grpSpPr>
            <p:sp>
              <p:nvSpPr>
                <p:cNvPr id="29" name="Rectangle 24"/>
                <p:cNvSpPr>
                  <a:spLocks noChangeArrowheads="1"/>
                </p:cNvSpPr>
                <p:nvPr/>
              </p:nvSpPr>
              <p:spPr bwMode="auto">
                <a:xfrm>
                  <a:off x="3356885" y="2726171"/>
                  <a:ext cx="3909450" cy="2527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</a:t>
                  </a:r>
                  <a:r>
                    <a:rPr lang="zh-CN" altLang="en-US" sz="1400" kern="0" dirty="0" smtClean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文本请</a:t>
                  </a: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30" name="Rectangle 24"/>
                <p:cNvSpPr>
                  <a:spLocks noChangeArrowheads="1"/>
                </p:cNvSpPr>
                <p:nvPr/>
              </p:nvSpPr>
              <p:spPr bwMode="auto">
                <a:xfrm>
                  <a:off x="3356885" y="2356323"/>
                  <a:ext cx="1254256" cy="304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lnSpc>
                      <a:spcPct val="120000"/>
                    </a:lnSpc>
                    <a:spcBef>
                      <a:spcPts val="300"/>
                    </a:spcBef>
                  </a:pPr>
                  <a:r>
                    <a:rPr lang="zh-CN" altLang="en-US" sz="18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这里是标题</a:t>
                  </a:r>
                  <a:endParaRPr lang="zh-CN" alt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6096000" y="2270568"/>
                <a:ext cx="663388" cy="663388"/>
              </a:xfrm>
              <a:prstGeom prst="ellipse">
                <a:avLst/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kumimoji="1" lang="en-US" altLang="zh-CN" dirty="0" smtClean="0"/>
                  <a:t>4</a:t>
                </a:r>
                <a:endParaRPr kumimoji="1" lang="zh-CN" altLang="en-US" dirty="0"/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750" y="544775"/>
            <a:ext cx="5928501" cy="576845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117226" y="1450226"/>
            <a:ext cx="3957548" cy="39575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269626" y="1602626"/>
            <a:ext cx="3652748" cy="3652748"/>
          </a:xfrm>
          <a:prstGeom prst="ellipse">
            <a:avLst/>
          </a:prstGeom>
          <a:solidFill>
            <a:schemeClr val="bg1"/>
          </a:solidFill>
          <a:ln>
            <a:solidFill>
              <a:srgbClr val="F59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570273" y="3384442"/>
            <a:ext cx="3051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4800">
                <a:solidFill>
                  <a:srgbClr val="8A61B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zh-CN" altLang="en-US" sz="2800" dirty="0">
                <a:solidFill>
                  <a:srgbClr val="F59087"/>
                </a:solidFill>
              </a:rPr>
              <a:t>此处输入文本标题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430119" y="2506563"/>
            <a:ext cx="1331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4800">
                <a:solidFill>
                  <a:srgbClr val="8A61B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en-US" altLang="zh-CN" dirty="0" smtClean="0">
                <a:solidFill>
                  <a:srgbClr val="F59087"/>
                </a:solidFill>
              </a:rPr>
              <a:t>03</a:t>
            </a:r>
            <a:endParaRPr lang="zh-CN" altLang="en-US" dirty="0">
              <a:solidFill>
                <a:srgbClr val="F59087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77" name="组 76"/>
          <p:cNvGrpSpPr/>
          <p:nvPr/>
        </p:nvGrpSpPr>
        <p:grpSpPr>
          <a:xfrm>
            <a:off x="981028" y="1794413"/>
            <a:ext cx="10229944" cy="4225294"/>
            <a:chOff x="616607" y="1794413"/>
            <a:chExt cx="10229944" cy="4225294"/>
          </a:xfrm>
        </p:grpSpPr>
        <p:grpSp>
          <p:nvGrpSpPr>
            <p:cNvPr id="64" name="组 63"/>
            <p:cNvGrpSpPr/>
            <p:nvPr/>
          </p:nvGrpSpPr>
          <p:grpSpPr>
            <a:xfrm>
              <a:off x="2843493" y="2022615"/>
              <a:ext cx="6505015" cy="3997092"/>
              <a:chOff x="2800350" y="1666875"/>
              <a:chExt cx="7288213" cy="4478338"/>
            </a:xfrm>
          </p:grpSpPr>
          <p:cxnSp>
            <p:nvCxnSpPr>
              <p:cNvPr id="43" name="Straight Connector 76"/>
              <p:cNvCxnSpPr/>
              <p:nvPr/>
            </p:nvCxnSpPr>
            <p:spPr>
              <a:xfrm>
                <a:off x="2800350" y="5691188"/>
                <a:ext cx="2760663" cy="0"/>
              </a:xfrm>
              <a:prstGeom prst="line">
                <a:avLst/>
              </a:prstGeom>
              <a:ln w="28575">
                <a:solidFill>
                  <a:srgbClr val="F59087"/>
                </a:solidFill>
                <a:prstDash val="sysDot"/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74"/>
              <p:cNvCxnSpPr/>
              <p:nvPr/>
            </p:nvCxnSpPr>
            <p:spPr>
              <a:xfrm>
                <a:off x="7107238" y="1974850"/>
                <a:ext cx="1993900" cy="0"/>
              </a:xfrm>
              <a:prstGeom prst="line">
                <a:avLst/>
              </a:prstGeom>
              <a:ln w="28575">
                <a:solidFill>
                  <a:srgbClr val="F59087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5" name="Group 68"/>
              <p:cNvGrpSpPr/>
              <p:nvPr/>
            </p:nvGrpSpPr>
            <p:grpSpPr bwMode="auto">
              <a:xfrm>
                <a:off x="8196263" y="3994150"/>
                <a:ext cx="1892300" cy="525463"/>
                <a:chOff x="2899526" y="1387540"/>
                <a:chExt cx="1372546" cy="1372547"/>
              </a:xfrm>
            </p:grpSpPr>
            <p:cxnSp>
              <p:nvCxnSpPr>
                <p:cNvPr id="46" name="Straight Connector 69"/>
                <p:cNvCxnSpPr/>
                <p:nvPr/>
              </p:nvCxnSpPr>
              <p:spPr>
                <a:xfrm>
                  <a:off x="2899526" y="1387540"/>
                  <a:ext cx="1372546" cy="0"/>
                </a:xfrm>
                <a:prstGeom prst="line">
                  <a:avLst/>
                </a:prstGeom>
                <a:ln w="28575">
                  <a:solidFill>
                    <a:srgbClr val="F59087"/>
                  </a:solidFill>
                  <a:prstDash val="sysDot"/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70"/>
                <p:cNvCxnSpPr/>
                <p:nvPr/>
              </p:nvCxnSpPr>
              <p:spPr>
                <a:xfrm rot="16200000">
                  <a:off x="3582343" y="2073815"/>
                  <a:ext cx="1372547" cy="0"/>
                </a:xfrm>
                <a:prstGeom prst="line">
                  <a:avLst/>
                </a:prstGeom>
                <a:ln w="28575">
                  <a:solidFill>
                    <a:srgbClr val="F59087"/>
                  </a:solidFill>
                  <a:prstDash val="sysDot"/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" name="Group 67"/>
              <p:cNvGrpSpPr/>
              <p:nvPr/>
            </p:nvGrpSpPr>
            <p:grpSpPr bwMode="auto">
              <a:xfrm>
                <a:off x="2800350" y="2212975"/>
                <a:ext cx="1212850" cy="1347788"/>
                <a:chOff x="2899526" y="1387540"/>
                <a:chExt cx="1372546" cy="1372546"/>
              </a:xfrm>
            </p:grpSpPr>
            <p:cxnSp>
              <p:nvCxnSpPr>
                <p:cNvPr id="49" name="Straight Connector 65"/>
                <p:cNvCxnSpPr/>
                <p:nvPr/>
              </p:nvCxnSpPr>
              <p:spPr>
                <a:xfrm>
                  <a:off x="2899526" y="1387540"/>
                  <a:ext cx="1372546" cy="0"/>
                </a:xfrm>
                <a:prstGeom prst="line">
                  <a:avLst/>
                </a:prstGeom>
                <a:ln w="28575">
                  <a:solidFill>
                    <a:srgbClr val="F59087"/>
                  </a:solidFill>
                  <a:prstDash val="sysDot"/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66"/>
                <p:cNvCxnSpPr/>
                <p:nvPr/>
              </p:nvCxnSpPr>
              <p:spPr>
                <a:xfrm rot="16200000">
                  <a:off x="3571427" y="2073813"/>
                  <a:ext cx="1372546" cy="0"/>
                </a:xfrm>
                <a:prstGeom prst="line">
                  <a:avLst/>
                </a:prstGeom>
                <a:ln w="28575">
                  <a:solidFill>
                    <a:srgbClr val="F59087"/>
                  </a:solidFill>
                  <a:prstDash val="sysDot"/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椭圆 26"/>
              <p:cNvSpPr/>
              <p:nvPr/>
            </p:nvSpPr>
            <p:spPr bwMode="auto">
              <a:xfrm>
                <a:off x="3090863" y="3268663"/>
                <a:ext cx="1893887" cy="1893887"/>
              </a:xfrm>
              <a:prstGeom prst="ellipse">
                <a:avLst/>
              </a:prstGeom>
              <a:solidFill>
                <a:srgbClr val="F590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52" name="椭圆 28"/>
              <p:cNvSpPr/>
              <p:nvPr/>
            </p:nvSpPr>
            <p:spPr bwMode="auto">
              <a:xfrm>
                <a:off x="7242175" y="3862388"/>
                <a:ext cx="1514475" cy="1512887"/>
              </a:xfrm>
              <a:prstGeom prst="ellipse">
                <a:avLst/>
              </a:prstGeom>
              <a:solidFill>
                <a:srgbClr val="F590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53" name="椭圆 30"/>
              <p:cNvSpPr/>
              <p:nvPr/>
            </p:nvSpPr>
            <p:spPr bwMode="auto">
              <a:xfrm>
                <a:off x="5141913" y="1666875"/>
                <a:ext cx="2524125" cy="2522538"/>
              </a:xfrm>
              <a:prstGeom prst="ellipse">
                <a:avLst/>
              </a:prstGeom>
              <a:solidFill>
                <a:srgbClr val="F590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54" name="椭圆 31"/>
              <p:cNvSpPr/>
              <p:nvPr/>
            </p:nvSpPr>
            <p:spPr bwMode="auto">
              <a:xfrm>
                <a:off x="5321300" y="4356100"/>
                <a:ext cx="1790700" cy="1789113"/>
              </a:xfrm>
              <a:prstGeom prst="ellipse">
                <a:avLst/>
              </a:prstGeom>
              <a:solidFill>
                <a:srgbClr val="F590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55" name="矩形 4"/>
              <p:cNvSpPr/>
              <p:nvPr/>
            </p:nvSpPr>
            <p:spPr bwMode="auto">
              <a:xfrm rot="19694411">
                <a:off x="3114675" y="2433638"/>
                <a:ext cx="4576763" cy="2232025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56" name="椭圆 34"/>
              <p:cNvSpPr/>
              <p:nvPr/>
            </p:nvSpPr>
            <p:spPr bwMode="auto">
              <a:xfrm>
                <a:off x="5291179" y="1809250"/>
                <a:ext cx="2211956" cy="2236519"/>
              </a:xfrm>
              <a:prstGeom prst="ellipse">
                <a:avLst/>
              </a:prstGeom>
              <a:gradFill flip="none" rotWithShape="1">
                <a:gsLst>
                  <a:gs pos="33000">
                    <a:sysClr val="window" lastClr="FFFFFF">
                      <a:lumMod val="75000"/>
                      <a:shade val="30000"/>
                      <a:satMod val="115000"/>
                    </a:sysClr>
                  </a:gs>
                  <a:gs pos="100000">
                    <a:sysClr val="window" lastClr="FFFFFF"/>
                  </a:gs>
                  <a:gs pos="82000">
                    <a:sysClr val="window" lastClr="FFFFFF">
                      <a:lumMod val="75000"/>
                      <a:shade val="100000"/>
                      <a:satMod val="115000"/>
                      <a:alpha val="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solidFill>
                  <a:srgbClr val="EF8A96"/>
                </a:solidFill>
                <a:prstDash val="solid"/>
              </a:ln>
              <a:effectLst>
                <a:softEdge rad="127000"/>
              </a:effec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57" name="矩形 4"/>
              <p:cNvSpPr/>
              <p:nvPr/>
            </p:nvSpPr>
            <p:spPr bwMode="auto">
              <a:xfrm rot="13415964">
                <a:off x="5162550" y="2659063"/>
                <a:ext cx="3938588" cy="1922462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58" name="椭圆 36"/>
              <p:cNvSpPr/>
              <p:nvPr/>
            </p:nvSpPr>
            <p:spPr bwMode="auto">
              <a:xfrm>
                <a:off x="7282335" y="3938897"/>
                <a:ext cx="1397157" cy="1356714"/>
              </a:xfrm>
              <a:prstGeom prst="ellipse">
                <a:avLst/>
              </a:prstGeom>
              <a:gradFill flip="none" rotWithShape="1">
                <a:gsLst>
                  <a:gs pos="33000">
                    <a:sysClr val="window" lastClr="FFFFFF">
                      <a:lumMod val="75000"/>
                      <a:shade val="30000"/>
                      <a:satMod val="115000"/>
                    </a:sysClr>
                  </a:gs>
                  <a:gs pos="100000">
                    <a:sysClr val="window" lastClr="FFFFFF"/>
                  </a:gs>
                  <a:gs pos="82000">
                    <a:sysClr val="window" lastClr="FFFFFF">
                      <a:lumMod val="75000"/>
                      <a:shade val="100000"/>
                      <a:satMod val="115000"/>
                      <a:alpha val="0"/>
                    </a:sysClr>
                  </a:gs>
                </a:gsLst>
                <a:path path="circle">
                  <a:fillToRect l="50000" t="50000" r="50000" b="50000"/>
                </a:path>
                <a:tileRect/>
              </a:gradFill>
              <a:ln w="25400" cap="flat" cmpd="sng" algn="ctr">
                <a:solidFill>
                  <a:srgbClr val="EF8A96"/>
                </a:solidFill>
                <a:prstDash val="solid"/>
              </a:ln>
              <a:effectLst>
                <a:softEdge rad="127000"/>
              </a:effectLst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59" name="矩形 4"/>
              <p:cNvSpPr/>
              <p:nvPr/>
            </p:nvSpPr>
            <p:spPr bwMode="auto">
              <a:xfrm rot="9397107">
                <a:off x="5368925" y="4140200"/>
                <a:ext cx="3197225" cy="1560513"/>
              </a:xfrm>
              <a:custGeom>
                <a:avLst/>
                <a:gdLst/>
                <a:ahLst/>
                <a:cxnLst/>
                <a:rect l="l" t="t" r="r" b="b"/>
                <a:pathLst>
                  <a:path w="6636810" h="3240537">
                    <a:moveTo>
                      <a:pt x="5995706" y="329447"/>
                    </a:moveTo>
                    <a:cubicBezTo>
                      <a:pt x="6708608" y="870225"/>
                      <a:pt x="6848141" y="1886532"/>
                      <a:pt x="6307363" y="2599433"/>
                    </a:cubicBezTo>
                    <a:cubicBezTo>
                      <a:pt x="5766586" y="3312335"/>
                      <a:pt x="4750279" y="3451868"/>
                      <a:pt x="4037377" y="2911090"/>
                    </a:cubicBezTo>
                    <a:cubicBezTo>
                      <a:pt x="3834697" y="2757346"/>
                      <a:pt x="3678362" y="2565165"/>
                      <a:pt x="3572521" y="2351592"/>
                    </a:cubicBezTo>
                    <a:cubicBezTo>
                      <a:pt x="3382613" y="2221161"/>
                      <a:pt x="3125137" y="2125355"/>
                      <a:pt x="2835026" y="2089472"/>
                    </a:cubicBezTo>
                    <a:cubicBezTo>
                      <a:pt x="2470925" y="2044438"/>
                      <a:pt x="2133683" y="2103468"/>
                      <a:pt x="1902855" y="2234479"/>
                    </a:cubicBezTo>
                    <a:cubicBezTo>
                      <a:pt x="1508230" y="2603881"/>
                      <a:pt x="893457" y="2645913"/>
                      <a:pt x="448097" y="2308081"/>
                    </a:cubicBezTo>
                    <a:cubicBezTo>
                      <a:pt x="-50183" y="1930106"/>
                      <a:pt x="-147709" y="1219762"/>
                      <a:pt x="230265" y="721482"/>
                    </a:cubicBezTo>
                    <a:cubicBezTo>
                      <a:pt x="608240" y="223202"/>
                      <a:pt x="1318584" y="125676"/>
                      <a:pt x="1816864" y="503651"/>
                    </a:cubicBezTo>
                    <a:cubicBezTo>
                      <a:pt x="1922519" y="583796"/>
                      <a:pt x="2010155" y="678885"/>
                      <a:pt x="2077971" y="784443"/>
                    </a:cubicBezTo>
                    <a:cubicBezTo>
                      <a:pt x="2289760" y="902821"/>
                      <a:pt x="2577725" y="972444"/>
                      <a:pt x="2893769" y="967396"/>
                    </a:cubicBezTo>
                    <a:cubicBezTo>
                      <a:pt x="3168575" y="963007"/>
                      <a:pt x="3420358" y="902868"/>
                      <a:pt x="3617906" y="804590"/>
                    </a:cubicBezTo>
                    <a:cubicBezTo>
                      <a:pt x="3649441" y="748230"/>
                      <a:pt x="3685719" y="693837"/>
                      <a:pt x="3725720" y="641104"/>
                    </a:cubicBezTo>
                    <a:cubicBezTo>
                      <a:pt x="4266498" y="-71797"/>
                      <a:pt x="5282805" y="-211331"/>
                      <a:pt x="5995706" y="3294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" lastClr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60" name="AutoShape 28"/>
              <p:cNvSpPr/>
              <p:nvPr/>
            </p:nvSpPr>
            <p:spPr bwMode="auto">
              <a:xfrm>
                <a:off x="5967132" y="5104441"/>
                <a:ext cx="466725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9450"/>
                    </a:moveTo>
                    <a:cubicBezTo>
                      <a:pt x="20249" y="9823"/>
                      <a:pt x="19947" y="10124"/>
                      <a:pt x="19575" y="10124"/>
                    </a:cubicBezTo>
                    <a:lnTo>
                      <a:pt x="18324" y="10124"/>
                    </a:lnTo>
                    <a:lnTo>
                      <a:pt x="15624" y="5400"/>
                    </a:lnTo>
                    <a:lnTo>
                      <a:pt x="17549" y="5400"/>
                    </a:lnTo>
                    <a:cubicBezTo>
                      <a:pt x="17762" y="5400"/>
                      <a:pt x="17962" y="5500"/>
                      <a:pt x="18089" y="5670"/>
                    </a:cubicBezTo>
                    <a:lnTo>
                      <a:pt x="20114" y="8370"/>
                    </a:lnTo>
                    <a:cubicBezTo>
                      <a:pt x="20202" y="8486"/>
                      <a:pt x="20249" y="8628"/>
                      <a:pt x="20249" y="8774"/>
                    </a:cubicBezTo>
                    <a:cubicBezTo>
                      <a:pt x="20249" y="8774"/>
                      <a:pt x="20249" y="9450"/>
                      <a:pt x="20249" y="9450"/>
                    </a:cubicBezTo>
                    <a:close/>
                    <a:moveTo>
                      <a:pt x="18224" y="20249"/>
                    </a:moveTo>
                    <a:lnTo>
                      <a:pt x="14174" y="20249"/>
                    </a:lnTo>
                    <a:lnTo>
                      <a:pt x="14174" y="13500"/>
                    </a:lnTo>
                    <a:cubicBezTo>
                      <a:pt x="14174" y="13126"/>
                      <a:pt x="13872" y="12825"/>
                      <a:pt x="13499" y="12825"/>
                    </a:cubicBezTo>
                    <a:lnTo>
                      <a:pt x="8437" y="12825"/>
                    </a:lnTo>
                    <a:cubicBezTo>
                      <a:pt x="8064" y="12825"/>
                      <a:pt x="7762" y="13126"/>
                      <a:pt x="7762" y="13500"/>
                    </a:cubicBezTo>
                    <a:lnTo>
                      <a:pt x="7762" y="20249"/>
                    </a:lnTo>
                    <a:lnTo>
                      <a:pt x="3374" y="20249"/>
                    </a:lnTo>
                    <a:lnTo>
                      <a:pt x="3374" y="11475"/>
                    </a:lnTo>
                    <a:lnTo>
                      <a:pt x="18224" y="11475"/>
                    </a:lnTo>
                    <a:cubicBezTo>
                      <a:pt x="18224" y="11475"/>
                      <a:pt x="18224" y="20249"/>
                      <a:pt x="18224" y="20249"/>
                    </a:cubicBezTo>
                    <a:close/>
                    <a:moveTo>
                      <a:pt x="13499" y="20249"/>
                    </a:moveTo>
                    <a:lnTo>
                      <a:pt x="8437" y="20249"/>
                    </a:lnTo>
                    <a:lnTo>
                      <a:pt x="8437" y="13500"/>
                    </a:lnTo>
                    <a:lnTo>
                      <a:pt x="13499" y="13500"/>
                    </a:lnTo>
                    <a:cubicBezTo>
                      <a:pt x="13499" y="13500"/>
                      <a:pt x="13499" y="20249"/>
                      <a:pt x="13499" y="20249"/>
                    </a:cubicBezTo>
                    <a:close/>
                    <a:moveTo>
                      <a:pt x="1349" y="9450"/>
                    </a:moveTo>
                    <a:lnTo>
                      <a:pt x="1349" y="8774"/>
                    </a:lnTo>
                    <a:cubicBezTo>
                      <a:pt x="1349" y="8628"/>
                      <a:pt x="1397" y="8486"/>
                      <a:pt x="1485" y="8370"/>
                    </a:cubicBezTo>
                    <a:lnTo>
                      <a:pt x="3510" y="5670"/>
                    </a:lnTo>
                    <a:cubicBezTo>
                      <a:pt x="3637" y="5500"/>
                      <a:pt x="3837" y="5400"/>
                      <a:pt x="4049" y="5400"/>
                    </a:cubicBezTo>
                    <a:lnTo>
                      <a:pt x="5975" y="5400"/>
                    </a:lnTo>
                    <a:lnTo>
                      <a:pt x="3275" y="10124"/>
                    </a:lnTo>
                    <a:lnTo>
                      <a:pt x="2024" y="10124"/>
                    </a:lnTo>
                    <a:cubicBezTo>
                      <a:pt x="1652" y="10124"/>
                      <a:pt x="1349" y="9823"/>
                      <a:pt x="1349" y="9450"/>
                    </a:cubicBezTo>
                    <a:moveTo>
                      <a:pt x="13369" y="5400"/>
                    </a:moveTo>
                    <a:lnTo>
                      <a:pt x="14846" y="5400"/>
                    </a:lnTo>
                    <a:lnTo>
                      <a:pt x="17546" y="10124"/>
                    </a:lnTo>
                    <a:lnTo>
                      <a:pt x="14719" y="10124"/>
                    </a:lnTo>
                    <a:cubicBezTo>
                      <a:pt x="14719" y="10124"/>
                      <a:pt x="13369" y="5400"/>
                      <a:pt x="13369" y="5400"/>
                    </a:cubicBezTo>
                    <a:close/>
                    <a:moveTo>
                      <a:pt x="11137" y="5400"/>
                    </a:moveTo>
                    <a:lnTo>
                      <a:pt x="12666" y="5400"/>
                    </a:lnTo>
                    <a:lnTo>
                      <a:pt x="14016" y="10124"/>
                    </a:lnTo>
                    <a:lnTo>
                      <a:pt x="11137" y="10124"/>
                    </a:lnTo>
                    <a:cubicBezTo>
                      <a:pt x="11137" y="10124"/>
                      <a:pt x="11137" y="5400"/>
                      <a:pt x="11137" y="5400"/>
                    </a:cubicBezTo>
                    <a:close/>
                    <a:moveTo>
                      <a:pt x="8932" y="5400"/>
                    </a:moveTo>
                    <a:lnTo>
                      <a:pt x="10462" y="5400"/>
                    </a:lnTo>
                    <a:lnTo>
                      <a:pt x="10462" y="10124"/>
                    </a:lnTo>
                    <a:lnTo>
                      <a:pt x="7582" y="10124"/>
                    </a:lnTo>
                    <a:cubicBezTo>
                      <a:pt x="7582" y="10124"/>
                      <a:pt x="8932" y="5400"/>
                      <a:pt x="8932" y="5400"/>
                    </a:cubicBezTo>
                    <a:close/>
                    <a:moveTo>
                      <a:pt x="6880" y="10124"/>
                    </a:moveTo>
                    <a:lnTo>
                      <a:pt x="4052" y="10124"/>
                    </a:lnTo>
                    <a:lnTo>
                      <a:pt x="6752" y="5400"/>
                    </a:lnTo>
                    <a:lnTo>
                      <a:pt x="8230" y="5400"/>
                    </a:lnTo>
                    <a:cubicBezTo>
                      <a:pt x="8230" y="5400"/>
                      <a:pt x="6880" y="10124"/>
                      <a:pt x="6880" y="10124"/>
                    </a:cubicBezTo>
                    <a:close/>
                    <a:moveTo>
                      <a:pt x="17549" y="1350"/>
                    </a:moveTo>
                    <a:lnTo>
                      <a:pt x="17549" y="4050"/>
                    </a:lnTo>
                    <a:lnTo>
                      <a:pt x="4049" y="4050"/>
                    </a:lnTo>
                    <a:lnTo>
                      <a:pt x="4049" y="1350"/>
                    </a:lnTo>
                    <a:cubicBezTo>
                      <a:pt x="4049" y="1350"/>
                      <a:pt x="17549" y="1350"/>
                      <a:pt x="17549" y="1350"/>
                    </a:cubicBezTo>
                    <a:close/>
                    <a:moveTo>
                      <a:pt x="21194" y="7560"/>
                    </a:moveTo>
                    <a:lnTo>
                      <a:pt x="19170" y="4861"/>
                    </a:lnTo>
                    <a:cubicBezTo>
                      <a:pt x="19091" y="4755"/>
                      <a:pt x="18997" y="4663"/>
                      <a:pt x="18899" y="4576"/>
                    </a:cubicBezTo>
                    <a:lnTo>
                      <a:pt x="18899" y="1350"/>
                    </a:lnTo>
                    <a:cubicBezTo>
                      <a:pt x="18899" y="605"/>
                      <a:pt x="18295" y="0"/>
                      <a:pt x="17549" y="0"/>
                    </a:cubicBezTo>
                    <a:lnTo>
                      <a:pt x="4049" y="0"/>
                    </a:lnTo>
                    <a:cubicBezTo>
                      <a:pt x="3304" y="0"/>
                      <a:pt x="2699" y="605"/>
                      <a:pt x="2699" y="1350"/>
                    </a:cubicBezTo>
                    <a:lnTo>
                      <a:pt x="2699" y="4576"/>
                    </a:lnTo>
                    <a:cubicBezTo>
                      <a:pt x="2602" y="4663"/>
                      <a:pt x="2508" y="4754"/>
                      <a:pt x="2430" y="4860"/>
                    </a:cubicBezTo>
                    <a:lnTo>
                      <a:pt x="406" y="7559"/>
                    </a:lnTo>
                    <a:cubicBezTo>
                      <a:pt x="143" y="7907"/>
                      <a:pt x="0" y="8338"/>
                      <a:pt x="0" y="8774"/>
                    </a:cubicBezTo>
                    <a:lnTo>
                      <a:pt x="0" y="9450"/>
                    </a:lnTo>
                    <a:cubicBezTo>
                      <a:pt x="0" y="10566"/>
                      <a:pt x="908" y="11475"/>
                      <a:pt x="2024" y="11475"/>
                    </a:cubicBezTo>
                    <a:lnTo>
                      <a:pt x="2024" y="20249"/>
                    </a:lnTo>
                    <a:cubicBezTo>
                      <a:pt x="2024" y="20994"/>
                      <a:pt x="2629" y="21599"/>
                      <a:pt x="3374" y="21599"/>
                    </a:cubicBezTo>
                    <a:lnTo>
                      <a:pt x="18224" y="21599"/>
                    </a:lnTo>
                    <a:cubicBezTo>
                      <a:pt x="18970" y="21599"/>
                      <a:pt x="19575" y="20994"/>
                      <a:pt x="19575" y="20249"/>
                    </a:cubicBezTo>
                    <a:lnTo>
                      <a:pt x="19575" y="11475"/>
                    </a:lnTo>
                    <a:cubicBezTo>
                      <a:pt x="20691" y="11475"/>
                      <a:pt x="21600" y="10566"/>
                      <a:pt x="21600" y="9450"/>
                    </a:cubicBezTo>
                    <a:lnTo>
                      <a:pt x="21600" y="8774"/>
                    </a:lnTo>
                    <a:cubicBezTo>
                      <a:pt x="21600" y="8338"/>
                      <a:pt x="21456" y="7907"/>
                      <a:pt x="21194" y="7560"/>
                    </a:cubicBezTo>
                  </a:path>
                </a:pathLst>
              </a:custGeom>
              <a:solidFill>
                <a:srgbClr val="F59087"/>
              </a:solidFill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61" name="Freeform 11"/>
              <p:cNvSpPr>
                <a:spLocks noEditPoints="1"/>
              </p:cNvSpPr>
              <p:nvPr/>
            </p:nvSpPr>
            <p:spPr bwMode="auto">
              <a:xfrm>
                <a:off x="6152419" y="2701043"/>
                <a:ext cx="454860" cy="524142"/>
              </a:xfrm>
              <a:custGeom>
                <a:avLst/>
                <a:gdLst>
                  <a:gd name="T0" fmla="*/ 52437 w 64"/>
                  <a:gd name="T1" fmla="*/ 205302 h 74"/>
                  <a:gd name="T2" fmla="*/ 183530 w 64"/>
                  <a:gd name="T3" fmla="*/ 197837 h 74"/>
                  <a:gd name="T4" fmla="*/ 183530 w 64"/>
                  <a:gd name="T5" fmla="*/ 212768 h 74"/>
                  <a:gd name="T6" fmla="*/ 29964 w 64"/>
                  <a:gd name="T7" fmla="*/ 0 h 74"/>
                  <a:gd name="T8" fmla="*/ 153566 w 64"/>
                  <a:gd name="T9" fmla="*/ 0 h 74"/>
                  <a:gd name="T10" fmla="*/ 239713 w 64"/>
                  <a:gd name="T11" fmla="*/ 82121 h 74"/>
                  <a:gd name="T12" fmla="*/ 239713 w 64"/>
                  <a:gd name="T13" fmla="*/ 89586 h 74"/>
                  <a:gd name="T14" fmla="*/ 232222 w 64"/>
                  <a:gd name="T15" fmla="*/ 268759 h 74"/>
                  <a:gd name="T16" fmla="*/ 232222 w 64"/>
                  <a:gd name="T17" fmla="*/ 268759 h 74"/>
                  <a:gd name="T18" fmla="*/ 29964 w 64"/>
                  <a:gd name="T19" fmla="*/ 276225 h 74"/>
                  <a:gd name="T20" fmla="*/ 0 w 64"/>
                  <a:gd name="T21" fmla="*/ 246363 h 74"/>
                  <a:gd name="T22" fmla="*/ 7491 w 64"/>
                  <a:gd name="T23" fmla="*/ 11198 h 74"/>
                  <a:gd name="T24" fmla="*/ 146075 w 64"/>
                  <a:gd name="T25" fmla="*/ 22397 h 74"/>
                  <a:gd name="T26" fmla="*/ 29964 w 64"/>
                  <a:gd name="T27" fmla="*/ 22397 h 74"/>
                  <a:gd name="T28" fmla="*/ 22473 w 64"/>
                  <a:gd name="T29" fmla="*/ 29862 h 74"/>
                  <a:gd name="T30" fmla="*/ 22473 w 64"/>
                  <a:gd name="T31" fmla="*/ 253828 h 74"/>
                  <a:gd name="T32" fmla="*/ 29964 w 64"/>
                  <a:gd name="T33" fmla="*/ 253828 h 74"/>
                  <a:gd name="T34" fmla="*/ 217240 w 64"/>
                  <a:gd name="T35" fmla="*/ 253828 h 74"/>
                  <a:gd name="T36" fmla="*/ 220985 w 64"/>
                  <a:gd name="T37" fmla="*/ 246363 h 74"/>
                  <a:gd name="T38" fmla="*/ 172294 w 64"/>
                  <a:gd name="T39" fmla="*/ 93319 h 74"/>
                  <a:gd name="T40" fmla="*/ 153566 w 64"/>
                  <a:gd name="T41" fmla="*/ 85854 h 74"/>
                  <a:gd name="T42" fmla="*/ 146075 w 64"/>
                  <a:gd name="T43" fmla="*/ 22397 h 74"/>
                  <a:gd name="T44" fmla="*/ 209749 w 64"/>
                  <a:gd name="T45" fmla="*/ 82121 h 74"/>
                  <a:gd name="T46" fmla="*/ 161057 w 64"/>
                  <a:gd name="T47" fmla="*/ 70923 h 74"/>
                  <a:gd name="T48" fmla="*/ 164803 w 64"/>
                  <a:gd name="T49" fmla="*/ 78388 h 74"/>
                  <a:gd name="T50" fmla="*/ 209749 w 64"/>
                  <a:gd name="T51" fmla="*/ 82121 h 74"/>
                  <a:gd name="T52" fmla="*/ 59928 w 64"/>
                  <a:gd name="T53" fmla="*/ 123181 h 74"/>
                  <a:gd name="T54" fmla="*/ 59928 w 64"/>
                  <a:gd name="T55" fmla="*/ 108250 h 74"/>
                  <a:gd name="T56" fmla="*/ 187276 w 64"/>
                  <a:gd name="T57" fmla="*/ 115716 h 74"/>
                  <a:gd name="T58" fmla="*/ 59928 w 64"/>
                  <a:gd name="T59" fmla="*/ 123181 h 74"/>
                  <a:gd name="T60" fmla="*/ 59928 w 64"/>
                  <a:gd name="T61" fmla="*/ 167975 h 74"/>
                  <a:gd name="T62" fmla="*/ 59928 w 64"/>
                  <a:gd name="T63" fmla="*/ 153044 h 74"/>
                  <a:gd name="T64" fmla="*/ 187276 w 64"/>
                  <a:gd name="T65" fmla="*/ 160509 h 74"/>
                  <a:gd name="T66" fmla="*/ 59928 w 64"/>
                  <a:gd name="T67" fmla="*/ 167975 h 7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64" h="74">
                    <a:moveTo>
                      <a:pt x="16" y="57"/>
                    </a:moveTo>
                    <a:cubicBezTo>
                      <a:pt x="15" y="57"/>
                      <a:pt x="14" y="56"/>
                      <a:pt x="14" y="55"/>
                    </a:cubicBezTo>
                    <a:cubicBezTo>
                      <a:pt x="14" y="54"/>
                      <a:pt x="15" y="53"/>
                      <a:pt x="16" y="53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50" y="53"/>
                      <a:pt x="50" y="54"/>
                      <a:pt x="50" y="55"/>
                    </a:cubicBezTo>
                    <a:cubicBezTo>
                      <a:pt x="50" y="56"/>
                      <a:pt x="50" y="57"/>
                      <a:pt x="49" y="57"/>
                    </a:cubicBezTo>
                    <a:cubicBezTo>
                      <a:pt x="16" y="57"/>
                      <a:pt x="16" y="57"/>
                      <a:pt x="16" y="57"/>
                    </a:cubicBezTo>
                    <a:close/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2" y="0"/>
                      <a:pt x="43" y="1"/>
                      <a:pt x="43" y="1"/>
                    </a:cubicBezTo>
                    <a:cubicBezTo>
                      <a:pt x="64" y="22"/>
                      <a:pt x="64" y="22"/>
                      <a:pt x="64" y="22"/>
                    </a:cubicBezTo>
                    <a:cubicBezTo>
                      <a:pt x="64" y="22"/>
                      <a:pt x="64" y="23"/>
                      <a:pt x="64" y="24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4" y="68"/>
                      <a:pt x="64" y="70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1" y="73"/>
                      <a:pt x="59" y="74"/>
                      <a:pt x="57" y="74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6" y="74"/>
                      <a:pt x="4" y="73"/>
                      <a:pt x="2" y="72"/>
                    </a:cubicBezTo>
                    <a:cubicBezTo>
                      <a:pt x="1" y="70"/>
                      <a:pt x="0" y="68"/>
                      <a:pt x="0" y="6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1" y="4"/>
                      <a:pt x="2" y="3"/>
                    </a:cubicBezTo>
                    <a:cubicBezTo>
                      <a:pt x="4" y="1"/>
                      <a:pt x="6" y="0"/>
                      <a:pt x="8" y="0"/>
                    </a:cubicBezTo>
                    <a:close/>
                    <a:moveTo>
                      <a:pt x="39" y="6"/>
                    </a:moveTo>
                    <a:cubicBezTo>
                      <a:pt x="39" y="6"/>
                      <a:pt x="39" y="6"/>
                      <a:pt x="39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6" y="7"/>
                    </a:cubicBezTo>
                    <a:cubicBezTo>
                      <a:pt x="6" y="7"/>
                      <a:pt x="6" y="8"/>
                      <a:pt x="6" y="8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6" y="67"/>
                      <a:pt x="6" y="67"/>
                      <a:pt x="6" y="68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7" y="68"/>
                      <a:pt x="7" y="68"/>
                      <a:pt x="8" y="68"/>
                    </a:cubicBezTo>
                    <a:cubicBezTo>
                      <a:pt x="57" y="68"/>
                      <a:pt x="57" y="68"/>
                      <a:pt x="57" y="68"/>
                    </a:cubicBezTo>
                    <a:cubicBezTo>
                      <a:pt x="57" y="68"/>
                      <a:pt x="58" y="68"/>
                      <a:pt x="58" y="68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9" y="67"/>
                      <a:pt x="59" y="67"/>
                      <a:pt x="59" y="66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4" y="25"/>
                      <a:pt x="43" y="25"/>
                      <a:pt x="41" y="24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0" y="22"/>
                      <a:pt x="39" y="21"/>
                      <a:pt x="39" y="19"/>
                    </a:cubicBezTo>
                    <a:cubicBezTo>
                      <a:pt x="39" y="6"/>
                      <a:pt x="39" y="6"/>
                      <a:pt x="39" y="6"/>
                    </a:cubicBezTo>
                    <a:close/>
                    <a:moveTo>
                      <a:pt x="56" y="22"/>
                    </a:moveTo>
                    <a:cubicBezTo>
                      <a:pt x="56" y="22"/>
                      <a:pt x="56" y="22"/>
                      <a:pt x="56" y="22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20"/>
                      <a:pt x="43" y="21"/>
                      <a:pt x="44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2"/>
                      <a:pt x="45" y="22"/>
                      <a:pt x="46" y="22"/>
                    </a:cubicBezTo>
                    <a:cubicBezTo>
                      <a:pt x="56" y="22"/>
                      <a:pt x="56" y="22"/>
                      <a:pt x="56" y="22"/>
                    </a:cubicBezTo>
                    <a:close/>
                    <a:moveTo>
                      <a:pt x="16" y="33"/>
                    </a:moveTo>
                    <a:cubicBezTo>
                      <a:pt x="16" y="33"/>
                      <a:pt x="16" y="33"/>
                      <a:pt x="16" y="33"/>
                    </a:cubicBezTo>
                    <a:cubicBezTo>
                      <a:pt x="15" y="33"/>
                      <a:pt x="14" y="32"/>
                      <a:pt x="14" y="31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49" y="29"/>
                      <a:pt x="49" y="29"/>
                      <a:pt x="49" y="29"/>
                    </a:cubicBezTo>
                    <a:cubicBezTo>
                      <a:pt x="50" y="29"/>
                      <a:pt x="50" y="30"/>
                      <a:pt x="50" y="31"/>
                    </a:cubicBezTo>
                    <a:cubicBezTo>
                      <a:pt x="50" y="32"/>
                      <a:pt x="50" y="33"/>
                      <a:pt x="49" y="33"/>
                    </a:cubicBezTo>
                    <a:cubicBezTo>
                      <a:pt x="16" y="33"/>
                      <a:pt x="16" y="33"/>
                      <a:pt x="16" y="33"/>
                    </a:cubicBezTo>
                    <a:close/>
                    <a:moveTo>
                      <a:pt x="16" y="45"/>
                    </a:moveTo>
                    <a:cubicBezTo>
                      <a:pt x="16" y="45"/>
                      <a:pt x="16" y="45"/>
                      <a:pt x="16" y="45"/>
                    </a:cubicBezTo>
                    <a:cubicBezTo>
                      <a:pt x="15" y="45"/>
                      <a:pt x="14" y="44"/>
                      <a:pt x="14" y="43"/>
                    </a:cubicBezTo>
                    <a:cubicBezTo>
                      <a:pt x="14" y="42"/>
                      <a:pt x="15" y="41"/>
                      <a:pt x="16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50" y="41"/>
                      <a:pt x="50" y="42"/>
                      <a:pt x="50" y="43"/>
                    </a:cubicBezTo>
                    <a:cubicBezTo>
                      <a:pt x="50" y="44"/>
                      <a:pt x="50" y="45"/>
                      <a:pt x="49" y="45"/>
                    </a:cubicBezTo>
                    <a:cubicBezTo>
                      <a:pt x="16" y="45"/>
                      <a:pt x="16" y="45"/>
                      <a:pt x="16" y="45"/>
                    </a:cubicBezTo>
                    <a:close/>
                  </a:path>
                </a:pathLst>
              </a:custGeom>
              <a:solidFill>
                <a:srgbClr val="F59087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rgbClr val="FE996D"/>
                  </a:solidFill>
                </a:endParaRPr>
              </a:p>
            </p:txBody>
          </p:sp>
          <p:sp>
            <p:nvSpPr>
              <p:cNvPr id="62" name="Freeform 12"/>
              <p:cNvSpPr>
                <a:spLocks noEditPoints="1"/>
              </p:cNvSpPr>
              <p:nvPr/>
            </p:nvSpPr>
            <p:spPr bwMode="auto">
              <a:xfrm>
                <a:off x="3744891" y="3984113"/>
                <a:ext cx="561456" cy="522955"/>
              </a:xfrm>
              <a:custGeom>
                <a:avLst/>
                <a:gdLst>
                  <a:gd name="T0" fmla="*/ 217745 w 74"/>
                  <a:gd name="T1" fmla="*/ 146257 h 69"/>
                  <a:gd name="T2" fmla="*/ 229008 w 74"/>
                  <a:gd name="T3" fmla="*/ 135006 h 69"/>
                  <a:gd name="T4" fmla="*/ 236516 w 74"/>
                  <a:gd name="T5" fmla="*/ 146257 h 69"/>
                  <a:gd name="T6" fmla="*/ 236516 w 74"/>
                  <a:gd name="T7" fmla="*/ 247511 h 69"/>
                  <a:gd name="T8" fmla="*/ 229008 w 74"/>
                  <a:gd name="T9" fmla="*/ 258762 h 69"/>
                  <a:gd name="T10" fmla="*/ 229008 w 74"/>
                  <a:gd name="T11" fmla="*/ 258762 h 69"/>
                  <a:gd name="T12" fmla="*/ 52559 w 74"/>
                  <a:gd name="T13" fmla="*/ 258762 h 69"/>
                  <a:gd name="T14" fmla="*/ 41297 w 74"/>
                  <a:gd name="T15" fmla="*/ 247511 h 69"/>
                  <a:gd name="T16" fmla="*/ 41297 w 74"/>
                  <a:gd name="T17" fmla="*/ 247511 h 69"/>
                  <a:gd name="T18" fmla="*/ 41297 w 74"/>
                  <a:gd name="T19" fmla="*/ 146257 h 69"/>
                  <a:gd name="T20" fmla="*/ 52559 w 74"/>
                  <a:gd name="T21" fmla="*/ 135006 h 69"/>
                  <a:gd name="T22" fmla="*/ 63822 w 74"/>
                  <a:gd name="T23" fmla="*/ 146257 h 69"/>
                  <a:gd name="T24" fmla="*/ 63822 w 74"/>
                  <a:gd name="T25" fmla="*/ 236261 h 69"/>
                  <a:gd name="T26" fmla="*/ 97610 w 74"/>
                  <a:gd name="T27" fmla="*/ 236261 h 69"/>
                  <a:gd name="T28" fmla="*/ 97610 w 74"/>
                  <a:gd name="T29" fmla="*/ 135006 h 69"/>
                  <a:gd name="T30" fmla="*/ 105118 w 74"/>
                  <a:gd name="T31" fmla="*/ 127506 h 69"/>
                  <a:gd name="T32" fmla="*/ 105118 w 74"/>
                  <a:gd name="T33" fmla="*/ 127506 h 69"/>
                  <a:gd name="T34" fmla="*/ 176449 w 74"/>
                  <a:gd name="T35" fmla="*/ 127506 h 69"/>
                  <a:gd name="T36" fmla="*/ 183957 w 74"/>
                  <a:gd name="T37" fmla="*/ 135006 h 69"/>
                  <a:gd name="T38" fmla="*/ 183957 w 74"/>
                  <a:gd name="T39" fmla="*/ 135006 h 69"/>
                  <a:gd name="T40" fmla="*/ 183957 w 74"/>
                  <a:gd name="T41" fmla="*/ 236261 h 69"/>
                  <a:gd name="T42" fmla="*/ 217745 w 74"/>
                  <a:gd name="T43" fmla="*/ 236261 h 69"/>
                  <a:gd name="T44" fmla="*/ 217745 w 74"/>
                  <a:gd name="T45" fmla="*/ 146257 h 69"/>
                  <a:gd name="T46" fmla="*/ 108873 w 74"/>
                  <a:gd name="T47" fmla="*/ 236261 h 69"/>
                  <a:gd name="T48" fmla="*/ 108873 w 74"/>
                  <a:gd name="T49" fmla="*/ 236261 h 69"/>
                  <a:gd name="T50" fmla="*/ 168940 w 74"/>
                  <a:gd name="T51" fmla="*/ 236261 h 69"/>
                  <a:gd name="T52" fmla="*/ 168940 w 74"/>
                  <a:gd name="T53" fmla="*/ 138756 h 69"/>
                  <a:gd name="T54" fmla="*/ 108873 w 74"/>
                  <a:gd name="T55" fmla="*/ 138756 h 69"/>
                  <a:gd name="T56" fmla="*/ 108873 w 74"/>
                  <a:gd name="T57" fmla="*/ 236261 h 69"/>
                  <a:gd name="T58" fmla="*/ 18771 w 74"/>
                  <a:gd name="T59" fmla="*/ 146257 h 69"/>
                  <a:gd name="T60" fmla="*/ 18771 w 74"/>
                  <a:gd name="T61" fmla="*/ 146257 h 69"/>
                  <a:gd name="T62" fmla="*/ 3754 w 74"/>
                  <a:gd name="T63" fmla="*/ 146257 h 69"/>
                  <a:gd name="T64" fmla="*/ 3754 w 74"/>
                  <a:gd name="T65" fmla="*/ 131256 h 69"/>
                  <a:gd name="T66" fmla="*/ 131398 w 74"/>
                  <a:gd name="T67" fmla="*/ 3750 h 69"/>
                  <a:gd name="T68" fmla="*/ 146415 w 74"/>
                  <a:gd name="T69" fmla="*/ 3750 h 69"/>
                  <a:gd name="T70" fmla="*/ 146415 w 74"/>
                  <a:gd name="T71" fmla="*/ 3750 h 69"/>
                  <a:gd name="T72" fmla="*/ 274059 w 74"/>
                  <a:gd name="T73" fmla="*/ 131256 h 69"/>
                  <a:gd name="T74" fmla="*/ 274059 w 74"/>
                  <a:gd name="T75" fmla="*/ 146257 h 69"/>
                  <a:gd name="T76" fmla="*/ 259042 w 74"/>
                  <a:gd name="T77" fmla="*/ 146257 h 69"/>
                  <a:gd name="T78" fmla="*/ 138907 w 74"/>
                  <a:gd name="T79" fmla="*/ 26251 h 69"/>
                  <a:gd name="T80" fmla="*/ 18771 w 74"/>
                  <a:gd name="T81" fmla="*/ 146257 h 6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74" h="69">
                    <a:moveTo>
                      <a:pt x="58" y="39"/>
                    </a:moveTo>
                    <a:cubicBezTo>
                      <a:pt x="58" y="37"/>
                      <a:pt x="59" y="36"/>
                      <a:pt x="61" y="36"/>
                    </a:cubicBezTo>
                    <a:cubicBezTo>
                      <a:pt x="62" y="36"/>
                      <a:pt x="63" y="37"/>
                      <a:pt x="63" y="39"/>
                    </a:cubicBezTo>
                    <a:cubicBezTo>
                      <a:pt x="63" y="66"/>
                      <a:pt x="63" y="66"/>
                      <a:pt x="63" y="66"/>
                    </a:cubicBezTo>
                    <a:cubicBezTo>
                      <a:pt x="63" y="68"/>
                      <a:pt x="62" y="69"/>
                      <a:pt x="61" y="69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2" y="69"/>
                      <a:pt x="11" y="68"/>
                      <a:pt x="11" y="66"/>
                    </a:cubicBezTo>
                    <a:cubicBezTo>
                      <a:pt x="11" y="66"/>
                      <a:pt x="11" y="66"/>
                      <a:pt x="11" y="66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7"/>
                      <a:pt x="12" y="36"/>
                      <a:pt x="14" y="36"/>
                    </a:cubicBezTo>
                    <a:cubicBezTo>
                      <a:pt x="16" y="36"/>
                      <a:pt x="17" y="37"/>
                      <a:pt x="17" y="39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5"/>
                      <a:pt x="27" y="34"/>
                      <a:pt x="28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8" y="34"/>
                      <a:pt x="49" y="35"/>
                      <a:pt x="49" y="36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58" y="63"/>
                      <a:pt x="58" y="63"/>
                      <a:pt x="58" y="63"/>
                    </a:cubicBezTo>
                    <a:cubicBezTo>
                      <a:pt x="58" y="39"/>
                      <a:pt x="58" y="39"/>
                      <a:pt x="58" y="39"/>
                    </a:cubicBezTo>
                    <a:close/>
                    <a:moveTo>
                      <a:pt x="29" y="63"/>
                    </a:moveTo>
                    <a:cubicBezTo>
                      <a:pt x="29" y="63"/>
                      <a:pt x="29" y="63"/>
                      <a:pt x="29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63"/>
                      <a:pt x="29" y="63"/>
                      <a:pt x="29" y="63"/>
                    </a:cubicBezTo>
                    <a:close/>
                    <a:moveTo>
                      <a:pt x="5" y="39"/>
                    </a:moveTo>
                    <a:cubicBezTo>
                      <a:pt x="5" y="39"/>
                      <a:pt x="5" y="39"/>
                      <a:pt x="5" y="39"/>
                    </a:cubicBezTo>
                    <a:cubicBezTo>
                      <a:pt x="4" y="40"/>
                      <a:pt x="2" y="40"/>
                      <a:pt x="1" y="39"/>
                    </a:cubicBezTo>
                    <a:cubicBezTo>
                      <a:pt x="0" y="38"/>
                      <a:pt x="0" y="36"/>
                      <a:pt x="1" y="35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0"/>
                      <a:pt x="38" y="0"/>
                      <a:pt x="39" y="1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4" y="36"/>
                      <a:pt x="74" y="38"/>
                      <a:pt x="73" y="39"/>
                    </a:cubicBezTo>
                    <a:cubicBezTo>
                      <a:pt x="72" y="40"/>
                      <a:pt x="70" y="40"/>
                      <a:pt x="69" y="39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5" y="39"/>
                      <a:pt x="5" y="39"/>
                      <a:pt x="5" y="39"/>
                    </a:cubicBezTo>
                    <a:close/>
                  </a:path>
                </a:pathLst>
              </a:custGeom>
              <a:solidFill>
                <a:srgbClr val="F59087"/>
              </a:soli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>
                  <a:solidFill>
                    <a:srgbClr val="FE996D"/>
                  </a:solidFill>
                </a:endParaRPr>
              </a:p>
            </p:txBody>
          </p:sp>
          <p:sp>
            <p:nvSpPr>
              <p:cNvPr id="63" name="Freeform 10"/>
              <p:cNvSpPr>
                <a:spLocks noEditPoints="1"/>
              </p:cNvSpPr>
              <p:nvPr/>
            </p:nvSpPr>
            <p:spPr bwMode="auto">
              <a:xfrm>
                <a:off x="7770954" y="4435224"/>
                <a:ext cx="397228" cy="394760"/>
              </a:xfrm>
              <a:custGeom>
                <a:avLst/>
                <a:gdLst>
                  <a:gd name="T0" fmla="*/ 52621 w 68"/>
                  <a:gd name="T1" fmla="*/ 93382 h 68"/>
                  <a:gd name="T2" fmla="*/ 56380 w 68"/>
                  <a:gd name="T3" fmla="*/ 74706 h 68"/>
                  <a:gd name="T4" fmla="*/ 63897 w 68"/>
                  <a:gd name="T5" fmla="*/ 63500 h 68"/>
                  <a:gd name="T6" fmla="*/ 75173 w 68"/>
                  <a:gd name="T7" fmla="*/ 52294 h 68"/>
                  <a:gd name="T8" fmla="*/ 97725 w 68"/>
                  <a:gd name="T9" fmla="*/ 48559 h 68"/>
                  <a:gd name="T10" fmla="*/ 82690 w 68"/>
                  <a:gd name="T11" fmla="*/ 63500 h 68"/>
                  <a:gd name="T12" fmla="*/ 63897 w 68"/>
                  <a:gd name="T13" fmla="*/ 78441 h 68"/>
                  <a:gd name="T14" fmla="*/ 206726 w 68"/>
                  <a:gd name="T15" fmla="*/ 186765 h 68"/>
                  <a:gd name="T16" fmla="*/ 251829 w 68"/>
                  <a:gd name="T17" fmla="*/ 235324 h 68"/>
                  <a:gd name="T18" fmla="*/ 236795 w 68"/>
                  <a:gd name="T19" fmla="*/ 250265 h 68"/>
                  <a:gd name="T20" fmla="*/ 161622 w 68"/>
                  <a:gd name="T21" fmla="*/ 220382 h 68"/>
                  <a:gd name="T22" fmla="*/ 71414 w 68"/>
                  <a:gd name="T23" fmla="*/ 220382 h 68"/>
                  <a:gd name="T24" fmla="*/ 11276 w 68"/>
                  <a:gd name="T25" fmla="*/ 156882 h 68"/>
                  <a:gd name="T26" fmla="*/ 0 w 68"/>
                  <a:gd name="T27" fmla="*/ 115794 h 68"/>
                  <a:gd name="T28" fmla="*/ 33828 w 68"/>
                  <a:gd name="T29" fmla="*/ 33618 h 68"/>
                  <a:gd name="T30" fmla="*/ 161622 w 68"/>
                  <a:gd name="T31" fmla="*/ 7471 h 68"/>
                  <a:gd name="T32" fmla="*/ 161622 w 68"/>
                  <a:gd name="T33" fmla="*/ 7471 h 68"/>
                  <a:gd name="T34" fmla="*/ 199208 w 68"/>
                  <a:gd name="T35" fmla="*/ 33618 h 68"/>
                  <a:gd name="T36" fmla="*/ 225519 w 68"/>
                  <a:gd name="T37" fmla="*/ 70971 h 68"/>
                  <a:gd name="T38" fmla="*/ 225519 w 68"/>
                  <a:gd name="T39" fmla="*/ 156882 h 68"/>
                  <a:gd name="T40" fmla="*/ 154105 w 68"/>
                  <a:gd name="T41" fmla="*/ 26147 h 68"/>
                  <a:gd name="T42" fmla="*/ 116518 w 68"/>
                  <a:gd name="T43" fmla="*/ 22412 h 68"/>
                  <a:gd name="T44" fmla="*/ 30069 w 68"/>
                  <a:gd name="T45" fmla="*/ 78441 h 68"/>
                  <a:gd name="T46" fmla="*/ 30069 w 68"/>
                  <a:gd name="T47" fmla="*/ 149412 h 68"/>
                  <a:gd name="T48" fmla="*/ 48862 w 68"/>
                  <a:gd name="T49" fmla="*/ 179294 h 68"/>
                  <a:gd name="T50" fmla="*/ 116518 w 68"/>
                  <a:gd name="T51" fmla="*/ 209176 h 68"/>
                  <a:gd name="T52" fmla="*/ 184174 w 68"/>
                  <a:gd name="T53" fmla="*/ 183029 h 68"/>
                  <a:gd name="T54" fmla="*/ 202967 w 68"/>
                  <a:gd name="T55" fmla="*/ 149412 h 68"/>
                  <a:gd name="T56" fmla="*/ 202967 w 68"/>
                  <a:gd name="T57" fmla="*/ 78441 h 68"/>
                  <a:gd name="T58" fmla="*/ 184174 w 68"/>
                  <a:gd name="T59" fmla="*/ 48559 h 68"/>
                  <a:gd name="T60" fmla="*/ 154105 w 68"/>
                  <a:gd name="T61" fmla="*/ 26147 h 68"/>
                  <a:gd name="T62" fmla="*/ 180415 w 68"/>
                  <a:gd name="T63" fmla="*/ 115794 h 68"/>
                  <a:gd name="T64" fmla="*/ 184174 w 68"/>
                  <a:gd name="T65" fmla="*/ 108324 h 68"/>
                  <a:gd name="T66" fmla="*/ 187932 w 68"/>
                  <a:gd name="T67" fmla="*/ 141941 h 68"/>
                  <a:gd name="T68" fmla="*/ 169139 w 68"/>
                  <a:gd name="T69" fmla="*/ 168088 h 68"/>
                  <a:gd name="T70" fmla="*/ 116518 w 68"/>
                  <a:gd name="T71" fmla="*/ 190500 h 68"/>
                  <a:gd name="T72" fmla="*/ 116518 w 68"/>
                  <a:gd name="T73" fmla="*/ 175559 h 68"/>
                  <a:gd name="T74" fmla="*/ 161622 w 68"/>
                  <a:gd name="T75" fmla="*/ 156882 h 68"/>
                  <a:gd name="T76" fmla="*/ 172898 w 68"/>
                  <a:gd name="T77" fmla="*/ 138206 h 6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68" h="68">
                    <a:moveTo>
                      <a:pt x="16" y="24"/>
                    </a:moveTo>
                    <a:cubicBezTo>
                      <a:pt x="16" y="25"/>
                      <a:pt x="15" y="25"/>
                      <a:pt x="14" y="25"/>
                    </a:cubicBezTo>
                    <a:cubicBezTo>
                      <a:pt x="13" y="25"/>
                      <a:pt x="12" y="24"/>
                      <a:pt x="13" y="23"/>
                    </a:cubicBezTo>
                    <a:cubicBezTo>
                      <a:pt x="13" y="22"/>
                      <a:pt x="14" y="21"/>
                      <a:pt x="15" y="20"/>
                    </a:cubicBezTo>
                    <a:cubicBezTo>
                      <a:pt x="15" y="19"/>
                      <a:pt x="16" y="18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6"/>
                      <a:pt x="19" y="15"/>
                      <a:pt x="20" y="14"/>
                    </a:cubicBezTo>
                    <a:cubicBezTo>
                      <a:pt x="21" y="13"/>
                      <a:pt x="22" y="13"/>
                      <a:pt x="23" y="12"/>
                    </a:cubicBezTo>
                    <a:cubicBezTo>
                      <a:pt x="24" y="12"/>
                      <a:pt x="25" y="12"/>
                      <a:pt x="26" y="13"/>
                    </a:cubicBezTo>
                    <a:cubicBezTo>
                      <a:pt x="26" y="14"/>
                      <a:pt x="26" y="15"/>
                      <a:pt x="25" y="15"/>
                    </a:cubicBezTo>
                    <a:cubicBezTo>
                      <a:pt x="24" y="16"/>
                      <a:pt x="23" y="16"/>
                      <a:pt x="22" y="17"/>
                    </a:cubicBezTo>
                    <a:cubicBezTo>
                      <a:pt x="21" y="18"/>
                      <a:pt x="20" y="18"/>
                      <a:pt x="19" y="19"/>
                    </a:cubicBezTo>
                    <a:cubicBezTo>
                      <a:pt x="19" y="20"/>
                      <a:pt x="18" y="21"/>
                      <a:pt x="17" y="21"/>
                    </a:cubicBezTo>
                    <a:cubicBezTo>
                      <a:pt x="17" y="22"/>
                      <a:pt x="16" y="23"/>
                      <a:pt x="16" y="24"/>
                    </a:cubicBezTo>
                    <a:close/>
                    <a:moveTo>
                      <a:pt x="55" y="50"/>
                    </a:moveTo>
                    <a:cubicBezTo>
                      <a:pt x="55" y="50"/>
                      <a:pt x="55" y="50"/>
                      <a:pt x="55" y="50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68" y="64"/>
                      <a:pt x="68" y="65"/>
                      <a:pt x="67" y="67"/>
                    </a:cubicBezTo>
                    <a:cubicBezTo>
                      <a:pt x="66" y="68"/>
                      <a:pt x="64" y="68"/>
                      <a:pt x="63" y="67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48" y="56"/>
                      <a:pt x="46" y="58"/>
                      <a:pt x="43" y="59"/>
                    </a:cubicBezTo>
                    <a:cubicBezTo>
                      <a:pt x="39" y="61"/>
                      <a:pt x="35" y="61"/>
                      <a:pt x="31" y="61"/>
                    </a:cubicBezTo>
                    <a:cubicBezTo>
                      <a:pt x="27" y="61"/>
                      <a:pt x="23" y="61"/>
                      <a:pt x="19" y="59"/>
                    </a:cubicBezTo>
                    <a:cubicBezTo>
                      <a:pt x="16" y="58"/>
                      <a:pt x="12" y="55"/>
                      <a:pt x="9" y="52"/>
                    </a:cubicBezTo>
                    <a:cubicBezTo>
                      <a:pt x="7" y="50"/>
                      <a:pt x="4" y="46"/>
                      <a:pt x="3" y="42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39"/>
                      <a:pt x="0" y="35"/>
                      <a:pt x="0" y="31"/>
                    </a:cubicBezTo>
                    <a:cubicBezTo>
                      <a:pt x="0" y="27"/>
                      <a:pt x="1" y="23"/>
                      <a:pt x="3" y="19"/>
                    </a:cubicBezTo>
                    <a:cubicBezTo>
                      <a:pt x="4" y="15"/>
                      <a:pt x="7" y="12"/>
                      <a:pt x="9" y="9"/>
                    </a:cubicBezTo>
                    <a:cubicBezTo>
                      <a:pt x="15" y="3"/>
                      <a:pt x="23" y="0"/>
                      <a:pt x="31" y="0"/>
                    </a:cubicBezTo>
                    <a:cubicBezTo>
                      <a:pt x="35" y="0"/>
                      <a:pt x="39" y="1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7" y="4"/>
                      <a:pt x="50" y="6"/>
                      <a:pt x="53" y="9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6" y="12"/>
                      <a:pt x="58" y="15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1" y="23"/>
                      <a:pt x="62" y="27"/>
                      <a:pt x="62" y="31"/>
                    </a:cubicBezTo>
                    <a:cubicBezTo>
                      <a:pt x="62" y="35"/>
                      <a:pt x="61" y="39"/>
                      <a:pt x="60" y="42"/>
                    </a:cubicBezTo>
                    <a:cubicBezTo>
                      <a:pt x="58" y="45"/>
                      <a:pt x="57" y="48"/>
                      <a:pt x="55" y="50"/>
                    </a:cubicBezTo>
                    <a:close/>
                    <a:moveTo>
                      <a:pt x="41" y="7"/>
                    </a:moveTo>
                    <a:cubicBezTo>
                      <a:pt x="41" y="7"/>
                      <a:pt x="41" y="7"/>
                      <a:pt x="41" y="7"/>
                    </a:cubicBezTo>
                    <a:cubicBezTo>
                      <a:pt x="38" y="6"/>
                      <a:pt x="35" y="6"/>
                      <a:pt x="31" y="6"/>
                    </a:cubicBezTo>
                    <a:cubicBezTo>
                      <a:pt x="24" y="6"/>
                      <a:pt x="18" y="8"/>
                      <a:pt x="13" y="13"/>
                    </a:cubicBezTo>
                    <a:cubicBezTo>
                      <a:pt x="11" y="15"/>
                      <a:pt x="9" y="18"/>
                      <a:pt x="8" y="21"/>
                    </a:cubicBezTo>
                    <a:cubicBezTo>
                      <a:pt x="7" y="24"/>
                      <a:pt x="6" y="27"/>
                      <a:pt x="6" y="31"/>
                    </a:cubicBezTo>
                    <a:cubicBezTo>
                      <a:pt x="6" y="34"/>
                      <a:pt x="7" y="37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9" y="43"/>
                      <a:pt x="11" y="46"/>
                      <a:pt x="13" y="48"/>
                    </a:cubicBezTo>
                    <a:cubicBezTo>
                      <a:pt x="16" y="51"/>
                      <a:pt x="18" y="53"/>
                      <a:pt x="22" y="54"/>
                    </a:cubicBezTo>
                    <a:cubicBezTo>
                      <a:pt x="24" y="55"/>
                      <a:pt x="28" y="56"/>
                      <a:pt x="31" y="56"/>
                    </a:cubicBezTo>
                    <a:cubicBezTo>
                      <a:pt x="35" y="56"/>
                      <a:pt x="38" y="55"/>
                      <a:pt x="41" y="54"/>
                    </a:cubicBezTo>
                    <a:cubicBezTo>
                      <a:pt x="44" y="53"/>
                      <a:pt x="47" y="51"/>
                      <a:pt x="49" y="49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51" y="46"/>
                      <a:pt x="53" y="43"/>
                      <a:pt x="54" y="40"/>
                    </a:cubicBezTo>
                    <a:cubicBezTo>
                      <a:pt x="56" y="37"/>
                      <a:pt x="56" y="34"/>
                      <a:pt x="56" y="31"/>
                    </a:cubicBezTo>
                    <a:cubicBezTo>
                      <a:pt x="56" y="27"/>
                      <a:pt x="56" y="24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3" y="18"/>
                      <a:pt x="51" y="15"/>
                      <a:pt x="49" y="13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7" y="11"/>
                      <a:pt x="44" y="9"/>
                      <a:pt x="41" y="7"/>
                    </a:cubicBezTo>
                    <a:cubicBezTo>
                      <a:pt x="41" y="7"/>
                      <a:pt x="41" y="7"/>
                      <a:pt x="41" y="7"/>
                    </a:cubicBezTo>
                    <a:close/>
                    <a:moveTo>
                      <a:pt x="48" y="31"/>
                    </a:moveTo>
                    <a:cubicBezTo>
                      <a:pt x="48" y="31"/>
                      <a:pt x="48" y="31"/>
                      <a:pt x="48" y="31"/>
                    </a:cubicBezTo>
                    <a:cubicBezTo>
                      <a:pt x="48" y="30"/>
                      <a:pt x="48" y="29"/>
                      <a:pt x="49" y="29"/>
                    </a:cubicBezTo>
                    <a:cubicBezTo>
                      <a:pt x="50" y="29"/>
                      <a:pt x="51" y="30"/>
                      <a:pt x="51" y="31"/>
                    </a:cubicBezTo>
                    <a:cubicBezTo>
                      <a:pt x="51" y="33"/>
                      <a:pt x="51" y="36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49" y="41"/>
                      <a:pt x="47" y="43"/>
                      <a:pt x="45" y="45"/>
                    </a:cubicBezTo>
                    <a:cubicBezTo>
                      <a:pt x="43" y="47"/>
                      <a:pt x="41" y="48"/>
                      <a:pt x="39" y="49"/>
                    </a:cubicBezTo>
                    <a:cubicBezTo>
                      <a:pt x="36" y="50"/>
                      <a:pt x="34" y="51"/>
                      <a:pt x="31" y="51"/>
                    </a:cubicBezTo>
                    <a:cubicBezTo>
                      <a:pt x="30" y="51"/>
                      <a:pt x="29" y="50"/>
                      <a:pt x="29" y="49"/>
                    </a:cubicBezTo>
                    <a:cubicBezTo>
                      <a:pt x="29" y="48"/>
                      <a:pt x="30" y="47"/>
                      <a:pt x="31" y="47"/>
                    </a:cubicBezTo>
                    <a:cubicBezTo>
                      <a:pt x="33" y="47"/>
                      <a:pt x="35" y="47"/>
                      <a:pt x="37" y="46"/>
                    </a:cubicBezTo>
                    <a:cubicBezTo>
                      <a:pt x="39" y="45"/>
                      <a:pt x="41" y="44"/>
                      <a:pt x="43" y="42"/>
                    </a:cubicBezTo>
                    <a:cubicBezTo>
                      <a:pt x="44" y="41"/>
                      <a:pt x="46" y="39"/>
                      <a:pt x="46" y="37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7" y="35"/>
                      <a:pt x="48" y="33"/>
                      <a:pt x="48" y="31"/>
                    </a:cubicBezTo>
                    <a:close/>
                  </a:path>
                </a:pathLst>
              </a:custGeom>
              <a:solidFill>
                <a:srgbClr val="F59087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>
                  <a:solidFill>
                    <a:srgbClr val="FE996D"/>
                  </a:solidFill>
                </a:endParaRPr>
              </a:p>
            </p:txBody>
          </p:sp>
        </p:grpSp>
        <p:grpSp>
          <p:nvGrpSpPr>
            <p:cNvPr id="65" name="组 64"/>
            <p:cNvGrpSpPr/>
            <p:nvPr/>
          </p:nvGrpSpPr>
          <p:grpSpPr>
            <a:xfrm>
              <a:off x="616607" y="2022615"/>
              <a:ext cx="2081488" cy="902686"/>
              <a:chOff x="3356885" y="2356323"/>
              <a:chExt cx="2081488" cy="902686"/>
            </a:xfrm>
          </p:grpSpPr>
          <p:sp>
            <p:nvSpPr>
              <p:cNvPr id="66" name="Rectangle 24"/>
              <p:cNvSpPr>
                <a:spLocks noChangeArrowheads="1"/>
              </p:cNvSpPr>
              <p:nvPr/>
            </p:nvSpPr>
            <p:spPr bwMode="auto">
              <a:xfrm>
                <a:off x="3356885" y="2726171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algn="ct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7" name="Rectangle 24"/>
              <p:cNvSpPr>
                <a:spLocks noChangeArrowheads="1"/>
              </p:cNvSpPr>
              <p:nvPr/>
            </p:nvSpPr>
            <p:spPr bwMode="auto">
              <a:xfrm>
                <a:off x="3770501" y="2356323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68" name="组 67"/>
            <p:cNvGrpSpPr/>
            <p:nvPr/>
          </p:nvGrpSpPr>
          <p:grpSpPr>
            <a:xfrm>
              <a:off x="616607" y="4972141"/>
              <a:ext cx="2081488" cy="902686"/>
              <a:chOff x="3356885" y="2356323"/>
              <a:chExt cx="2081488" cy="902686"/>
            </a:xfrm>
          </p:grpSpPr>
          <p:sp>
            <p:nvSpPr>
              <p:cNvPr id="69" name="Rectangle 24"/>
              <p:cNvSpPr>
                <a:spLocks noChangeArrowheads="1"/>
              </p:cNvSpPr>
              <p:nvPr/>
            </p:nvSpPr>
            <p:spPr bwMode="auto">
              <a:xfrm>
                <a:off x="3356885" y="2726171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algn="ct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0" name="Rectangle 24"/>
              <p:cNvSpPr>
                <a:spLocks noChangeArrowheads="1"/>
              </p:cNvSpPr>
              <p:nvPr/>
            </p:nvSpPr>
            <p:spPr bwMode="auto">
              <a:xfrm>
                <a:off x="3770501" y="2356323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71" name="组 70"/>
            <p:cNvGrpSpPr/>
            <p:nvPr/>
          </p:nvGrpSpPr>
          <p:grpSpPr>
            <a:xfrm>
              <a:off x="8303512" y="4972141"/>
              <a:ext cx="2081488" cy="902686"/>
              <a:chOff x="3356885" y="2356323"/>
              <a:chExt cx="2081488" cy="902686"/>
            </a:xfrm>
          </p:grpSpPr>
          <p:sp>
            <p:nvSpPr>
              <p:cNvPr id="72" name="Rectangle 24"/>
              <p:cNvSpPr>
                <a:spLocks noChangeArrowheads="1"/>
              </p:cNvSpPr>
              <p:nvPr/>
            </p:nvSpPr>
            <p:spPr bwMode="auto">
              <a:xfrm>
                <a:off x="3356885" y="2726171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algn="ct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3" name="Rectangle 24"/>
              <p:cNvSpPr>
                <a:spLocks noChangeArrowheads="1"/>
              </p:cNvSpPr>
              <p:nvPr/>
            </p:nvSpPr>
            <p:spPr bwMode="auto">
              <a:xfrm>
                <a:off x="3770501" y="2356323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74" name="组 73"/>
            <p:cNvGrpSpPr/>
            <p:nvPr/>
          </p:nvGrpSpPr>
          <p:grpSpPr>
            <a:xfrm>
              <a:off x="8765063" y="1794413"/>
              <a:ext cx="2081488" cy="902686"/>
              <a:chOff x="3356885" y="2356323"/>
              <a:chExt cx="2081488" cy="902686"/>
            </a:xfrm>
          </p:grpSpPr>
          <p:sp>
            <p:nvSpPr>
              <p:cNvPr id="75" name="Rectangle 24"/>
              <p:cNvSpPr>
                <a:spLocks noChangeArrowheads="1"/>
              </p:cNvSpPr>
              <p:nvPr/>
            </p:nvSpPr>
            <p:spPr bwMode="auto">
              <a:xfrm>
                <a:off x="3356885" y="2726171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algn="ct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6" name="Rectangle 24"/>
              <p:cNvSpPr>
                <a:spLocks noChangeArrowheads="1"/>
              </p:cNvSpPr>
              <p:nvPr/>
            </p:nvSpPr>
            <p:spPr bwMode="auto">
              <a:xfrm>
                <a:off x="3770501" y="2356323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4042822" y="2263215"/>
            <a:ext cx="1829320" cy="1434353"/>
          </a:xfrm>
          <a:prstGeom prst="parallelogram">
            <a:avLst/>
          </a:prstGeom>
          <a:solidFill>
            <a:srgbClr val="F59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dirty="0"/>
          </a:p>
        </p:txBody>
      </p:sp>
      <p:sp>
        <p:nvSpPr>
          <p:cNvPr id="4" name="平行四边形 3"/>
          <p:cNvSpPr/>
          <p:nvPr/>
        </p:nvSpPr>
        <p:spPr>
          <a:xfrm flipH="1">
            <a:off x="6319858" y="2263215"/>
            <a:ext cx="1829320" cy="1434353"/>
          </a:xfrm>
          <a:prstGeom prst="parallelogram">
            <a:avLst/>
          </a:prstGeom>
          <a:solidFill>
            <a:srgbClr val="F59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dirty="0"/>
          </a:p>
        </p:txBody>
      </p:sp>
      <p:sp>
        <p:nvSpPr>
          <p:cNvPr id="5" name="平行四边形 4"/>
          <p:cNvSpPr/>
          <p:nvPr/>
        </p:nvSpPr>
        <p:spPr>
          <a:xfrm flipV="1">
            <a:off x="4042822" y="4136093"/>
            <a:ext cx="1829320" cy="1434353"/>
          </a:xfrm>
          <a:prstGeom prst="parallelogram">
            <a:avLst/>
          </a:prstGeom>
          <a:solidFill>
            <a:srgbClr val="F59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dirty="0"/>
          </a:p>
        </p:txBody>
      </p:sp>
      <p:sp>
        <p:nvSpPr>
          <p:cNvPr id="6" name="平行四边形 5"/>
          <p:cNvSpPr/>
          <p:nvPr/>
        </p:nvSpPr>
        <p:spPr>
          <a:xfrm flipH="1" flipV="1">
            <a:off x="6319858" y="4136093"/>
            <a:ext cx="1829320" cy="1434353"/>
          </a:xfrm>
          <a:prstGeom prst="parallelogram">
            <a:avLst/>
          </a:prstGeom>
          <a:solidFill>
            <a:srgbClr val="F59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kumimoji="1" lang="zh-CN" altLang="en-US" dirty="0"/>
          </a:p>
        </p:txBody>
      </p:sp>
      <p:sp>
        <p:nvSpPr>
          <p:cNvPr id="7" name="Freeform 4"/>
          <p:cNvSpPr>
            <a:spLocks noChangeArrowheads="1"/>
          </p:cNvSpPr>
          <p:nvPr/>
        </p:nvSpPr>
        <p:spPr bwMode="auto">
          <a:xfrm>
            <a:off x="4661181" y="2626203"/>
            <a:ext cx="592602" cy="708375"/>
          </a:xfrm>
          <a:custGeom>
            <a:avLst/>
            <a:gdLst>
              <a:gd name="T0" fmla="*/ 1014 w 2662"/>
              <a:gd name="T1" fmla="*/ 2491 h 3184"/>
              <a:gd name="T2" fmla="*/ 578 w 2662"/>
              <a:gd name="T3" fmla="*/ 2126 h 3184"/>
              <a:gd name="T4" fmla="*/ 1328 w 2662"/>
              <a:gd name="T5" fmla="*/ 0 h 3184"/>
              <a:gd name="T6" fmla="*/ 2084 w 2662"/>
              <a:gd name="T7" fmla="*/ 2118 h 3184"/>
              <a:gd name="T8" fmla="*/ 1646 w 2662"/>
              <a:gd name="T9" fmla="*/ 2491 h 3184"/>
              <a:gd name="T10" fmla="*/ 1149 w 2662"/>
              <a:gd name="T11" fmla="*/ 2364 h 3184"/>
              <a:gd name="T12" fmla="*/ 1044 w 2662"/>
              <a:gd name="T13" fmla="*/ 2464 h 3184"/>
              <a:gd name="T14" fmla="*/ 651 w 2662"/>
              <a:gd name="T15" fmla="*/ 1367 h 3184"/>
              <a:gd name="T16" fmla="*/ 759 w 2662"/>
              <a:gd name="T17" fmla="*/ 252 h 3184"/>
              <a:gd name="T18" fmla="*/ 658 w 2662"/>
              <a:gd name="T19" fmla="*/ 2013 h 3184"/>
              <a:gd name="T20" fmla="*/ 1233 w 2662"/>
              <a:gd name="T21" fmla="*/ 2365 h 3184"/>
              <a:gd name="T22" fmla="*/ 979 w 2662"/>
              <a:gd name="T23" fmla="*/ 174 h 3184"/>
              <a:gd name="T24" fmla="*/ 781 w 2662"/>
              <a:gd name="T25" fmla="*/ 1332 h 3184"/>
              <a:gd name="T26" fmla="*/ 1149 w 2662"/>
              <a:gd name="T27" fmla="*/ 2364 h 3184"/>
              <a:gd name="T28" fmla="*/ 1402 w 2662"/>
              <a:gd name="T29" fmla="*/ 2365 h 3184"/>
              <a:gd name="T30" fmla="*/ 1712 w 2662"/>
              <a:gd name="T31" fmla="*/ 404 h 3184"/>
              <a:gd name="T32" fmla="*/ 1570 w 2662"/>
              <a:gd name="T33" fmla="*/ 152 h 3184"/>
              <a:gd name="T34" fmla="*/ 1369 w 2662"/>
              <a:gd name="T35" fmla="*/ 2365 h 3184"/>
              <a:gd name="T36" fmla="*/ 1632 w 2662"/>
              <a:gd name="T37" fmla="*/ 2366 h 3184"/>
              <a:gd name="T38" fmla="*/ 1773 w 2662"/>
              <a:gd name="T39" fmla="*/ 2233 h 3184"/>
              <a:gd name="T40" fmla="*/ 1766 w 2662"/>
              <a:gd name="T41" fmla="*/ 202 h 3184"/>
              <a:gd name="T42" fmla="*/ 1877 w 2662"/>
              <a:gd name="T43" fmla="*/ 1322 h 3184"/>
              <a:gd name="T44" fmla="*/ 1632 w 2662"/>
              <a:gd name="T45" fmla="*/ 2366 h 3184"/>
              <a:gd name="T46" fmla="*/ 2197 w 2662"/>
              <a:gd name="T47" fmla="*/ 445 h 3184"/>
              <a:gd name="T48" fmla="*/ 2494 w 2662"/>
              <a:gd name="T49" fmla="*/ 1043 h 3184"/>
              <a:gd name="T50" fmla="*/ 1151 w 2662"/>
              <a:gd name="T51" fmla="*/ 3183 h 3184"/>
              <a:gd name="T52" fmla="*/ 980 w 2662"/>
              <a:gd name="T53" fmla="*/ 2700 h 3184"/>
              <a:gd name="T54" fmla="*/ 1059 w 2662"/>
              <a:gd name="T55" fmla="*/ 2602 h 3184"/>
              <a:gd name="T56" fmla="*/ 1661 w 2662"/>
              <a:gd name="T57" fmla="*/ 2632 h 3184"/>
              <a:gd name="T58" fmla="*/ 1587 w 2662"/>
              <a:gd name="T59" fmla="*/ 3118 h 3184"/>
              <a:gd name="T60" fmla="*/ 1175 w 2662"/>
              <a:gd name="T61" fmla="*/ 3060 h 3184"/>
              <a:gd name="T62" fmla="*/ 1545 w 2662"/>
              <a:gd name="T63" fmla="*/ 2725 h 3184"/>
              <a:gd name="T64" fmla="*/ 1175 w 2662"/>
              <a:gd name="T65" fmla="*/ 306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62" h="3184">
                <a:moveTo>
                  <a:pt x="1646" y="2491"/>
                </a:moveTo>
                <a:lnTo>
                  <a:pt x="1014" y="2491"/>
                </a:lnTo>
                <a:cubicBezTo>
                  <a:pt x="1004" y="2491"/>
                  <a:pt x="995" y="2489"/>
                  <a:pt x="986" y="2486"/>
                </a:cubicBezTo>
                <a:cubicBezTo>
                  <a:pt x="943" y="2470"/>
                  <a:pt x="815" y="2367"/>
                  <a:pt x="578" y="2126"/>
                </a:cubicBezTo>
                <a:cubicBezTo>
                  <a:pt x="0" y="1542"/>
                  <a:pt x="46" y="1036"/>
                  <a:pt x="48" y="1015"/>
                </a:cubicBezTo>
                <a:cubicBezTo>
                  <a:pt x="48" y="447"/>
                  <a:pt x="617" y="0"/>
                  <a:pt x="1328" y="0"/>
                </a:cubicBezTo>
                <a:cubicBezTo>
                  <a:pt x="2038" y="0"/>
                  <a:pt x="2610" y="446"/>
                  <a:pt x="2619" y="1024"/>
                </a:cubicBezTo>
                <a:cubicBezTo>
                  <a:pt x="2620" y="1055"/>
                  <a:pt x="2661" y="1534"/>
                  <a:pt x="2084" y="2118"/>
                </a:cubicBezTo>
                <a:cubicBezTo>
                  <a:pt x="1846" y="2359"/>
                  <a:pt x="1717" y="2470"/>
                  <a:pt x="1674" y="2486"/>
                </a:cubicBezTo>
                <a:cubicBezTo>
                  <a:pt x="1665" y="2489"/>
                  <a:pt x="1656" y="2491"/>
                  <a:pt x="1646" y="2491"/>
                </a:cubicBezTo>
                <a:close/>
                <a:moveTo>
                  <a:pt x="1021" y="2364"/>
                </a:moveTo>
                <a:lnTo>
                  <a:pt x="1149" y="2364"/>
                </a:lnTo>
                <a:cubicBezTo>
                  <a:pt x="1161" y="2394"/>
                  <a:pt x="1168" y="2413"/>
                  <a:pt x="1168" y="2414"/>
                </a:cubicBezTo>
                <a:lnTo>
                  <a:pt x="1044" y="2464"/>
                </a:lnTo>
                <a:cubicBezTo>
                  <a:pt x="1036" y="2444"/>
                  <a:pt x="851" y="1984"/>
                  <a:pt x="797" y="1827"/>
                </a:cubicBezTo>
                <a:cubicBezTo>
                  <a:pt x="757" y="1714"/>
                  <a:pt x="683" y="1486"/>
                  <a:pt x="651" y="1367"/>
                </a:cubicBezTo>
                <a:cubicBezTo>
                  <a:pt x="562" y="1026"/>
                  <a:pt x="574" y="710"/>
                  <a:pt x="690" y="399"/>
                </a:cubicBezTo>
                <a:cubicBezTo>
                  <a:pt x="711" y="344"/>
                  <a:pt x="735" y="295"/>
                  <a:pt x="759" y="252"/>
                </a:cubicBezTo>
                <a:cubicBezTo>
                  <a:pt x="415" y="409"/>
                  <a:pt x="178" y="702"/>
                  <a:pt x="178" y="1030"/>
                </a:cubicBezTo>
                <a:cubicBezTo>
                  <a:pt x="177" y="1044"/>
                  <a:pt x="139" y="1488"/>
                  <a:pt x="658" y="2013"/>
                </a:cubicBezTo>
                <a:lnTo>
                  <a:pt x="1021" y="2364"/>
                </a:lnTo>
                <a:close/>
                <a:moveTo>
                  <a:pt x="1233" y="2365"/>
                </a:moveTo>
                <a:cubicBezTo>
                  <a:pt x="1129" y="1687"/>
                  <a:pt x="1192" y="346"/>
                  <a:pt x="1203" y="136"/>
                </a:cubicBezTo>
                <a:cubicBezTo>
                  <a:pt x="1126" y="143"/>
                  <a:pt x="1051" y="156"/>
                  <a:pt x="979" y="174"/>
                </a:cubicBezTo>
                <a:cubicBezTo>
                  <a:pt x="954" y="201"/>
                  <a:pt x="870" y="302"/>
                  <a:pt x="816" y="446"/>
                </a:cubicBezTo>
                <a:cubicBezTo>
                  <a:pt x="710" y="730"/>
                  <a:pt x="699" y="1020"/>
                  <a:pt x="781" y="1332"/>
                </a:cubicBezTo>
                <a:cubicBezTo>
                  <a:pt x="811" y="1444"/>
                  <a:pt x="884" y="1670"/>
                  <a:pt x="924" y="1783"/>
                </a:cubicBezTo>
                <a:cubicBezTo>
                  <a:pt x="967" y="1907"/>
                  <a:pt x="1099" y="2238"/>
                  <a:pt x="1149" y="2364"/>
                </a:cubicBezTo>
                <a:lnTo>
                  <a:pt x="1233" y="2365"/>
                </a:lnTo>
                <a:close/>
                <a:moveTo>
                  <a:pt x="1402" y="2365"/>
                </a:moveTo>
                <a:cubicBezTo>
                  <a:pt x="1464" y="2191"/>
                  <a:pt x="1687" y="1558"/>
                  <a:pt x="1745" y="1293"/>
                </a:cubicBezTo>
                <a:cubicBezTo>
                  <a:pt x="1819" y="961"/>
                  <a:pt x="1808" y="662"/>
                  <a:pt x="1712" y="404"/>
                </a:cubicBezTo>
                <a:cubicBezTo>
                  <a:pt x="1649" y="236"/>
                  <a:pt x="1570" y="153"/>
                  <a:pt x="1569" y="152"/>
                </a:cubicBezTo>
                <a:lnTo>
                  <a:pt x="1570" y="152"/>
                </a:lnTo>
                <a:cubicBezTo>
                  <a:pt x="1494" y="139"/>
                  <a:pt x="1416" y="131"/>
                  <a:pt x="1338" y="131"/>
                </a:cubicBezTo>
                <a:cubicBezTo>
                  <a:pt x="1330" y="281"/>
                  <a:pt x="1262" y="1702"/>
                  <a:pt x="1369" y="2365"/>
                </a:cubicBezTo>
                <a:lnTo>
                  <a:pt x="1402" y="2365"/>
                </a:lnTo>
                <a:close/>
                <a:moveTo>
                  <a:pt x="1632" y="2366"/>
                </a:moveTo>
                <a:cubicBezTo>
                  <a:pt x="1651" y="2351"/>
                  <a:pt x="1693" y="2314"/>
                  <a:pt x="1776" y="2233"/>
                </a:cubicBezTo>
                <a:lnTo>
                  <a:pt x="1773" y="2233"/>
                </a:lnTo>
                <a:cubicBezTo>
                  <a:pt x="2455" y="1289"/>
                  <a:pt x="2056" y="411"/>
                  <a:pt x="2006" y="309"/>
                </a:cubicBezTo>
                <a:cubicBezTo>
                  <a:pt x="1932" y="266"/>
                  <a:pt x="1851" y="230"/>
                  <a:pt x="1766" y="202"/>
                </a:cubicBezTo>
                <a:cubicBezTo>
                  <a:pt x="1790" y="244"/>
                  <a:pt x="1815" y="296"/>
                  <a:pt x="1838" y="357"/>
                </a:cubicBezTo>
                <a:cubicBezTo>
                  <a:pt x="1943" y="640"/>
                  <a:pt x="1956" y="964"/>
                  <a:pt x="1877" y="1322"/>
                </a:cubicBezTo>
                <a:cubicBezTo>
                  <a:pt x="1820" y="1578"/>
                  <a:pt x="1623" y="2144"/>
                  <a:pt x="1545" y="2366"/>
                </a:cubicBezTo>
                <a:lnTo>
                  <a:pt x="1632" y="2366"/>
                </a:lnTo>
                <a:close/>
                <a:moveTo>
                  <a:pt x="2494" y="1043"/>
                </a:moveTo>
                <a:cubicBezTo>
                  <a:pt x="2493" y="816"/>
                  <a:pt x="2380" y="606"/>
                  <a:pt x="2197" y="445"/>
                </a:cubicBezTo>
                <a:cubicBezTo>
                  <a:pt x="2301" y="711"/>
                  <a:pt x="2431" y="1258"/>
                  <a:pt x="2108" y="1892"/>
                </a:cubicBezTo>
                <a:cubicBezTo>
                  <a:pt x="2513" y="1420"/>
                  <a:pt x="2494" y="1047"/>
                  <a:pt x="2494" y="1043"/>
                </a:cubicBezTo>
                <a:close/>
                <a:moveTo>
                  <a:pt x="1508" y="3183"/>
                </a:moveTo>
                <a:lnTo>
                  <a:pt x="1151" y="3183"/>
                </a:lnTo>
                <a:cubicBezTo>
                  <a:pt x="1113" y="3183"/>
                  <a:pt x="1080" y="3156"/>
                  <a:pt x="1072" y="3118"/>
                </a:cubicBezTo>
                <a:lnTo>
                  <a:pt x="980" y="2700"/>
                </a:lnTo>
                <a:cubicBezTo>
                  <a:pt x="975" y="2676"/>
                  <a:pt x="981" y="2651"/>
                  <a:pt x="997" y="2632"/>
                </a:cubicBezTo>
                <a:cubicBezTo>
                  <a:pt x="1012" y="2613"/>
                  <a:pt x="1035" y="2602"/>
                  <a:pt x="1059" y="2602"/>
                </a:cubicBezTo>
                <a:lnTo>
                  <a:pt x="1599" y="2602"/>
                </a:lnTo>
                <a:cubicBezTo>
                  <a:pt x="1623" y="2602"/>
                  <a:pt x="1646" y="2613"/>
                  <a:pt x="1661" y="2632"/>
                </a:cubicBezTo>
                <a:cubicBezTo>
                  <a:pt x="1677" y="2651"/>
                  <a:pt x="1683" y="2676"/>
                  <a:pt x="1678" y="2700"/>
                </a:cubicBezTo>
                <a:lnTo>
                  <a:pt x="1587" y="3118"/>
                </a:lnTo>
                <a:cubicBezTo>
                  <a:pt x="1579" y="3156"/>
                  <a:pt x="1546" y="3183"/>
                  <a:pt x="1508" y="3183"/>
                </a:cubicBezTo>
                <a:close/>
                <a:moveTo>
                  <a:pt x="1175" y="3060"/>
                </a:moveTo>
                <a:lnTo>
                  <a:pt x="1481" y="3060"/>
                </a:lnTo>
                <a:lnTo>
                  <a:pt x="1545" y="2725"/>
                </a:lnTo>
                <a:lnTo>
                  <a:pt x="1109" y="2727"/>
                </a:lnTo>
                <a:lnTo>
                  <a:pt x="1175" y="30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charset="0"/>
              <a:buNone/>
              <a:defRPr/>
            </a:pPr>
            <a:endParaRPr lang="zh-CN" altLang="en-US">
              <a:ea typeface="+mn-ea"/>
              <a:cs typeface="+mn-cs"/>
            </a:endParaRPr>
          </a:p>
        </p:txBody>
      </p:sp>
      <p:sp>
        <p:nvSpPr>
          <p:cNvPr id="8" name="Freeform 9"/>
          <p:cNvSpPr>
            <a:spLocks noChangeArrowheads="1"/>
          </p:cNvSpPr>
          <p:nvPr/>
        </p:nvSpPr>
        <p:spPr bwMode="auto">
          <a:xfrm>
            <a:off x="6925024" y="2626203"/>
            <a:ext cx="618987" cy="643349"/>
          </a:xfrm>
          <a:custGeom>
            <a:avLst/>
            <a:gdLst>
              <a:gd name="T0" fmla="*/ 130 w 3026"/>
              <a:gd name="T1" fmla="*/ 1117 h 3143"/>
              <a:gd name="T2" fmla="*/ 0 w 3026"/>
              <a:gd name="T3" fmla="*/ 3012 h 3143"/>
              <a:gd name="T4" fmla="*/ 2602 w 3026"/>
              <a:gd name="T5" fmla="*/ 3142 h 3143"/>
              <a:gd name="T6" fmla="*/ 3024 w 3026"/>
              <a:gd name="T7" fmla="*/ 1326 h 3143"/>
              <a:gd name="T8" fmla="*/ 2895 w 3026"/>
              <a:gd name="T9" fmla="*/ 1182 h 3143"/>
              <a:gd name="T10" fmla="*/ 1870 w 3026"/>
              <a:gd name="T11" fmla="*/ 1044 h 3143"/>
              <a:gd name="T12" fmla="*/ 2036 w 3026"/>
              <a:gd name="T13" fmla="*/ 423 h 3143"/>
              <a:gd name="T14" fmla="*/ 2028 w 3026"/>
              <a:gd name="T15" fmla="*/ 270 h 3143"/>
              <a:gd name="T16" fmla="*/ 1724 w 3026"/>
              <a:gd name="T17" fmla="*/ 0 h 3143"/>
              <a:gd name="T18" fmla="*/ 1147 w 3026"/>
              <a:gd name="T19" fmla="*/ 874 h 3143"/>
              <a:gd name="T20" fmla="*/ 515 w 3026"/>
              <a:gd name="T21" fmla="*/ 1117 h 3143"/>
              <a:gd name="T22" fmla="*/ 173 w 3026"/>
              <a:gd name="T23" fmla="*/ 1290 h 3143"/>
              <a:gd name="T24" fmla="*/ 471 w 3026"/>
              <a:gd name="T25" fmla="*/ 2968 h 3143"/>
              <a:gd name="T26" fmla="*/ 2565 w 3026"/>
              <a:gd name="T27" fmla="*/ 2968 h 3143"/>
              <a:gd name="T28" fmla="*/ 645 w 3026"/>
              <a:gd name="T29" fmla="*/ 1279 h 3143"/>
              <a:gd name="T30" fmla="*/ 1589 w 3026"/>
              <a:gd name="T31" fmla="*/ 310 h 3143"/>
              <a:gd name="T32" fmla="*/ 1855 w 3026"/>
              <a:gd name="T33" fmla="*/ 290 h 3143"/>
              <a:gd name="T34" fmla="*/ 1855 w 3026"/>
              <a:gd name="T35" fmla="*/ 291 h 3143"/>
              <a:gd name="T36" fmla="*/ 1771 w 3026"/>
              <a:gd name="T37" fmla="*/ 857 h 3143"/>
              <a:gd name="T38" fmla="*/ 1524 w 3026"/>
              <a:gd name="T39" fmla="*/ 1205 h 3143"/>
              <a:gd name="T40" fmla="*/ 1517 w 3026"/>
              <a:gd name="T41" fmla="*/ 1212 h 3143"/>
              <a:gd name="T42" fmla="*/ 1507 w 3026"/>
              <a:gd name="T43" fmla="*/ 1226 h 3143"/>
              <a:gd name="T44" fmla="*/ 1504 w 3026"/>
              <a:gd name="T45" fmla="*/ 1233 h 3143"/>
              <a:gd name="T46" fmla="*/ 1501 w 3026"/>
              <a:gd name="T47" fmla="*/ 1241 h 3143"/>
              <a:gd name="T48" fmla="*/ 1498 w 3026"/>
              <a:gd name="T49" fmla="*/ 1249 h 3143"/>
              <a:gd name="T50" fmla="*/ 1496 w 3026"/>
              <a:gd name="T51" fmla="*/ 1265 h 3143"/>
              <a:gd name="T52" fmla="*/ 1496 w 3026"/>
              <a:gd name="T53" fmla="*/ 1268 h 3143"/>
              <a:gd name="T54" fmla="*/ 1497 w 3026"/>
              <a:gd name="T55" fmla="*/ 1274 h 3143"/>
              <a:gd name="T56" fmla="*/ 1497 w 3026"/>
              <a:gd name="T57" fmla="*/ 1282 h 3143"/>
              <a:gd name="T58" fmla="*/ 1505 w 3026"/>
              <a:gd name="T59" fmla="*/ 1306 h 3143"/>
              <a:gd name="T60" fmla="*/ 1509 w 3026"/>
              <a:gd name="T61" fmla="*/ 1313 h 3143"/>
              <a:gd name="T62" fmla="*/ 1514 w 3026"/>
              <a:gd name="T63" fmla="*/ 1320 h 3143"/>
              <a:gd name="T64" fmla="*/ 1519 w 3026"/>
              <a:gd name="T65" fmla="*/ 1327 h 3143"/>
              <a:gd name="T66" fmla="*/ 1521 w 3026"/>
              <a:gd name="T67" fmla="*/ 1328 h 3143"/>
              <a:gd name="T68" fmla="*/ 1524 w 3026"/>
              <a:gd name="T69" fmla="*/ 1332 h 3143"/>
              <a:gd name="T70" fmla="*/ 1531 w 3026"/>
              <a:gd name="T71" fmla="*/ 1338 h 3143"/>
              <a:gd name="T72" fmla="*/ 1534 w 3026"/>
              <a:gd name="T73" fmla="*/ 1340 h 3143"/>
              <a:gd name="T74" fmla="*/ 1538 w 3026"/>
              <a:gd name="T75" fmla="*/ 1343 h 3143"/>
              <a:gd name="T76" fmla="*/ 1541 w 3026"/>
              <a:gd name="T77" fmla="*/ 1345 h 3143"/>
              <a:gd name="T78" fmla="*/ 1545 w 3026"/>
              <a:gd name="T79" fmla="*/ 1347 h 3143"/>
              <a:gd name="T80" fmla="*/ 1550 w 3026"/>
              <a:gd name="T81" fmla="*/ 1349 h 3143"/>
              <a:gd name="T82" fmla="*/ 1565 w 3026"/>
              <a:gd name="T83" fmla="*/ 1353 h 3143"/>
              <a:gd name="T84" fmla="*/ 1569 w 3026"/>
              <a:gd name="T85" fmla="*/ 1354 h 3143"/>
              <a:gd name="T86" fmla="*/ 1573 w 3026"/>
              <a:gd name="T87" fmla="*/ 1354 h 3143"/>
              <a:gd name="T88" fmla="*/ 1582 w 3026"/>
              <a:gd name="T89" fmla="*/ 1355 h 3143"/>
              <a:gd name="T90" fmla="*/ 2565 w 3026"/>
              <a:gd name="T91" fmla="*/ 2968 h 3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26" h="3143">
                <a:moveTo>
                  <a:pt x="515" y="1117"/>
                </a:moveTo>
                <a:lnTo>
                  <a:pt x="130" y="1117"/>
                </a:lnTo>
                <a:cubicBezTo>
                  <a:pt x="58" y="1117"/>
                  <a:pt x="0" y="1175"/>
                  <a:pt x="0" y="1247"/>
                </a:cubicBezTo>
                <a:lnTo>
                  <a:pt x="0" y="3012"/>
                </a:lnTo>
                <a:cubicBezTo>
                  <a:pt x="0" y="3083"/>
                  <a:pt x="58" y="3142"/>
                  <a:pt x="130" y="3142"/>
                </a:cubicBezTo>
                <a:lnTo>
                  <a:pt x="2602" y="3142"/>
                </a:lnTo>
                <a:cubicBezTo>
                  <a:pt x="2671" y="3142"/>
                  <a:pt x="2727" y="3088"/>
                  <a:pt x="2732" y="3021"/>
                </a:cubicBezTo>
                <a:lnTo>
                  <a:pt x="3024" y="1326"/>
                </a:lnTo>
                <a:cubicBezTo>
                  <a:pt x="3024" y="1321"/>
                  <a:pt x="3025" y="1316"/>
                  <a:pt x="3025" y="1312"/>
                </a:cubicBezTo>
                <a:cubicBezTo>
                  <a:pt x="3025" y="1240"/>
                  <a:pt x="2967" y="1182"/>
                  <a:pt x="2895" y="1182"/>
                </a:cubicBezTo>
                <a:lnTo>
                  <a:pt x="1778" y="1182"/>
                </a:lnTo>
                <a:cubicBezTo>
                  <a:pt x="1813" y="1135"/>
                  <a:pt x="1841" y="1094"/>
                  <a:pt x="1870" y="1044"/>
                </a:cubicBezTo>
                <a:cubicBezTo>
                  <a:pt x="1893" y="1004"/>
                  <a:pt x="1911" y="969"/>
                  <a:pt x="1929" y="927"/>
                </a:cubicBezTo>
                <a:cubicBezTo>
                  <a:pt x="2000" y="768"/>
                  <a:pt x="2036" y="599"/>
                  <a:pt x="2036" y="423"/>
                </a:cubicBezTo>
                <a:lnTo>
                  <a:pt x="2036" y="423"/>
                </a:lnTo>
                <a:cubicBezTo>
                  <a:pt x="2036" y="419"/>
                  <a:pt x="2035" y="333"/>
                  <a:pt x="2028" y="270"/>
                </a:cubicBezTo>
                <a:cubicBezTo>
                  <a:pt x="2027" y="268"/>
                  <a:pt x="2027" y="265"/>
                  <a:pt x="2026" y="263"/>
                </a:cubicBezTo>
                <a:cubicBezTo>
                  <a:pt x="2006" y="113"/>
                  <a:pt x="1877" y="0"/>
                  <a:pt x="1724" y="0"/>
                </a:cubicBezTo>
                <a:cubicBezTo>
                  <a:pt x="1557" y="0"/>
                  <a:pt x="1421" y="133"/>
                  <a:pt x="1417" y="299"/>
                </a:cubicBezTo>
                <a:cubicBezTo>
                  <a:pt x="1404" y="518"/>
                  <a:pt x="1307" y="723"/>
                  <a:pt x="1147" y="874"/>
                </a:cubicBezTo>
                <a:cubicBezTo>
                  <a:pt x="985" y="1026"/>
                  <a:pt x="774" y="1116"/>
                  <a:pt x="553" y="1116"/>
                </a:cubicBezTo>
                <a:lnTo>
                  <a:pt x="515" y="1117"/>
                </a:lnTo>
                <a:close/>
                <a:moveTo>
                  <a:pt x="173" y="2968"/>
                </a:moveTo>
                <a:lnTo>
                  <a:pt x="173" y="1290"/>
                </a:lnTo>
                <a:lnTo>
                  <a:pt x="471" y="1290"/>
                </a:lnTo>
                <a:lnTo>
                  <a:pt x="471" y="2968"/>
                </a:lnTo>
                <a:lnTo>
                  <a:pt x="173" y="2968"/>
                </a:lnTo>
                <a:close/>
                <a:moveTo>
                  <a:pt x="2565" y="2968"/>
                </a:moveTo>
                <a:lnTo>
                  <a:pt x="645" y="2968"/>
                </a:lnTo>
                <a:lnTo>
                  <a:pt x="645" y="1279"/>
                </a:lnTo>
                <a:cubicBezTo>
                  <a:pt x="877" y="1259"/>
                  <a:pt x="1094" y="1161"/>
                  <a:pt x="1266" y="1000"/>
                </a:cubicBezTo>
                <a:cubicBezTo>
                  <a:pt x="1458" y="818"/>
                  <a:pt x="1573" y="573"/>
                  <a:pt x="1589" y="310"/>
                </a:cubicBezTo>
                <a:cubicBezTo>
                  <a:pt x="1589" y="237"/>
                  <a:pt x="1651" y="174"/>
                  <a:pt x="1724" y="174"/>
                </a:cubicBezTo>
                <a:cubicBezTo>
                  <a:pt x="1792" y="174"/>
                  <a:pt x="1848" y="224"/>
                  <a:pt x="1855" y="290"/>
                </a:cubicBezTo>
                <a:lnTo>
                  <a:pt x="1855" y="290"/>
                </a:lnTo>
                <a:cubicBezTo>
                  <a:pt x="1855" y="291"/>
                  <a:pt x="1855" y="291"/>
                  <a:pt x="1855" y="291"/>
                </a:cubicBezTo>
                <a:cubicBezTo>
                  <a:pt x="1862" y="343"/>
                  <a:pt x="1862" y="419"/>
                  <a:pt x="1862" y="424"/>
                </a:cubicBezTo>
                <a:cubicBezTo>
                  <a:pt x="1862" y="574"/>
                  <a:pt x="1832" y="720"/>
                  <a:pt x="1771" y="857"/>
                </a:cubicBezTo>
                <a:cubicBezTo>
                  <a:pt x="1712" y="989"/>
                  <a:pt x="1629" y="1106"/>
                  <a:pt x="1524" y="1205"/>
                </a:cubicBezTo>
                <a:lnTo>
                  <a:pt x="1524" y="1205"/>
                </a:lnTo>
                <a:cubicBezTo>
                  <a:pt x="1522" y="1207"/>
                  <a:pt x="1520" y="1209"/>
                  <a:pt x="1518" y="1211"/>
                </a:cubicBezTo>
                <a:lnTo>
                  <a:pt x="1517" y="1212"/>
                </a:lnTo>
                <a:cubicBezTo>
                  <a:pt x="1514" y="1216"/>
                  <a:pt x="1511" y="1220"/>
                  <a:pt x="1508" y="1225"/>
                </a:cubicBezTo>
                <a:lnTo>
                  <a:pt x="1507" y="1226"/>
                </a:lnTo>
                <a:cubicBezTo>
                  <a:pt x="1506" y="1228"/>
                  <a:pt x="1505" y="1230"/>
                  <a:pt x="1504" y="1232"/>
                </a:cubicBezTo>
                <a:lnTo>
                  <a:pt x="1504" y="1233"/>
                </a:lnTo>
                <a:cubicBezTo>
                  <a:pt x="1503" y="1236"/>
                  <a:pt x="1502" y="1238"/>
                  <a:pt x="1501" y="1240"/>
                </a:cubicBezTo>
                <a:lnTo>
                  <a:pt x="1501" y="1241"/>
                </a:lnTo>
                <a:cubicBezTo>
                  <a:pt x="1500" y="1243"/>
                  <a:pt x="1499" y="1246"/>
                  <a:pt x="1499" y="1249"/>
                </a:cubicBezTo>
                <a:lnTo>
                  <a:pt x="1498" y="1249"/>
                </a:lnTo>
                <a:cubicBezTo>
                  <a:pt x="1498" y="1252"/>
                  <a:pt x="1497" y="1254"/>
                  <a:pt x="1497" y="1257"/>
                </a:cubicBezTo>
                <a:cubicBezTo>
                  <a:pt x="1497" y="1260"/>
                  <a:pt x="1496" y="1262"/>
                  <a:pt x="1496" y="1265"/>
                </a:cubicBezTo>
                <a:lnTo>
                  <a:pt x="1496" y="1266"/>
                </a:lnTo>
                <a:cubicBezTo>
                  <a:pt x="1496" y="1267"/>
                  <a:pt x="1496" y="1267"/>
                  <a:pt x="1496" y="1268"/>
                </a:cubicBezTo>
                <a:cubicBezTo>
                  <a:pt x="1496" y="1270"/>
                  <a:pt x="1496" y="1272"/>
                  <a:pt x="1496" y="1273"/>
                </a:cubicBezTo>
                <a:cubicBezTo>
                  <a:pt x="1496" y="1274"/>
                  <a:pt x="1497" y="1274"/>
                  <a:pt x="1497" y="1274"/>
                </a:cubicBezTo>
                <a:cubicBezTo>
                  <a:pt x="1497" y="1277"/>
                  <a:pt x="1497" y="1279"/>
                  <a:pt x="1497" y="1282"/>
                </a:cubicBezTo>
                <a:lnTo>
                  <a:pt x="1497" y="1282"/>
                </a:lnTo>
                <a:cubicBezTo>
                  <a:pt x="1499" y="1291"/>
                  <a:pt x="1501" y="1298"/>
                  <a:pt x="1505" y="1306"/>
                </a:cubicBezTo>
                <a:lnTo>
                  <a:pt x="1505" y="1306"/>
                </a:lnTo>
                <a:cubicBezTo>
                  <a:pt x="1506" y="1308"/>
                  <a:pt x="1507" y="1310"/>
                  <a:pt x="1508" y="1312"/>
                </a:cubicBezTo>
                <a:lnTo>
                  <a:pt x="1509" y="1313"/>
                </a:lnTo>
                <a:lnTo>
                  <a:pt x="1509" y="1314"/>
                </a:lnTo>
                <a:cubicBezTo>
                  <a:pt x="1511" y="1316"/>
                  <a:pt x="1512" y="1318"/>
                  <a:pt x="1514" y="1320"/>
                </a:cubicBezTo>
                <a:cubicBezTo>
                  <a:pt x="1514" y="1321"/>
                  <a:pt x="1514" y="1321"/>
                  <a:pt x="1514" y="1321"/>
                </a:cubicBezTo>
                <a:cubicBezTo>
                  <a:pt x="1516" y="1323"/>
                  <a:pt x="1517" y="1325"/>
                  <a:pt x="1519" y="1327"/>
                </a:cubicBezTo>
                <a:lnTo>
                  <a:pt x="1520" y="1327"/>
                </a:lnTo>
                <a:cubicBezTo>
                  <a:pt x="1520" y="1328"/>
                  <a:pt x="1520" y="1328"/>
                  <a:pt x="1521" y="1328"/>
                </a:cubicBezTo>
                <a:cubicBezTo>
                  <a:pt x="1521" y="1329"/>
                  <a:pt x="1522" y="1329"/>
                  <a:pt x="1522" y="1330"/>
                </a:cubicBezTo>
                <a:cubicBezTo>
                  <a:pt x="1523" y="1331"/>
                  <a:pt x="1523" y="1331"/>
                  <a:pt x="1524" y="1332"/>
                </a:cubicBezTo>
                <a:cubicBezTo>
                  <a:pt x="1526" y="1334"/>
                  <a:pt x="1528" y="1335"/>
                  <a:pt x="1531" y="1337"/>
                </a:cubicBezTo>
                <a:cubicBezTo>
                  <a:pt x="1531" y="1338"/>
                  <a:pt x="1531" y="1338"/>
                  <a:pt x="1531" y="1338"/>
                </a:cubicBezTo>
                <a:cubicBezTo>
                  <a:pt x="1532" y="1339"/>
                  <a:pt x="1532" y="1339"/>
                  <a:pt x="1533" y="1340"/>
                </a:cubicBezTo>
                <a:cubicBezTo>
                  <a:pt x="1534" y="1340"/>
                  <a:pt x="1534" y="1340"/>
                  <a:pt x="1534" y="1340"/>
                </a:cubicBezTo>
                <a:cubicBezTo>
                  <a:pt x="1535" y="1341"/>
                  <a:pt x="1536" y="1342"/>
                  <a:pt x="1537" y="1342"/>
                </a:cubicBezTo>
                <a:cubicBezTo>
                  <a:pt x="1537" y="1342"/>
                  <a:pt x="1537" y="1343"/>
                  <a:pt x="1538" y="1343"/>
                </a:cubicBezTo>
                <a:cubicBezTo>
                  <a:pt x="1539" y="1343"/>
                  <a:pt x="1540" y="1344"/>
                  <a:pt x="1541" y="1344"/>
                </a:cubicBezTo>
                <a:lnTo>
                  <a:pt x="1541" y="1345"/>
                </a:lnTo>
                <a:cubicBezTo>
                  <a:pt x="1542" y="1345"/>
                  <a:pt x="1543" y="1346"/>
                  <a:pt x="1544" y="1346"/>
                </a:cubicBezTo>
                <a:cubicBezTo>
                  <a:pt x="1545" y="1346"/>
                  <a:pt x="1545" y="1347"/>
                  <a:pt x="1545" y="1347"/>
                </a:cubicBezTo>
                <a:cubicBezTo>
                  <a:pt x="1546" y="1347"/>
                  <a:pt x="1547" y="1348"/>
                  <a:pt x="1548" y="1348"/>
                </a:cubicBezTo>
                <a:cubicBezTo>
                  <a:pt x="1549" y="1348"/>
                  <a:pt x="1549" y="1348"/>
                  <a:pt x="1550" y="1349"/>
                </a:cubicBezTo>
                <a:cubicBezTo>
                  <a:pt x="1551" y="1349"/>
                  <a:pt x="1551" y="1349"/>
                  <a:pt x="1552" y="1350"/>
                </a:cubicBezTo>
                <a:cubicBezTo>
                  <a:pt x="1556" y="1351"/>
                  <a:pt x="1560" y="1352"/>
                  <a:pt x="1565" y="1353"/>
                </a:cubicBezTo>
                <a:lnTo>
                  <a:pt x="1565" y="1353"/>
                </a:lnTo>
                <a:cubicBezTo>
                  <a:pt x="1566" y="1353"/>
                  <a:pt x="1568" y="1354"/>
                  <a:pt x="1569" y="1354"/>
                </a:cubicBezTo>
                <a:cubicBezTo>
                  <a:pt x="1570" y="1354"/>
                  <a:pt x="1570" y="1354"/>
                  <a:pt x="1571" y="1354"/>
                </a:cubicBezTo>
                <a:cubicBezTo>
                  <a:pt x="1572" y="1354"/>
                  <a:pt x="1572" y="1354"/>
                  <a:pt x="1573" y="1354"/>
                </a:cubicBezTo>
                <a:cubicBezTo>
                  <a:pt x="1576" y="1355"/>
                  <a:pt x="1579" y="1355"/>
                  <a:pt x="1582" y="1355"/>
                </a:cubicBezTo>
                <a:lnTo>
                  <a:pt x="1582" y="1355"/>
                </a:lnTo>
                <a:lnTo>
                  <a:pt x="2843" y="1355"/>
                </a:lnTo>
                <a:lnTo>
                  <a:pt x="2565" y="2968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bevel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charset="0"/>
              <a:buNone/>
              <a:defRPr/>
            </a:pPr>
            <a:endParaRPr lang="zh-CN" altLang="en-US">
              <a:ea typeface="+mn-ea"/>
              <a:cs typeface="+mn-cs"/>
            </a:endParaRPr>
          </a:p>
        </p:txBody>
      </p:sp>
      <p:grpSp>
        <p:nvGrpSpPr>
          <p:cNvPr id="9" name="组 8"/>
          <p:cNvGrpSpPr/>
          <p:nvPr/>
        </p:nvGrpSpPr>
        <p:grpSpPr bwMode="auto">
          <a:xfrm>
            <a:off x="4661181" y="4486027"/>
            <a:ext cx="554922" cy="734483"/>
            <a:chOff x="8567738" y="796925"/>
            <a:chExt cx="976312" cy="1292225"/>
          </a:xfrm>
          <a:solidFill>
            <a:schemeClr val="bg1"/>
          </a:solidFill>
        </p:grpSpPr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8567738" y="960438"/>
              <a:ext cx="976312" cy="1128712"/>
            </a:xfrm>
            <a:custGeom>
              <a:avLst/>
              <a:gdLst>
                <a:gd name="T0" fmla="*/ 2268 w 2710"/>
                <a:gd name="T1" fmla="*/ 0 h 3134"/>
                <a:gd name="T2" fmla="*/ 2182 w 2710"/>
                <a:gd name="T3" fmla="*/ 87 h 3134"/>
                <a:gd name="T4" fmla="*/ 2268 w 2710"/>
                <a:gd name="T5" fmla="*/ 173 h 3134"/>
                <a:gd name="T6" fmla="*/ 2478 w 2710"/>
                <a:gd name="T7" fmla="*/ 173 h 3134"/>
                <a:gd name="T8" fmla="*/ 2535 w 2710"/>
                <a:gd name="T9" fmla="*/ 231 h 3134"/>
                <a:gd name="T10" fmla="*/ 2535 w 2710"/>
                <a:gd name="T11" fmla="*/ 2902 h 3134"/>
                <a:gd name="T12" fmla="*/ 2478 w 2710"/>
                <a:gd name="T13" fmla="*/ 2960 h 3134"/>
                <a:gd name="T14" fmla="*/ 232 w 2710"/>
                <a:gd name="T15" fmla="*/ 2960 h 3134"/>
                <a:gd name="T16" fmla="*/ 174 w 2710"/>
                <a:gd name="T17" fmla="*/ 2902 h 3134"/>
                <a:gd name="T18" fmla="*/ 174 w 2710"/>
                <a:gd name="T19" fmla="*/ 231 h 3134"/>
                <a:gd name="T20" fmla="*/ 232 w 2710"/>
                <a:gd name="T21" fmla="*/ 173 h 3134"/>
                <a:gd name="T22" fmla="*/ 446 w 2710"/>
                <a:gd name="T23" fmla="*/ 173 h 3134"/>
                <a:gd name="T24" fmla="*/ 532 w 2710"/>
                <a:gd name="T25" fmla="*/ 87 h 3134"/>
                <a:gd name="T26" fmla="*/ 446 w 2710"/>
                <a:gd name="T27" fmla="*/ 0 h 3134"/>
                <a:gd name="T28" fmla="*/ 232 w 2710"/>
                <a:gd name="T29" fmla="*/ 0 h 3134"/>
                <a:gd name="T30" fmla="*/ 0 w 2710"/>
                <a:gd name="T31" fmla="*/ 231 h 3134"/>
                <a:gd name="T32" fmla="*/ 0 w 2710"/>
                <a:gd name="T33" fmla="*/ 2902 h 3134"/>
                <a:gd name="T34" fmla="*/ 232 w 2710"/>
                <a:gd name="T35" fmla="*/ 3133 h 3134"/>
                <a:gd name="T36" fmla="*/ 2478 w 2710"/>
                <a:gd name="T37" fmla="*/ 3133 h 3134"/>
                <a:gd name="T38" fmla="*/ 2709 w 2710"/>
                <a:gd name="T39" fmla="*/ 2902 h 3134"/>
                <a:gd name="T40" fmla="*/ 2709 w 2710"/>
                <a:gd name="T41" fmla="*/ 231 h 3134"/>
                <a:gd name="T42" fmla="*/ 2478 w 2710"/>
                <a:gd name="T43" fmla="*/ 0 h 3134"/>
                <a:gd name="T44" fmla="*/ 2268 w 2710"/>
                <a:gd name="T45" fmla="*/ 0 h 3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10" h="3134">
                  <a:moveTo>
                    <a:pt x="2268" y="0"/>
                  </a:moveTo>
                  <a:cubicBezTo>
                    <a:pt x="2220" y="0"/>
                    <a:pt x="2182" y="39"/>
                    <a:pt x="2182" y="87"/>
                  </a:cubicBezTo>
                  <a:cubicBezTo>
                    <a:pt x="2182" y="135"/>
                    <a:pt x="2220" y="173"/>
                    <a:pt x="2268" y="173"/>
                  </a:cubicBezTo>
                  <a:lnTo>
                    <a:pt x="2478" y="173"/>
                  </a:lnTo>
                  <a:cubicBezTo>
                    <a:pt x="2510" y="173"/>
                    <a:pt x="2535" y="199"/>
                    <a:pt x="2535" y="231"/>
                  </a:cubicBezTo>
                  <a:lnTo>
                    <a:pt x="2535" y="2902"/>
                  </a:lnTo>
                  <a:cubicBezTo>
                    <a:pt x="2535" y="2934"/>
                    <a:pt x="2510" y="2960"/>
                    <a:pt x="2478" y="2960"/>
                  </a:cubicBezTo>
                  <a:lnTo>
                    <a:pt x="232" y="2960"/>
                  </a:lnTo>
                  <a:cubicBezTo>
                    <a:pt x="200" y="2960"/>
                    <a:pt x="174" y="2934"/>
                    <a:pt x="174" y="2902"/>
                  </a:cubicBezTo>
                  <a:lnTo>
                    <a:pt x="174" y="231"/>
                  </a:lnTo>
                  <a:cubicBezTo>
                    <a:pt x="174" y="199"/>
                    <a:pt x="200" y="173"/>
                    <a:pt x="232" y="173"/>
                  </a:cubicBezTo>
                  <a:lnTo>
                    <a:pt x="446" y="173"/>
                  </a:lnTo>
                  <a:cubicBezTo>
                    <a:pt x="494" y="173"/>
                    <a:pt x="532" y="135"/>
                    <a:pt x="532" y="87"/>
                  </a:cubicBezTo>
                  <a:cubicBezTo>
                    <a:pt x="532" y="39"/>
                    <a:pt x="494" y="0"/>
                    <a:pt x="446" y="0"/>
                  </a:cubicBezTo>
                  <a:lnTo>
                    <a:pt x="232" y="0"/>
                  </a:lnTo>
                  <a:cubicBezTo>
                    <a:pt x="104" y="0"/>
                    <a:pt x="0" y="104"/>
                    <a:pt x="0" y="231"/>
                  </a:cubicBezTo>
                  <a:lnTo>
                    <a:pt x="0" y="2902"/>
                  </a:lnTo>
                  <a:cubicBezTo>
                    <a:pt x="0" y="3029"/>
                    <a:pt x="104" y="3133"/>
                    <a:pt x="232" y="3133"/>
                  </a:cubicBezTo>
                  <a:lnTo>
                    <a:pt x="2478" y="3133"/>
                  </a:lnTo>
                  <a:cubicBezTo>
                    <a:pt x="2605" y="3133"/>
                    <a:pt x="2709" y="3029"/>
                    <a:pt x="2709" y="2902"/>
                  </a:cubicBezTo>
                  <a:lnTo>
                    <a:pt x="2709" y="231"/>
                  </a:lnTo>
                  <a:cubicBezTo>
                    <a:pt x="2709" y="104"/>
                    <a:pt x="2605" y="0"/>
                    <a:pt x="2478" y="0"/>
                  </a:cubicBezTo>
                  <a:lnTo>
                    <a:pt x="2268" y="0"/>
                  </a:lnTo>
                </a:path>
              </a:pathLst>
            </a:custGeom>
            <a:grpFill/>
            <a:ln w="9525" cap="flat">
              <a:noFill/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  <a:defRPr/>
              </a:pPr>
              <a:endParaRPr lang="zh-CN" altLang="en-US">
                <a:ea typeface="+mn-ea"/>
                <a:cs typeface="+mn-cs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8734425" y="796925"/>
              <a:ext cx="639763" cy="1035050"/>
            </a:xfrm>
            <a:custGeom>
              <a:avLst/>
              <a:gdLst>
                <a:gd name="T0" fmla="*/ 1543 w 1779"/>
                <a:gd name="T1" fmla="*/ 625 h 2873"/>
                <a:gd name="T2" fmla="*/ 1630 w 1779"/>
                <a:gd name="T3" fmla="*/ 539 h 2873"/>
                <a:gd name="T4" fmla="*/ 1543 w 1779"/>
                <a:gd name="T5" fmla="*/ 452 h 2873"/>
                <a:gd name="T6" fmla="*/ 1362 w 1779"/>
                <a:gd name="T7" fmla="*/ 452 h 2873"/>
                <a:gd name="T8" fmla="*/ 888 w 1779"/>
                <a:gd name="T9" fmla="*/ 0 h 2873"/>
                <a:gd name="T10" fmla="*/ 412 w 1779"/>
                <a:gd name="T11" fmla="*/ 452 h 2873"/>
                <a:gd name="T12" fmla="*/ 244 w 1779"/>
                <a:gd name="T13" fmla="*/ 452 h 2873"/>
                <a:gd name="T14" fmla="*/ 158 w 1779"/>
                <a:gd name="T15" fmla="*/ 539 h 2873"/>
                <a:gd name="T16" fmla="*/ 244 w 1779"/>
                <a:gd name="T17" fmla="*/ 625 h 2873"/>
                <a:gd name="T18" fmla="*/ 1543 w 1779"/>
                <a:gd name="T19" fmla="*/ 625 h 2873"/>
                <a:gd name="T20" fmla="*/ 1187 w 1779"/>
                <a:gd name="T21" fmla="*/ 452 h 2873"/>
                <a:gd name="T22" fmla="*/ 587 w 1779"/>
                <a:gd name="T23" fmla="*/ 452 h 2873"/>
                <a:gd name="T24" fmla="*/ 888 w 1779"/>
                <a:gd name="T25" fmla="*/ 174 h 2873"/>
                <a:gd name="T26" fmla="*/ 1187 w 1779"/>
                <a:gd name="T27" fmla="*/ 452 h 2873"/>
                <a:gd name="T28" fmla="*/ 0 w 1779"/>
                <a:gd name="T29" fmla="*/ 1284 h 2873"/>
                <a:gd name="T30" fmla="*/ 87 w 1779"/>
                <a:gd name="T31" fmla="*/ 1371 h 2873"/>
                <a:gd name="T32" fmla="*/ 1691 w 1779"/>
                <a:gd name="T33" fmla="*/ 1371 h 2873"/>
                <a:gd name="T34" fmla="*/ 1778 w 1779"/>
                <a:gd name="T35" fmla="*/ 1284 h 2873"/>
                <a:gd name="T36" fmla="*/ 1691 w 1779"/>
                <a:gd name="T37" fmla="*/ 1197 h 2873"/>
                <a:gd name="T38" fmla="*/ 87 w 1779"/>
                <a:gd name="T39" fmla="*/ 1197 h 2873"/>
                <a:gd name="T40" fmla="*/ 0 w 1779"/>
                <a:gd name="T41" fmla="*/ 1284 h 2873"/>
                <a:gd name="T42" fmla="*/ 87 w 1779"/>
                <a:gd name="T43" fmla="*/ 1947 h 2873"/>
                <a:gd name="T44" fmla="*/ 0 w 1779"/>
                <a:gd name="T45" fmla="*/ 2034 h 2873"/>
                <a:gd name="T46" fmla="*/ 87 w 1779"/>
                <a:gd name="T47" fmla="*/ 2121 h 2873"/>
                <a:gd name="T48" fmla="*/ 1691 w 1779"/>
                <a:gd name="T49" fmla="*/ 2121 h 2873"/>
                <a:gd name="T50" fmla="*/ 1778 w 1779"/>
                <a:gd name="T51" fmla="*/ 2034 h 2873"/>
                <a:gd name="T52" fmla="*/ 1691 w 1779"/>
                <a:gd name="T53" fmla="*/ 1947 h 2873"/>
                <a:gd name="T54" fmla="*/ 87 w 1779"/>
                <a:gd name="T55" fmla="*/ 1947 h 2873"/>
                <a:gd name="T56" fmla="*/ 87 w 1779"/>
                <a:gd name="T57" fmla="*/ 2699 h 2873"/>
                <a:gd name="T58" fmla="*/ 0 w 1779"/>
                <a:gd name="T59" fmla="*/ 2785 h 2873"/>
                <a:gd name="T60" fmla="*/ 87 w 1779"/>
                <a:gd name="T61" fmla="*/ 2872 h 2873"/>
                <a:gd name="T62" fmla="*/ 1691 w 1779"/>
                <a:gd name="T63" fmla="*/ 2872 h 2873"/>
                <a:gd name="T64" fmla="*/ 1778 w 1779"/>
                <a:gd name="T65" fmla="*/ 2785 h 2873"/>
                <a:gd name="T66" fmla="*/ 1691 w 1779"/>
                <a:gd name="T67" fmla="*/ 2699 h 2873"/>
                <a:gd name="T68" fmla="*/ 87 w 1779"/>
                <a:gd name="T69" fmla="*/ 2699 h 2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79" h="2873">
                  <a:moveTo>
                    <a:pt x="1543" y="625"/>
                  </a:moveTo>
                  <a:cubicBezTo>
                    <a:pt x="1591" y="625"/>
                    <a:pt x="1630" y="587"/>
                    <a:pt x="1630" y="539"/>
                  </a:cubicBezTo>
                  <a:cubicBezTo>
                    <a:pt x="1630" y="491"/>
                    <a:pt x="1591" y="452"/>
                    <a:pt x="1543" y="452"/>
                  </a:cubicBezTo>
                  <a:lnTo>
                    <a:pt x="1362" y="452"/>
                  </a:lnTo>
                  <a:cubicBezTo>
                    <a:pt x="1338" y="199"/>
                    <a:pt x="1134" y="0"/>
                    <a:pt x="888" y="0"/>
                  </a:cubicBezTo>
                  <a:cubicBezTo>
                    <a:pt x="640" y="0"/>
                    <a:pt x="436" y="199"/>
                    <a:pt x="412" y="452"/>
                  </a:cubicBezTo>
                  <a:lnTo>
                    <a:pt x="244" y="452"/>
                  </a:lnTo>
                  <a:cubicBezTo>
                    <a:pt x="196" y="452"/>
                    <a:pt x="158" y="491"/>
                    <a:pt x="158" y="539"/>
                  </a:cubicBezTo>
                  <a:cubicBezTo>
                    <a:pt x="158" y="587"/>
                    <a:pt x="196" y="625"/>
                    <a:pt x="244" y="625"/>
                  </a:cubicBezTo>
                  <a:lnTo>
                    <a:pt x="1543" y="625"/>
                  </a:lnTo>
                  <a:close/>
                  <a:moveTo>
                    <a:pt x="1187" y="452"/>
                  </a:moveTo>
                  <a:lnTo>
                    <a:pt x="587" y="452"/>
                  </a:lnTo>
                  <a:cubicBezTo>
                    <a:pt x="609" y="295"/>
                    <a:pt x="735" y="174"/>
                    <a:pt x="888" y="174"/>
                  </a:cubicBezTo>
                  <a:cubicBezTo>
                    <a:pt x="1039" y="174"/>
                    <a:pt x="1165" y="295"/>
                    <a:pt x="1187" y="452"/>
                  </a:cubicBezTo>
                  <a:close/>
                  <a:moveTo>
                    <a:pt x="0" y="1284"/>
                  </a:moveTo>
                  <a:cubicBezTo>
                    <a:pt x="0" y="1332"/>
                    <a:pt x="39" y="1371"/>
                    <a:pt x="87" y="1371"/>
                  </a:cubicBezTo>
                  <a:lnTo>
                    <a:pt x="1691" y="1371"/>
                  </a:lnTo>
                  <a:cubicBezTo>
                    <a:pt x="1739" y="1371"/>
                    <a:pt x="1778" y="1332"/>
                    <a:pt x="1778" y="1284"/>
                  </a:cubicBezTo>
                  <a:cubicBezTo>
                    <a:pt x="1778" y="1236"/>
                    <a:pt x="1739" y="1197"/>
                    <a:pt x="1691" y="1197"/>
                  </a:cubicBezTo>
                  <a:lnTo>
                    <a:pt x="87" y="1197"/>
                  </a:lnTo>
                  <a:cubicBezTo>
                    <a:pt x="39" y="1197"/>
                    <a:pt x="0" y="1236"/>
                    <a:pt x="0" y="1284"/>
                  </a:cubicBezTo>
                  <a:close/>
                  <a:moveTo>
                    <a:pt x="87" y="1947"/>
                  </a:moveTo>
                  <a:cubicBezTo>
                    <a:pt x="39" y="1947"/>
                    <a:pt x="0" y="1986"/>
                    <a:pt x="0" y="2034"/>
                  </a:cubicBezTo>
                  <a:cubicBezTo>
                    <a:pt x="0" y="2082"/>
                    <a:pt x="39" y="2121"/>
                    <a:pt x="87" y="2121"/>
                  </a:cubicBezTo>
                  <a:lnTo>
                    <a:pt x="1691" y="2121"/>
                  </a:lnTo>
                  <a:cubicBezTo>
                    <a:pt x="1739" y="2121"/>
                    <a:pt x="1778" y="2082"/>
                    <a:pt x="1778" y="2034"/>
                  </a:cubicBezTo>
                  <a:cubicBezTo>
                    <a:pt x="1778" y="1986"/>
                    <a:pt x="1739" y="1947"/>
                    <a:pt x="1691" y="1947"/>
                  </a:cubicBezTo>
                  <a:lnTo>
                    <a:pt x="87" y="1947"/>
                  </a:lnTo>
                  <a:close/>
                  <a:moveTo>
                    <a:pt x="87" y="2699"/>
                  </a:moveTo>
                  <a:cubicBezTo>
                    <a:pt x="39" y="2699"/>
                    <a:pt x="0" y="2737"/>
                    <a:pt x="0" y="2785"/>
                  </a:cubicBezTo>
                  <a:cubicBezTo>
                    <a:pt x="0" y="2833"/>
                    <a:pt x="39" y="2872"/>
                    <a:pt x="87" y="2872"/>
                  </a:cubicBezTo>
                  <a:lnTo>
                    <a:pt x="1691" y="2872"/>
                  </a:lnTo>
                  <a:cubicBezTo>
                    <a:pt x="1739" y="2872"/>
                    <a:pt x="1778" y="2833"/>
                    <a:pt x="1778" y="2785"/>
                  </a:cubicBezTo>
                  <a:cubicBezTo>
                    <a:pt x="1778" y="2737"/>
                    <a:pt x="1739" y="2699"/>
                    <a:pt x="1691" y="2699"/>
                  </a:cubicBezTo>
                  <a:lnTo>
                    <a:pt x="87" y="2699"/>
                  </a:lnTo>
                  <a:close/>
                </a:path>
              </a:pathLst>
            </a:custGeom>
            <a:grpFill/>
            <a:ln w="9525" cap="flat">
              <a:noFill/>
              <a:bevel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charset="0"/>
                <a:buNone/>
                <a:defRPr/>
              </a:pPr>
              <a:endParaRPr lang="zh-CN" altLang="en-US">
                <a:ea typeface="+mn-ea"/>
                <a:cs typeface="+mn-cs"/>
              </a:endParaRPr>
            </a:p>
          </p:txBody>
        </p:sp>
      </p:grpSp>
      <p:sp>
        <p:nvSpPr>
          <p:cNvPr id="12" name="Freeform 1"/>
          <p:cNvSpPr>
            <a:spLocks noChangeArrowheads="1"/>
          </p:cNvSpPr>
          <p:nvPr/>
        </p:nvSpPr>
        <p:spPr bwMode="auto">
          <a:xfrm>
            <a:off x="6925024" y="4565664"/>
            <a:ext cx="618987" cy="618988"/>
          </a:xfrm>
          <a:custGeom>
            <a:avLst/>
            <a:gdLst>
              <a:gd name="T0" fmla="*/ 2477 w 3606"/>
              <a:gd name="T1" fmla="*/ 677 h 3607"/>
              <a:gd name="T2" fmla="*/ 2026 w 3606"/>
              <a:gd name="T3" fmla="*/ 0 h 3607"/>
              <a:gd name="T4" fmla="*/ 1125 w 3606"/>
              <a:gd name="T5" fmla="*/ 395 h 3607"/>
              <a:gd name="T6" fmla="*/ 450 w 3606"/>
              <a:gd name="T7" fmla="*/ 677 h 3607"/>
              <a:gd name="T8" fmla="*/ 60 w 3606"/>
              <a:gd name="T9" fmla="*/ 903 h 3607"/>
              <a:gd name="T10" fmla="*/ 0 w 3606"/>
              <a:gd name="T11" fmla="*/ 3155 h 3607"/>
              <a:gd name="T12" fmla="*/ 60 w 3606"/>
              <a:gd name="T13" fmla="*/ 3380 h 3607"/>
              <a:gd name="T14" fmla="*/ 451 w 3606"/>
              <a:gd name="T15" fmla="*/ 3606 h 3607"/>
              <a:gd name="T16" fmla="*/ 3379 w 3606"/>
              <a:gd name="T17" fmla="*/ 3545 h 3607"/>
              <a:gd name="T18" fmla="*/ 3605 w 3606"/>
              <a:gd name="T19" fmla="*/ 3155 h 3607"/>
              <a:gd name="T20" fmla="*/ 3544 w 3606"/>
              <a:gd name="T21" fmla="*/ 903 h 3607"/>
              <a:gd name="T22" fmla="*/ 3154 w 3606"/>
              <a:gd name="T23" fmla="*/ 677 h 3607"/>
              <a:gd name="T24" fmla="*/ 1578 w 3606"/>
              <a:gd name="T25" fmla="*/ 187 h 3607"/>
              <a:gd name="T26" fmla="*/ 2279 w 3606"/>
              <a:gd name="T27" fmla="*/ 355 h 3607"/>
              <a:gd name="T28" fmla="*/ 1327 w 3606"/>
              <a:gd name="T29" fmla="*/ 675 h 3607"/>
              <a:gd name="T30" fmla="*/ 3156 w 3606"/>
              <a:gd name="T31" fmla="*/ 3406 h 3607"/>
              <a:gd name="T32" fmla="*/ 201 w 3606"/>
              <a:gd name="T33" fmla="*/ 3155 h 3607"/>
              <a:gd name="T34" fmla="*/ 1354 w 3606"/>
              <a:gd name="T35" fmla="*/ 1779 h 3607"/>
              <a:gd name="T36" fmla="*/ 1580 w 3606"/>
              <a:gd name="T37" fmla="*/ 2255 h 3607"/>
              <a:gd name="T38" fmla="*/ 2030 w 3606"/>
              <a:gd name="T39" fmla="*/ 2255 h 3607"/>
              <a:gd name="T40" fmla="*/ 2225 w 3606"/>
              <a:gd name="T41" fmla="*/ 2142 h 3607"/>
              <a:gd name="T42" fmla="*/ 2256 w 3606"/>
              <a:gd name="T43" fmla="*/ 1779 h 3607"/>
              <a:gd name="T44" fmla="*/ 3407 w 3606"/>
              <a:gd name="T45" fmla="*/ 3155 h 3607"/>
              <a:gd name="T46" fmla="*/ 1527 w 3606"/>
              <a:gd name="T47" fmla="*/ 2078 h 3607"/>
              <a:gd name="T48" fmla="*/ 2079 w 3606"/>
              <a:gd name="T49" fmla="*/ 1303 h 3607"/>
              <a:gd name="T50" fmla="*/ 1527 w 3606"/>
              <a:gd name="T51" fmla="*/ 2078 h 3607"/>
              <a:gd name="T52" fmla="*/ 2254 w 3606"/>
              <a:gd name="T53" fmla="*/ 1603 h 3607"/>
              <a:gd name="T54" fmla="*/ 2254 w 3606"/>
              <a:gd name="T55" fmla="*/ 1354 h 3607"/>
              <a:gd name="T56" fmla="*/ 2141 w 3606"/>
              <a:gd name="T57" fmla="*/ 1158 h 3607"/>
              <a:gd name="T58" fmla="*/ 2028 w 3606"/>
              <a:gd name="T59" fmla="*/ 1128 h 3607"/>
              <a:gd name="T60" fmla="*/ 1350 w 3606"/>
              <a:gd name="T61" fmla="*/ 1354 h 3607"/>
              <a:gd name="T62" fmla="*/ 198 w 3606"/>
              <a:gd name="T63" fmla="*/ 1605 h 3607"/>
              <a:gd name="T64" fmla="*/ 449 w 3606"/>
              <a:gd name="T65" fmla="*/ 877 h 3607"/>
              <a:gd name="T66" fmla="*/ 3405 w 3606"/>
              <a:gd name="T67" fmla="*/ 1128 h 3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06" h="3607">
                <a:moveTo>
                  <a:pt x="3154" y="677"/>
                </a:moveTo>
                <a:lnTo>
                  <a:pt x="2477" y="677"/>
                </a:lnTo>
                <a:lnTo>
                  <a:pt x="2477" y="395"/>
                </a:lnTo>
                <a:cubicBezTo>
                  <a:pt x="2477" y="177"/>
                  <a:pt x="2275" y="0"/>
                  <a:pt x="2026" y="0"/>
                </a:cubicBezTo>
                <a:lnTo>
                  <a:pt x="1576" y="0"/>
                </a:lnTo>
                <a:cubicBezTo>
                  <a:pt x="1329" y="0"/>
                  <a:pt x="1125" y="177"/>
                  <a:pt x="1125" y="395"/>
                </a:cubicBezTo>
                <a:lnTo>
                  <a:pt x="1125" y="677"/>
                </a:lnTo>
                <a:lnTo>
                  <a:pt x="450" y="677"/>
                </a:lnTo>
                <a:cubicBezTo>
                  <a:pt x="368" y="677"/>
                  <a:pt x="297" y="696"/>
                  <a:pt x="226" y="738"/>
                </a:cubicBezTo>
                <a:cubicBezTo>
                  <a:pt x="154" y="779"/>
                  <a:pt x="102" y="831"/>
                  <a:pt x="60" y="903"/>
                </a:cubicBezTo>
                <a:cubicBezTo>
                  <a:pt x="19" y="975"/>
                  <a:pt x="0" y="1045"/>
                  <a:pt x="0" y="1128"/>
                </a:cubicBezTo>
                <a:lnTo>
                  <a:pt x="0" y="3155"/>
                </a:lnTo>
                <a:lnTo>
                  <a:pt x="0" y="3155"/>
                </a:lnTo>
                <a:cubicBezTo>
                  <a:pt x="0" y="3238"/>
                  <a:pt x="19" y="3308"/>
                  <a:pt x="60" y="3380"/>
                </a:cubicBezTo>
                <a:cubicBezTo>
                  <a:pt x="102" y="3452"/>
                  <a:pt x="154" y="3503"/>
                  <a:pt x="226" y="3545"/>
                </a:cubicBezTo>
                <a:cubicBezTo>
                  <a:pt x="297" y="3586"/>
                  <a:pt x="368" y="3606"/>
                  <a:pt x="451" y="3606"/>
                </a:cubicBezTo>
                <a:lnTo>
                  <a:pt x="3154" y="3606"/>
                </a:lnTo>
                <a:cubicBezTo>
                  <a:pt x="3237" y="3606"/>
                  <a:pt x="3307" y="3587"/>
                  <a:pt x="3379" y="3545"/>
                </a:cubicBezTo>
                <a:cubicBezTo>
                  <a:pt x="3451" y="3504"/>
                  <a:pt x="3503" y="3452"/>
                  <a:pt x="3544" y="3380"/>
                </a:cubicBezTo>
                <a:cubicBezTo>
                  <a:pt x="3586" y="3308"/>
                  <a:pt x="3605" y="3238"/>
                  <a:pt x="3605" y="3155"/>
                </a:cubicBezTo>
                <a:lnTo>
                  <a:pt x="3605" y="1128"/>
                </a:lnTo>
                <a:cubicBezTo>
                  <a:pt x="3605" y="1045"/>
                  <a:pt x="3586" y="975"/>
                  <a:pt x="3544" y="903"/>
                </a:cubicBezTo>
                <a:cubicBezTo>
                  <a:pt x="3503" y="831"/>
                  <a:pt x="3451" y="779"/>
                  <a:pt x="3379" y="738"/>
                </a:cubicBezTo>
                <a:cubicBezTo>
                  <a:pt x="3307" y="696"/>
                  <a:pt x="3237" y="677"/>
                  <a:pt x="3154" y="677"/>
                </a:cubicBezTo>
                <a:close/>
                <a:moveTo>
                  <a:pt x="1327" y="355"/>
                </a:moveTo>
                <a:cubicBezTo>
                  <a:pt x="1327" y="263"/>
                  <a:pt x="1456" y="187"/>
                  <a:pt x="1578" y="187"/>
                </a:cubicBezTo>
                <a:lnTo>
                  <a:pt x="2028" y="187"/>
                </a:lnTo>
                <a:cubicBezTo>
                  <a:pt x="2150" y="187"/>
                  <a:pt x="2279" y="265"/>
                  <a:pt x="2279" y="355"/>
                </a:cubicBezTo>
                <a:lnTo>
                  <a:pt x="2279" y="675"/>
                </a:lnTo>
                <a:lnTo>
                  <a:pt x="1327" y="675"/>
                </a:lnTo>
                <a:lnTo>
                  <a:pt x="1327" y="355"/>
                </a:lnTo>
                <a:close/>
                <a:moveTo>
                  <a:pt x="3156" y="3406"/>
                </a:moveTo>
                <a:lnTo>
                  <a:pt x="452" y="3406"/>
                </a:lnTo>
                <a:cubicBezTo>
                  <a:pt x="327" y="3406"/>
                  <a:pt x="201" y="3278"/>
                  <a:pt x="201" y="3155"/>
                </a:cubicBezTo>
                <a:lnTo>
                  <a:pt x="201" y="1779"/>
                </a:lnTo>
                <a:lnTo>
                  <a:pt x="1354" y="1779"/>
                </a:lnTo>
                <a:lnTo>
                  <a:pt x="1354" y="2029"/>
                </a:lnTo>
                <a:cubicBezTo>
                  <a:pt x="1354" y="2155"/>
                  <a:pt x="1456" y="2255"/>
                  <a:pt x="1580" y="2255"/>
                </a:cubicBezTo>
                <a:lnTo>
                  <a:pt x="2030" y="2255"/>
                </a:lnTo>
                <a:lnTo>
                  <a:pt x="2030" y="2255"/>
                </a:lnTo>
                <a:cubicBezTo>
                  <a:pt x="2072" y="2255"/>
                  <a:pt x="2107" y="2245"/>
                  <a:pt x="2143" y="2224"/>
                </a:cubicBezTo>
                <a:cubicBezTo>
                  <a:pt x="2179" y="2204"/>
                  <a:pt x="2205" y="2178"/>
                  <a:pt x="2225" y="2142"/>
                </a:cubicBezTo>
                <a:cubicBezTo>
                  <a:pt x="2246" y="2106"/>
                  <a:pt x="2256" y="2071"/>
                  <a:pt x="2256" y="2029"/>
                </a:cubicBezTo>
                <a:lnTo>
                  <a:pt x="2256" y="1779"/>
                </a:lnTo>
                <a:lnTo>
                  <a:pt x="3409" y="1779"/>
                </a:lnTo>
                <a:lnTo>
                  <a:pt x="3407" y="3155"/>
                </a:lnTo>
                <a:cubicBezTo>
                  <a:pt x="3407" y="3280"/>
                  <a:pt x="3279" y="3406"/>
                  <a:pt x="3156" y="3406"/>
                </a:cubicBezTo>
                <a:close/>
                <a:moveTo>
                  <a:pt x="1527" y="2078"/>
                </a:moveTo>
                <a:lnTo>
                  <a:pt x="1527" y="1303"/>
                </a:lnTo>
                <a:lnTo>
                  <a:pt x="2079" y="1303"/>
                </a:lnTo>
                <a:lnTo>
                  <a:pt x="2079" y="2080"/>
                </a:lnTo>
                <a:lnTo>
                  <a:pt x="1527" y="2078"/>
                </a:lnTo>
                <a:close/>
                <a:moveTo>
                  <a:pt x="3407" y="1603"/>
                </a:moveTo>
                <a:lnTo>
                  <a:pt x="2254" y="1603"/>
                </a:lnTo>
                <a:lnTo>
                  <a:pt x="2254" y="1354"/>
                </a:lnTo>
                <a:lnTo>
                  <a:pt x="2254" y="1354"/>
                </a:lnTo>
                <a:cubicBezTo>
                  <a:pt x="2254" y="1312"/>
                  <a:pt x="2244" y="1277"/>
                  <a:pt x="2223" y="1241"/>
                </a:cubicBezTo>
                <a:cubicBezTo>
                  <a:pt x="2203" y="1205"/>
                  <a:pt x="2177" y="1178"/>
                  <a:pt x="2141" y="1158"/>
                </a:cubicBezTo>
                <a:cubicBezTo>
                  <a:pt x="2105" y="1137"/>
                  <a:pt x="2070" y="1128"/>
                  <a:pt x="2028" y="1128"/>
                </a:cubicBezTo>
                <a:lnTo>
                  <a:pt x="2028" y="1128"/>
                </a:lnTo>
                <a:lnTo>
                  <a:pt x="1578" y="1128"/>
                </a:lnTo>
                <a:cubicBezTo>
                  <a:pt x="1453" y="1128"/>
                  <a:pt x="1350" y="1228"/>
                  <a:pt x="1350" y="1354"/>
                </a:cubicBezTo>
                <a:lnTo>
                  <a:pt x="1350" y="1605"/>
                </a:lnTo>
                <a:lnTo>
                  <a:pt x="198" y="1605"/>
                </a:lnTo>
                <a:lnTo>
                  <a:pt x="198" y="1128"/>
                </a:lnTo>
                <a:cubicBezTo>
                  <a:pt x="198" y="1003"/>
                  <a:pt x="325" y="877"/>
                  <a:pt x="449" y="877"/>
                </a:cubicBezTo>
                <a:lnTo>
                  <a:pt x="3154" y="877"/>
                </a:lnTo>
                <a:cubicBezTo>
                  <a:pt x="3279" y="877"/>
                  <a:pt x="3405" y="1005"/>
                  <a:pt x="3405" y="1128"/>
                </a:cubicBezTo>
                <a:lnTo>
                  <a:pt x="3407" y="1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charset="0"/>
              <a:buNone/>
              <a:defRPr/>
            </a:pPr>
            <a:endParaRPr lang="zh-CN" altLang="en-US">
              <a:ea typeface="+mn-ea"/>
              <a:cs typeface="+mn-cs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1358895" y="2480692"/>
            <a:ext cx="2081488" cy="902686"/>
            <a:chOff x="3356885" y="2356323"/>
            <a:chExt cx="2081488" cy="902686"/>
          </a:xfrm>
        </p:grpSpPr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3356885" y="2726171"/>
              <a:ext cx="2081488" cy="53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Rectangle 24"/>
            <p:cNvSpPr>
              <a:spLocks noChangeArrowheads="1"/>
            </p:cNvSpPr>
            <p:nvPr/>
          </p:nvSpPr>
          <p:spPr bwMode="auto">
            <a:xfrm>
              <a:off x="3770501" y="2356323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 15"/>
          <p:cNvGrpSpPr/>
          <p:nvPr/>
        </p:nvGrpSpPr>
        <p:grpSpPr>
          <a:xfrm>
            <a:off x="1358895" y="4486027"/>
            <a:ext cx="2081488" cy="902686"/>
            <a:chOff x="3356885" y="2356323"/>
            <a:chExt cx="2081488" cy="902686"/>
          </a:xfrm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3356885" y="2726171"/>
              <a:ext cx="2081488" cy="53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3770501" y="2356323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" name="组 18"/>
          <p:cNvGrpSpPr/>
          <p:nvPr/>
        </p:nvGrpSpPr>
        <p:grpSpPr>
          <a:xfrm>
            <a:off x="8754344" y="2480692"/>
            <a:ext cx="2081488" cy="902686"/>
            <a:chOff x="3356885" y="2356323"/>
            <a:chExt cx="2081488" cy="902686"/>
          </a:xfrm>
        </p:grpSpPr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3356885" y="2726171"/>
              <a:ext cx="2081488" cy="53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3770501" y="2356323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8754344" y="4486027"/>
            <a:ext cx="2081488" cy="902686"/>
            <a:chOff x="3356885" y="2356323"/>
            <a:chExt cx="2081488" cy="902686"/>
          </a:xfrm>
        </p:grpSpPr>
        <p:sp>
          <p:nvSpPr>
            <p:cNvPr id="23" name="Rectangle 24"/>
            <p:cNvSpPr>
              <a:spLocks noChangeArrowheads="1"/>
            </p:cNvSpPr>
            <p:nvPr/>
          </p:nvSpPr>
          <p:spPr bwMode="auto">
            <a:xfrm>
              <a:off x="3356885" y="2726171"/>
              <a:ext cx="2081488" cy="53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>
              <a:off x="3770501" y="2356323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23" name="组 22"/>
          <p:cNvGrpSpPr/>
          <p:nvPr/>
        </p:nvGrpSpPr>
        <p:grpSpPr>
          <a:xfrm>
            <a:off x="1610877" y="2277688"/>
            <a:ext cx="8970246" cy="3225339"/>
            <a:chOff x="1363287" y="2277688"/>
            <a:chExt cx="8970246" cy="3225339"/>
          </a:xfrm>
        </p:grpSpPr>
        <p:grpSp>
          <p:nvGrpSpPr>
            <p:cNvPr id="3" name="组 2"/>
            <p:cNvGrpSpPr/>
            <p:nvPr/>
          </p:nvGrpSpPr>
          <p:grpSpPr>
            <a:xfrm>
              <a:off x="1363287" y="2277688"/>
              <a:ext cx="3566973" cy="1147157"/>
              <a:chOff x="1363287" y="2277688"/>
              <a:chExt cx="3566973" cy="1147157"/>
            </a:xfrm>
          </p:grpSpPr>
          <p:sp>
            <p:nvSpPr>
              <p:cNvPr id="4" name="泪珠形 3"/>
              <p:cNvSpPr/>
              <p:nvPr/>
            </p:nvSpPr>
            <p:spPr>
              <a:xfrm>
                <a:off x="1363287" y="2277688"/>
                <a:ext cx="1147157" cy="1147157"/>
              </a:xfrm>
              <a:prstGeom prst="teardrop">
                <a:avLst>
                  <a:gd name="adj" fmla="val 90588"/>
                </a:avLst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24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01</a:t>
                </a:r>
                <a:endParaRPr kumimoji="1" lang="zh-CN" altLang="en-US" sz="24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grpSp>
            <p:nvGrpSpPr>
              <p:cNvPr id="5" name="组 4"/>
              <p:cNvGrpSpPr/>
              <p:nvPr/>
            </p:nvGrpSpPr>
            <p:grpSpPr>
              <a:xfrm>
                <a:off x="2848772" y="2399923"/>
                <a:ext cx="2081488" cy="902686"/>
                <a:chOff x="886967" y="4911377"/>
                <a:chExt cx="2081488" cy="902686"/>
              </a:xfrm>
            </p:grpSpPr>
            <p:sp>
              <p:nvSpPr>
                <p:cNvPr id="6" name="Rectangle 24"/>
                <p:cNvSpPr>
                  <a:spLocks noChangeArrowheads="1"/>
                </p:cNvSpPr>
                <p:nvPr/>
              </p:nvSpPr>
              <p:spPr bwMode="auto">
                <a:xfrm>
                  <a:off x="886967" y="5281225"/>
                  <a:ext cx="2081488" cy="5328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endParaRPr>
                </a:p>
                <a:p>
                  <a:pPr algn="ctr"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7" name="Rectangle 24"/>
                <p:cNvSpPr>
                  <a:spLocks noChangeArrowheads="1"/>
                </p:cNvSpPr>
                <p:nvPr/>
              </p:nvSpPr>
              <p:spPr bwMode="auto">
                <a:xfrm>
                  <a:off x="1300583" y="4911377"/>
                  <a:ext cx="1254256" cy="304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>
                    <a:lnSpc>
                      <a:spcPct val="120000"/>
                    </a:lnSpc>
                    <a:spcBef>
                      <a:spcPts val="300"/>
                    </a:spcBef>
                  </a:pPr>
                  <a:r>
                    <a:rPr lang="zh-CN" altLang="en-US" sz="18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这里是标题</a:t>
                  </a:r>
                  <a:endParaRPr lang="zh-CN" alt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8" name="组 7"/>
            <p:cNvGrpSpPr/>
            <p:nvPr/>
          </p:nvGrpSpPr>
          <p:grpSpPr>
            <a:xfrm>
              <a:off x="1363287" y="4355870"/>
              <a:ext cx="3566973" cy="1147157"/>
              <a:chOff x="1363287" y="2277688"/>
              <a:chExt cx="3566973" cy="1147157"/>
            </a:xfrm>
          </p:grpSpPr>
          <p:sp>
            <p:nvSpPr>
              <p:cNvPr id="9" name="泪珠形 8"/>
              <p:cNvSpPr/>
              <p:nvPr/>
            </p:nvSpPr>
            <p:spPr>
              <a:xfrm>
                <a:off x="1363287" y="2277688"/>
                <a:ext cx="1147157" cy="1147157"/>
              </a:xfrm>
              <a:prstGeom prst="teardrop">
                <a:avLst>
                  <a:gd name="adj" fmla="val 90588"/>
                </a:avLst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24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03</a:t>
                </a:r>
                <a:endParaRPr kumimoji="1" lang="zh-CN" altLang="en-US" sz="24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grpSp>
            <p:nvGrpSpPr>
              <p:cNvPr id="10" name="组 9"/>
              <p:cNvGrpSpPr/>
              <p:nvPr/>
            </p:nvGrpSpPr>
            <p:grpSpPr>
              <a:xfrm>
                <a:off x="2848772" y="2399923"/>
                <a:ext cx="2081488" cy="902686"/>
                <a:chOff x="886967" y="4911377"/>
                <a:chExt cx="2081488" cy="902686"/>
              </a:xfrm>
            </p:grpSpPr>
            <p:sp>
              <p:nvSpPr>
                <p:cNvPr id="11" name="Rectangle 24"/>
                <p:cNvSpPr>
                  <a:spLocks noChangeArrowheads="1"/>
                </p:cNvSpPr>
                <p:nvPr/>
              </p:nvSpPr>
              <p:spPr bwMode="auto">
                <a:xfrm>
                  <a:off x="886967" y="5281225"/>
                  <a:ext cx="2081488" cy="5328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endParaRPr>
                </a:p>
                <a:p>
                  <a:pPr algn="ctr"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2" name="Rectangle 24"/>
                <p:cNvSpPr>
                  <a:spLocks noChangeArrowheads="1"/>
                </p:cNvSpPr>
                <p:nvPr/>
              </p:nvSpPr>
              <p:spPr bwMode="auto">
                <a:xfrm>
                  <a:off x="1300583" y="4911377"/>
                  <a:ext cx="1254256" cy="304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>
                    <a:lnSpc>
                      <a:spcPct val="120000"/>
                    </a:lnSpc>
                    <a:spcBef>
                      <a:spcPts val="300"/>
                    </a:spcBef>
                  </a:pPr>
                  <a:r>
                    <a:rPr lang="zh-CN" altLang="en-US" sz="18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这里是标题</a:t>
                  </a:r>
                  <a:endParaRPr lang="zh-CN" alt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13" name="组 12"/>
            <p:cNvGrpSpPr/>
            <p:nvPr/>
          </p:nvGrpSpPr>
          <p:grpSpPr>
            <a:xfrm>
              <a:off x="6766560" y="2277688"/>
              <a:ext cx="3566973" cy="1147157"/>
              <a:chOff x="1363287" y="2277688"/>
              <a:chExt cx="3566973" cy="1147157"/>
            </a:xfrm>
          </p:grpSpPr>
          <p:sp>
            <p:nvSpPr>
              <p:cNvPr id="14" name="泪珠形 13"/>
              <p:cNvSpPr/>
              <p:nvPr/>
            </p:nvSpPr>
            <p:spPr>
              <a:xfrm>
                <a:off x="1363287" y="2277688"/>
                <a:ext cx="1147157" cy="1147157"/>
              </a:xfrm>
              <a:prstGeom prst="teardrop">
                <a:avLst>
                  <a:gd name="adj" fmla="val 90588"/>
                </a:avLst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24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02</a:t>
                </a:r>
                <a:endParaRPr kumimoji="1" lang="zh-CN" altLang="en-US" sz="24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grpSp>
            <p:nvGrpSpPr>
              <p:cNvPr id="15" name="组 14"/>
              <p:cNvGrpSpPr/>
              <p:nvPr/>
            </p:nvGrpSpPr>
            <p:grpSpPr>
              <a:xfrm>
                <a:off x="2848772" y="2399923"/>
                <a:ext cx="2081488" cy="902686"/>
                <a:chOff x="886967" y="4911377"/>
                <a:chExt cx="2081488" cy="902686"/>
              </a:xfrm>
            </p:grpSpPr>
            <p:sp>
              <p:nvSpPr>
                <p:cNvPr id="16" name="Rectangle 24"/>
                <p:cNvSpPr>
                  <a:spLocks noChangeArrowheads="1"/>
                </p:cNvSpPr>
                <p:nvPr/>
              </p:nvSpPr>
              <p:spPr bwMode="auto">
                <a:xfrm>
                  <a:off x="886967" y="5281225"/>
                  <a:ext cx="2081488" cy="5328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endParaRPr>
                </a:p>
                <a:p>
                  <a:pPr algn="ctr"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7" name="Rectangle 24"/>
                <p:cNvSpPr>
                  <a:spLocks noChangeArrowheads="1"/>
                </p:cNvSpPr>
                <p:nvPr/>
              </p:nvSpPr>
              <p:spPr bwMode="auto">
                <a:xfrm>
                  <a:off x="1300583" y="4911377"/>
                  <a:ext cx="1254256" cy="304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>
                    <a:lnSpc>
                      <a:spcPct val="120000"/>
                    </a:lnSpc>
                    <a:spcBef>
                      <a:spcPts val="300"/>
                    </a:spcBef>
                  </a:pPr>
                  <a:r>
                    <a:rPr lang="zh-CN" altLang="en-US" sz="18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这里是标题</a:t>
                  </a:r>
                  <a:endParaRPr lang="zh-CN" alt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18" name="组 17"/>
            <p:cNvGrpSpPr/>
            <p:nvPr/>
          </p:nvGrpSpPr>
          <p:grpSpPr>
            <a:xfrm>
              <a:off x="6766560" y="4355870"/>
              <a:ext cx="3566973" cy="1147157"/>
              <a:chOff x="1363287" y="2277688"/>
              <a:chExt cx="3566973" cy="1147157"/>
            </a:xfrm>
          </p:grpSpPr>
          <p:sp>
            <p:nvSpPr>
              <p:cNvPr id="19" name="泪珠形 18"/>
              <p:cNvSpPr/>
              <p:nvPr/>
            </p:nvSpPr>
            <p:spPr>
              <a:xfrm>
                <a:off x="1363287" y="2277688"/>
                <a:ext cx="1147157" cy="1147157"/>
              </a:xfrm>
              <a:prstGeom prst="teardrop">
                <a:avLst>
                  <a:gd name="adj" fmla="val 90588"/>
                </a:avLst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zh-CN" sz="2400" dirty="0" smtClean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04</a:t>
                </a:r>
                <a:endParaRPr kumimoji="1" lang="zh-CN" altLang="en-US" sz="2400" dirty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grpSp>
            <p:nvGrpSpPr>
              <p:cNvPr id="20" name="组 19"/>
              <p:cNvGrpSpPr/>
              <p:nvPr/>
            </p:nvGrpSpPr>
            <p:grpSpPr>
              <a:xfrm>
                <a:off x="2848772" y="2399923"/>
                <a:ext cx="2081488" cy="902686"/>
                <a:chOff x="886967" y="4911377"/>
                <a:chExt cx="2081488" cy="902686"/>
              </a:xfrm>
            </p:grpSpPr>
            <p:sp>
              <p:nvSpPr>
                <p:cNvPr id="21" name="Rectangle 24"/>
                <p:cNvSpPr>
                  <a:spLocks noChangeArrowheads="1"/>
                </p:cNvSpPr>
                <p:nvPr/>
              </p:nvSpPr>
              <p:spPr bwMode="auto">
                <a:xfrm>
                  <a:off x="886967" y="5281225"/>
                  <a:ext cx="2081488" cy="5328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endParaRPr>
                </a:p>
                <a:p>
                  <a:pPr algn="ctr" defTabSz="914400">
                    <a:lnSpc>
                      <a:spcPct val="130000"/>
                    </a:lnSpc>
                    <a:defRPr/>
                  </a:pPr>
                  <a:r>
                    <a:rPr lang="zh-CN" altLang="en-US" sz="1400" kern="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Arial" panose="020B0604020202020204" pitchFamily="34" charset="0"/>
                    </a:rPr>
                    <a:t>请在此处输入您的文本</a:t>
                  </a:r>
                  <a:endParaRPr lang="en-US" altLang="zh-CN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22" name="Rectangle 24"/>
                <p:cNvSpPr>
                  <a:spLocks noChangeArrowheads="1"/>
                </p:cNvSpPr>
                <p:nvPr/>
              </p:nvSpPr>
              <p:spPr bwMode="auto">
                <a:xfrm>
                  <a:off x="1300583" y="4911377"/>
                  <a:ext cx="1254256" cy="304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defPPr>
                    <a:defRPr lang="en-US"/>
                  </a:defPPr>
                  <a:lvl1pPr marL="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09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38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67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3996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2565" algn="l" defTabSz="685165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 algn="ctr">
                    <a:lnSpc>
                      <a:spcPct val="120000"/>
                    </a:lnSpc>
                    <a:spcBef>
                      <a:spcPts val="300"/>
                    </a:spcBef>
                  </a:pPr>
                  <a:r>
                    <a:rPr lang="zh-CN" altLang="en-US" sz="18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这里是标题</a:t>
                  </a:r>
                  <a:endParaRPr lang="zh-CN" altLang="en-US" sz="1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423375" y="2356529"/>
            <a:ext cx="3345250" cy="3337637"/>
            <a:chOff x="4334926" y="1582729"/>
            <a:chExt cx="3700964" cy="3692541"/>
          </a:xfrm>
          <a:solidFill>
            <a:srgbClr val="F59087"/>
          </a:solidFill>
        </p:grpSpPr>
        <p:sp>
          <p:nvSpPr>
            <p:cNvPr id="4" name="Shape 778"/>
            <p:cNvSpPr/>
            <p:nvPr/>
          </p:nvSpPr>
          <p:spPr>
            <a:xfrm>
              <a:off x="4334926" y="1582729"/>
              <a:ext cx="2482573" cy="164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600" extrusionOk="0">
                  <a:moveTo>
                    <a:pt x="3119" y="16611"/>
                  </a:moveTo>
                  <a:cubicBezTo>
                    <a:pt x="5081" y="14887"/>
                    <a:pt x="7676" y="14630"/>
                    <a:pt x="9047" y="14630"/>
                  </a:cubicBezTo>
                  <a:cubicBezTo>
                    <a:pt x="9529" y="14630"/>
                    <a:pt x="9843" y="14663"/>
                    <a:pt x="9906" y="14669"/>
                  </a:cubicBezTo>
                  <a:lnTo>
                    <a:pt x="21551" y="14669"/>
                  </a:lnTo>
                  <a:cubicBezTo>
                    <a:pt x="21585" y="13299"/>
                    <a:pt x="21600" y="8578"/>
                    <a:pt x="20326" y="5263"/>
                  </a:cubicBezTo>
                  <a:cubicBezTo>
                    <a:pt x="18809" y="1314"/>
                    <a:pt x="16129" y="125"/>
                    <a:pt x="15819" y="0"/>
                  </a:cubicBezTo>
                  <a:cubicBezTo>
                    <a:pt x="7604" y="26"/>
                    <a:pt x="828" y="9498"/>
                    <a:pt x="0" y="21600"/>
                  </a:cubicBezTo>
                  <a:cubicBezTo>
                    <a:pt x="543" y="20036"/>
                    <a:pt x="1502" y="18030"/>
                    <a:pt x="3119" y="16611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420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4841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7198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9618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12039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74459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6880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99237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31940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" name="Shape 780"/>
            <p:cNvSpPr/>
            <p:nvPr/>
          </p:nvSpPr>
          <p:spPr>
            <a:xfrm>
              <a:off x="5534196" y="3633903"/>
              <a:ext cx="2482519" cy="1641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0" h="21600" extrusionOk="0">
                  <a:moveTo>
                    <a:pt x="18442" y="4989"/>
                  </a:moveTo>
                  <a:cubicBezTo>
                    <a:pt x="16479" y="6711"/>
                    <a:pt x="13885" y="6970"/>
                    <a:pt x="12513" y="6970"/>
                  </a:cubicBezTo>
                  <a:cubicBezTo>
                    <a:pt x="12032" y="6970"/>
                    <a:pt x="11717" y="6937"/>
                    <a:pt x="11654" y="6931"/>
                  </a:cubicBezTo>
                  <a:lnTo>
                    <a:pt x="10" y="6931"/>
                  </a:lnTo>
                  <a:cubicBezTo>
                    <a:pt x="-25" y="8301"/>
                    <a:pt x="-40" y="13022"/>
                    <a:pt x="1234" y="16337"/>
                  </a:cubicBezTo>
                  <a:cubicBezTo>
                    <a:pt x="2756" y="20297"/>
                    <a:pt x="5432" y="21477"/>
                    <a:pt x="5741" y="21600"/>
                  </a:cubicBezTo>
                  <a:cubicBezTo>
                    <a:pt x="13956" y="21574"/>
                    <a:pt x="20732" y="12102"/>
                    <a:pt x="21560" y="0"/>
                  </a:cubicBezTo>
                  <a:cubicBezTo>
                    <a:pt x="21017" y="1564"/>
                    <a:pt x="20059" y="3567"/>
                    <a:pt x="18442" y="4989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420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4841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7198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9618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12039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74459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6880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99237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31940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Shape 781"/>
            <p:cNvSpPr/>
            <p:nvPr/>
          </p:nvSpPr>
          <p:spPr>
            <a:xfrm>
              <a:off x="6390817" y="1582729"/>
              <a:ext cx="1645073" cy="2476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30" y="21590"/>
                  </a:moveTo>
                  <a:cubicBezTo>
                    <a:pt x="7144" y="21594"/>
                    <a:pt x="7438" y="21600"/>
                    <a:pt x="7794" y="21600"/>
                  </a:cubicBezTo>
                  <a:lnTo>
                    <a:pt x="7795" y="21600"/>
                  </a:lnTo>
                  <a:cubicBezTo>
                    <a:pt x="9785" y="21600"/>
                    <a:pt x="13539" y="21440"/>
                    <a:pt x="16336" y="20363"/>
                  </a:cubicBezTo>
                  <a:cubicBezTo>
                    <a:pt x="20297" y="18839"/>
                    <a:pt x="21476" y="16157"/>
                    <a:pt x="21600" y="15849"/>
                  </a:cubicBezTo>
                  <a:cubicBezTo>
                    <a:pt x="21574" y="7619"/>
                    <a:pt x="12100" y="830"/>
                    <a:pt x="0" y="0"/>
                  </a:cubicBezTo>
                  <a:cubicBezTo>
                    <a:pt x="1563" y="544"/>
                    <a:pt x="3566" y="1504"/>
                    <a:pt x="4988" y="3124"/>
                  </a:cubicBezTo>
                  <a:cubicBezTo>
                    <a:pt x="7344" y="5812"/>
                    <a:pt x="6962" y="9641"/>
                    <a:pt x="6930" y="9924"/>
                  </a:cubicBezTo>
                  <a:cubicBezTo>
                    <a:pt x="6930" y="9924"/>
                    <a:pt x="6930" y="21590"/>
                    <a:pt x="6930" y="2159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420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4841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7198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9618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12039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74459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6880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99237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31940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Shape 779"/>
            <p:cNvSpPr/>
            <p:nvPr/>
          </p:nvSpPr>
          <p:spPr>
            <a:xfrm>
              <a:off x="4334926" y="2779247"/>
              <a:ext cx="1645142" cy="2476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63" y="1237"/>
                  </a:moveTo>
                  <a:cubicBezTo>
                    <a:pt x="1315" y="2757"/>
                    <a:pt x="125" y="5443"/>
                    <a:pt x="0" y="5751"/>
                  </a:cubicBezTo>
                  <a:cubicBezTo>
                    <a:pt x="27" y="13981"/>
                    <a:pt x="9500" y="20770"/>
                    <a:pt x="21600" y="21600"/>
                  </a:cubicBezTo>
                  <a:cubicBezTo>
                    <a:pt x="20036" y="21056"/>
                    <a:pt x="18033" y="20096"/>
                    <a:pt x="16612" y="18476"/>
                  </a:cubicBezTo>
                  <a:cubicBezTo>
                    <a:pt x="14253" y="15785"/>
                    <a:pt x="14639" y="11951"/>
                    <a:pt x="14669" y="11674"/>
                  </a:cubicBezTo>
                  <a:lnTo>
                    <a:pt x="14669" y="10"/>
                  </a:lnTo>
                  <a:cubicBezTo>
                    <a:pt x="14456" y="4"/>
                    <a:pt x="14162" y="0"/>
                    <a:pt x="13806" y="0"/>
                  </a:cubicBezTo>
                  <a:cubicBezTo>
                    <a:pt x="11817" y="0"/>
                    <a:pt x="8062" y="160"/>
                    <a:pt x="5263" y="1237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2420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4841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7198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9618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12039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744595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36880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992370" algn="l" defTabSz="623570" rtl="0" eaLnBrk="1" latinLnBrk="0" hangingPunct="1">
                <a:defRPr sz="245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31940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107"/>
          <p:cNvGrpSpPr/>
          <p:nvPr/>
        </p:nvGrpSpPr>
        <p:grpSpPr>
          <a:xfrm>
            <a:off x="1825956" y="4689497"/>
            <a:ext cx="2081488" cy="930001"/>
            <a:chOff x="799086" y="4263825"/>
            <a:chExt cx="2081488" cy="930001"/>
          </a:xfrm>
        </p:grpSpPr>
        <p:sp>
          <p:nvSpPr>
            <p:cNvPr id="9" name="Rectangle 24"/>
            <p:cNvSpPr>
              <a:spLocks noChangeArrowheads="1"/>
            </p:cNvSpPr>
            <p:nvPr/>
          </p:nvSpPr>
          <p:spPr bwMode="auto">
            <a:xfrm>
              <a:off x="799086" y="4633673"/>
              <a:ext cx="2081488" cy="56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1212702" y="4263825"/>
              <a:ext cx="1254256" cy="33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" name="组合 110"/>
          <p:cNvGrpSpPr/>
          <p:nvPr/>
        </p:nvGrpSpPr>
        <p:grpSpPr>
          <a:xfrm>
            <a:off x="1825956" y="2925454"/>
            <a:ext cx="2081488" cy="930001"/>
            <a:chOff x="799086" y="4263825"/>
            <a:chExt cx="2081488" cy="930001"/>
          </a:xfrm>
        </p:grpSpPr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799086" y="4633673"/>
              <a:ext cx="2081488" cy="56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1212702" y="4263825"/>
              <a:ext cx="1254256" cy="33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4" name="组合 113"/>
          <p:cNvGrpSpPr/>
          <p:nvPr/>
        </p:nvGrpSpPr>
        <p:grpSpPr>
          <a:xfrm>
            <a:off x="8260623" y="4689497"/>
            <a:ext cx="2081488" cy="930001"/>
            <a:chOff x="799086" y="4263825"/>
            <a:chExt cx="2081488" cy="930001"/>
          </a:xfrm>
        </p:grpSpPr>
        <p:sp>
          <p:nvSpPr>
            <p:cNvPr id="15" name="Rectangle 24"/>
            <p:cNvSpPr>
              <a:spLocks noChangeArrowheads="1"/>
            </p:cNvSpPr>
            <p:nvPr/>
          </p:nvSpPr>
          <p:spPr bwMode="auto">
            <a:xfrm>
              <a:off x="799086" y="4633673"/>
              <a:ext cx="2081488" cy="56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1212702" y="4263825"/>
              <a:ext cx="1254256" cy="33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16"/>
          <p:cNvGrpSpPr/>
          <p:nvPr/>
        </p:nvGrpSpPr>
        <p:grpSpPr>
          <a:xfrm>
            <a:off x="8260623" y="2925454"/>
            <a:ext cx="2081488" cy="930001"/>
            <a:chOff x="799086" y="4263825"/>
            <a:chExt cx="2081488" cy="930001"/>
          </a:xfrm>
        </p:grpSpPr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799086" y="4633673"/>
              <a:ext cx="2081488" cy="56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1212702" y="4263825"/>
              <a:ext cx="1254256" cy="33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696884" y="4010502"/>
            <a:ext cx="470001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21" name="矩形 20"/>
          <p:cNvSpPr/>
          <p:nvPr/>
        </p:nvSpPr>
        <p:spPr>
          <a:xfrm>
            <a:off x="5675395" y="2674595"/>
            <a:ext cx="470001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en-US" altLang="zh-CN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973608" y="3659106"/>
            <a:ext cx="470001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en-US" altLang="zh-CN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46665" y="4918900"/>
            <a:ext cx="470001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altLang="zh-CN" sz="2000" b="1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en-US" altLang="zh-CN" sz="2000" b="1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" t="500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3417571" y="750571"/>
            <a:ext cx="5356859" cy="535685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39700" dist="381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631276" y="964277"/>
            <a:ext cx="4929450" cy="4929448"/>
          </a:xfrm>
          <a:prstGeom prst="ellipse">
            <a:avLst/>
          </a:prstGeom>
          <a:solidFill>
            <a:schemeClr val="bg1"/>
          </a:solidFill>
          <a:ln w="25400">
            <a:solidFill>
              <a:srgbClr val="F5908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783676" y="1116677"/>
            <a:ext cx="4606107" cy="4606105"/>
          </a:xfrm>
          <a:prstGeom prst="ellipse">
            <a:avLst/>
          </a:prstGeom>
          <a:solidFill>
            <a:schemeClr val="bg1"/>
          </a:solidFill>
          <a:ln>
            <a:solidFill>
              <a:srgbClr val="F59087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014434" y="2459504"/>
            <a:ext cx="21631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4800">
                <a:solidFill>
                  <a:srgbClr val="8A61B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zh-CN" altLang="en-US" sz="6000" b="1" smtClean="0">
                <a:solidFill>
                  <a:srgbClr val="F59087"/>
                </a:solidFill>
              </a:rPr>
              <a:t>谢谢欣赏</a:t>
            </a:r>
            <a:endParaRPr lang="zh-CN" altLang="en-US" sz="6000" b="1" dirty="0">
              <a:solidFill>
                <a:srgbClr val="F59087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70"/>
          <a:stretch>
            <a:fillRect/>
          </a:stretch>
        </p:blipFill>
        <p:spPr>
          <a:xfrm>
            <a:off x="7291139" y="479875"/>
            <a:ext cx="3699300" cy="6378125"/>
          </a:xfrm>
          <a:prstGeom prst="rect">
            <a:avLst/>
          </a:prstGeom>
        </p:spPr>
      </p:pic>
      <p:grpSp>
        <p:nvGrpSpPr>
          <p:cNvPr id="4" name="组 3"/>
          <p:cNvGrpSpPr/>
          <p:nvPr/>
        </p:nvGrpSpPr>
        <p:grpSpPr>
          <a:xfrm>
            <a:off x="316608" y="479875"/>
            <a:ext cx="1984479" cy="849421"/>
            <a:chOff x="774834" y="2544461"/>
            <a:chExt cx="1984479" cy="849421"/>
          </a:xfrm>
        </p:grpSpPr>
        <p:sp>
          <p:nvSpPr>
            <p:cNvPr id="5" name="文本框 4"/>
            <p:cNvSpPr txBox="1"/>
            <p:nvPr/>
          </p:nvSpPr>
          <p:spPr>
            <a:xfrm>
              <a:off x="774834" y="2544461"/>
              <a:ext cx="19844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3600" dirty="0" smtClean="0">
                  <a:solidFill>
                    <a:srgbClr val="F59087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目  录</a:t>
              </a:r>
              <a:endParaRPr kumimoji="1" lang="zh-CN" altLang="en-US" sz="3600" dirty="0">
                <a:solidFill>
                  <a:srgbClr val="F59087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75299" y="3055328"/>
              <a:ext cx="18228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CONTENTS</a:t>
              </a:r>
              <a:endParaRPr kumimoji="1"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1525743" y="2216774"/>
            <a:ext cx="3934751" cy="721966"/>
            <a:chOff x="1422001" y="2145056"/>
            <a:chExt cx="3934751" cy="721966"/>
          </a:xfrm>
        </p:grpSpPr>
        <p:sp>
          <p:nvSpPr>
            <p:cNvPr id="7" name="文本框 6"/>
            <p:cNvSpPr txBox="1"/>
            <p:nvPr/>
          </p:nvSpPr>
          <p:spPr>
            <a:xfrm>
              <a:off x="2328370" y="2244429"/>
              <a:ext cx="30283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kumimoji="1" sz="4800">
                  <a:solidFill>
                    <a:srgbClr val="8A61BE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</a:rPr>
                <a:t>此处输入</a:t>
              </a:r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</a:rPr>
                <a:t>文本标题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1422001" y="2145056"/>
              <a:ext cx="721966" cy="721966"/>
            </a:xfrm>
            <a:prstGeom prst="ellipse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01</a:t>
              </a:r>
              <a:endParaRPr kumimoji="1"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1525743" y="3452647"/>
            <a:ext cx="3934751" cy="721966"/>
            <a:chOff x="1422001" y="2145056"/>
            <a:chExt cx="3934751" cy="721966"/>
          </a:xfrm>
        </p:grpSpPr>
        <p:sp>
          <p:nvSpPr>
            <p:cNvPr id="11" name="文本框 10"/>
            <p:cNvSpPr txBox="1"/>
            <p:nvPr/>
          </p:nvSpPr>
          <p:spPr>
            <a:xfrm>
              <a:off x="2328370" y="2244429"/>
              <a:ext cx="30283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kumimoji="1" sz="4800">
                  <a:solidFill>
                    <a:srgbClr val="8A61BE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</a:rPr>
                <a:t>此处输入</a:t>
              </a:r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</a:rPr>
                <a:t>文本标题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1422001" y="2145056"/>
              <a:ext cx="721966" cy="721966"/>
            </a:xfrm>
            <a:prstGeom prst="ellipse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02</a:t>
              </a:r>
              <a:endParaRPr kumimoji="1"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13" name="组 12"/>
          <p:cNvGrpSpPr/>
          <p:nvPr/>
        </p:nvGrpSpPr>
        <p:grpSpPr>
          <a:xfrm>
            <a:off x="1525743" y="4688519"/>
            <a:ext cx="3934751" cy="721966"/>
            <a:chOff x="1422001" y="2145056"/>
            <a:chExt cx="3934751" cy="721966"/>
          </a:xfrm>
        </p:grpSpPr>
        <p:sp>
          <p:nvSpPr>
            <p:cNvPr id="14" name="文本框 13"/>
            <p:cNvSpPr txBox="1"/>
            <p:nvPr/>
          </p:nvSpPr>
          <p:spPr>
            <a:xfrm>
              <a:off x="2328370" y="2244429"/>
              <a:ext cx="30283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kumimoji="1" sz="4800">
                  <a:solidFill>
                    <a:srgbClr val="8A61BE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</a:rPr>
                <a:t>此处输入</a:t>
              </a:r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</a:rPr>
                <a:t>文本标题</a:t>
              </a:r>
            </a:p>
          </p:txBody>
        </p:sp>
        <p:sp>
          <p:nvSpPr>
            <p:cNvPr id="15" name="椭圆 14"/>
            <p:cNvSpPr/>
            <p:nvPr/>
          </p:nvSpPr>
          <p:spPr>
            <a:xfrm>
              <a:off x="1422001" y="2145056"/>
              <a:ext cx="721966" cy="721966"/>
            </a:xfrm>
            <a:prstGeom prst="ellipse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03</a:t>
              </a:r>
              <a:endParaRPr kumimoji="1"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750" y="544775"/>
            <a:ext cx="5928501" cy="576845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117226" y="1450226"/>
            <a:ext cx="3957548" cy="39575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269626" y="1602626"/>
            <a:ext cx="3652748" cy="3652748"/>
          </a:xfrm>
          <a:prstGeom prst="ellipse">
            <a:avLst/>
          </a:prstGeom>
          <a:solidFill>
            <a:schemeClr val="bg1"/>
          </a:solidFill>
          <a:ln>
            <a:solidFill>
              <a:srgbClr val="F59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570273" y="3384442"/>
            <a:ext cx="3051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4800">
                <a:solidFill>
                  <a:srgbClr val="8A61B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zh-CN" altLang="en-US" sz="2800" dirty="0">
                <a:solidFill>
                  <a:srgbClr val="F59087"/>
                </a:solidFill>
              </a:rPr>
              <a:t>此处输入文本标题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30119" y="2506563"/>
            <a:ext cx="1331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4800">
                <a:solidFill>
                  <a:srgbClr val="8A61B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en-US" altLang="zh-CN" dirty="0" smtClean="0">
                <a:solidFill>
                  <a:srgbClr val="F59087"/>
                </a:solidFill>
              </a:rPr>
              <a:t>01</a:t>
            </a:r>
            <a:endParaRPr lang="zh-CN" altLang="en-US" dirty="0">
              <a:solidFill>
                <a:srgbClr val="F59087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1566353" y="2249014"/>
            <a:ext cx="2951865" cy="1122554"/>
            <a:chOff x="1288496" y="2015932"/>
            <a:chExt cx="2951865" cy="1122554"/>
          </a:xfrm>
        </p:grpSpPr>
        <p:grpSp>
          <p:nvGrpSpPr>
            <p:cNvPr id="3" name="组 2"/>
            <p:cNvGrpSpPr/>
            <p:nvPr/>
          </p:nvGrpSpPr>
          <p:grpSpPr>
            <a:xfrm>
              <a:off x="2158873" y="2235800"/>
              <a:ext cx="2081488" cy="902686"/>
              <a:chOff x="1987412" y="4175490"/>
              <a:chExt cx="2081488" cy="902686"/>
            </a:xfrm>
          </p:grpSpPr>
          <p:sp>
            <p:nvSpPr>
              <p:cNvPr id="4" name="Rectangle 24"/>
              <p:cNvSpPr>
                <a:spLocks noChangeArrowheads="1"/>
              </p:cNvSpPr>
              <p:nvPr/>
            </p:nvSpPr>
            <p:spPr bwMode="auto">
              <a:xfrm>
                <a:off x="1987412" y="4545338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" name="Rectangle 24"/>
              <p:cNvSpPr>
                <a:spLocks noChangeArrowheads="1"/>
              </p:cNvSpPr>
              <p:nvPr/>
            </p:nvSpPr>
            <p:spPr bwMode="auto">
              <a:xfrm>
                <a:off x="1987412" y="4175490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6" name="TextBox 106"/>
            <p:cNvSpPr txBox="1">
              <a:spLocks noChangeArrowheads="1"/>
            </p:cNvSpPr>
            <p:nvPr/>
          </p:nvSpPr>
          <p:spPr bwMode="auto">
            <a:xfrm>
              <a:off x="1288496" y="2015932"/>
              <a:ext cx="870377" cy="743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1pPr>
              <a:lvl2pPr marL="742950" indent="-28575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2pPr>
              <a:lvl3pPr marL="11430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3pPr>
              <a:lvl4pPr marL="16002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4pPr>
              <a:lvl5pPr marL="20574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5pPr>
              <a:lvl6pPr marL="25146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6pPr>
              <a:lvl7pPr marL="29718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7pPr>
              <a:lvl8pPr marL="34290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8pPr>
              <a:lvl9pPr marL="38862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3200" b="1" dirty="0">
                  <a:solidFill>
                    <a:srgbClr val="F59087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01</a:t>
              </a:r>
            </a:p>
          </p:txBody>
        </p:sp>
      </p:grpSp>
      <p:grpSp>
        <p:nvGrpSpPr>
          <p:cNvPr id="8" name="组合 41"/>
          <p:cNvGrpSpPr/>
          <p:nvPr/>
        </p:nvGrpSpPr>
        <p:grpSpPr>
          <a:xfrm>
            <a:off x="4742531" y="2621007"/>
            <a:ext cx="661572" cy="661572"/>
            <a:chOff x="5394312" y="2141343"/>
            <a:chExt cx="359165" cy="359165"/>
          </a:xfrm>
          <a:solidFill>
            <a:srgbClr val="F59087"/>
          </a:solidFill>
        </p:grpSpPr>
        <p:sp>
          <p:nvSpPr>
            <p:cNvPr id="9" name="AutoShape 56"/>
            <p:cNvSpPr/>
            <p:nvPr/>
          </p:nvSpPr>
          <p:spPr bwMode="auto">
            <a:xfrm>
              <a:off x="5394312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0" name="AutoShape 57"/>
            <p:cNvSpPr/>
            <p:nvPr/>
          </p:nvSpPr>
          <p:spPr bwMode="auto">
            <a:xfrm>
              <a:off x="5641124" y="2141343"/>
              <a:ext cx="112353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1" name="AutoShape 58"/>
            <p:cNvSpPr/>
            <p:nvPr/>
          </p:nvSpPr>
          <p:spPr bwMode="auto">
            <a:xfrm>
              <a:off x="5517718" y="2141343"/>
              <a:ext cx="11235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1566353" y="4364685"/>
            <a:ext cx="2951865" cy="1122554"/>
            <a:chOff x="1288496" y="2015932"/>
            <a:chExt cx="2951865" cy="1122554"/>
          </a:xfrm>
        </p:grpSpPr>
        <p:grpSp>
          <p:nvGrpSpPr>
            <p:cNvPr id="19" name="组 18"/>
            <p:cNvGrpSpPr/>
            <p:nvPr/>
          </p:nvGrpSpPr>
          <p:grpSpPr>
            <a:xfrm>
              <a:off x="2158873" y="2235800"/>
              <a:ext cx="2081488" cy="902686"/>
              <a:chOff x="1987412" y="4175490"/>
              <a:chExt cx="2081488" cy="902686"/>
            </a:xfrm>
          </p:grpSpPr>
          <p:sp>
            <p:nvSpPr>
              <p:cNvPr id="21" name="Rectangle 24"/>
              <p:cNvSpPr>
                <a:spLocks noChangeArrowheads="1"/>
              </p:cNvSpPr>
              <p:nvPr/>
            </p:nvSpPr>
            <p:spPr bwMode="auto">
              <a:xfrm>
                <a:off x="1987412" y="4545338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" name="Rectangle 24"/>
              <p:cNvSpPr>
                <a:spLocks noChangeArrowheads="1"/>
              </p:cNvSpPr>
              <p:nvPr/>
            </p:nvSpPr>
            <p:spPr bwMode="auto">
              <a:xfrm>
                <a:off x="1987412" y="4175490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0" name="TextBox 106"/>
            <p:cNvSpPr txBox="1">
              <a:spLocks noChangeArrowheads="1"/>
            </p:cNvSpPr>
            <p:nvPr/>
          </p:nvSpPr>
          <p:spPr bwMode="auto">
            <a:xfrm>
              <a:off x="1288496" y="2015932"/>
              <a:ext cx="870377" cy="743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1pPr>
              <a:lvl2pPr marL="742950" indent="-28575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2pPr>
              <a:lvl3pPr marL="11430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3pPr>
              <a:lvl4pPr marL="16002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4pPr>
              <a:lvl5pPr marL="20574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5pPr>
              <a:lvl6pPr marL="25146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6pPr>
              <a:lvl7pPr marL="29718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7pPr>
              <a:lvl8pPr marL="34290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8pPr>
              <a:lvl9pPr marL="38862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3200" b="1" dirty="0">
                  <a:solidFill>
                    <a:srgbClr val="F59087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01</a:t>
              </a:r>
            </a:p>
          </p:txBody>
        </p:sp>
      </p:grpSp>
      <p:sp>
        <p:nvSpPr>
          <p:cNvPr id="23" name="AutoShape 59"/>
          <p:cNvSpPr/>
          <p:nvPr/>
        </p:nvSpPr>
        <p:spPr bwMode="auto">
          <a:xfrm>
            <a:off x="4742531" y="4821381"/>
            <a:ext cx="521458" cy="519161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F59087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6887789" y="2249014"/>
            <a:ext cx="2951865" cy="1122554"/>
            <a:chOff x="1288496" y="2015932"/>
            <a:chExt cx="2951865" cy="1122554"/>
          </a:xfrm>
        </p:grpSpPr>
        <p:grpSp>
          <p:nvGrpSpPr>
            <p:cNvPr id="13" name="组 12"/>
            <p:cNvGrpSpPr/>
            <p:nvPr/>
          </p:nvGrpSpPr>
          <p:grpSpPr>
            <a:xfrm>
              <a:off x="2158873" y="2235800"/>
              <a:ext cx="2081488" cy="902686"/>
              <a:chOff x="1987412" y="4175490"/>
              <a:chExt cx="2081488" cy="902686"/>
            </a:xfrm>
          </p:grpSpPr>
          <p:sp>
            <p:nvSpPr>
              <p:cNvPr id="15" name="Rectangle 24"/>
              <p:cNvSpPr>
                <a:spLocks noChangeArrowheads="1"/>
              </p:cNvSpPr>
              <p:nvPr/>
            </p:nvSpPr>
            <p:spPr bwMode="auto">
              <a:xfrm>
                <a:off x="1987412" y="4545338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6" name="Rectangle 24"/>
              <p:cNvSpPr>
                <a:spLocks noChangeArrowheads="1"/>
              </p:cNvSpPr>
              <p:nvPr/>
            </p:nvSpPr>
            <p:spPr bwMode="auto">
              <a:xfrm>
                <a:off x="1987412" y="4175490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4" name="TextBox 106"/>
            <p:cNvSpPr txBox="1">
              <a:spLocks noChangeArrowheads="1"/>
            </p:cNvSpPr>
            <p:nvPr/>
          </p:nvSpPr>
          <p:spPr bwMode="auto">
            <a:xfrm>
              <a:off x="1288496" y="2015932"/>
              <a:ext cx="870377" cy="743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1pPr>
              <a:lvl2pPr marL="742950" indent="-28575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2pPr>
              <a:lvl3pPr marL="11430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3pPr>
              <a:lvl4pPr marL="16002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4pPr>
              <a:lvl5pPr marL="20574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5pPr>
              <a:lvl6pPr marL="25146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6pPr>
              <a:lvl7pPr marL="29718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7pPr>
              <a:lvl8pPr marL="34290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8pPr>
              <a:lvl9pPr marL="38862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3200" b="1" dirty="0" smtClean="0">
                  <a:solidFill>
                    <a:srgbClr val="F59087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02</a:t>
              </a:r>
              <a:endParaRPr lang="en-US" altLang="zh-CN" sz="3200" b="1" dirty="0">
                <a:solidFill>
                  <a:srgbClr val="F59087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7" name="PA_AutoShape 4"/>
          <p:cNvSpPr/>
          <p:nvPr>
            <p:custDataLst>
              <p:tags r:id="rId1"/>
            </p:custDataLst>
          </p:nvPr>
        </p:nvSpPr>
        <p:spPr bwMode="auto">
          <a:xfrm>
            <a:off x="10033339" y="2654287"/>
            <a:ext cx="592308" cy="5950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59087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algn="ctr" defTabSz="228600">
              <a:defRPr/>
            </a:pPr>
            <a:endParaRPr lang="en-US" sz="15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宋体" panose="02010600030101010101" pitchFamily="2" charset="-122"/>
              <a:sym typeface="Gill Sans" charset="0"/>
            </a:endParaRPr>
          </a:p>
        </p:txBody>
      </p:sp>
      <p:grpSp>
        <p:nvGrpSpPr>
          <p:cNvPr id="24" name="组 23"/>
          <p:cNvGrpSpPr/>
          <p:nvPr/>
        </p:nvGrpSpPr>
        <p:grpSpPr>
          <a:xfrm>
            <a:off x="6887789" y="4364685"/>
            <a:ext cx="2951865" cy="1122554"/>
            <a:chOff x="1288496" y="2015932"/>
            <a:chExt cx="2951865" cy="1122554"/>
          </a:xfrm>
        </p:grpSpPr>
        <p:grpSp>
          <p:nvGrpSpPr>
            <p:cNvPr id="25" name="组 24"/>
            <p:cNvGrpSpPr/>
            <p:nvPr/>
          </p:nvGrpSpPr>
          <p:grpSpPr>
            <a:xfrm>
              <a:off x="2158873" y="2235800"/>
              <a:ext cx="2081488" cy="902686"/>
              <a:chOff x="1987412" y="4175490"/>
              <a:chExt cx="2081488" cy="902686"/>
            </a:xfrm>
          </p:grpSpPr>
          <p:sp>
            <p:nvSpPr>
              <p:cNvPr id="27" name="Rectangle 24"/>
              <p:cNvSpPr>
                <a:spLocks noChangeArrowheads="1"/>
              </p:cNvSpPr>
              <p:nvPr/>
            </p:nvSpPr>
            <p:spPr bwMode="auto">
              <a:xfrm>
                <a:off x="1987412" y="4545338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Rectangle 24"/>
              <p:cNvSpPr>
                <a:spLocks noChangeArrowheads="1"/>
              </p:cNvSpPr>
              <p:nvPr/>
            </p:nvSpPr>
            <p:spPr bwMode="auto">
              <a:xfrm>
                <a:off x="1987412" y="4175490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6" name="TextBox 106"/>
            <p:cNvSpPr txBox="1">
              <a:spLocks noChangeArrowheads="1"/>
            </p:cNvSpPr>
            <p:nvPr/>
          </p:nvSpPr>
          <p:spPr bwMode="auto">
            <a:xfrm>
              <a:off x="1288496" y="2015932"/>
              <a:ext cx="870377" cy="743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1pPr>
              <a:lvl2pPr marL="742950" indent="-28575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2pPr>
              <a:lvl3pPr marL="11430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3pPr>
              <a:lvl4pPr marL="16002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4pPr>
              <a:lvl5pPr marL="2057400" indent="-228600" defTabSz="1908175"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5pPr>
              <a:lvl6pPr marL="25146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6pPr>
              <a:lvl7pPr marL="29718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7pPr>
              <a:lvl8pPr marL="34290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8pPr>
              <a:lvl9pPr marL="3886200" indent="-228600" defTabSz="19081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DengXian" panose="02010600030101010101" charset="-122"/>
                  <a:ea typeface="DengXian" panose="02010600030101010101" charset="-122"/>
                  <a:cs typeface="DengXian" panose="02010600030101010101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3200" b="1" dirty="0" smtClean="0">
                  <a:solidFill>
                    <a:srgbClr val="F59087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02</a:t>
              </a:r>
              <a:endParaRPr lang="en-US" altLang="zh-CN" sz="3200" b="1" dirty="0">
                <a:solidFill>
                  <a:srgbClr val="F59087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29" name="Freeform 84"/>
          <p:cNvSpPr>
            <a:spLocks noEditPoints="1"/>
          </p:cNvSpPr>
          <p:nvPr/>
        </p:nvSpPr>
        <p:spPr bwMode="auto">
          <a:xfrm>
            <a:off x="10143147" y="4867421"/>
            <a:ext cx="482500" cy="482500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rgbClr val="F5908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91326" y="3783019"/>
            <a:ext cx="7411453" cy="307717"/>
          </a:xfrm>
          <a:prstGeom prst="rect">
            <a:avLst/>
          </a:prstGeom>
          <a:solidFill>
            <a:srgbClr val="F59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 3"/>
          <p:cNvGrpSpPr/>
          <p:nvPr/>
        </p:nvGrpSpPr>
        <p:grpSpPr>
          <a:xfrm>
            <a:off x="2005263" y="2053388"/>
            <a:ext cx="2149642" cy="2887579"/>
            <a:chOff x="2005263" y="2053388"/>
            <a:chExt cx="2149642" cy="2887579"/>
          </a:xfrm>
        </p:grpSpPr>
        <p:sp>
          <p:nvSpPr>
            <p:cNvPr id="5" name="矩形 4"/>
            <p:cNvSpPr/>
            <p:nvPr/>
          </p:nvSpPr>
          <p:spPr>
            <a:xfrm>
              <a:off x="2005263" y="2791325"/>
              <a:ext cx="2149642" cy="2149642"/>
            </a:xfrm>
            <a:prstGeom prst="rect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05263" y="2053388"/>
              <a:ext cx="2149642" cy="599943"/>
            </a:xfrm>
            <a:prstGeom prst="rect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7" name="Rectangle 24"/>
            <p:cNvSpPr>
              <a:spLocks noChangeArrowheads="1"/>
            </p:cNvSpPr>
            <p:nvPr/>
          </p:nvSpPr>
          <p:spPr bwMode="auto">
            <a:xfrm>
              <a:off x="2452956" y="2201234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" name="Freeform 9"/>
          <p:cNvSpPr>
            <a:spLocks noChangeArrowheads="1"/>
          </p:cNvSpPr>
          <p:nvPr/>
        </p:nvSpPr>
        <p:spPr bwMode="auto">
          <a:xfrm>
            <a:off x="2755267" y="3528545"/>
            <a:ext cx="649634" cy="675202"/>
          </a:xfrm>
          <a:custGeom>
            <a:avLst/>
            <a:gdLst>
              <a:gd name="T0" fmla="*/ 130 w 3026"/>
              <a:gd name="T1" fmla="*/ 1117 h 3143"/>
              <a:gd name="T2" fmla="*/ 0 w 3026"/>
              <a:gd name="T3" fmla="*/ 3012 h 3143"/>
              <a:gd name="T4" fmla="*/ 2602 w 3026"/>
              <a:gd name="T5" fmla="*/ 3142 h 3143"/>
              <a:gd name="T6" fmla="*/ 3024 w 3026"/>
              <a:gd name="T7" fmla="*/ 1326 h 3143"/>
              <a:gd name="T8" fmla="*/ 2895 w 3026"/>
              <a:gd name="T9" fmla="*/ 1182 h 3143"/>
              <a:gd name="T10" fmla="*/ 1870 w 3026"/>
              <a:gd name="T11" fmla="*/ 1044 h 3143"/>
              <a:gd name="T12" fmla="*/ 2036 w 3026"/>
              <a:gd name="T13" fmla="*/ 423 h 3143"/>
              <a:gd name="T14" fmla="*/ 2028 w 3026"/>
              <a:gd name="T15" fmla="*/ 270 h 3143"/>
              <a:gd name="T16" fmla="*/ 1724 w 3026"/>
              <a:gd name="T17" fmla="*/ 0 h 3143"/>
              <a:gd name="T18" fmla="*/ 1147 w 3026"/>
              <a:gd name="T19" fmla="*/ 874 h 3143"/>
              <a:gd name="T20" fmla="*/ 515 w 3026"/>
              <a:gd name="T21" fmla="*/ 1117 h 3143"/>
              <a:gd name="T22" fmla="*/ 173 w 3026"/>
              <a:gd name="T23" fmla="*/ 1290 h 3143"/>
              <a:gd name="T24" fmla="*/ 471 w 3026"/>
              <a:gd name="T25" fmla="*/ 2968 h 3143"/>
              <a:gd name="T26" fmla="*/ 2565 w 3026"/>
              <a:gd name="T27" fmla="*/ 2968 h 3143"/>
              <a:gd name="T28" fmla="*/ 645 w 3026"/>
              <a:gd name="T29" fmla="*/ 1279 h 3143"/>
              <a:gd name="T30" fmla="*/ 1589 w 3026"/>
              <a:gd name="T31" fmla="*/ 310 h 3143"/>
              <a:gd name="T32" fmla="*/ 1855 w 3026"/>
              <a:gd name="T33" fmla="*/ 290 h 3143"/>
              <a:gd name="T34" fmla="*/ 1855 w 3026"/>
              <a:gd name="T35" fmla="*/ 291 h 3143"/>
              <a:gd name="T36" fmla="*/ 1771 w 3026"/>
              <a:gd name="T37" fmla="*/ 857 h 3143"/>
              <a:gd name="T38" fmla="*/ 1524 w 3026"/>
              <a:gd name="T39" fmla="*/ 1205 h 3143"/>
              <a:gd name="T40" fmla="*/ 1517 w 3026"/>
              <a:gd name="T41" fmla="*/ 1212 h 3143"/>
              <a:gd name="T42" fmla="*/ 1507 w 3026"/>
              <a:gd name="T43" fmla="*/ 1226 h 3143"/>
              <a:gd name="T44" fmla="*/ 1504 w 3026"/>
              <a:gd name="T45" fmla="*/ 1233 h 3143"/>
              <a:gd name="T46" fmla="*/ 1501 w 3026"/>
              <a:gd name="T47" fmla="*/ 1241 h 3143"/>
              <a:gd name="T48" fmla="*/ 1498 w 3026"/>
              <a:gd name="T49" fmla="*/ 1249 h 3143"/>
              <a:gd name="T50" fmla="*/ 1496 w 3026"/>
              <a:gd name="T51" fmla="*/ 1265 h 3143"/>
              <a:gd name="T52" fmla="*/ 1496 w 3026"/>
              <a:gd name="T53" fmla="*/ 1268 h 3143"/>
              <a:gd name="T54" fmla="*/ 1497 w 3026"/>
              <a:gd name="T55" fmla="*/ 1274 h 3143"/>
              <a:gd name="T56" fmla="*/ 1497 w 3026"/>
              <a:gd name="T57" fmla="*/ 1282 h 3143"/>
              <a:gd name="T58" fmla="*/ 1505 w 3026"/>
              <a:gd name="T59" fmla="*/ 1306 h 3143"/>
              <a:gd name="T60" fmla="*/ 1509 w 3026"/>
              <a:gd name="T61" fmla="*/ 1313 h 3143"/>
              <a:gd name="T62" fmla="*/ 1514 w 3026"/>
              <a:gd name="T63" fmla="*/ 1320 h 3143"/>
              <a:gd name="T64" fmla="*/ 1519 w 3026"/>
              <a:gd name="T65" fmla="*/ 1327 h 3143"/>
              <a:gd name="T66" fmla="*/ 1521 w 3026"/>
              <a:gd name="T67" fmla="*/ 1328 h 3143"/>
              <a:gd name="T68" fmla="*/ 1524 w 3026"/>
              <a:gd name="T69" fmla="*/ 1332 h 3143"/>
              <a:gd name="T70" fmla="*/ 1531 w 3026"/>
              <a:gd name="T71" fmla="*/ 1338 h 3143"/>
              <a:gd name="T72" fmla="*/ 1534 w 3026"/>
              <a:gd name="T73" fmla="*/ 1340 h 3143"/>
              <a:gd name="T74" fmla="*/ 1538 w 3026"/>
              <a:gd name="T75" fmla="*/ 1343 h 3143"/>
              <a:gd name="T76" fmla="*/ 1541 w 3026"/>
              <a:gd name="T77" fmla="*/ 1345 h 3143"/>
              <a:gd name="T78" fmla="*/ 1545 w 3026"/>
              <a:gd name="T79" fmla="*/ 1347 h 3143"/>
              <a:gd name="T80" fmla="*/ 1550 w 3026"/>
              <a:gd name="T81" fmla="*/ 1349 h 3143"/>
              <a:gd name="T82" fmla="*/ 1565 w 3026"/>
              <a:gd name="T83" fmla="*/ 1353 h 3143"/>
              <a:gd name="T84" fmla="*/ 1569 w 3026"/>
              <a:gd name="T85" fmla="*/ 1354 h 3143"/>
              <a:gd name="T86" fmla="*/ 1573 w 3026"/>
              <a:gd name="T87" fmla="*/ 1354 h 3143"/>
              <a:gd name="T88" fmla="*/ 1582 w 3026"/>
              <a:gd name="T89" fmla="*/ 1355 h 3143"/>
              <a:gd name="T90" fmla="*/ 2565 w 3026"/>
              <a:gd name="T91" fmla="*/ 2968 h 3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26" h="3143">
                <a:moveTo>
                  <a:pt x="515" y="1117"/>
                </a:moveTo>
                <a:lnTo>
                  <a:pt x="130" y="1117"/>
                </a:lnTo>
                <a:cubicBezTo>
                  <a:pt x="58" y="1117"/>
                  <a:pt x="0" y="1175"/>
                  <a:pt x="0" y="1247"/>
                </a:cubicBezTo>
                <a:lnTo>
                  <a:pt x="0" y="3012"/>
                </a:lnTo>
                <a:cubicBezTo>
                  <a:pt x="0" y="3083"/>
                  <a:pt x="58" y="3142"/>
                  <a:pt x="130" y="3142"/>
                </a:cubicBezTo>
                <a:lnTo>
                  <a:pt x="2602" y="3142"/>
                </a:lnTo>
                <a:cubicBezTo>
                  <a:pt x="2671" y="3142"/>
                  <a:pt x="2727" y="3088"/>
                  <a:pt x="2732" y="3021"/>
                </a:cubicBezTo>
                <a:lnTo>
                  <a:pt x="3024" y="1326"/>
                </a:lnTo>
                <a:cubicBezTo>
                  <a:pt x="3024" y="1321"/>
                  <a:pt x="3025" y="1316"/>
                  <a:pt x="3025" y="1312"/>
                </a:cubicBezTo>
                <a:cubicBezTo>
                  <a:pt x="3025" y="1240"/>
                  <a:pt x="2967" y="1182"/>
                  <a:pt x="2895" y="1182"/>
                </a:cubicBezTo>
                <a:lnTo>
                  <a:pt x="1778" y="1182"/>
                </a:lnTo>
                <a:cubicBezTo>
                  <a:pt x="1813" y="1135"/>
                  <a:pt x="1841" y="1094"/>
                  <a:pt x="1870" y="1044"/>
                </a:cubicBezTo>
                <a:cubicBezTo>
                  <a:pt x="1893" y="1004"/>
                  <a:pt x="1911" y="969"/>
                  <a:pt x="1929" y="927"/>
                </a:cubicBezTo>
                <a:cubicBezTo>
                  <a:pt x="2000" y="768"/>
                  <a:pt x="2036" y="599"/>
                  <a:pt x="2036" y="423"/>
                </a:cubicBezTo>
                <a:lnTo>
                  <a:pt x="2036" y="423"/>
                </a:lnTo>
                <a:cubicBezTo>
                  <a:pt x="2036" y="419"/>
                  <a:pt x="2035" y="333"/>
                  <a:pt x="2028" y="270"/>
                </a:cubicBezTo>
                <a:cubicBezTo>
                  <a:pt x="2027" y="268"/>
                  <a:pt x="2027" y="265"/>
                  <a:pt x="2026" y="263"/>
                </a:cubicBezTo>
                <a:cubicBezTo>
                  <a:pt x="2006" y="113"/>
                  <a:pt x="1877" y="0"/>
                  <a:pt x="1724" y="0"/>
                </a:cubicBezTo>
                <a:cubicBezTo>
                  <a:pt x="1557" y="0"/>
                  <a:pt x="1421" y="133"/>
                  <a:pt x="1417" y="299"/>
                </a:cubicBezTo>
                <a:cubicBezTo>
                  <a:pt x="1404" y="518"/>
                  <a:pt x="1307" y="723"/>
                  <a:pt x="1147" y="874"/>
                </a:cubicBezTo>
                <a:cubicBezTo>
                  <a:pt x="985" y="1026"/>
                  <a:pt x="774" y="1116"/>
                  <a:pt x="553" y="1116"/>
                </a:cubicBezTo>
                <a:lnTo>
                  <a:pt x="515" y="1117"/>
                </a:lnTo>
                <a:close/>
                <a:moveTo>
                  <a:pt x="173" y="2968"/>
                </a:moveTo>
                <a:lnTo>
                  <a:pt x="173" y="1290"/>
                </a:lnTo>
                <a:lnTo>
                  <a:pt x="471" y="1290"/>
                </a:lnTo>
                <a:lnTo>
                  <a:pt x="471" y="2968"/>
                </a:lnTo>
                <a:lnTo>
                  <a:pt x="173" y="2968"/>
                </a:lnTo>
                <a:close/>
                <a:moveTo>
                  <a:pt x="2565" y="2968"/>
                </a:moveTo>
                <a:lnTo>
                  <a:pt x="645" y="2968"/>
                </a:lnTo>
                <a:lnTo>
                  <a:pt x="645" y="1279"/>
                </a:lnTo>
                <a:cubicBezTo>
                  <a:pt x="877" y="1259"/>
                  <a:pt x="1094" y="1161"/>
                  <a:pt x="1266" y="1000"/>
                </a:cubicBezTo>
                <a:cubicBezTo>
                  <a:pt x="1458" y="818"/>
                  <a:pt x="1573" y="573"/>
                  <a:pt x="1589" y="310"/>
                </a:cubicBezTo>
                <a:cubicBezTo>
                  <a:pt x="1589" y="237"/>
                  <a:pt x="1651" y="174"/>
                  <a:pt x="1724" y="174"/>
                </a:cubicBezTo>
                <a:cubicBezTo>
                  <a:pt x="1792" y="174"/>
                  <a:pt x="1848" y="224"/>
                  <a:pt x="1855" y="290"/>
                </a:cubicBezTo>
                <a:lnTo>
                  <a:pt x="1855" y="290"/>
                </a:lnTo>
                <a:cubicBezTo>
                  <a:pt x="1855" y="291"/>
                  <a:pt x="1855" y="291"/>
                  <a:pt x="1855" y="291"/>
                </a:cubicBezTo>
                <a:cubicBezTo>
                  <a:pt x="1862" y="343"/>
                  <a:pt x="1862" y="419"/>
                  <a:pt x="1862" y="424"/>
                </a:cubicBezTo>
                <a:cubicBezTo>
                  <a:pt x="1862" y="574"/>
                  <a:pt x="1832" y="720"/>
                  <a:pt x="1771" y="857"/>
                </a:cubicBezTo>
                <a:cubicBezTo>
                  <a:pt x="1712" y="989"/>
                  <a:pt x="1629" y="1106"/>
                  <a:pt x="1524" y="1205"/>
                </a:cubicBezTo>
                <a:lnTo>
                  <a:pt x="1524" y="1205"/>
                </a:lnTo>
                <a:cubicBezTo>
                  <a:pt x="1522" y="1207"/>
                  <a:pt x="1520" y="1209"/>
                  <a:pt x="1518" y="1211"/>
                </a:cubicBezTo>
                <a:lnTo>
                  <a:pt x="1517" y="1212"/>
                </a:lnTo>
                <a:cubicBezTo>
                  <a:pt x="1514" y="1216"/>
                  <a:pt x="1511" y="1220"/>
                  <a:pt x="1508" y="1225"/>
                </a:cubicBezTo>
                <a:lnTo>
                  <a:pt x="1507" y="1226"/>
                </a:lnTo>
                <a:cubicBezTo>
                  <a:pt x="1506" y="1228"/>
                  <a:pt x="1505" y="1230"/>
                  <a:pt x="1504" y="1232"/>
                </a:cubicBezTo>
                <a:lnTo>
                  <a:pt x="1504" y="1233"/>
                </a:lnTo>
                <a:cubicBezTo>
                  <a:pt x="1503" y="1236"/>
                  <a:pt x="1502" y="1238"/>
                  <a:pt x="1501" y="1240"/>
                </a:cubicBezTo>
                <a:lnTo>
                  <a:pt x="1501" y="1241"/>
                </a:lnTo>
                <a:cubicBezTo>
                  <a:pt x="1500" y="1243"/>
                  <a:pt x="1499" y="1246"/>
                  <a:pt x="1499" y="1249"/>
                </a:cubicBezTo>
                <a:lnTo>
                  <a:pt x="1498" y="1249"/>
                </a:lnTo>
                <a:cubicBezTo>
                  <a:pt x="1498" y="1252"/>
                  <a:pt x="1497" y="1254"/>
                  <a:pt x="1497" y="1257"/>
                </a:cubicBezTo>
                <a:cubicBezTo>
                  <a:pt x="1497" y="1260"/>
                  <a:pt x="1496" y="1262"/>
                  <a:pt x="1496" y="1265"/>
                </a:cubicBezTo>
                <a:lnTo>
                  <a:pt x="1496" y="1266"/>
                </a:lnTo>
                <a:cubicBezTo>
                  <a:pt x="1496" y="1267"/>
                  <a:pt x="1496" y="1267"/>
                  <a:pt x="1496" y="1268"/>
                </a:cubicBezTo>
                <a:cubicBezTo>
                  <a:pt x="1496" y="1270"/>
                  <a:pt x="1496" y="1272"/>
                  <a:pt x="1496" y="1273"/>
                </a:cubicBezTo>
                <a:cubicBezTo>
                  <a:pt x="1496" y="1274"/>
                  <a:pt x="1497" y="1274"/>
                  <a:pt x="1497" y="1274"/>
                </a:cubicBezTo>
                <a:cubicBezTo>
                  <a:pt x="1497" y="1277"/>
                  <a:pt x="1497" y="1279"/>
                  <a:pt x="1497" y="1282"/>
                </a:cubicBezTo>
                <a:lnTo>
                  <a:pt x="1497" y="1282"/>
                </a:lnTo>
                <a:cubicBezTo>
                  <a:pt x="1499" y="1291"/>
                  <a:pt x="1501" y="1298"/>
                  <a:pt x="1505" y="1306"/>
                </a:cubicBezTo>
                <a:lnTo>
                  <a:pt x="1505" y="1306"/>
                </a:lnTo>
                <a:cubicBezTo>
                  <a:pt x="1506" y="1308"/>
                  <a:pt x="1507" y="1310"/>
                  <a:pt x="1508" y="1312"/>
                </a:cubicBezTo>
                <a:lnTo>
                  <a:pt x="1509" y="1313"/>
                </a:lnTo>
                <a:lnTo>
                  <a:pt x="1509" y="1314"/>
                </a:lnTo>
                <a:cubicBezTo>
                  <a:pt x="1511" y="1316"/>
                  <a:pt x="1512" y="1318"/>
                  <a:pt x="1514" y="1320"/>
                </a:cubicBezTo>
                <a:cubicBezTo>
                  <a:pt x="1514" y="1321"/>
                  <a:pt x="1514" y="1321"/>
                  <a:pt x="1514" y="1321"/>
                </a:cubicBezTo>
                <a:cubicBezTo>
                  <a:pt x="1516" y="1323"/>
                  <a:pt x="1517" y="1325"/>
                  <a:pt x="1519" y="1327"/>
                </a:cubicBezTo>
                <a:lnTo>
                  <a:pt x="1520" y="1327"/>
                </a:lnTo>
                <a:cubicBezTo>
                  <a:pt x="1520" y="1328"/>
                  <a:pt x="1520" y="1328"/>
                  <a:pt x="1521" y="1328"/>
                </a:cubicBezTo>
                <a:cubicBezTo>
                  <a:pt x="1521" y="1329"/>
                  <a:pt x="1522" y="1329"/>
                  <a:pt x="1522" y="1330"/>
                </a:cubicBezTo>
                <a:cubicBezTo>
                  <a:pt x="1523" y="1331"/>
                  <a:pt x="1523" y="1331"/>
                  <a:pt x="1524" y="1332"/>
                </a:cubicBezTo>
                <a:cubicBezTo>
                  <a:pt x="1526" y="1334"/>
                  <a:pt x="1528" y="1335"/>
                  <a:pt x="1531" y="1337"/>
                </a:cubicBezTo>
                <a:cubicBezTo>
                  <a:pt x="1531" y="1338"/>
                  <a:pt x="1531" y="1338"/>
                  <a:pt x="1531" y="1338"/>
                </a:cubicBezTo>
                <a:cubicBezTo>
                  <a:pt x="1532" y="1339"/>
                  <a:pt x="1532" y="1339"/>
                  <a:pt x="1533" y="1340"/>
                </a:cubicBezTo>
                <a:cubicBezTo>
                  <a:pt x="1534" y="1340"/>
                  <a:pt x="1534" y="1340"/>
                  <a:pt x="1534" y="1340"/>
                </a:cubicBezTo>
                <a:cubicBezTo>
                  <a:pt x="1535" y="1341"/>
                  <a:pt x="1536" y="1342"/>
                  <a:pt x="1537" y="1342"/>
                </a:cubicBezTo>
                <a:cubicBezTo>
                  <a:pt x="1537" y="1342"/>
                  <a:pt x="1537" y="1343"/>
                  <a:pt x="1538" y="1343"/>
                </a:cubicBezTo>
                <a:cubicBezTo>
                  <a:pt x="1539" y="1343"/>
                  <a:pt x="1540" y="1344"/>
                  <a:pt x="1541" y="1344"/>
                </a:cubicBezTo>
                <a:lnTo>
                  <a:pt x="1541" y="1345"/>
                </a:lnTo>
                <a:cubicBezTo>
                  <a:pt x="1542" y="1345"/>
                  <a:pt x="1543" y="1346"/>
                  <a:pt x="1544" y="1346"/>
                </a:cubicBezTo>
                <a:cubicBezTo>
                  <a:pt x="1545" y="1346"/>
                  <a:pt x="1545" y="1347"/>
                  <a:pt x="1545" y="1347"/>
                </a:cubicBezTo>
                <a:cubicBezTo>
                  <a:pt x="1546" y="1347"/>
                  <a:pt x="1547" y="1348"/>
                  <a:pt x="1548" y="1348"/>
                </a:cubicBezTo>
                <a:cubicBezTo>
                  <a:pt x="1549" y="1348"/>
                  <a:pt x="1549" y="1348"/>
                  <a:pt x="1550" y="1349"/>
                </a:cubicBezTo>
                <a:cubicBezTo>
                  <a:pt x="1551" y="1349"/>
                  <a:pt x="1551" y="1349"/>
                  <a:pt x="1552" y="1350"/>
                </a:cubicBezTo>
                <a:cubicBezTo>
                  <a:pt x="1556" y="1351"/>
                  <a:pt x="1560" y="1352"/>
                  <a:pt x="1565" y="1353"/>
                </a:cubicBezTo>
                <a:lnTo>
                  <a:pt x="1565" y="1353"/>
                </a:lnTo>
                <a:cubicBezTo>
                  <a:pt x="1566" y="1353"/>
                  <a:pt x="1568" y="1354"/>
                  <a:pt x="1569" y="1354"/>
                </a:cubicBezTo>
                <a:cubicBezTo>
                  <a:pt x="1570" y="1354"/>
                  <a:pt x="1570" y="1354"/>
                  <a:pt x="1571" y="1354"/>
                </a:cubicBezTo>
                <a:cubicBezTo>
                  <a:pt x="1572" y="1354"/>
                  <a:pt x="1572" y="1354"/>
                  <a:pt x="1573" y="1354"/>
                </a:cubicBezTo>
                <a:cubicBezTo>
                  <a:pt x="1576" y="1355"/>
                  <a:pt x="1579" y="1355"/>
                  <a:pt x="1582" y="1355"/>
                </a:cubicBezTo>
                <a:lnTo>
                  <a:pt x="1582" y="1355"/>
                </a:lnTo>
                <a:lnTo>
                  <a:pt x="2843" y="1355"/>
                </a:lnTo>
                <a:lnTo>
                  <a:pt x="2565" y="29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charset="0"/>
              <a:buNone/>
              <a:defRPr/>
            </a:pPr>
            <a:endParaRPr lang="zh-CN" altLang="en-US">
              <a:ea typeface="+mn-ea"/>
              <a:cs typeface="+mn-cs"/>
            </a:endParaRPr>
          </a:p>
        </p:txBody>
      </p:sp>
      <p:grpSp>
        <p:nvGrpSpPr>
          <p:cNvPr id="9" name="组 8"/>
          <p:cNvGrpSpPr/>
          <p:nvPr/>
        </p:nvGrpSpPr>
        <p:grpSpPr>
          <a:xfrm>
            <a:off x="5261810" y="2053388"/>
            <a:ext cx="2149642" cy="2887579"/>
            <a:chOff x="5261811" y="2053388"/>
            <a:chExt cx="2149642" cy="2887579"/>
          </a:xfrm>
        </p:grpSpPr>
        <p:sp>
          <p:nvSpPr>
            <p:cNvPr id="10" name="矩形 9"/>
            <p:cNvSpPr/>
            <p:nvPr/>
          </p:nvSpPr>
          <p:spPr>
            <a:xfrm>
              <a:off x="5261811" y="2791325"/>
              <a:ext cx="2149642" cy="2149642"/>
            </a:xfrm>
            <a:prstGeom prst="rect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261811" y="2053388"/>
              <a:ext cx="2149642" cy="599943"/>
            </a:xfrm>
            <a:prstGeom prst="rect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5709504" y="2201234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 12"/>
          <p:cNvGrpSpPr/>
          <p:nvPr/>
        </p:nvGrpSpPr>
        <p:grpSpPr>
          <a:xfrm>
            <a:off x="8518358" y="2053388"/>
            <a:ext cx="2149642" cy="2887579"/>
            <a:chOff x="5261811" y="2053388"/>
            <a:chExt cx="2149642" cy="2887579"/>
          </a:xfrm>
        </p:grpSpPr>
        <p:sp>
          <p:nvSpPr>
            <p:cNvPr id="14" name="矩形 13"/>
            <p:cNvSpPr/>
            <p:nvPr/>
          </p:nvSpPr>
          <p:spPr>
            <a:xfrm>
              <a:off x="5261811" y="2791325"/>
              <a:ext cx="2149642" cy="2149642"/>
            </a:xfrm>
            <a:prstGeom prst="rect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261811" y="2053388"/>
              <a:ext cx="2149642" cy="599943"/>
            </a:xfrm>
            <a:prstGeom prst="rect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kumimoji="1" lang="zh-CN" altLang="en-US"/>
            </a:p>
          </p:txBody>
        </p:sp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5709504" y="2201234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2452956" y="5623326"/>
            <a:ext cx="7292721" cy="63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请在此处输入您的</a:t>
            </a:r>
            <a:r>
              <a:rPr lang="zh-CN" altLang="en-US" sz="1400" kern="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文本请</a:t>
            </a: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在此处输入您的文本请在此处输入您的文本请在此处输入您</a:t>
            </a:r>
            <a:r>
              <a:rPr lang="zh-CN" altLang="en-US" sz="1400" ker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的</a:t>
            </a:r>
            <a:r>
              <a:rPr lang="zh-CN" altLang="en-US" sz="1400" kern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文本请</a:t>
            </a: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在此处输入您的文本请在此处输入您的</a:t>
            </a:r>
            <a:r>
              <a:rPr lang="zh-CN" altLang="en-US" sz="1400" kern="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文本请</a:t>
            </a: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在此处输入</a:t>
            </a:r>
            <a:r>
              <a:rPr lang="zh-CN" altLang="en-US" sz="1400" ker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您</a:t>
            </a:r>
            <a:r>
              <a:rPr lang="zh-CN" altLang="en-US" sz="1400" kern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的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Freeform 1"/>
          <p:cNvSpPr>
            <a:spLocks noChangeArrowheads="1"/>
          </p:cNvSpPr>
          <p:nvPr/>
        </p:nvSpPr>
        <p:spPr bwMode="auto">
          <a:xfrm>
            <a:off x="5958897" y="3448278"/>
            <a:ext cx="755468" cy="755469"/>
          </a:xfrm>
          <a:custGeom>
            <a:avLst/>
            <a:gdLst>
              <a:gd name="T0" fmla="*/ 2477 w 3606"/>
              <a:gd name="T1" fmla="*/ 677 h 3607"/>
              <a:gd name="T2" fmla="*/ 2026 w 3606"/>
              <a:gd name="T3" fmla="*/ 0 h 3607"/>
              <a:gd name="T4" fmla="*/ 1125 w 3606"/>
              <a:gd name="T5" fmla="*/ 395 h 3607"/>
              <a:gd name="T6" fmla="*/ 450 w 3606"/>
              <a:gd name="T7" fmla="*/ 677 h 3607"/>
              <a:gd name="T8" fmla="*/ 60 w 3606"/>
              <a:gd name="T9" fmla="*/ 903 h 3607"/>
              <a:gd name="T10" fmla="*/ 0 w 3606"/>
              <a:gd name="T11" fmla="*/ 3155 h 3607"/>
              <a:gd name="T12" fmla="*/ 60 w 3606"/>
              <a:gd name="T13" fmla="*/ 3380 h 3607"/>
              <a:gd name="T14" fmla="*/ 451 w 3606"/>
              <a:gd name="T15" fmla="*/ 3606 h 3607"/>
              <a:gd name="T16" fmla="*/ 3379 w 3606"/>
              <a:gd name="T17" fmla="*/ 3545 h 3607"/>
              <a:gd name="T18" fmla="*/ 3605 w 3606"/>
              <a:gd name="T19" fmla="*/ 3155 h 3607"/>
              <a:gd name="T20" fmla="*/ 3544 w 3606"/>
              <a:gd name="T21" fmla="*/ 903 h 3607"/>
              <a:gd name="T22" fmla="*/ 3154 w 3606"/>
              <a:gd name="T23" fmla="*/ 677 h 3607"/>
              <a:gd name="T24" fmla="*/ 1578 w 3606"/>
              <a:gd name="T25" fmla="*/ 187 h 3607"/>
              <a:gd name="T26" fmla="*/ 2279 w 3606"/>
              <a:gd name="T27" fmla="*/ 355 h 3607"/>
              <a:gd name="T28" fmla="*/ 1327 w 3606"/>
              <a:gd name="T29" fmla="*/ 675 h 3607"/>
              <a:gd name="T30" fmla="*/ 3156 w 3606"/>
              <a:gd name="T31" fmla="*/ 3406 h 3607"/>
              <a:gd name="T32" fmla="*/ 201 w 3606"/>
              <a:gd name="T33" fmla="*/ 3155 h 3607"/>
              <a:gd name="T34" fmla="*/ 1354 w 3606"/>
              <a:gd name="T35" fmla="*/ 1779 h 3607"/>
              <a:gd name="T36" fmla="*/ 1580 w 3606"/>
              <a:gd name="T37" fmla="*/ 2255 h 3607"/>
              <a:gd name="T38" fmla="*/ 2030 w 3606"/>
              <a:gd name="T39" fmla="*/ 2255 h 3607"/>
              <a:gd name="T40" fmla="*/ 2225 w 3606"/>
              <a:gd name="T41" fmla="*/ 2142 h 3607"/>
              <a:gd name="T42" fmla="*/ 2256 w 3606"/>
              <a:gd name="T43" fmla="*/ 1779 h 3607"/>
              <a:gd name="T44" fmla="*/ 3407 w 3606"/>
              <a:gd name="T45" fmla="*/ 3155 h 3607"/>
              <a:gd name="T46" fmla="*/ 1527 w 3606"/>
              <a:gd name="T47" fmla="*/ 2078 h 3607"/>
              <a:gd name="T48" fmla="*/ 2079 w 3606"/>
              <a:gd name="T49" fmla="*/ 1303 h 3607"/>
              <a:gd name="T50" fmla="*/ 1527 w 3606"/>
              <a:gd name="T51" fmla="*/ 2078 h 3607"/>
              <a:gd name="T52" fmla="*/ 2254 w 3606"/>
              <a:gd name="T53" fmla="*/ 1603 h 3607"/>
              <a:gd name="T54" fmla="*/ 2254 w 3606"/>
              <a:gd name="T55" fmla="*/ 1354 h 3607"/>
              <a:gd name="T56" fmla="*/ 2141 w 3606"/>
              <a:gd name="T57" fmla="*/ 1158 h 3607"/>
              <a:gd name="T58" fmla="*/ 2028 w 3606"/>
              <a:gd name="T59" fmla="*/ 1128 h 3607"/>
              <a:gd name="T60" fmla="*/ 1350 w 3606"/>
              <a:gd name="T61" fmla="*/ 1354 h 3607"/>
              <a:gd name="T62" fmla="*/ 198 w 3606"/>
              <a:gd name="T63" fmla="*/ 1605 h 3607"/>
              <a:gd name="T64" fmla="*/ 449 w 3606"/>
              <a:gd name="T65" fmla="*/ 877 h 3607"/>
              <a:gd name="T66" fmla="*/ 3405 w 3606"/>
              <a:gd name="T67" fmla="*/ 1128 h 3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06" h="3607">
                <a:moveTo>
                  <a:pt x="3154" y="677"/>
                </a:moveTo>
                <a:lnTo>
                  <a:pt x="2477" y="677"/>
                </a:lnTo>
                <a:lnTo>
                  <a:pt x="2477" y="395"/>
                </a:lnTo>
                <a:cubicBezTo>
                  <a:pt x="2477" y="177"/>
                  <a:pt x="2275" y="0"/>
                  <a:pt x="2026" y="0"/>
                </a:cubicBezTo>
                <a:lnTo>
                  <a:pt x="1576" y="0"/>
                </a:lnTo>
                <a:cubicBezTo>
                  <a:pt x="1329" y="0"/>
                  <a:pt x="1125" y="177"/>
                  <a:pt x="1125" y="395"/>
                </a:cubicBezTo>
                <a:lnTo>
                  <a:pt x="1125" y="677"/>
                </a:lnTo>
                <a:lnTo>
                  <a:pt x="450" y="677"/>
                </a:lnTo>
                <a:cubicBezTo>
                  <a:pt x="368" y="677"/>
                  <a:pt x="297" y="696"/>
                  <a:pt x="226" y="738"/>
                </a:cubicBezTo>
                <a:cubicBezTo>
                  <a:pt x="154" y="779"/>
                  <a:pt x="102" y="831"/>
                  <a:pt x="60" y="903"/>
                </a:cubicBezTo>
                <a:cubicBezTo>
                  <a:pt x="19" y="975"/>
                  <a:pt x="0" y="1045"/>
                  <a:pt x="0" y="1128"/>
                </a:cubicBezTo>
                <a:lnTo>
                  <a:pt x="0" y="3155"/>
                </a:lnTo>
                <a:lnTo>
                  <a:pt x="0" y="3155"/>
                </a:lnTo>
                <a:cubicBezTo>
                  <a:pt x="0" y="3238"/>
                  <a:pt x="19" y="3308"/>
                  <a:pt x="60" y="3380"/>
                </a:cubicBezTo>
                <a:cubicBezTo>
                  <a:pt x="102" y="3452"/>
                  <a:pt x="154" y="3503"/>
                  <a:pt x="226" y="3545"/>
                </a:cubicBezTo>
                <a:cubicBezTo>
                  <a:pt x="297" y="3586"/>
                  <a:pt x="368" y="3606"/>
                  <a:pt x="451" y="3606"/>
                </a:cubicBezTo>
                <a:lnTo>
                  <a:pt x="3154" y="3606"/>
                </a:lnTo>
                <a:cubicBezTo>
                  <a:pt x="3237" y="3606"/>
                  <a:pt x="3307" y="3587"/>
                  <a:pt x="3379" y="3545"/>
                </a:cubicBezTo>
                <a:cubicBezTo>
                  <a:pt x="3451" y="3504"/>
                  <a:pt x="3503" y="3452"/>
                  <a:pt x="3544" y="3380"/>
                </a:cubicBezTo>
                <a:cubicBezTo>
                  <a:pt x="3586" y="3308"/>
                  <a:pt x="3605" y="3238"/>
                  <a:pt x="3605" y="3155"/>
                </a:cubicBezTo>
                <a:lnTo>
                  <a:pt x="3605" y="1128"/>
                </a:lnTo>
                <a:cubicBezTo>
                  <a:pt x="3605" y="1045"/>
                  <a:pt x="3586" y="975"/>
                  <a:pt x="3544" y="903"/>
                </a:cubicBezTo>
                <a:cubicBezTo>
                  <a:pt x="3503" y="831"/>
                  <a:pt x="3451" y="779"/>
                  <a:pt x="3379" y="738"/>
                </a:cubicBezTo>
                <a:cubicBezTo>
                  <a:pt x="3307" y="696"/>
                  <a:pt x="3237" y="677"/>
                  <a:pt x="3154" y="677"/>
                </a:cubicBezTo>
                <a:close/>
                <a:moveTo>
                  <a:pt x="1327" y="355"/>
                </a:moveTo>
                <a:cubicBezTo>
                  <a:pt x="1327" y="263"/>
                  <a:pt x="1456" y="187"/>
                  <a:pt x="1578" y="187"/>
                </a:cubicBezTo>
                <a:lnTo>
                  <a:pt x="2028" y="187"/>
                </a:lnTo>
                <a:cubicBezTo>
                  <a:pt x="2150" y="187"/>
                  <a:pt x="2279" y="265"/>
                  <a:pt x="2279" y="355"/>
                </a:cubicBezTo>
                <a:lnTo>
                  <a:pt x="2279" y="675"/>
                </a:lnTo>
                <a:lnTo>
                  <a:pt x="1327" y="675"/>
                </a:lnTo>
                <a:lnTo>
                  <a:pt x="1327" y="355"/>
                </a:lnTo>
                <a:close/>
                <a:moveTo>
                  <a:pt x="3156" y="3406"/>
                </a:moveTo>
                <a:lnTo>
                  <a:pt x="452" y="3406"/>
                </a:lnTo>
                <a:cubicBezTo>
                  <a:pt x="327" y="3406"/>
                  <a:pt x="201" y="3278"/>
                  <a:pt x="201" y="3155"/>
                </a:cubicBezTo>
                <a:lnTo>
                  <a:pt x="201" y="1779"/>
                </a:lnTo>
                <a:lnTo>
                  <a:pt x="1354" y="1779"/>
                </a:lnTo>
                <a:lnTo>
                  <a:pt x="1354" y="2029"/>
                </a:lnTo>
                <a:cubicBezTo>
                  <a:pt x="1354" y="2155"/>
                  <a:pt x="1456" y="2255"/>
                  <a:pt x="1580" y="2255"/>
                </a:cubicBezTo>
                <a:lnTo>
                  <a:pt x="2030" y="2255"/>
                </a:lnTo>
                <a:lnTo>
                  <a:pt x="2030" y="2255"/>
                </a:lnTo>
                <a:cubicBezTo>
                  <a:pt x="2072" y="2255"/>
                  <a:pt x="2107" y="2245"/>
                  <a:pt x="2143" y="2224"/>
                </a:cubicBezTo>
                <a:cubicBezTo>
                  <a:pt x="2179" y="2204"/>
                  <a:pt x="2205" y="2178"/>
                  <a:pt x="2225" y="2142"/>
                </a:cubicBezTo>
                <a:cubicBezTo>
                  <a:pt x="2246" y="2106"/>
                  <a:pt x="2256" y="2071"/>
                  <a:pt x="2256" y="2029"/>
                </a:cubicBezTo>
                <a:lnTo>
                  <a:pt x="2256" y="1779"/>
                </a:lnTo>
                <a:lnTo>
                  <a:pt x="3409" y="1779"/>
                </a:lnTo>
                <a:lnTo>
                  <a:pt x="3407" y="3155"/>
                </a:lnTo>
                <a:cubicBezTo>
                  <a:pt x="3407" y="3280"/>
                  <a:pt x="3279" y="3406"/>
                  <a:pt x="3156" y="3406"/>
                </a:cubicBezTo>
                <a:close/>
                <a:moveTo>
                  <a:pt x="1527" y="2078"/>
                </a:moveTo>
                <a:lnTo>
                  <a:pt x="1527" y="1303"/>
                </a:lnTo>
                <a:lnTo>
                  <a:pt x="2079" y="1303"/>
                </a:lnTo>
                <a:lnTo>
                  <a:pt x="2079" y="2080"/>
                </a:lnTo>
                <a:lnTo>
                  <a:pt x="1527" y="2078"/>
                </a:lnTo>
                <a:close/>
                <a:moveTo>
                  <a:pt x="3407" y="1603"/>
                </a:moveTo>
                <a:lnTo>
                  <a:pt x="2254" y="1603"/>
                </a:lnTo>
                <a:lnTo>
                  <a:pt x="2254" y="1354"/>
                </a:lnTo>
                <a:lnTo>
                  <a:pt x="2254" y="1354"/>
                </a:lnTo>
                <a:cubicBezTo>
                  <a:pt x="2254" y="1312"/>
                  <a:pt x="2244" y="1277"/>
                  <a:pt x="2223" y="1241"/>
                </a:cubicBezTo>
                <a:cubicBezTo>
                  <a:pt x="2203" y="1205"/>
                  <a:pt x="2177" y="1178"/>
                  <a:pt x="2141" y="1158"/>
                </a:cubicBezTo>
                <a:cubicBezTo>
                  <a:pt x="2105" y="1137"/>
                  <a:pt x="2070" y="1128"/>
                  <a:pt x="2028" y="1128"/>
                </a:cubicBezTo>
                <a:lnTo>
                  <a:pt x="2028" y="1128"/>
                </a:lnTo>
                <a:lnTo>
                  <a:pt x="1578" y="1128"/>
                </a:lnTo>
                <a:cubicBezTo>
                  <a:pt x="1453" y="1128"/>
                  <a:pt x="1350" y="1228"/>
                  <a:pt x="1350" y="1354"/>
                </a:cubicBezTo>
                <a:lnTo>
                  <a:pt x="1350" y="1605"/>
                </a:lnTo>
                <a:lnTo>
                  <a:pt x="198" y="1605"/>
                </a:lnTo>
                <a:lnTo>
                  <a:pt x="198" y="1128"/>
                </a:lnTo>
                <a:cubicBezTo>
                  <a:pt x="198" y="1003"/>
                  <a:pt x="325" y="877"/>
                  <a:pt x="449" y="877"/>
                </a:cubicBezTo>
                <a:lnTo>
                  <a:pt x="3154" y="877"/>
                </a:lnTo>
                <a:cubicBezTo>
                  <a:pt x="3279" y="877"/>
                  <a:pt x="3405" y="1005"/>
                  <a:pt x="3405" y="1128"/>
                </a:cubicBezTo>
                <a:lnTo>
                  <a:pt x="3407" y="16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charset="0"/>
              <a:buNone/>
              <a:defRPr/>
            </a:pPr>
            <a:endParaRPr lang="zh-CN" altLang="en-US">
              <a:ea typeface="+mn-ea"/>
              <a:cs typeface="+mn-cs"/>
            </a:endParaRPr>
          </a:p>
        </p:txBody>
      </p:sp>
      <p:sp>
        <p:nvSpPr>
          <p:cNvPr id="19" name="Freeform 11"/>
          <p:cNvSpPr>
            <a:spLocks noChangeArrowheads="1"/>
          </p:cNvSpPr>
          <p:nvPr/>
        </p:nvSpPr>
        <p:spPr bwMode="auto">
          <a:xfrm>
            <a:off x="9318079" y="3448278"/>
            <a:ext cx="550199" cy="698480"/>
          </a:xfrm>
          <a:custGeom>
            <a:avLst/>
            <a:gdLst>
              <a:gd name="T0" fmla="*/ 2259 w 2486"/>
              <a:gd name="T1" fmla="*/ 0 h 3159"/>
              <a:gd name="T2" fmla="*/ 226 w 2486"/>
              <a:gd name="T3" fmla="*/ 0 h 3159"/>
              <a:gd name="T4" fmla="*/ 0 w 2486"/>
              <a:gd name="T5" fmla="*/ 225 h 3159"/>
              <a:gd name="T6" fmla="*/ 0 w 2486"/>
              <a:gd name="T7" fmla="*/ 2932 h 3159"/>
              <a:gd name="T8" fmla="*/ 226 w 2486"/>
              <a:gd name="T9" fmla="*/ 3158 h 3159"/>
              <a:gd name="T10" fmla="*/ 2259 w 2486"/>
              <a:gd name="T11" fmla="*/ 3158 h 3159"/>
              <a:gd name="T12" fmla="*/ 2485 w 2486"/>
              <a:gd name="T13" fmla="*/ 2932 h 3159"/>
              <a:gd name="T14" fmla="*/ 2485 w 2486"/>
              <a:gd name="T15" fmla="*/ 225 h 3159"/>
              <a:gd name="T16" fmla="*/ 2259 w 2486"/>
              <a:gd name="T17" fmla="*/ 0 h 3159"/>
              <a:gd name="T18" fmla="*/ 2259 w 2486"/>
              <a:gd name="T19" fmla="*/ 225 h 3159"/>
              <a:gd name="T20" fmla="*/ 2259 w 2486"/>
              <a:gd name="T21" fmla="*/ 2481 h 3159"/>
              <a:gd name="T22" fmla="*/ 226 w 2486"/>
              <a:gd name="T23" fmla="*/ 2481 h 3159"/>
              <a:gd name="T24" fmla="*/ 226 w 2486"/>
              <a:gd name="T25" fmla="*/ 225 h 3159"/>
              <a:gd name="T26" fmla="*/ 2259 w 2486"/>
              <a:gd name="T27" fmla="*/ 225 h 3159"/>
              <a:gd name="T28" fmla="*/ 1132 w 2486"/>
              <a:gd name="T29" fmla="*/ 2932 h 3159"/>
              <a:gd name="T30" fmla="*/ 226 w 2486"/>
              <a:gd name="T31" fmla="*/ 2932 h 3159"/>
              <a:gd name="T32" fmla="*/ 226 w 2486"/>
              <a:gd name="T33" fmla="*/ 2707 h 3159"/>
              <a:gd name="T34" fmla="*/ 1132 w 2486"/>
              <a:gd name="T35" fmla="*/ 2707 h 3159"/>
              <a:gd name="T36" fmla="*/ 1132 w 2486"/>
              <a:gd name="T37" fmla="*/ 2932 h 3159"/>
              <a:gd name="T38" fmla="*/ 1357 w 2486"/>
              <a:gd name="T39" fmla="*/ 2932 h 3159"/>
              <a:gd name="T40" fmla="*/ 1357 w 2486"/>
              <a:gd name="T41" fmla="*/ 2707 h 3159"/>
              <a:gd name="T42" fmla="*/ 2259 w 2486"/>
              <a:gd name="T43" fmla="*/ 2707 h 3159"/>
              <a:gd name="T44" fmla="*/ 2259 w 2486"/>
              <a:gd name="T45" fmla="*/ 2932 h 3159"/>
              <a:gd name="T46" fmla="*/ 1357 w 2486"/>
              <a:gd name="T47" fmla="*/ 2932 h 3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86" h="3159">
                <a:moveTo>
                  <a:pt x="2259" y="0"/>
                </a:moveTo>
                <a:lnTo>
                  <a:pt x="226" y="0"/>
                </a:lnTo>
                <a:cubicBezTo>
                  <a:pt x="101" y="0"/>
                  <a:pt x="0" y="101"/>
                  <a:pt x="0" y="225"/>
                </a:cubicBezTo>
                <a:lnTo>
                  <a:pt x="0" y="2932"/>
                </a:lnTo>
                <a:cubicBezTo>
                  <a:pt x="0" y="3057"/>
                  <a:pt x="101" y="3158"/>
                  <a:pt x="226" y="3158"/>
                </a:cubicBezTo>
                <a:lnTo>
                  <a:pt x="2259" y="3158"/>
                </a:lnTo>
                <a:cubicBezTo>
                  <a:pt x="2384" y="3158"/>
                  <a:pt x="2485" y="3057"/>
                  <a:pt x="2485" y="2932"/>
                </a:cubicBezTo>
                <a:lnTo>
                  <a:pt x="2485" y="225"/>
                </a:lnTo>
                <a:cubicBezTo>
                  <a:pt x="2485" y="101"/>
                  <a:pt x="2384" y="0"/>
                  <a:pt x="2259" y="0"/>
                </a:cubicBezTo>
                <a:close/>
                <a:moveTo>
                  <a:pt x="2259" y="225"/>
                </a:moveTo>
                <a:lnTo>
                  <a:pt x="2259" y="2481"/>
                </a:lnTo>
                <a:lnTo>
                  <a:pt x="226" y="2481"/>
                </a:lnTo>
                <a:lnTo>
                  <a:pt x="226" y="225"/>
                </a:lnTo>
                <a:lnTo>
                  <a:pt x="2259" y="225"/>
                </a:lnTo>
                <a:close/>
                <a:moveTo>
                  <a:pt x="1132" y="2932"/>
                </a:moveTo>
                <a:lnTo>
                  <a:pt x="226" y="2932"/>
                </a:lnTo>
                <a:lnTo>
                  <a:pt x="226" y="2707"/>
                </a:lnTo>
                <a:lnTo>
                  <a:pt x="1132" y="2707"/>
                </a:lnTo>
                <a:lnTo>
                  <a:pt x="1132" y="2932"/>
                </a:lnTo>
                <a:close/>
                <a:moveTo>
                  <a:pt x="1357" y="2932"/>
                </a:moveTo>
                <a:lnTo>
                  <a:pt x="1357" y="2707"/>
                </a:lnTo>
                <a:lnTo>
                  <a:pt x="2259" y="2707"/>
                </a:lnTo>
                <a:lnTo>
                  <a:pt x="2259" y="2932"/>
                </a:lnTo>
                <a:lnTo>
                  <a:pt x="1357" y="2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charset="0"/>
              <a:buNone/>
              <a:defRPr/>
            </a:pPr>
            <a:endParaRPr lang="zh-CN" altLang="en-US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1" name="组 30"/>
          <p:cNvGrpSpPr/>
          <p:nvPr/>
        </p:nvGrpSpPr>
        <p:grpSpPr>
          <a:xfrm>
            <a:off x="396815" y="2170799"/>
            <a:ext cx="11398370" cy="3602736"/>
            <a:chOff x="180070" y="2009434"/>
            <a:chExt cx="11398370" cy="3602736"/>
          </a:xfrm>
        </p:grpSpPr>
        <p:grpSp>
          <p:nvGrpSpPr>
            <p:cNvPr id="6" name="组 5"/>
            <p:cNvGrpSpPr/>
            <p:nvPr/>
          </p:nvGrpSpPr>
          <p:grpSpPr>
            <a:xfrm>
              <a:off x="7525079" y="4130842"/>
              <a:ext cx="1481328" cy="1481328"/>
              <a:chOff x="6461681" y="4114800"/>
              <a:chExt cx="1481328" cy="1481328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6461681" y="4114800"/>
                <a:ext cx="1481328" cy="1481328"/>
              </a:xfrm>
              <a:prstGeom prst="ellipse">
                <a:avLst/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5" name="Freeform 1"/>
              <p:cNvSpPr>
                <a:spLocks noChangeArrowheads="1"/>
              </p:cNvSpPr>
              <p:nvPr/>
            </p:nvSpPr>
            <p:spPr bwMode="auto">
              <a:xfrm>
                <a:off x="6824611" y="4478259"/>
                <a:ext cx="755468" cy="755469"/>
              </a:xfrm>
              <a:custGeom>
                <a:avLst/>
                <a:gdLst>
                  <a:gd name="T0" fmla="*/ 2477 w 3606"/>
                  <a:gd name="T1" fmla="*/ 677 h 3607"/>
                  <a:gd name="T2" fmla="*/ 2026 w 3606"/>
                  <a:gd name="T3" fmla="*/ 0 h 3607"/>
                  <a:gd name="T4" fmla="*/ 1125 w 3606"/>
                  <a:gd name="T5" fmla="*/ 395 h 3607"/>
                  <a:gd name="T6" fmla="*/ 450 w 3606"/>
                  <a:gd name="T7" fmla="*/ 677 h 3607"/>
                  <a:gd name="T8" fmla="*/ 60 w 3606"/>
                  <a:gd name="T9" fmla="*/ 903 h 3607"/>
                  <a:gd name="T10" fmla="*/ 0 w 3606"/>
                  <a:gd name="T11" fmla="*/ 3155 h 3607"/>
                  <a:gd name="T12" fmla="*/ 60 w 3606"/>
                  <a:gd name="T13" fmla="*/ 3380 h 3607"/>
                  <a:gd name="T14" fmla="*/ 451 w 3606"/>
                  <a:gd name="T15" fmla="*/ 3606 h 3607"/>
                  <a:gd name="T16" fmla="*/ 3379 w 3606"/>
                  <a:gd name="T17" fmla="*/ 3545 h 3607"/>
                  <a:gd name="T18" fmla="*/ 3605 w 3606"/>
                  <a:gd name="T19" fmla="*/ 3155 h 3607"/>
                  <a:gd name="T20" fmla="*/ 3544 w 3606"/>
                  <a:gd name="T21" fmla="*/ 903 h 3607"/>
                  <a:gd name="T22" fmla="*/ 3154 w 3606"/>
                  <a:gd name="T23" fmla="*/ 677 h 3607"/>
                  <a:gd name="T24" fmla="*/ 1578 w 3606"/>
                  <a:gd name="T25" fmla="*/ 187 h 3607"/>
                  <a:gd name="T26" fmla="*/ 2279 w 3606"/>
                  <a:gd name="T27" fmla="*/ 355 h 3607"/>
                  <a:gd name="T28" fmla="*/ 1327 w 3606"/>
                  <a:gd name="T29" fmla="*/ 675 h 3607"/>
                  <a:gd name="T30" fmla="*/ 3156 w 3606"/>
                  <a:gd name="T31" fmla="*/ 3406 h 3607"/>
                  <a:gd name="T32" fmla="*/ 201 w 3606"/>
                  <a:gd name="T33" fmla="*/ 3155 h 3607"/>
                  <a:gd name="T34" fmla="*/ 1354 w 3606"/>
                  <a:gd name="T35" fmla="*/ 1779 h 3607"/>
                  <a:gd name="T36" fmla="*/ 1580 w 3606"/>
                  <a:gd name="T37" fmla="*/ 2255 h 3607"/>
                  <a:gd name="T38" fmla="*/ 2030 w 3606"/>
                  <a:gd name="T39" fmla="*/ 2255 h 3607"/>
                  <a:gd name="T40" fmla="*/ 2225 w 3606"/>
                  <a:gd name="T41" fmla="*/ 2142 h 3607"/>
                  <a:gd name="T42" fmla="*/ 2256 w 3606"/>
                  <a:gd name="T43" fmla="*/ 1779 h 3607"/>
                  <a:gd name="T44" fmla="*/ 3407 w 3606"/>
                  <a:gd name="T45" fmla="*/ 3155 h 3607"/>
                  <a:gd name="T46" fmla="*/ 1527 w 3606"/>
                  <a:gd name="T47" fmla="*/ 2078 h 3607"/>
                  <a:gd name="T48" fmla="*/ 2079 w 3606"/>
                  <a:gd name="T49" fmla="*/ 1303 h 3607"/>
                  <a:gd name="T50" fmla="*/ 1527 w 3606"/>
                  <a:gd name="T51" fmla="*/ 2078 h 3607"/>
                  <a:gd name="T52" fmla="*/ 2254 w 3606"/>
                  <a:gd name="T53" fmla="*/ 1603 h 3607"/>
                  <a:gd name="T54" fmla="*/ 2254 w 3606"/>
                  <a:gd name="T55" fmla="*/ 1354 h 3607"/>
                  <a:gd name="T56" fmla="*/ 2141 w 3606"/>
                  <a:gd name="T57" fmla="*/ 1158 h 3607"/>
                  <a:gd name="T58" fmla="*/ 2028 w 3606"/>
                  <a:gd name="T59" fmla="*/ 1128 h 3607"/>
                  <a:gd name="T60" fmla="*/ 1350 w 3606"/>
                  <a:gd name="T61" fmla="*/ 1354 h 3607"/>
                  <a:gd name="T62" fmla="*/ 198 w 3606"/>
                  <a:gd name="T63" fmla="*/ 1605 h 3607"/>
                  <a:gd name="T64" fmla="*/ 449 w 3606"/>
                  <a:gd name="T65" fmla="*/ 877 h 3607"/>
                  <a:gd name="T66" fmla="*/ 3405 w 3606"/>
                  <a:gd name="T67" fmla="*/ 1128 h 3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606" h="3607">
                    <a:moveTo>
                      <a:pt x="3154" y="677"/>
                    </a:moveTo>
                    <a:lnTo>
                      <a:pt x="2477" y="677"/>
                    </a:lnTo>
                    <a:lnTo>
                      <a:pt x="2477" y="395"/>
                    </a:lnTo>
                    <a:cubicBezTo>
                      <a:pt x="2477" y="177"/>
                      <a:pt x="2275" y="0"/>
                      <a:pt x="2026" y="0"/>
                    </a:cubicBezTo>
                    <a:lnTo>
                      <a:pt x="1576" y="0"/>
                    </a:lnTo>
                    <a:cubicBezTo>
                      <a:pt x="1329" y="0"/>
                      <a:pt x="1125" y="177"/>
                      <a:pt x="1125" y="395"/>
                    </a:cubicBezTo>
                    <a:lnTo>
                      <a:pt x="1125" y="677"/>
                    </a:lnTo>
                    <a:lnTo>
                      <a:pt x="450" y="677"/>
                    </a:lnTo>
                    <a:cubicBezTo>
                      <a:pt x="368" y="677"/>
                      <a:pt x="297" y="696"/>
                      <a:pt x="226" y="738"/>
                    </a:cubicBezTo>
                    <a:cubicBezTo>
                      <a:pt x="154" y="779"/>
                      <a:pt x="102" y="831"/>
                      <a:pt x="60" y="903"/>
                    </a:cubicBezTo>
                    <a:cubicBezTo>
                      <a:pt x="19" y="975"/>
                      <a:pt x="0" y="1045"/>
                      <a:pt x="0" y="1128"/>
                    </a:cubicBezTo>
                    <a:lnTo>
                      <a:pt x="0" y="3155"/>
                    </a:lnTo>
                    <a:lnTo>
                      <a:pt x="0" y="3155"/>
                    </a:lnTo>
                    <a:cubicBezTo>
                      <a:pt x="0" y="3238"/>
                      <a:pt x="19" y="3308"/>
                      <a:pt x="60" y="3380"/>
                    </a:cubicBezTo>
                    <a:cubicBezTo>
                      <a:pt x="102" y="3452"/>
                      <a:pt x="154" y="3503"/>
                      <a:pt x="226" y="3545"/>
                    </a:cubicBezTo>
                    <a:cubicBezTo>
                      <a:pt x="297" y="3586"/>
                      <a:pt x="368" y="3606"/>
                      <a:pt x="451" y="3606"/>
                    </a:cubicBezTo>
                    <a:lnTo>
                      <a:pt x="3154" y="3606"/>
                    </a:lnTo>
                    <a:cubicBezTo>
                      <a:pt x="3237" y="3606"/>
                      <a:pt x="3307" y="3587"/>
                      <a:pt x="3379" y="3545"/>
                    </a:cubicBezTo>
                    <a:cubicBezTo>
                      <a:pt x="3451" y="3504"/>
                      <a:pt x="3503" y="3452"/>
                      <a:pt x="3544" y="3380"/>
                    </a:cubicBezTo>
                    <a:cubicBezTo>
                      <a:pt x="3586" y="3308"/>
                      <a:pt x="3605" y="3238"/>
                      <a:pt x="3605" y="3155"/>
                    </a:cubicBezTo>
                    <a:lnTo>
                      <a:pt x="3605" y="1128"/>
                    </a:lnTo>
                    <a:cubicBezTo>
                      <a:pt x="3605" y="1045"/>
                      <a:pt x="3586" y="975"/>
                      <a:pt x="3544" y="903"/>
                    </a:cubicBezTo>
                    <a:cubicBezTo>
                      <a:pt x="3503" y="831"/>
                      <a:pt x="3451" y="779"/>
                      <a:pt x="3379" y="738"/>
                    </a:cubicBezTo>
                    <a:cubicBezTo>
                      <a:pt x="3307" y="696"/>
                      <a:pt x="3237" y="677"/>
                      <a:pt x="3154" y="677"/>
                    </a:cubicBezTo>
                    <a:close/>
                    <a:moveTo>
                      <a:pt x="1327" y="355"/>
                    </a:moveTo>
                    <a:cubicBezTo>
                      <a:pt x="1327" y="263"/>
                      <a:pt x="1456" y="187"/>
                      <a:pt x="1578" y="187"/>
                    </a:cubicBezTo>
                    <a:lnTo>
                      <a:pt x="2028" y="187"/>
                    </a:lnTo>
                    <a:cubicBezTo>
                      <a:pt x="2150" y="187"/>
                      <a:pt x="2279" y="265"/>
                      <a:pt x="2279" y="355"/>
                    </a:cubicBezTo>
                    <a:lnTo>
                      <a:pt x="2279" y="675"/>
                    </a:lnTo>
                    <a:lnTo>
                      <a:pt x="1327" y="675"/>
                    </a:lnTo>
                    <a:lnTo>
                      <a:pt x="1327" y="355"/>
                    </a:lnTo>
                    <a:close/>
                    <a:moveTo>
                      <a:pt x="3156" y="3406"/>
                    </a:moveTo>
                    <a:lnTo>
                      <a:pt x="452" y="3406"/>
                    </a:lnTo>
                    <a:cubicBezTo>
                      <a:pt x="327" y="3406"/>
                      <a:pt x="201" y="3278"/>
                      <a:pt x="201" y="3155"/>
                    </a:cubicBezTo>
                    <a:lnTo>
                      <a:pt x="201" y="1779"/>
                    </a:lnTo>
                    <a:lnTo>
                      <a:pt x="1354" y="1779"/>
                    </a:lnTo>
                    <a:lnTo>
                      <a:pt x="1354" y="2029"/>
                    </a:lnTo>
                    <a:cubicBezTo>
                      <a:pt x="1354" y="2155"/>
                      <a:pt x="1456" y="2255"/>
                      <a:pt x="1580" y="2255"/>
                    </a:cubicBezTo>
                    <a:lnTo>
                      <a:pt x="2030" y="2255"/>
                    </a:lnTo>
                    <a:lnTo>
                      <a:pt x="2030" y="2255"/>
                    </a:lnTo>
                    <a:cubicBezTo>
                      <a:pt x="2072" y="2255"/>
                      <a:pt x="2107" y="2245"/>
                      <a:pt x="2143" y="2224"/>
                    </a:cubicBezTo>
                    <a:cubicBezTo>
                      <a:pt x="2179" y="2204"/>
                      <a:pt x="2205" y="2178"/>
                      <a:pt x="2225" y="2142"/>
                    </a:cubicBezTo>
                    <a:cubicBezTo>
                      <a:pt x="2246" y="2106"/>
                      <a:pt x="2256" y="2071"/>
                      <a:pt x="2256" y="2029"/>
                    </a:cubicBezTo>
                    <a:lnTo>
                      <a:pt x="2256" y="1779"/>
                    </a:lnTo>
                    <a:lnTo>
                      <a:pt x="3409" y="1779"/>
                    </a:lnTo>
                    <a:lnTo>
                      <a:pt x="3407" y="3155"/>
                    </a:lnTo>
                    <a:cubicBezTo>
                      <a:pt x="3407" y="3280"/>
                      <a:pt x="3279" y="3406"/>
                      <a:pt x="3156" y="3406"/>
                    </a:cubicBezTo>
                    <a:close/>
                    <a:moveTo>
                      <a:pt x="1527" y="2078"/>
                    </a:moveTo>
                    <a:lnTo>
                      <a:pt x="1527" y="1303"/>
                    </a:lnTo>
                    <a:lnTo>
                      <a:pt x="2079" y="1303"/>
                    </a:lnTo>
                    <a:lnTo>
                      <a:pt x="2079" y="2080"/>
                    </a:lnTo>
                    <a:lnTo>
                      <a:pt x="1527" y="2078"/>
                    </a:lnTo>
                    <a:close/>
                    <a:moveTo>
                      <a:pt x="3407" y="1603"/>
                    </a:moveTo>
                    <a:lnTo>
                      <a:pt x="2254" y="1603"/>
                    </a:lnTo>
                    <a:lnTo>
                      <a:pt x="2254" y="1354"/>
                    </a:lnTo>
                    <a:lnTo>
                      <a:pt x="2254" y="1354"/>
                    </a:lnTo>
                    <a:cubicBezTo>
                      <a:pt x="2254" y="1312"/>
                      <a:pt x="2244" y="1277"/>
                      <a:pt x="2223" y="1241"/>
                    </a:cubicBezTo>
                    <a:cubicBezTo>
                      <a:pt x="2203" y="1205"/>
                      <a:pt x="2177" y="1178"/>
                      <a:pt x="2141" y="1158"/>
                    </a:cubicBezTo>
                    <a:cubicBezTo>
                      <a:pt x="2105" y="1137"/>
                      <a:pt x="2070" y="1128"/>
                      <a:pt x="2028" y="1128"/>
                    </a:cubicBezTo>
                    <a:lnTo>
                      <a:pt x="2028" y="1128"/>
                    </a:lnTo>
                    <a:lnTo>
                      <a:pt x="1578" y="1128"/>
                    </a:lnTo>
                    <a:cubicBezTo>
                      <a:pt x="1453" y="1128"/>
                      <a:pt x="1350" y="1228"/>
                      <a:pt x="1350" y="1354"/>
                    </a:cubicBezTo>
                    <a:lnTo>
                      <a:pt x="1350" y="1605"/>
                    </a:lnTo>
                    <a:lnTo>
                      <a:pt x="198" y="1605"/>
                    </a:lnTo>
                    <a:lnTo>
                      <a:pt x="198" y="1128"/>
                    </a:lnTo>
                    <a:cubicBezTo>
                      <a:pt x="198" y="1003"/>
                      <a:pt x="325" y="877"/>
                      <a:pt x="449" y="877"/>
                    </a:cubicBezTo>
                    <a:lnTo>
                      <a:pt x="3154" y="877"/>
                    </a:lnTo>
                    <a:cubicBezTo>
                      <a:pt x="3279" y="877"/>
                      <a:pt x="3405" y="1005"/>
                      <a:pt x="3405" y="1128"/>
                    </a:cubicBezTo>
                    <a:lnTo>
                      <a:pt x="3407" y="16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charset="0"/>
                  <a:buNone/>
                  <a:defRPr/>
                </a:pPr>
                <a:endParaRPr lang="zh-CN" alt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27" name="组 26"/>
            <p:cNvGrpSpPr/>
            <p:nvPr/>
          </p:nvGrpSpPr>
          <p:grpSpPr>
            <a:xfrm>
              <a:off x="4278316" y="4130842"/>
              <a:ext cx="1481328" cy="1481328"/>
              <a:chOff x="4381890" y="4130842"/>
              <a:chExt cx="1481328" cy="1481328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4381890" y="4130842"/>
                <a:ext cx="1481328" cy="1481328"/>
              </a:xfrm>
              <a:prstGeom prst="ellipse">
                <a:avLst/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7" name="Freeform 8"/>
              <p:cNvSpPr>
                <a:spLocks noChangeArrowheads="1"/>
              </p:cNvSpPr>
              <p:nvPr/>
            </p:nvSpPr>
            <p:spPr bwMode="auto">
              <a:xfrm>
                <a:off x="4743822" y="4493241"/>
                <a:ext cx="757461" cy="756529"/>
              </a:xfrm>
              <a:custGeom>
                <a:avLst/>
                <a:gdLst>
                  <a:gd name="T0" fmla="*/ 972 w 3579"/>
                  <a:gd name="T1" fmla="*/ 2684 h 3578"/>
                  <a:gd name="T2" fmla="*/ 911 w 3579"/>
                  <a:gd name="T3" fmla="*/ 2658 h 3578"/>
                  <a:gd name="T4" fmla="*/ 888 w 3579"/>
                  <a:gd name="T5" fmla="*/ 2575 h 3578"/>
                  <a:gd name="T6" fmla="*/ 1229 w 3579"/>
                  <a:gd name="T7" fmla="*/ 1299 h 3578"/>
                  <a:gd name="T8" fmla="*/ 1290 w 3579"/>
                  <a:gd name="T9" fmla="*/ 1237 h 3578"/>
                  <a:gd name="T10" fmla="*/ 2567 w 3579"/>
                  <a:gd name="T11" fmla="*/ 897 h 3578"/>
                  <a:gd name="T12" fmla="*/ 2650 w 3579"/>
                  <a:gd name="T13" fmla="*/ 919 h 3578"/>
                  <a:gd name="T14" fmla="*/ 2672 w 3579"/>
                  <a:gd name="T15" fmla="*/ 1003 h 3578"/>
                  <a:gd name="T16" fmla="*/ 2332 w 3579"/>
                  <a:gd name="T17" fmla="*/ 2279 h 3578"/>
                  <a:gd name="T18" fmla="*/ 2271 w 3579"/>
                  <a:gd name="T19" fmla="*/ 2340 h 3578"/>
                  <a:gd name="T20" fmla="*/ 994 w 3579"/>
                  <a:gd name="T21" fmla="*/ 2681 h 3578"/>
                  <a:gd name="T22" fmla="*/ 972 w 3579"/>
                  <a:gd name="T23" fmla="*/ 2684 h 3578"/>
                  <a:gd name="T24" fmla="*/ 1383 w 3579"/>
                  <a:gd name="T25" fmla="*/ 1392 h 3578"/>
                  <a:gd name="T26" fmla="*/ 1094 w 3579"/>
                  <a:gd name="T27" fmla="*/ 2475 h 3578"/>
                  <a:gd name="T28" fmla="*/ 2178 w 3579"/>
                  <a:gd name="T29" fmla="*/ 2186 h 3578"/>
                  <a:gd name="T30" fmla="*/ 2467 w 3579"/>
                  <a:gd name="T31" fmla="*/ 1103 h 3578"/>
                  <a:gd name="T32" fmla="*/ 1383 w 3579"/>
                  <a:gd name="T33" fmla="*/ 1392 h 3578"/>
                  <a:gd name="T34" fmla="*/ 1788 w 3579"/>
                  <a:gd name="T35" fmla="*/ 3577 h 3578"/>
                  <a:gd name="T36" fmla="*/ 1094 w 3579"/>
                  <a:gd name="T37" fmla="*/ 3436 h 3578"/>
                  <a:gd name="T38" fmla="*/ 526 w 3579"/>
                  <a:gd name="T39" fmla="*/ 3052 h 3578"/>
                  <a:gd name="T40" fmla="*/ 141 w 3579"/>
                  <a:gd name="T41" fmla="*/ 2483 h 3578"/>
                  <a:gd name="T42" fmla="*/ 0 w 3579"/>
                  <a:gd name="T43" fmla="*/ 1789 h 3578"/>
                  <a:gd name="T44" fmla="*/ 141 w 3579"/>
                  <a:gd name="T45" fmla="*/ 1094 h 3578"/>
                  <a:gd name="T46" fmla="*/ 526 w 3579"/>
                  <a:gd name="T47" fmla="*/ 526 h 3578"/>
                  <a:gd name="T48" fmla="*/ 1094 w 3579"/>
                  <a:gd name="T49" fmla="*/ 141 h 3578"/>
                  <a:gd name="T50" fmla="*/ 1788 w 3579"/>
                  <a:gd name="T51" fmla="*/ 0 h 3578"/>
                  <a:gd name="T52" fmla="*/ 2484 w 3579"/>
                  <a:gd name="T53" fmla="*/ 141 h 3578"/>
                  <a:gd name="T54" fmla="*/ 3052 w 3579"/>
                  <a:gd name="T55" fmla="*/ 526 h 3578"/>
                  <a:gd name="T56" fmla="*/ 3437 w 3579"/>
                  <a:gd name="T57" fmla="*/ 1094 h 3578"/>
                  <a:gd name="T58" fmla="*/ 3578 w 3579"/>
                  <a:gd name="T59" fmla="*/ 1789 h 3578"/>
                  <a:gd name="T60" fmla="*/ 3437 w 3579"/>
                  <a:gd name="T61" fmla="*/ 2483 h 3578"/>
                  <a:gd name="T62" fmla="*/ 3052 w 3579"/>
                  <a:gd name="T63" fmla="*/ 3052 h 3578"/>
                  <a:gd name="T64" fmla="*/ 2484 w 3579"/>
                  <a:gd name="T65" fmla="*/ 3436 h 3578"/>
                  <a:gd name="T66" fmla="*/ 1788 w 3579"/>
                  <a:gd name="T67" fmla="*/ 3577 h 3578"/>
                  <a:gd name="T68" fmla="*/ 1788 w 3579"/>
                  <a:gd name="T69" fmla="*/ 173 h 3578"/>
                  <a:gd name="T70" fmla="*/ 1162 w 3579"/>
                  <a:gd name="T71" fmla="*/ 301 h 3578"/>
                  <a:gd name="T72" fmla="*/ 648 w 3579"/>
                  <a:gd name="T73" fmla="*/ 648 h 3578"/>
                  <a:gd name="T74" fmla="*/ 301 w 3579"/>
                  <a:gd name="T75" fmla="*/ 1162 h 3578"/>
                  <a:gd name="T76" fmla="*/ 173 w 3579"/>
                  <a:gd name="T77" fmla="*/ 1789 h 3578"/>
                  <a:gd name="T78" fmla="*/ 301 w 3579"/>
                  <a:gd name="T79" fmla="*/ 2416 h 3578"/>
                  <a:gd name="T80" fmla="*/ 648 w 3579"/>
                  <a:gd name="T81" fmla="*/ 2930 h 3578"/>
                  <a:gd name="T82" fmla="*/ 1162 w 3579"/>
                  <a:gd name="T83" fmla="*/ 3277 h 3578"/>
                  <a:gd name="T84" fmla="*/ 1788 w 3579"/>
                  <a:gd name="T85" fmla="*/ 3404 h 3578"/>
                  <a:gd name="T86" fmla="*/ 2416 w 3579"/>
                  <a:gd name="T87" fmla="*/ 3277 h 3578"/>
                  <a:gd name="T88" fmla="*/ 2930 w 3579"/>
                  <a:gd name="T89" fmla="*/ 2930 h 3578"/>
                  <a:gd name="T90" fmla="*/ 3277 w 3579"/>
                  <a:gd name="T91" fmla="*/ 2416 h 3578"/>
                  <a:gd name="T92" fmla="*/ 3405 w 3579"/>
                  <a:gd name="T93" fmla="*/ 1789 h 3578"/>
                  <a:gd name="T94" fmla="*/ 3277 w 3579"/>
                  <a:gd name="T95" fmla="*/ 1162 h 3578"/>
                  <a:gd name="T96" fmla="*/ 2930 w 3579"/>
                  <a:gd name="T97" fmla="*/ 648 h 3578"/>
                  <a:gd name="T98" fmla="*/ 2416 w 3579"/>
                  <a:gd name="T99" fmla="*/ 301 h 3578"/>
                  <a:gd name="T100" fmla="*/ 1788 w 3579"/>
                  <a:gd name="T101" fmla="*/ 173 h 3578"/>
                  <a:gd name="T102" fmla="*/ 1919 w 3579"/>
                  <a:gd name="T103" fmla="*/ 1997 h 3578"/>
                  <a:gd name="T104" fmla="*/ 1858 w 3579"/>
                  <a:gd name="T105" fmla="*/ 1971 h 3578"/>
                  <a:gd name="T106" fmla="*/ 1634 w 3579"/>
                  <a:gd name="T107" fmla="*/ 1748 h 3578"/>
                  <a:gd name="T108" fmla="*/ 1634 w 3579"/>
                  <a:gd name="T109" fmla="*/ 1625 h 3578"/>
                  <a:gd name="T110" fmla="*/ 1757 w 3579"/>
                  <a:gd name="T111" fmla="*/ 1625 h 3578"/>
                  <a:gd name="T112" fmla="*/ 1981 w 3579"/>
                  <a:gd name="T113" fmla="*/ 1849 h 3578"/>
                  <a:gd name="T114" fmla="*/ 1981 w 3579"/>
                  <a:gd name="T115" fmla="*/ 1971 h 3578"/>
                  <a:gd name="T116" fmla="*/ 1919 w 3579"/>
                  <a:gd name="T117" fmla="*/ 1997 h 3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79" h="3578">
                    <a:moveTo>
                      <a:pt x="972" y="2684"/>
                    </a:moveTo>
                    <a:cubicBezTo>
                      <a:pt x="949" y="2684"/>
                      <a:pt x="927" y="2675"/>
                      <a:pt x="911" y="2658"/>
                    </a:cubicBezTo>
                    <a:cubicBezTo>
                      <a:pt x="889" y="2636"/>
                      <a:pt x="880" y="2605"/>
                      <a:pt x="888" y="2575"/>
                    </a:cubicBezTo>
                    <a:lnTo>
                      <a:pt x="1229" y="1299"/>
                    </a:lnTo>
                    <a:cubicBezTo>
                      <a:pt x="1237" y="1269"/>
                      <a:pt x="1260" y="1245"/>
                      <a:pt x="1290" y="1237"/>
                    </a:cubicBezTo>
                    <a:lnTo>
                      <a:pt x="2567" y="897"/>
                    </a:lnTo>
                    <a:cubicBezTo>
                      <a:pt x="2596" y="889"/>
                      <a:pt x="2628" y="898"/>
                      <a:pt x="2650" y="919"/>
                    </a:cubicBezTo>
                    <a:cubicBezTo>
                      <a:pt x="2672" y="941"/>
                      <a:pt x="2680" y="973"/>
                      <a:pt x="2672" y="1003"/>
                    </a:cubicBezTo>
                    <a:lnTo>
                      <a:pt x="2332" y="2279"/>
                    </a:lnTo>
                    <a:cubicBezTo>
                      <a:pt x="2324" y="2309"/>
                      <a:pt x="2301" y="2332"/>
                      <a:pt x="2271" y="2340"/>
                    </a:cubicBezTo>
                    <a:lnTo>
                      <a:pt x="994" y="2681"/>
                    </a:lnTo>
                    <a:cubicBezTo>
                      <a:pt x="987" y="2683"/>
                      <a:pt x="980" y="2684"/>
                      <a:pt x="972" y="2684"/>
                    </a:cubicBezTo>
                    <a:close/>
                    <a:moveTo>
                      <a:pt x="1383" y="1392"/>
                    </a:moveTo>
                    <a:lnTo>
                      <a:pt x="1094" y="2475"/>
                    </a:lnTo>
                    <a:lnTo>
                      <a:pt x="2178" y="2186"/>
                    </a:lnTo>
                    <a:lnTo>
                      <a:pt x="2467" y="1103"/>
                    </a:lnTo>
                    <a:lnTo>
                      <a:pt x="1383" y="1392"/>
                    </a:lnTo>
                    <a:close/>
                    <a:moveTo>
                      <a:pt x="1788" y="3577"/>
                    </a:moveTo>
                    <a:cubicBezTo>
                      <a:pt x="1549" y="3577"/>
                      <a:pt x="1315" y="3530"/>
                      <a:pt x="1094" y="3436"/>
                    </a:cubicBezTo>
                    <a:cubicBezTo>
                      <a:pt x="882" y="3346"/>
                      <a:pt x="690" y="3217"/>
                      <a:pt x="526" y="3052"/>
                    </a:cubicBezTo>
                    <a:cubicBezTo>
                      <a:pt x="361" y="2887"/>
                      <a:pt x="232" y="2696"/>
                      <a:pt x="141" y="2483"/>
                    </a:cubicBezTo>
                    <a:cubicBezTo>
                      <a:pt x="48" y="2263"/>
                      <a:pt x="0" y="2029"/>
                      <a:pt x="0" y="1789"/>
                    </a:cubicBezTo>
                    <a:cubicBezTo>
                      <a:pt x="0" y="1548"/>
                      <a:pt x="48" y="1315"/>
                      <a:pt x="141" y="1094"/>
                    </a:cubicBezTo>
                    <a:cubicBezTo>
                      <a:pt x="232" y="882"/>
                      <a:pt x="361" y="690"/>
                      <a:pt x="526" y="526"/>
                    </a:cubicBezTo>
                    <a:cubicBezTo>
                      <a:pt x="690" y="361"/>
                      <a:pt x="882" y="232"/>
                      <a:pt x="1094" y="141"/>
                    </a:cubicBezTo>
                    <a:cubicBezTo>
                      <a:pt x="1315" y="48"/>
                      <a:pt x="1548" y="0"/>
                      <a:pt x="1788" y="0"/>
                    </a:cubicBezTo>
                    <a:cubicBezTo>
                      <a:pt x="2029" y="0"/>
                      <a:pt x="2263" y="48"/>
                      <a:pt x="2484" y="141"/>
                    </a:cubicBezTo>
                    <a:cubicBezTo>
                      <a:pt x="2696" y="232"/>
                      <a:pt x="2888" y="361"/>
                      <a:pt x="3052" y="526"/>
                    </a:cubicBezTo>
                    <a:cubicBezTo>
                      <a:pt x="3217" y="690"/>
                      <a:pt x="3346" y="882"/>
                      <a:pt x="3437" y="1094"/>
                    </a:cubicBezTo>
                    <a:cubicBezTo>
                      <a:pt x="3530" y="1315"/>
                      <a:pt x="3578" y="1548"/>
                      <a:pt x="3578" y="1789"/>
                    </a:cubicBezTo>
                    <a:cubicBezTo>
                      <a:pt x="3578" y="2029"/>
                      <a:pt x="3530" y="2263"/>
                      <a:pt x="3437" y="2483"/>
                    </a:cubicBezTo>
                    <a:cubicBezTo>
                      <a:pt x="3346" y="2696"/>
                      <a:pt x="3217" y="2887"/>
                      <a:pt x="3052" y="3052"/>
                    </a:cubicBezTo>
                    <a:cubicBezTo>
                      <a:pt x="2888" y="3217"/>
                      <a:pt x="2696" y="3346"/>
                      <a:pt x="2484" y="3436"/>
                    </a:cubicBezTo>
                    <a:cubicBezTo>
                      <a:pt x="2263" y="3530"/>
                      <a:pt x="2029" y="3577"/>
                      <a:pt x="1788" y="3577"/>
                    </a:cubicBezTo>
                    <a:close/>
                    <a:moveTo>
                      <a:pt x="1788" y="173"/>
                    </a:moveTo>
                    <a:cubicBezTo>
                      <a:pt x="1572" y="173"/>
                      <a:pt x="1361" y="216"/>
                      <a:pt x="1162" y="301"/>
                    </a:cubicBezTo>
                    <a:cubicBezTo>
                      <a:pt x="970" y="382"/>
                      <a:pt x="797" y="499"/>
                      <a:pt x="648" y="648"/>
                    </a:cubicBezTo>
                    <a:cubicBezTo>
                      <a:pt x="499" y="797"/>
                      <a:pt x="382" y="970"/>
                      <a:pt x="301" y="1162"/>
                    </a:cubicBezTo>
                    <a:cubicBezTo>
                      <a:pt x="216" y="1361"/>
                      <a:pt x="173" y="1572"/>
                      <a:pt x="173" y="1789"/>
                    </a:cubicBezTo>
                    <a:cubicBezTo>
                      <a:pt x="173" y="2005"/>
                      <a:pt x="216" y="2216"/>
                      <a:pt x="301" y="2416"/>
                    </a:cubicBezTo>
                    <a:cubicBezTo>
                      <a:pt x="382" y="2608"/>
                      <a:pt x="499" y="2782"/>
                      <a:pt x="648" y="2930"/>
                    </a:cubicBezTo>
                    <a:cubicBezTo>
                      <a:pt x="797" y="3079"/>
                      <a:pt x="970" y="3195"/>
                      <a:pt x="1162" y="3277"/>
                    </a:cubicBezTo>
                    <a:cubicBezTo>
                      <a:pt x="1361" y="3361"/>
                      <a:pt x="1572" y="3404"/>
                      <a:pt x="1788" y="3404"/>
                    </a:cubicBezTo>
                    <a:cubicBezTo>
                      <a:pt x="2006" y="3404"/>
                      <a:pt x="2217" y="3361"/>
                      <a:pt x="2416" y="3277"/>
                    </a:cubicBezTo>
                    <a:cubicBezTo>
                      <a:pt x="2608" y="3195"/>
                      <a:pt x="2781" y="3079"/>
                      <a:pt x="2930" y="2930"/>
                    </a:cubicBezTo>
                    <a:cubicBezTo>
                      <a:pt x="3079" y="2782"/>
                      <a:pt x="3196" y="2608"/>
                      <a:pt x="3277" y="2416"/>
                    </a:cubicBezTo>
                    <a:cubicBezTo>
                      <a:pt x="3362" y="2216"/>
                      <a:pt x="3405" y="2005"/>
                      <a:pt x="3405" y="1789"/>
                    </a:cubicBezTo>
                    <a:cubicBezTo>
                      <a:pt x="3405" y="1572"/>
                      <a:pt x="3362" y="1361"/>
                      <a:pt x="3277" y="1162"/>
                    </a:cubicBezTo>
                    <a:cubicBezTo>
                      <a:pt x="3196" y="970"/>
                      <a:pt x="3079" y="797"/>
                      <a:pt x="2930" y="648"/>
                    </a:cubicBezTo>
                    <a:cubicBezTo>
                      <a:pt x="2781" y="499"/>
                      <a:pt x="2608" y="382"/>
                      <a:pt x="2416" y="301"/>
                    </a:cubicBezTo>
                    <a:cubicBezTo>
                      <a:pt x="2217" y="216"/>
                      <a:pt x="2006" y="173"/>
                      <a:pt x="1788" y="173"/>
                    </a:cubicBezTo>
                    <a:close/>
                    <a:moveTo>
                      <a:pt x="1919" y="1997"/>
                    </a:moveTo>
                    <a:cubicBezTo>
                      <a:pt x="1897" y="1997"/>
                      <a:pt x="1875" y="1988"/>
                      <a:pt x="1858" y="1971"/>
                    </a:cubicBezTo>
                    <a:lnTo>
                      <a:pt x="1634" y="1748"/>
                    </a:lnTo>
                    <a:cubicBezTo>
                      <a:pt x="1601" y="1714"/>
                      <a:pt x="1600" y="1659"/>
                      <a:pt x="1634" y="1625"/>
                    </a:cubicBezTo>
                    <a:cubicBezTo>
                      <a:pt x="1667" y="1591"/>
                      <a:pt x="1723" y="1591"/>
                      <a:pt x="1757" y="1625"/>
                    </a:cubicBezTo>
                    <a:lnTo>
                      <a:pt x="1981" y="1849"/>
                    </a:lnTo>
                    <a:cubicBezTo>
                      <a:pt x="2015" y="1883"/>
                      <a:pt x="2015" y="1938"/>
                      <a:pt x="1981" y="1971"/>
                    </a:cubicBezTo>
                    <a:cubicBezTo>
                      <a:pt x="1964" y="1988"/>
                      <a:pt x="1942" y="1997"/>
                      <a:pt x="1919" y="199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charset="0"/>
                  <a:buNone/>
                  <a:defRPr/>
                </a:pPr>
                <a:endParaRPr lang="zh-CN" alt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8" name="组 7"/>
            <p:cNvGrpSpPr/>
            <p:nvPr/>
          </p:nvGrpSpPr>
          <p:grpSpPr>
            <a:xfrm>
              <a:off x="5901698" y="2009434"/>
              <a:ext cx="1481328" cy="1481328"/>
              <a:chOff x="6461681" y="1993392"/>
              <a:chExt cx="1481328" cy="148132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6461681" y="1993392"/>
                <a:ext cx="1481328" cy="1481328"/>
              </a:xfrm>
              <a:prstGeom prst="ellipse">
                <a:avLst/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3" name="Freeform 11"/>
              <p:cNvSpPr>
                <a:spLocks noChangeArrowheads="1"/>
              </p:cNvSpPr>
              <p:nvPr/>
            </p:nvSpPr>
            <p:spPr bwMode="auto">
              <a:xfrm>
                <a:off x="6927246" y="2384816"/>
                <a:ext cx="550199" cy="698480"/>
              </a:xfrm>
              <a:custGeom>
                <a:avLst/>
                <a:gdLst>
                  <a:gd name="T0" fmla="*/ 2259 w 2486"/>
                  <a:gd name="T1" fmla="*/ 0 h 3159"/>
                  <a:gd name="T2" fmla="*/ 226 w 2486"/>
                  <a:gd name="T3" fmla="*/ 0 h 3159"/>
                  <a:gd name="T4" fmla="*/ 0 w 2486"/>
                  <a:gd name="T5" fmla="*/ 225 h 3159"/>
                  <a:gd name="T6" fmla="*/ 0 w 2486"/>
                  <a:gd name="T7" fmla="*/ 2932 h 3159"/>
                  <a:gd name="T8" fmla="*/ 226 w 2486"/>
                  <a:gd name="T9" fmla="*/ 3158 h 3159"/>
                  <a:gd name="T10" fmla="*/ 2259 w 2486"/>
                  <a:gd name="T11" fmla="*/ 3158 h 3159"/>
                  <a:gd name="T12" fmla="*/ 2485 w 2486"/>
                  <a:gd name="T13" fmla="*/ 2932 h 3159"/>
                  <a:gd name="T14" fmla="*/ 2485 w 2486"/>
                  <a:gd name="T15" fmla="*/ 225 h 3159"/>
                  <a:gd name="T16" fmla="*/ 2259 w 2486"/>
                  <a:gd name="T17" fmla="*/ 0 h 3159"/>
                  <a:gd name="T18" fmla="*/ 2259 w 2486"/>
                  <a:gd name="T19" fmla="*/ 225 h 3159"/>
                  <a:gd name="T20" fmla="*/ 2259 w 2486"/>
                  <a:gd name="T21" fmla="*/ 2481 h 3159"/>
                  <a:gd name="T22" fmla="*/ 226 w 2486"/>
                  <a:gd name="T23" fmla="*/ 2481 h 3159"/>
                  <a:gd name="T24" fmla="*/ 226 w 2486"/>
                  <a:gd name="T25" fmla="*/ 225 h 3159"/>
                  <a:gd name="T26" fmla="*/ 2259 w 2486"/>
                  <a:gd name="T27" fmla="*/ 225 h 3159"/>
                  <a:gd name="T28" fmla="*/ 1132 w 2486"/>
                  <a:gd name="T29" fmla="*/ 2932 h 3159"/>
                  <a:gd name="T30" fmla="*/ 226 w 2486"/>
                  <a:gd name="T31" fmla="*/ 2932 h 3159"/>
                  <a:gd name="T32" fmla="*/ 226 w 2486"/>
                  <a:gd name="T33" fmla="*/ 2707 h 3159"/>
                  <a:gd name="T34" fmla="*/ 1132 w 2486"/>
                  <a:gd name="T35" fmla="*/ 2707 h 3159"/>
                  <a:gd name="T36" fmla="*/ 1132 w 2486"/>
                  <a:gd name="T37" fmla="*/ 2932 h 3159"/>
                  <a:gd name="T38" fmla="*/ 1357 w 2486"/>
                  <a:gd name="T39" fmla="*/ 2932 h 3159"/>
                  <a:gd name="T40" fmla="*/ 1357 w 2486"/>
                  <a:gd name="T41" fmla="*/ 2707 h 3159"/>
                  <a:gd name="T42" fmla="*/ 2259 w 2486"/>
                  <a:gd name="T43" fmla="*/ 2707 h 3159"/>
                  <a:gd name="T44" fmla="*/ 2259 w 2486"/>
                  <a:gd name="T45" fmla="*/ 2932 h 3159"/>
                  <a:gd name="T46" fmla="*/ 1357 w 2486"/>
                  <a:gd name="T47" fmla="*/ 2932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486" h="3159">
                    <a:moveTo>
                      <a:pt x="2259" y="0"/>
                    </a:moveTo>
                    <a:lnTo>
                      <a:pt x="226" y="0"/>
                    </a:lnTo>
                    <a:cubicBezTo>
                      <a:pt x="101" y="0"/>
                      <a:pt x="0" y="101"/>
                      <a:pt x="0" y="225"/>
                    </a:cubicBezTo>
                    <a:lnTo>
                      <a:pt x="0" y="2932"/>
                    </a:lnTo>
                    <a:cubicBezTo>
                      <a:pt x="0" y="3057"/>
                      <a:pt x="101" y="3158"/>
                      <a:pt x="226" y="3158"/>
                    </a:cubicBezTo>
                    <a:lnTo>
                      <a:pt x="2259" y="3158"/>
                    </a:lnTo>
                    <a:cubicBezTo>
                      <a:pt x="2384" y="3158"/>
                      <a:pt x="2485" y="3057"/>
                      <a:pt x="2485" y="2932"/>
                    </a:cubicBezTo>
                    <a:lnTo>
                      <a:pt x="2485" y="225"/>
                    </a:lnTo>
                    <a:cubicBezTo>
                      <a:pt x="2485" y="101"/>
                      <a:pt x="2384" y="0"/>
                      <a:pt x="2259" y="0"/>
                    </a:cubicBezTo>
                    <a:close/>
                    <a:moveTo>
                      <a:pt x="2259" y="225"/>
                    </a:moveTo>
                    <a:lnTo>
                      <a:pt x="2259" y="2481"/>
                    </a:lnTo>
                    <a:lnTo>
                      <a:pt x="226" y="2481"/>
                    </a:lnTo>
                    <a:lnTo>
                      <a:pt x="226" y="225"/>
                    </a:lnTo>
                    <a:lnTo>
                      <a:pt x="2259" y="225"/>
                    </a:lnTo>
                    <a:close/>
                    <a:moveTo>
                      <a:pt x="1132" y="2932"/>
                    </a:moveTo>
                    <a:lnTo>
                      <a:pt x="226" y="2932"/>
                    </a:lnTo>
                    <a:lnTo>
                      <a:pt x="226" y="2707"/>
                    </a:lnTo>
                    <a:lnTo>
                      <a:pt x="1132" y="2707"/>
                    </a:lnTo>
                    <a:lnTo>
                      <a:pt x="1132" y="2932"/>
                    </a:lnTo>
                    <a:close/>
                    <a:moveTo>
                      <a:pt x="1357" y="2932"/>
                    </a:moveTo>
                    <a:lnTo>
                      <a:pt x="1357" y="2707"/>
                    </a:lnTo>
                    <a:lnTo>
                      <a:pt x="2259" y="2707"/>
                    </a:lnTo>
                    <a:lnTo>
                      <a:pt x="2259" y="2932"/>
                    </a:lnTo>
                    <a:lnTo>
                      <a:pt x="1357" y="29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charset="0"/>
                  <a:buNone/>
                  <a:defRPr/>
                </a:pPr>
                <a:endParaRPr lang="zh-CN" alt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组 25"/>
            <p:cNvGrpSpPr/>
            <p:nvPr/>
          </p:nvGrpSpPr>
          <p:grpSpPr>
            <a:xfrm>
              <a:off x="2654934" y="2134439"/>
              <a:ext cx="1481328" cy="1481328"/>
              <a:chOff x="4381890" y="2009434"/>
              <a:chExt cx="1481328" cy="148132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4381890" y="2009434"/>
                <a:ext cx="1481328" cy="1481328"/>
              </a:xfrm>
              <a:prstGeom prst="ellipse">
                <a:avLst/>
              </a:prstGeom>
              <a:solidFill>
                <a:srgbClr val="F5908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" name="Freeform 14"/>
              <p:cNvSpPr>
                <a:spLocks noChangeArrowheads="1"/>
              </p:cNvSpPr>
              <p:nvPr/>
            </p:nvSpPr>
            <p:spPr bwMode="auto">
              <a:xfrm>
                <a:off x="4775265" y="2402321"/>
                <a:ext cx="694577" cy="695553"/>
              </a:xfrm>
              <a:custGeom>
                <a:avLst/>
                <a:gdLst>
                  <a:gd name="T0" fmla="*/ 1906 w 3141"/>
                  <a:gd name="T1" fmla="*/ 1418 h 3143"/>
                  <a:gd name="T2" fmla="*/ 1997 w 3141"/>
                  <a:gd name="T3" fmla="*/ 999 h 3143"/>
                  <a:gd name="T4" fmla="*/ 999 w 3141"/>
                  <a:gd name="T5" fmla="*/ 0 h 3143"/>
                  <a:gd name="T6" fmla="*/ 709 w 3141"/>
                  <a:gd name="T7" fmla="*/ 42 h 3143"/>
                  <a:gd name="T8" fmla="*/ 600 w 3141"/>
                  <a:gd name="T9" fmla="*/ 75 h 3143"/>
                  <a:gd name="T10" fmla="*/ 1218 w 3141"/>
                  <a:gd name="T11" fmla="*/ 694 h 3143"/>
                  <a:gd name="T12" fmla="*/ 1259 w 3141"/>
                  <a:gd name="T13" fmla="*/ 792 h 3143"/>
                  <a:gd name="T14" fmla="*/ 1218 w 3141"/>
                  <a:gd name="T15" fmla="*/ 890 h 3143"/>
                  <a:gd name="T16" fmla="*/ 890 w 3141"/>
                  <a:gd name="T17" fmla="*/ 1218 h 3143"/>
                  <a:gd name="T18" fmla="*/ 694 w 3141"/>
                  <a:gd name="T19" fmla="*/ 1218 h 3143"/>
                  <a:gd name="T20" fmla="*/ 76 w 3141"/>
                  <a:gd name="T21" fmla="*/ 600 h 3143"/>
                  <a:gd name="T22" fmla="*/ 43 w 3141"/>
                  <a:gd name="T23" fmla="*/ 709 h 3143"/>
                  <a:gd name="T24" fmla="*/ 0 w 3141"/>
                  <a:gd name="T25" fmla="*/ 999 h 3143"/>
                  <a:gd name="T26" fmla="*/ 999 w 3141"/>
                  <a:gd name="T27" fmla="*/ 1997 h 3143"/>
                  <a:gd name="T28" fmla="*/ 1418 w 3141"/>
                  <a:gd name="T29" fmla="*/ 1906 h 3143"/>
                  <a:gd name="T30" fmla="*/ 1913 w 3141"/>
                  <a:gd name="T31" fmla="*/ 2514 h 3143"/>
                  <a:gd name="T32" fmla="*/ 1926 w 3141"/>
                  <a:gd name="T33" fmla="*/ 2540 h 3143"/>
                  <a:gd name="T34" fmla="*/ 1950 w 3141"/>
                  <a:gd name="T35" fmla="*/ 2559 h 3143"/>
                  <a:gd name="T36" fmla="*/ 2351 w 3141"/>
                  <a:gd name="T37" fmla="*/ 3050 h 3143"/>
                  <a:gd name="T38" fmla="*/ 2548 w 3141"/>
                  <a:gd name="T39" fmla="*/ 3142 h 3143"/>
                  <a:gd name="T40" fmla="*/ 2732 w 3141"/>
                  <a:gd name="T41" fmla="*/ 3065 h 3143"/>
                  <a:gd name="T42" fmla="*/ 3060 w 3141"/>
                  <a:gd name="T43" fmla="*/ 2737 h 3143"/>
                  <a:gd name="T44" fmla="*/ 3137 w 3141"/>
                  <a:gd name="T45" fmla="*/ 2543 h 3143"/>
                  <a:gd name="T46" fmla="*/ 3044 w 3141"/>
                  <a:gd name="T47" fmla="*/ 2355 h 3143"/>
                  <a:gd name="T48" fmla="*/ 1906 w 3141"/>
                  <a:gd name="T49" fmla="*/ 1418 h 3143"/>
                  <a:gd name="T50" fmla="*/ 2636 w 3141"/>
                  <a:gd name="T51" fmla="*/ 2969 h 3143"/>
                  <a:gd name="T52" fmla="*/ 2455 w 3141"/>
                  <a:gd name="T53" fmla="*/ 2963 h 3143"/>
                  <a:gd name="T54" fmla="*/ 2266 w 3141"/>
                  <a:gd name="T55" fmla="*/ 2731 h 3143"/>
                  <a:gd name="T56" fmla="*/ 2494 w 3141"/>
                  <a:gd name="T57" fmla="*/ 2547 h 3143"/>
                  <a:gd name="T58" fmla="*/ 2504 w 3141"/>
                  <a:gd name="T59" fmla="*/ 2451 h 3143"/>
                  <a:gd name="T60" fmla="*/ 2409 w 3141"/>
                  <a:gd name="T61" fmla="*/ 2441 h 3143"/>
                  <a:gd name="T62" fmla="*/ 2180 w 3141"/>
                  <a:gd name="T63" fmla="*/ 2625 h 3143"/>
                  <a:gd name="T64" fmla="*/ 2080 w 3141"/>
                  <a:gd name="T65" fmla="*/ 2503 h 3143"/>
                  <a:gd name="T66" fmla="*/ 2285 w 3141"/>
                  <a:gd name="T67" fmla="*/ 2338 h 3143"/>
                  <a:gd name="T68" fmla="*/ 2295 w 3141"/>
                  <a:gd name="T69" fmla="*/ 2242 h 3143"/>
                  <a:gd name="T70" fmla="*/ 2200 w 3141"/>
                  <a:gd name="T71" fmla="*/ 2232 h 3143"/>
                  <a:gd name="T72" fmla="*/ 1994 w 3141"/>
                  <a:gd name="T73" fmla="*/ 2398 h 3143"/>
                  <a:gd name="T74" fmla="*/ 1453 w 3141"/>
                  <a:gd name="T75" fmla="*/ 1734 h 3143"/>
                  <a:gd name="T76" fmla="*/ 1404 w 3141"/>
                  <a:gd name="T77" fmla="*/ 1760 h 3143"/>
                  <a:gd name="T78" fmla="*/ 999 w 3141"/>
                  <a:gd name="T79" fmla="*/ 1861 h 3143"/>
                  <a:gd name="T80" fmla="*/ 136 w 3141"/>
                  <a:gd name="T81" fmla="*/ 999 h 3143"/>
                  <a:gd name="T82" fmla="*/ 146 w 3141"/>
                  <a:gd name="T83" fmla="*/ 863 h 3143"/>
                  <a:gd name="T84" fmla="*/ 598 w 3141"/>
                  <a:gd name="T85" fmla="*/ 1315 h 3143"/>
                  <a:gd name="T86" fmla="*/ 987 w 3141"/>
                  <a:gd name="T87" fmla="*/ 1315 h 3143"/>
                  <a:gd name="T88" fmla="*/ 1315 w 3141"/>
                  <a:gd name="T89" fmla="*/ 987 h 3143"/>
                  <a:gd name="T90" fmla="*/ 1395 w 3141"/>
                  <a:gd name="T91" fmla="*/ 792 h 3143"/>
                  <a:gd name="T92" fmla="*/ 1315 w 3141"/>
                  <a:gd name="T93" fmla="*/ 598 h 3143"/>
                  <a:gd name="T94" fmla="*/ 864 w 3141"/>
                  <a:gd name="T95" fmla="*/ 146 h 3143"/>
                  <a:gd name="T96" fmla="*/ 999 w 3141"/>
                  <a:gd name="T97" fmla="*/ 136 h 3143"/>
                  <a:gd name="T98" fmla="*/ 1861 w 3141"/>
                  <a:gd name="T99" fmla="*/ 999 h 3143"/>
                  <a:gd name="T100" fmla="*/ 1760 w 3141"/>
                  <a:gd name="T101" fmla="*/ 1404 h 3143"/>
                  <a:gd name="T102" fmla="*/ 1734 w 3141"/>
                  <a:gd name="T103" fmla="*/ 1453 h 3143"/>
                  <a:gd name="T104" fmla="*/ 2957 w 3141"/>
                  <a:gd name="T105" fmla="*/ 2459 h 3143"/>
                  <a:gd name="T106" fmla="*/ 3001 w 3141"/>
                  <a:gd name="T107" fmla="*/ 2548 h 3143"/>
                  <a:gd name="T108" fmla="*/ 2964 w 3141"/>
                  <a:gd name="T109" fmla="*/ 2641 h 3143"/>
                  <a:gd name="T110" fmla="*/ 2636 w 3141"/>
                  <a:gd name="T111" fmla="*/ 2969 h 3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141" h="3143">
                    <a:moveTo>
                      <a:pt x="1906" y="1418"/>
                    </a:moveTo>
                    <a:cubicBezTo>
                      <a:pt x="1966" y="1287"/>
                      <a:pt x="1997" y="1143"/>
                      <a:pt x="1997" y="999"/>
                    </a:cubicBezTo>
                    <a:cubicBezTo>
                      <a:pt x="1997" y="448"/>
                      <a:pt x="1549" y="0"/>
                      <a:pt x="999" y="0"/>
                    </a:cubicBezTo>
                    <a:cubicBezTo>
                      <a:pt x="900" y="0"/>
                      <a:pt x="803" y="14"/>
                      <a:pt x="709" y="42"/>
                    </a:cubicBezTo>
                    <a:lnTo>
                      <a:pt x="600" y="75"/>
                    </a:lnTo>
                    <a:lnTo>
                      <a:pt x="1218" y="694"/>
                    </a:lnTo>
                    <a:cubicBezTo>
                      <a:pt x="1245" y="720"/>
                      <a:pt x="1259" y="755"/>
                      <a:pt x="1259" y="792"/>
                    </a:cubicBezTo>
                    <a:cubicBezTo>
                      <a:pt x="1259" y="829"/>
                      <a:pt x="1245" y="864"/>
                      <a:pt x="1218" y="890"/>
                    </a:cubicBezTo>
                    <a:lnTo>
                      <a:pt x="890" y="1218"/>
                    </a:lnTo>
                    <a:cubicBezTo>
                      <a:pt x="838" y="1271"/>
                      <a:pt x="746" y="1271"/>
                      <a:pt x="694" y="1218"/>
                    </a:cubicBezTo>
                    <a:lnTo>
                      <a:pt x="76" y="600"/>
                    </a:lnTo>
                    <a:lnTo>
                      <a:pt x="43" y="709"/>
                    </a:lnTo>
                    <a:cubicBezTo>
                      <a:pt x="14" y="803"/>
                      <a:pt x="0" y="900"/>
                      <a:pt x="0" y="999"/>
                    </a:cubicBezTo>
                    <a:cubicBezTo>
                      <a:pt x="0" y="1550"/>
                      <a:pt x="448" y="1997"/>
                      <a:pt x="999" y="1997"/>
                    </a:cubicBezTo>
                    <a:cubicBezTo>
                      <a:pt x="1144" y="1997"/>
                      <a:pt x="1287" y="1966"/>
                      <a:pt x="1418" y="1906"/>
                    </a:cubicBezTo>
                    <a:lnTo>
                      <a:pt x="1913" y="2514"/>
                    </a:lnTo>
                    <a:cubicBezTo>
                      <a:pt x="1915" y="2523"/>
                      <a:pt x="1919" y="2532"/>
                      <a:pt x="1926" y="2540"/>
                    </a:cubicBezTo>
                    <a:cubicBezTo>
                      <a:pt x="1932" y="2549"/>
                      <a:pt x="1941" y="2555"/>
                      <a:pt x="1950" y="2559"/>
                    </a:cubicBezTo>
                    <a:lnTo>
                      <a:pt x="2351" y="3050"/>
                    </a:lnTo>
                    <a:cubicBezTo>
                      <a:pt x="2401" y="3109"/>
                      <a:pt x="2473" y="3142"/>
                      <a:pt x="2548" y="3142"/>
                    </a:cubicBezTo>
                    <a:cubicBezTo>
                      <a:pt x="2617" y="3142"/>
                      <a:pt x="2682" y="3115"/>
                      <a:pt x="2732" y="3065"/>
                    </a:cubicBezTo>
                    <a:lnTo>
                      <a:pt x="3060" y="2737"/>
                    </a:lnTo>
                    <a:cubicBezTo>
                      <a:pt x="3113" y="2684"/>
                      <a:pt x="3140" y="2615"/>
                      <a:pt x="3137" y="2543"/>
                    </a:cubicBezTo>
                    <a:cubicBezTo>
                      <a:pt x="3134" y="2471"/>
                      <a:pt x="3102" y="2404"/>
                      <a:pt x="3044" y="2355"/>
                    </a:cubicBezTo>
                    <a:lnTo>
                      <a:pt x="1906" y="1418"/>
                    </a:lnTo>
                    <a:close/>
                    <a:moveTo>
                      <a:pt x="2636" y="2969"/>
                    </a:moveTo>
                    <a:cubicBezTo>
                      <a:pt x="2585" y="3019"/>
                      <a:pt x="2500" y="3016"/>
                      <a:pt x="2455" y="2963"/>
                    </a:cubicBezTo>
                    <a:lnTo>
                      <a:pt x="2266" y="2731"/>
                    </a:lnTo>
                    <a:lnTo>
                      <a:pt x="2494" y="2547"/>
                    </a:lnTo>
                    <a:cubicBezTo>
                      <a:pt x="2523" y="2523"/>
                      <a:pt x="2528" y="2480"/>
                      <a:pt x="2504" y="2451"/>
                    </a:cubicBezTo>
                    <a:cubicBezTo>
                      <a:pt x="2481" y="2422"/>
                      <a:pt x="2438" y="2417"/>
                      <a:pt x="2409" y="2441"/>
                    </a:cubicBezTo>
                    <a:lnTo>
                      <a:pt x="2180" y="2625"/>
                    </a:lnTo>
                    <a:lnTo>
                      <a:pt x="2080" y="2503"/>
                    </a:lnTo>
                    <a:lnTo>
                      <a:pt x="2285" y="2338"/>
                    </a:lnTo>
                    <a:cubicBezTo>
                      <a:pt x="2314" y="2314"/>
                      <a:pt x="2319" y="2271"/>
                      <a:pt x="2295" y="2242"/>
                    </a:cubicBezTo>
                    <a:cubicBezTo>
                      <a:pt x="2272" y="2213"/>
                      <a:pt x="2229" y="2208"/>
                      <a:pt x="2200" y="2232"/>
                    </a:cubicBezTo>
                    <a:lnTo>
                      <a:pt x="1994" y="2398"/>
                    </a:lnTo>
                    <a:lnTo>
                      <a:pt x="1453" y="1734"/>
                    </a:lnTo>
                    <a:lnTo>
                      <a:pt x="1404" y="1760"/>
                    </a:lnTo>
                    <a:cubicBezTo>
                      <a:pt x="1280" y="1826"/>
                      <a:pt x="1140" y="1861"/>
                      <a:pt x="999" y="1861"/>
                    </a:cubicBezTo>
                    <a:cubicBezTo>
                      <a:pt x="523" y="1861"/>
                      <a:pt x="136" y="1475"/>
                      <a:pt x="136" y="999"/>
                    </a:cubicBezTo>
                    <a:cubicBezTo>
                      <a:pt x="136" y="953"/>
                      <a:pt x="139" y="908"/>
                      <a:pt x="146" y="863"/>
                    </a:cubicBezTo>
                    <a:lnTo>
                      <a:pt x="598" y="1315"/>
                    </a:lnTo>
                    <a:cubicBezTo>
                      <a:pt x="701" y="1418"/>
                      <a:pt x="883" y="1418"/>
                      <a:pt x="987" y="1315"/>
                    </a:cubicBezTo>
                    <a:lnTo>
                      <a:pt x="1315" y="987"/>
                    </a:lnTo>
                    <a:cubicBezTo>
                      <a:pt x="1367" y="935"/>
                      <a:pt x="1395" y="866"/>
                      <a:pt x="1395" y="792"/>
                    </a:cubicBezTo>
                    <a:cubicBezTo>
                      <a:pt x="1395" y="719"/>
                      <a:pt x="1367" y="649"/>
                      <a:pt x="1315" y="598"/>
                    </a:cubicBezTo>
                    <a:lnTo>
                      <a:pt x="864" y="146"/>
                    </a:lnTo>
                    <a:cubicBezTo>
                      <a:pt x="908" y="139"/>
                      <a:pt x="954" y="136"/>
                      <a:pt x="999" y="136"/>
                    </a:cubicBezTo>
                    <a:cubicBezTo>
                      <a:pt x="1475" y="136"/>
                      <a:pt x="1861" y="523"/>
                      <a:pt x="1861" y="999"/>
                    </a:cubicBezTo>
                    <a:cubicBezTo>
                      <a:pt x="1861" y="1140"/>
                      <a:pt x="1826" y="1280"/>
                      <a:pt x="1760" y="1404"/>
                    </a:cubicBezTo>
                    <a:lnTo>
                      <a:pt x="1734" y="1453"/>
                    </a:lnTo>
                    <a:lnTo>
                      <a:pt x="2957" y="2459"/>
                    </a:lnTo>
                    <a:cubicBezTo>
                      <a:pt x="2984" y="2483"/>
                      <a:pt x="3000" y="2514"/>
                      <a:pt x="3001" y="2548"/>
                    </a:cubicBezTo>
                    <a:cubicBezTo>
                      <a:pt x="3002" y="2582"/>
                      <a:pt x="2989" y="2615"/>
                      <a:pt x="2964" y="2641"/>
                    </a:cubicBezTo>
                    <a:lnTo>
                      <a:pt x="2636" y="29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eaLnBrk="1">
                  <a:lnSpc>
                    <a:spcPct val="93000"/>
                  </a:lnSpc>
                  <a:buClr>
                    <a:srgbClr val="000000"/>
                  </a:buClr>
                  <a:buSzPct val="100000"/>
                  <a:buFont typeface="Times New Roman" panose="02020603050405020304" charset="0"/>
                  <a:buNone/>
                  <a:defRPr/>
                </a:pPr>
                <a:endParaRPr lang="zh-CN" altLang="en-US"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组 9"/>
            <p:cNvGrpSpPr/>
            <p:nvPr/>
          </p:nvGrpSpPr>
          <p:grpSpPr>
            <a:xfrm>
              <a:off x="180070" y="2381576"/>
              <a:ext cx="2081488" cy="902686"/>
              <a:chOff x="1859392" y="2394873"/>
              <a:chExt cx="2081488" cy="902686"/>
            </a:xfrm>
          </p:grpSpPr>
          <p:sp>
            <p:nvSpPr>
              <p:cNvPr id="20" name="Rectangle 24"/>
              <p:cNvSpPr>
                <a:spLocks noChangeArrowheads="1"/>
              </p:cNvSpPr>
              <p:nvPr/>
            </p:nvSpPr>
            <p:spPr bwMode="auto">
              <a:xfrm>
                <a:off x="1859392" y="2764721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algn="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1" name="Rectangle 24"/>
              <p:cNvSpPr>
                <a:spLocks noChangeArrowheads="1"/>
              </p:cNvSpPr>
              <p:nvPr/>
            </p:nvSpPr>
            <p:spPr bwMode="auto">
              <a:xfrm>
                <a:off x="2686624" y="2394873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1" name="组 10"/>
            <p:cNvGrpSpPr/>
            <p:nvPr/>
          </p:nvGrpSpPr>
          <p:grpSpPr>
            <a:xfrm>
              <a:off x="7964837" y="2196652"/>
              <a:ext cx="2081488" cy="902686"/>
              <a:chOff x="8827120" y="2394873"/>
              <a:chExt cx="2081488" cy="902686"/>
            </a:xfrm>
          </p:grpSpPr>
          <p:sp>
            <p:nvSpPr>
              <p:cNvPr id="18" name="Rectangle 24"/>
              <p:cNvSpPr>
                <a:spLocks noChangeArrowheads="1"/>
              </p:cNvSpPr>
              <p:nvPr/>
            </p:nvSpPr>
            <p:spPr bwMode="auto">
              <a:xfrm>
                <a:off x="8827120" y="2764721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9" name="Rectangle 24"/>
              <p:cNvSpPr>
                <a:spLocks noChangeArrowheads="1"/>
              </p:cNvSpPr>
              <p:nvPr/>
            </p:nvSpPr>
            <p:spPr bwMode="auto">
              <a:xfrm>
                <a:off x="8827120" y="2394873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2" name="组 11"/>
            <p:cNvGrpSpPr/>
            <p:nvPr/>
          </p:nvGrpSpPr>
          <p:grpSpPr>
            <a:xfrm>
              <a:off x="1524272" y="4420162"/>
              <a:ext cx="2081488" cy="902686"/>
              <a:chOff x="1859392" y="2394873"/>
              <a:chExt cx="2081488" cy="902686"/>
            </a:xfrm>
          </p:grpSpPr>
          <p:sp>
            <p:nvSpPr>
              <p:cNvPr id="16" name="Rectangle 24"/>
              <p:cNvSpPr>
                <a:spLocks noChangeArrowheads="1"/>
              </p:cNvSpPr>
              <p:nvPr/>
            </p:nvSpPr>
            <p:spPr bwMode="auto">
              <a:xfrm>
                <a:off x="1859392" y="2764721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algn="r"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7" name="Rectangle 24"/>
              <p:cNvSpPr>
                <a:spLocks noChangeArrowheads="1"/>
              </p:cNvSpPr>
              <p:nvPr/>
            </p:nvSpPr>
            <p:spPr bwMode="auto">
              <a:xfrm>
                <a:off x="2686624" y="2394873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r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grpSp>
          <p:nvGrpSpPr>
            <p:cNvPr id="13" name="组 12"/>
            <p:cNvGrpSpPr/>
            <p:nvPr/>
          </p:nvGrpSpPr>
          <p:grpSpPr>
            <a:xfrm>
              <a:off x="9496952" y="4362324"/>
              <a:ext cx="2081488" cy="902686"/>
              <a:chOff x="8827120" y="2394873"/>
              <a:chExt cx="2081488" cy="902686"/>
            </a:xfrm>
          </p:grpSpPr>
          <p:sp>
            <p:nvSpPr>
              <p:cNvPr id="14" name="Rectangle 24"/>
              <p:cNvSpPr>
                <a:spLocks noChangeArrowheads="1"/>
              </p:cNvSpPr>
              <p:nvPr/>
            </p:nvSpPr>
            <p:spPr bwMode="auto">
              <a:xfrm>
                <a:off x="8827120" y="2764721"/>
                <a:ext cx="2081488" cy="532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endParaRPr>
              </a:p>
              <a:p>
                <a:pPr defTabSz="914400">
                  <a:lnSpc>
                    <a:spcPct val="130000"/>
                  </a:lnSpc>
                  <a:defRPr/>
                </a:pPr>
                <a:r>
                  <a:rPr lang="zh-CN" altLang="en-US" sz="1400" kern="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Arial" panose="020B0604020202020204" pitchFamily="34" charset="0"/>
                  </a:rPr>
                  <a:t>请在此处输入您的文本</a:t>
                </a:r>
                <a:endParaRPr lang="en-US" altLang="zh-CN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5" name="Rectangle 24"/>
              <p:cNvSpPr>
                <a:spLocks noChangeArrowheads="1"/>
              </p:cNvSpPr>
              <p:nvPr/>
            </p:nvSpPr>
            <p:spPr bwMode="auto">
              <a:xfrm>
                <a:off x="8827120" y="2394873"/>
                <a:ext cx="1254256" cy="304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 marL="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09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38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67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3996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2565" algn="l" defTabSz="685165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20000"/>
                  </a:lnSpc>
                  <a:spcBef>
                    <a:spcPts val="300"/>
                  </a:spcBef>
                </a:pPr>
                <a:r>
                  <a:rPr lang="zh-CN" altLang="en-US" sz="1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这里是标题</a:t>
                </a:r>
                <a:endParaRPr lang="zh-CN" altLang="en-US" sz="1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 rot="-2700000">
              <a:off x="4252406" y="3076818"/>
              <a:ext cx="45719" cy="1567131"/>
            </a:xfrm>
            <a:prstGeom prst="rect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 rot="-2700000">
              <a:off x="7273324" y="2872814"/>
              <a:ext cx="45719" cy="1567131"/>
            </a:xfrm>
            <a:prstGeom prst="rect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 rot="2700000">
              <a:off x="5867256" y="3008529"/>
              <a:ext cx="45719" cy="1567131"/>
            </a:xfrm>
            <a:prstGeom prst="rect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750" y="544775"/>
            <a:ext cx="5928501" cy="576845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4117226" y="1450226"/>
            <a:ext cx="3957548" cy="39575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269626" y="1602626"/>
            <a:ext cx="3652748" cy="3652748"/>
          </a:xfrm>
          <a:prstGeom prst="ellipse">
            <a:avLst/>
          </a:prstGeom>
          <a:solidFill>
            <a:schemeClr val="bg1"/>
          </a:solidFill>
          <a:ln>
            <a:solidFill>
              <a:srgbClr val="F59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570273" y="3384442"/>
            <a:ext cx="3051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4800">
                <a:solidFill>
                  <a:srgbClr val="8A61B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zh-CN" altLang="en-US" sz="2800" dirty="0">
                <a:solidFill>
                  <a:srgbClr val="F59087"/>
                </a:solidFill>
              </a:rPr>
              <a:t>此处输入文本标题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430119" y="2506563"/>
            <a:ext cx="1331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kumimoji="1" sz="4800">
                <a:solidFill>
                  <a:srgbClr val="8A61BE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algn="ctr"/>
            <a:r>
              <a:rPr lang="en-US" altLang="zh-CN" dirty="0" smtClean="0">
                <a:solidFill>
                  <a:srgbClr val="F59087"/>
                </a:solidFill>
              </a:rPr>
              <a:t>02</a:t>
            </a:r>
            <a:endParaRPr lang="zh-CN" altLang="en-US" dirty="0">
              <a:solidFill>
                <a:srgbClr val="F59087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3" name="Group 4"/>
          <p:cNvGrpSpPr/>
          <p:nvPr/>
        </p:nvGrpSpPr>
        <p:grpSpPr bwMode="auto">
          <a:xfrm>
            <a:off x="4082631" y="2064774"/>
            <a:ext cx="4026737" cy="4025440"/>
            <a:chOff x="3386666" y="719666"/>
            <a:chExt cx="5418667" cy="5418667"/>
          </a:xfrm>
        </p:grpSpPr>
        <p:sp>
          <p:nvSpPr>
            <p:cNvPr id="4" name="Diamond 5"/>
            <p:cNvSpPr/>
            <p:nvPr/>
          </p:nvSpPr>
          <p:spPr>
            <a:xfrm>
              <a:off x="3386666" y="719666"/>
              <a:ext cx="5418667" cy="5418667"/>
            </a:xfrm>
            <a:prstGeom prst="diamond">
              <a:avLst/>
            </a:prstGeom>
            <a:solidFill>
              <a:srgbClr val="F59087">
                <a:alpha val="33000"/>
              </a:srgb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Freeform 6"/>
            <p:cNvSpPr/>
            <p:nvPr/>
          </p:nvSpPr>
          <p:spPr>
            <a:xfrm>
              <a:off x="3901649" y="1234815"/>
              <a:ext cx="2112303" cy="2112983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solidFill>
              <a:srgbClr val="F59087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01282" tIns="301282" rIns="301282" bIns="301282" spcCol="1270" anchor="ctr"/>
            <a:lstStyle/>
            <a:p>
              <a:pPr algn="ctr" defTabSz="2311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40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1</a:t>
              </a:r>
              <a:endParaRPr lang="en-GB" sz="4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6" name="Freeform 7"/>
            <p:cNvSpPr/>
            <p:nvPr/>
          </p:nvSpPr>
          <p:spPr>
            <a:xfrm>
              <a:off x="6178048" y="1234815"/>
              <a:ext cx="2112303" cy="2112983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solidFill>
              <a:srgbClr val="F59087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01282" tIns="301282" rIns="301282" bIns="301282" spcCol="1270" anchor="ctr"/>
            <a:lstStyle/>
            <a:p>
              <a:pPr algn="ctr" defTabSz="2311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40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2</a:t>
              </a:r>
              <a:endParaRPr lang="en-GB" sz="4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7" name="Freeform 8"/>
            <p:cNvSpPr/>
            <p:nvPr/>
          </p:nvSpPr>
          <p:spPr>
            <a:xfrm>
              <a:off x="3901649" y="3510201"/>
              <a:ext cx="2112303" cy="2112983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solidFill>
              <a:srgbClr val="F59087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01282" tIns="301282" rIns="301282" bIns="301282" spcCol="1270" anchor="ctr"/>
            <a:lstStyle/>
            <a:p>
              <a:pPr algn="ctr" defTabSz="2311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40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3</a:t>
              </a:r>
              <a:endParaRPr lang="en-GB" sz="4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8" name="Freeform 9"/>
            <p:cNvSpPr/>
            <p:nvPr/>
          </p:nvSpPr>
          <p:spPr>
            <a:xfrm>
              <a:off x="6178048" y="3510201"/>
              <a:ext cx="2112303" cy="2112983"/>
            </a:xfrm>
            <a:custGeom>
              <a:avLst/>
              <a:gdLst>
                <a:gd name="connsiteX0" fmla="*/ 0 w 2113280"/>
                <a:gd name="connsiteY0" fmla="*/ 352220 h 2113280"/>
                <a:gd name="connsiteX1" fmla="*/ 352220 w 2113280"/>
                <a:gd name="connsiteY1" fmla="*/ 0 h 2113280"/>
                <a:gd name="connsiteX2" fmla="*/ 1761060 w 2113280"/>
                <a:gd name="connsiteY2" fmla="*/ 0 h 2113280"/>
                <a:gd name="connsiteX3" fmla="*/ 2113280 w 2113280"/>
                <a:gd name="connsiteY3" fmla="*/ 352220 h 2113280"/>
                <a:gd name="connsiteX4" fmla="*/ 2113280 w 2113280"/>
                <a:gd name="connsiteY4" fmla="*/ 1761060 h 2113280"/>
                <a:gd name="connsiteX5" fmla="*/ 1761060 w 2113280"/>
                <a:gd name="connsiteY5" fmla="*/ 2113280 h 2113280"/>
                <a:gd name="connsiteX6" fmla="*/ 352220 w 2113280"/>
                <a:gd name="connsiteY6" fmla="*/ 2113280 h 2113280"/>
                <a:gd name="connsiteX7" fmla="*/ 0 w 2113280"/>
                <a:gd name="connsiteY7" fmla="*/ 1761060 h 2113280"/>
                <a:gd name="connsiteX8" fmla="*/ 0 w 2113280"/>
                <a:gd name="connsiteY8" fmla="*/ 352220 h 211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3280" h="2113280">
                  <a:moveTo>
                    <a:pt x="0" y="352220"/>
                  </a:moveTo>
                  <a:cubicBezTo>
                    <a:pt x="0" y="157694"/>
                    <a:pt x="157694" y="0"/>
                    <a:pt x="352220" y="0"/>
                  </a:cubicBezTo>
                  <a:lnTo>
                    <a:pt x="1761060" y="0"/>
                  </a:lnTo>
                  <a:cubicBezTo>
                    <a:pt x="1955586" y="0"/>
                    <a:pt x="2113280" y="157694"/>
                    <a:pt x="2113280" y="352220"/>
                  </a:cubicBezTo>
                  <a:lnTo>
                    <a:pt x="2113280" y="1761060"/>
                  </a:lnTo>
                  <a:cubicBezTo>
                    <a:pt x="2113280" y="1955586"/>
                    <a:pt x="1955586" y="2113280"/>
                    <a:pt x="1761060" y="2113280"/>
                  </a:cubicBezTo>
                  <a:lnTo>
                    <a:pt x="352220" y="2113280"/>
                  </a:lnTo>
                  <a:cubicBezTo>
                    <a:pt x="157694" y="2113280"/>
                    <a:pt x="0" y="1955586"/>
                    <a:pt x="0" y="1761060"/>
                  </a:cubicBezTo>
                  <a:lnTo>
                    <a:pt x="0" y="352220"/>
                  </a:lnTo>
                  <a:close/>
                </a:path>
              </a:pathLst>
            </a:custGeom>
            <a:solidFill>
              <a:srgbClr val="F59087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301282" tIns="301282" rIns="301282" bIns="301282" spcCol="1270" anchor="ctr"/>
            <a:lstStyle/>
            <a:p>
              <a:pPr algn="ctr" defTabSz="2311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40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4</a:t>
              </a:r>
              <a:endParaRPr lang="en-GB" sz="40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11" name="组 10"/>
          <p:cNvGrpSpPr/>
          <p:nvPr/>
        </p:nvGrpSpPr>
        <p:grpSpPr>
          <a:xfrm>
            <a:off x="1282123" y="2780977"/>
            <a:ext cx="2081488" cy="902686"/>
            <a:chOff x="396815" y="2542941"/>
            <a:chExt cx="2081488" cy="902686"/>
          </a:xfrm>
        </p:grpSpPr>
        <p:sp>
          <p:nvSpPr>
            <p:cNvPr id="9" name="Rectangle 24"/>
            <p:cNvSpPr>
              <a:spLocks noChangeArrowheads="1"/>
            </p:cNvSpPr>
            <p:nvPr/>
          </p:nvSpPr>
          <p:spPr bwMode="auto">
            <a:xfrm>
              <a:off x="396815" y="2912789"/>
              <a:ext cx="2081488" cy="53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810431" y="2542941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1282123" y="4471324"/>
            <a:ext cx="2081488" cy="902686"/>
            <a:chOff x="396815" y="2542941"/>
            <a:chExt cx="2081488" cy="902686"/>
          </a:xfrm>
        </p:grpSpPr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396815" y="2912789"/>
              <a:ext cx="2081488" cy="53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810431" y="2542941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>
            <a:off x="8492064" y="2780977"/>
            <a:ext cx="2081488" cy="902686"/>
            <a:chOff x="396815" y="2542941"/>
            <a:chExt cx="2081488" cy="902686"/>
          </a:xfrm>
        </p:grpSpPr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396815" y="2912789"/>
              <a:ext cx="2081488" cy="53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810431" y="2542941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8492064" y="4471324"/>
            <a:ext cx="2081488" cy="902686"/>
            <a:chOff x="396815" y="2542941"/>
            <a:chExt cx="2081488" cy="902686"/>
          </a:xfrm>
        </p:grpSpPr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396815" y="2912789"/>
              <a:ext cx="2081488" cy="53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  <a:p>
              <a:pPr algn="ctr" defTabSz="914400">
                <a:lnSpc>
                  <a:spcPct val="130000"/>
                </a:lnSpc>
                <a:defRPr/>
              </a:pPr>
              <a:r>
                <a:rPr lang="zh-CN" altLang="en-US" sz="1400" kern="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请在此处输入您的文本</a:t>
              </a:r>
              <a:endParaRPr lang="en-US" altLang="zh-CN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810431" y="2542941"/>
              <a:ext cx="1254256" cy="30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marL="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09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38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67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3996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2565" algn="l" defTabSz="685165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这里是标题</a:t>
              </a:r>
              <a:endParaRPr lang="zh-CN" altLang="en-US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 bwMode="auto">
          <a:xfrm>
            <a:off x="4895816" y="804389"/>
            <a:ext cx="2400368" cy="461665"/>
          </a:xfrm>
          <a:prstGeom prst="rect">
            <a:avLst/>
          </a:prstGeom>
          <a:noFill/>
          <a:effectLst>
            <a:outerShdw blurRad="50800" dist="50800" dir="5400000" sx="50000" sy="50000" algn="ctr" rotWithShape="0">
              <a:srgbClr val="000000">
                <a:alpha val="85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kumimoji="1" sz="12000" b="1" kern="5000" spc="-500">
                <a:gradFill>
                  <a:gsLst>
                    <a:gs pos="78000">
                      <a:srgbClr val="54E1F4"/>
                    </a:gs>
                    <a:gs pos="42000">
                      <a:srgbClr val="52F3F0"/>
                    </a:gs>
                    <a:gs pos="90000">
                      <a:srgbClr val="55DAF6"/>
                    </a:gs>
                    <a:gs pos="100000">
                      <a:srgbClr val="00C5F3"/>
                    </a:gs>
                  </a:gsLst>
                  <a:lin ang="5400000" scaled="1"/>
                </a:gradFill>
                <a:latin typeface="Arial Black" panose="020B0A04020102020204" charset="0"/>
                <a:ea typeface="Arial Black" panose="020B0A04020102020204" charset="0"/>
                <a:cs typeface="Arial Black" panose="020B0A04020102020204" charset="0"/>
              </a:defRPr>
            </a:lvl1pPr>
          </a:lstStyle>
          <a:p>
            <a:pPr>
              <a:defRPr/>
            </a:pPr>
            <a:r>
              <a:rPr lang="zh-CN" altLang="en-US" sz="2400" b="0" spc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请输入文本标题</a:t>
            </a:r>
            <a:endParaRPr lang="en-US" sz="2400" b="0" spc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2839660" y="2796989"/>
            <a:ext cx="6512680" cy="2492187"/>
            <a:chOff x="2169459" y="2097742"/>
            <a:chExt cx="6512680" cy="2492187"/>
          </a:xfrm>
        </p:grpSpPr>
        <p:sp>
          <p:nvSpPr>
            <p:cNvPr id="3" name="六边形 2"/>
            <p:cNvSpPr/>
            <p:nvPr/>
          </p:nvSpPr>
          <p:spPr>
            <a:xfrm>
              <a:off x="2169459" y="2994212"/>
              <a:ext cx="1851032" cy="1595717"/>
            </a:xfrm>
            <a:prstGeom prst="hexagon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24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01</a:t>
              </a:r>
              <a:endParaRPr kumimoji="1"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8" name="六边形 7"/>
            <p:cNvSpPr/>
            <p:nvPr/>
          </p:nvSpPr>
          <p:spPr>
            <a:xfrm>
              <a:off x="3711389" y="2097742"/>
              <a:ext cx="1851032" cy="1595717"/>
            </a:xfrm>
            <a:prstGeom prst="hexagon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24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02</a:t>
              </a:r>
              <a:endParaRPr kumimoji="1"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9" name="六边形 8"/>
            <p:cNvSpPr/>
            <p:nvPr/>
          </p:nvSpPr>
          <p:spPr>
            <a:xfrm>
              <a:off x="5253319" y="2994212"/>
              <a:ext cx="1851032" cy="1595717"/>
            </a:xfrm>
            <a:prstGeom prst="hexagon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2400" dirty="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03</a:t>
              </a:r>
              <a:endParaRPr kumimoji="1"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0" name="六边形 9"/>
            <p:cNvSpPr/>
            <p:nvPr/>
          </p:nvSpPr>
          <p:spPr>
            <a:xfrm>
              <a:off x="6831107" y="2097742"/>
              <a:ext cx="1851032" cy="1595717"/>
            </a:xfrm>
            <a:prstGeom prst="hexagon">
              <a:avLst/>
            </a:prstGeom>
            <a:solidFill>
              <a:srgbClr val="F59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kumimoji="1" lang="en-US" altLang="zh-CN" sz="2400" smtClean="0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04</a:t>
              </a:r>
              <a:endParaRPr kumimoji="1"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2" name="Rectangle 24"/>
          <p:cNvSpPr>
            <a:spLocks noChangeArrowheads="1"/>
          </p:cNvSpPr>
          <p:nvPr/>
        </p:nvSpPr>
        <p:spPr bwMode="auto">
          <a:xfrm>
            <a:off x="2723594" y="5657222"/>
            <a:ext cx="2081488" cy="53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  <a:p>
            <a:pPr algn="ctr" defTabSz="91440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5808292" y="5657222"/>
            <a:ext cx="2081488" cy="53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  <a:p>
            <a:pPr algn="ctr" defTabSz="91440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4266362" y="1907768"/>
            <a:ext cx="2081488" cy="53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  <a:p>
            <a:pPr algn="ctr" defTabSz="91440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Rectangle 24"/>
          <p:cNvSpPr>
            <a:spLocks noChangeArrowheads="1"/>
          </p:cNvSpPr>
          <p:nvPr/>
        </p:nvSpPr>
        <p:spPr bwMode="auto">
          <a:xfrm>
            <a:off x="7386080" y="1907768"/>
            <a:ext cx="2081488" cy="53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8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7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6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565" algn="l" defTabSz="685165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</a:endParaRPr>
          </a:p>
          <a:p>
            <a:pPr algn="ctr" defTabSz="91440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请在此处输入您的文本</a:t>
            </a:r>
            <a:endParaRPr lang="en-US" altLang="zh-CN" sz="1400" kern="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59087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770</Words>
  <Application>Microsoft Office PowerPoint</Application>
  <PresentationFormat>宽屏</PresentationFormat>
  <Paragraphs>160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Gill Sans</vt:lpstr>
      <vt:lpstr>DengXian</vt:lpstr>
      <vt:lpstr>DengXian Light</vt:lpstr>
      <vt:lpstr>宋体</vt:lpstr>
      <vt:lpstr>微软雅黑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Microsoft</cp:lastModifiedBy>
  <cp:revision>19</cp:revision>
  <dcterms:created xsi:type="dcterms:W3CDTF">2018-04-06T09:40:00Z</dcterms:created>
  <dcterms:modified xsi:type="dcterms:W3CDTF">2018-07-14T14:05:21Z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