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2"/>
  </p:handoutMasterIdLst>
  <p:sldIdLst>
    <p:sldId id="256" r:id="rId3"/>
    <p:sldId id="257" r:id="rId5"/>
    <p:sldId id="258" r:id="rId6"/>
    <p:sldId id="262" r:id="rId7"/>
    <p:sldId id="264" r:id="rId8"/>
    <p:sldId id="265" r:id="rId9"/>
    <p:sldId id="266" r:id="rId10"/>
    <p:sldId id="267" r:id="rId11"/>
    <p:sldId id="259" r:id="rId12"/>
    <p:sldId id="268" r:id="rId13"/>
    <p:sldId id="269" r:id="rId14"/>
    <p:sldId id="270" r:id="rId15"/>
    <p:sldId id="271" r:id="rId16"/>
    <p:sldId id="272" r:id="rId17"/>
    <p:sldId id="260" r:id="rId18"/>
    <p:sldId id="273" r:id="rId19"/>
    <p:sldId id="274" r:id="rId20"/>
    <p:sldId id="275" r:id="rId21"/>
    <p:sldId id="276" r:id="rId22"/>
    <p:sldId id="277" r:id="rId23"/>
    <p:sldId id="261" r:id="rId24"/>
    <p:sldId id="278" r:id="rId25"/>
    <p:sldId id="279" r:id="rId26"/>
    <p:sldId id="280" r:id="rId27"/>
    <p:sldId id="281" r:id="rId28"/>
    <p:sldId id="282" r:id="rId29"/>
    <p:sldId id="263" r:id="rId30"/>
    <p:sldId id="283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797"/>
    <a:srgbClr val="3B3535"/>
    <a:srgbClr val="ECD4D7"/>
    <a:srgbClr val="FFE6E6"/>
    <a:srgbClr val="FFB9B9"/>
    <a:srgbClr val="FFD7D7"/>
    <a:srgbClr val="FFE8E8"/>
    <a:srgbClr val="EEEB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86" autoAdjust="0"/>
    <p:restoredTop sz="86198" autoAdjust="0"/>
  </p:normalViewPr>
  <p:slideViewPr>
    <p:cSldViewPr snapToGrid="0">
      <p:cViewPr varScale="1">
        <p:scale>
          <a:sx n="68" d="100"/>
          <a:sy n="68" d="100"/>
        </p:scale>
        <p:origin x="1200" y="58"/>
      </p:cViewPr>
      <p:guideLst>
        <p:guide orient="horz" pos="2160"/>
        <p:guide pos="252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CFEE52-FF7C-46C0-A478-6BA69E1372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9D33E-9F1E-430A-8471-20295E35958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下载之后建议将模板先复制一份再进行更改，以防止修改失误造成不必要的麻烦。使用的特殊字体是方正正纤黑简体，建议去求字体网下载：</a:t>
            </a:r>
            <a:r>
              <a:rPr lang="en-US" altLang="zh-CN" dirty="0" smtClean="0"/>
              <a:t>http://www.qiuziti.com/</a:t>
            </a:r>
            <a:r>
              <a:rPr lang="zh-CN" altLang="en-US" dirty="0" smtClean="0"/>
              <a:t>。字体文件在</a:t>
            </a:r>
            <a:r>
              <a:rPr lang="en-US" altLang="zh-CN" dirty="0" smtClean="0"/>
              <a:t>win7</a:t>
            </a:r>
            <a:r>
              <a:rPr lang="zh-CN" altLang="en-US" dirty="0" smtClean="0"/>
              <a:t>及以上系统直接点击安装即可，</a:t>
            </a:r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59D33E-9F1E-430A-8471-20295E3595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DAC0A-39B2-4DBB-B8F6-0D7EE31F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C9A38-86F2-45C0-8D79-6F02715B0A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DAC0A-39B2-4DBB-B8F6-0D7EE31F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C9A38-86F2-45C0-8D79-6F02715B0A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DAC0A-39B2-4DBB-B8F6-0D7EE31F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C9A38-86F2-45C0-8D79-6F02715B0A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DAC0A-39B2-4DBB-B8F6-0D7EE31F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C9A38-86F2-45C0-8D79-6F02715B0A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DAC0A-39B2-4DBB-B8F6-0D7EE31F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C9A38-86F2-45C0-8D79-6F02715B0A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DAC0A-39B2-4DBB-B8F6-0D7EE31F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C9A38-86F2-45C0-8D79-6F02715B0A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DAC0A-39B2-4DBB-B8F6-0D7EE31F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C9A38-86F2-45C0-8D79-6F02715B0A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DAC0A-39B2-4DBB-B8F6-0D7EE31F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C9A38-86F2-45C0-8D79-6F02715B0A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DAC0A-39B2-4DBB-B8F6-0D7EE31F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C9A38-86F2-45C0-8D79-6F02715B0A95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3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DAC0A-39B2-4DBB-B8F6-0D7EE31F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C9A38-86F2-45C0-8D79-6F02715B0A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DAC0A-39B2-4DBB-B8F6-0D7EE31F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C9A38-86F2-45C0-8D79-6F02715B0A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8DAC0A-39B2-4DBB-B8F6-0D7EE31F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4C9A38-86F2-45C0-8D79-6F02715B0A95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EEBE4">
              <a:alpha val="33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image" Target="../media/image4.png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image" Target="../media/image3.png"/><Relationship Id="rId3" Type="http://schemas.openxmlformats.org/officeDocument/2006/relationships/tags" Target="../tags/tag2.xml"/><Relationship Id="rId2" Type="http://schemas.openxmlformats.org/officeDocument/2006/relationships/image" Target="../media/image2.png"/><Relationship Id="rId13" Type="http://schemas.openxmlformats.org/officeDocument/2006/relationships/notesSlide" Target="../notesSlides/notesSlide1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22.xml"/><Relationship Id="rId5" Type="http://schemas.openxmlformats.org/officeDocument/2006/relationships/image" Target="../media/image7.png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image" Target="../media/image2.png"/><Relationship Id="rId1" Type="http://schemas.openxmlformats.org/officeDocument/2006/relationships/tags" Target="../tags/tag19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openxmlformats.org/officeDocument/2006/relationships/tags" Target="../tags/tag9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26.xml"/><Relationship Id="rId5" Type="http://schemas.openxmlformats.org/officeDocument/2006/relationships/image" Target="../media/image7.png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image" Target="../media/image2.png"/><Relationship Id="rId1" Type="http://schemas.openxmlformats.org/officeDocument/2006/relationships/tags" Target="../tags/tag2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31.xml"/><Relationship Id="rId7" Type="http://schemas.openxmlformats.org/officeDocument/2006/relationships/image" Target="../media/image15.png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image" Target="../media/image3.png"/><Relationship Id="rId3" Type="http://schemas.openxmlformats.org/officeDocument/2006/relationships/tags" Target="../tags/tag28.xml"/><Relationship Id="rId2" Type="http://schemas.openxmlformats.org/officeDocument/2006/relationships/image" Target="../media/image2.png"/><Relationship Id="rId1" Type="http://schemas.openxmlformats.org/officeDocument/2006/relationships/tags" Target="../tags/tag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3.xml"/><Relationship Id="rId5" Type="http://schemas.openxmlformats.org/officeDocument/2006/relationships/image" Target="../media/image7.png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image" Target="../media/image2.png"/><Relationship Id="rId1" Type="http://schemas.openxmlformats.org/officeDocument/2006/relationships/tags" Target="../tags/tag10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tags" Target="../tags/tag14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18.xml"/><Relationship Id="rId5" Type="http://schemas.openxmlformats.org/officeDocument/2006/relationships/image" Target="../media/image7.png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image" Target="../media/image2.png"/><Relationship Id="rId1" Type="http://schemas.openxmlformats.org/officeDocument/2006/relationships/tags" Target="../tags/tag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_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8866" y="4810201"/>
            <a:ext cx="6034268" cy="3140688"/>
          </a:xfrm>
          <a:prstGeom prst="rect">
            <a:avLst/>
          </a:prstGeom>
        </p:spPr>
      </p:pic>
      <p:pic>
        <p:nvPicPr>
          <p:cNvPr id="11" name="PA_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1171225" y="-268478"/>
            <a:ext cx="4783928" cy="2618138"/>
          </a:xfrm>
          <a:prstGeom prst="rect">
            <a:avLst/>
          </a:prstGeom>
        </p:spPr>
      </p:pic>
      <p:pic>
        <p:nvPicPr>
          <p:cNvPr id="14" name="PA_图片 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6042" y="-1277624"/>
            <a:ext cx="6969173" cy="3627283"/>
          </a:xfrm>
          <a:prstGeom prst="rect">
            <a:avLst/>
          </a:prstGeom>
        </p:spPr>
      </p:pic>
      <p:sp>
        <p:nvSpPr>
          <p:cNvPr id="15" name="PA_文本框 14"/>
          <p:cNvSpPr txBox="1"/>
          <p:nvPr>
            <p:custDataLst>
              <p:tags r:id="rId6"/>
            </p:custDataLst>
          </p:nvPr>
        </p:nvSpPr>
        <p:spPr>
          <a:xfrm>
            <a:off x="3581400" y="2493904"/>
            <a:ext cx="5029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3B3535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清新</a:t>
            </a:r>
            <a:r>
              <a:rPr lang="zh-CN" altLang="en-US" sz="4800" b="1" dirty="0">
                <a:solidFill>
                  <a:srgbClr val="3B3535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可爱</a:t>
            </a:r>
            <a:r>
              <a:rPr lang="zh-CN" altLang="en-US" sz="4800" b="1" dirty="0" smtClean="0">
                <a:solidFill>
                  <a:srgbClr val="3B3535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粉色系年终总结</a:t>
            </a:r>
            <a:endParaRPr lang="zh-CN" altLang="en-US" sz="4800" b="1" dirty="0">
              <a:solidFill>
                <a:srgbClr val="3B3535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pic>
        <p:nvPicPr>
          <p:cNvPr id="16" name="PA_图片 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37700" y="3187850"/>
            <a:ext cx="1102724" cy="987514"/>
          </a:xfrm>
          <a:prstGeom prst="rect">
            <a:avLst/>
          </a:prstGeom>
        </p:spPr>
      </p:pic>
      <p:sp>
        <p:nvSpPr>
          <p:cNvPr id="7" name="PA_文本框 6"/>
          <p:cNvSpPr txBox="1"/>
          <p:nvPr>
            <p:custDataLst>
              <p:tags r:id="rId9"/>
            </p:custDataLst>
          </p:nvPr>
        </p:nvSpPr>
        <p:spPr>
          <a:xfrm>
            <a:off x="4716472" y="4025543"/>
            <a:ext cx="2763372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3B3535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汇报人：得心视觉</a:t>
            </a:r>
            <a:endParaRPr lang="zh-CN" altLang="en-US" sz="1600" b="1" dirty="0">
              <a:solidFill>
                <a:srgbClr val="3B3535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cxnSp>
        <p:nvCxnSpPr>
          <p:cNvPr id="8" name="PA_直接连接符 7"/>
          <p:cNvCxnSpPr/>
          <p:nvPr>
            <p:custDataLst>
              <p:tags r:id="rId10"/>
            </p:custDataLst>
          </p:nvPr>
        </p:nvCxnSpPr>
        <p:spPr>
          <a:xfrm flipH="1">
            <a:off x="7137940" y="4175364"/>
            <a:ext cx="1063637" cy="0"/>
          </a:xfrm>
          <a:prstGeom prst="line">
            <a:avLst/>
          </a:prstGeom>
          <a:ln w="12700" cmpd="sng">
            <a:solidFill>
              <a:srgbClr val="3B35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A_直接连接符 8"/>
          <p:cNvCxnSpPr/>
          <p:nvPr>
            <p:custDataLst>
              <p:tags r:id="rId11"/>
            </p:custDataLst>
          </p:nvPr>
        </p:nvCxnSpPr>
        <p:spPr>
          <a:xfrm flipH="1">
            <a:off x="3990424" y="4175364"/>
            <a:ext cx="1063637" cy="0"/>
          </a:xfrm>
          <a:prstGeom prst="line">
            <a:avLst/>
          </a:prstGeom>
          <a:ln w="12700" cmpd="sng">
            <a:solidFill>
              <a:srgbClr val="3B35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850" y="342900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3B3535"/>
                </a:solidFill>
              </a:rPr>
              <a:t>点击此处添加标题</a:t>
            </a:r>
            <a:endParaRPr lang="zh-CN" altLang="en-US" sz="2400" b="1" dirty="0">
              <a:solidFill>
                <a:srgbClr val="3B3535"/>
              </a:solidFill>
            </a:endParaRPr>
          </a:p>
        </p:txBody>
      </p:sp>
      <p:sp>
        <p:nvSpPr>
          <p:cNvPr id="3" name="Rounded Rectangle 29"/>
          <p:cNvSpPr>
            <a:spLocks noChangeArrowheads="1"/>
          </p:cNvSpPr>
          <p:nvPr/>
        </p:nvSpPr>
        <p:spPr bwMode="auto">
          <a:xfrm>
            <a:off x="1828800" y="2265218"/>
            <a:ext cx="2032000" cy="3048000"/>
          </a:xfrm>
          <a:prstGeom prst="roundRect">
            <a:avLst>
              <a:gd name="adj" fmla="val 16667"/>
            </a:avLst>
          </a:prstGeom>
          <a:noFill/>
          <a:ln>
            <a:solidFill>
              <a:srgbClr val="3B3535"/>
            </a:solidFill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4" name="Rounded Rectangle 30"/>
          <p:cNvSpPr>
            <a:spLocks noChangeArrowheads="1"/>
          </p:cNvSpPr>
          <p:nvPr/>
        </p:nvSpPr>
        <p:spPr bwMode="auto">
          <a:xfrm>
            <a:off x="3995738" y="2265218"/>
            <a:ext cx="2032000" cy="3048000"/>
          </a:xfrm>
          <a:prstGeom prst="roundRect">
            <a:avLst>
              <a:gd name="adj" fmla="val 16667"/>
            </a:avLst>
          </a:prstGeom>
          <a:noFill/>
          <a:ln>
            <a:solidFill>
              <a:srgbClr val="3B3535"/>
            </a:solidFill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5" name="Rounded Rectangle 31"/>
          <p:cNvSpPr>
            <a:spLocks noChangeArrowheads="1"/>
          </p:cNvSpPr>
          <p:nvPr/>
        </p:nvSpPr>
        <p:spPr bwMode="auto">
          <a:xfrm>
            <a:off x="6164263" y="2265218"/>
            <a:ext cx="2032000" cy="3048000"/>
          </a:xfrm>
          <a:prstGeom prst="roundRect">
            <a:avLst>
              <a:gd name="adj" fmla="val 16667"/>
            </a:avLst>
          </a:prstGeom>
          <a:noFill/>
          <a:ln>
            <a:solidFill>
              <a:srgbClr val="3B3535"/>
            </a:solidFill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6" name="Rounded Rectangle 32"/>
          <p:cNvSpPr>
            <a:spLocks noChangeArrowheads="1"/>
          </p:cNvSpPr>
          <p:nvPr/>
        </p:nvSpPr>
        <p:spPr bwMode="auto">
          <a:xfrm>
            <a:off x="8331200" y="2265218"/>
            <a:ext cx="2032000" cy="3048000"/>
          </a:xfrm>
          <a:prstGeom prst="roundRect">
            <a:avLst>
              <a:gd name="adj" fmla="val 16667"/>
            </a:avLst>
          </a:prstGeom>
          <a:noFill/>
          <a:ln>
            <a:solidFill>
              <a:srgbClr val="3B3535"/>
            </a:solidFill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7" name="Rounded Rectangle 9"/>
          <p:cNvSpPr>
            <a:spLocks noChangeArrowheads="1"/>
          </p:cNvSpPr>
          <p:nvPr/>
        </p:nvSpPr>
        <p:spPr bwMode="auto">
          <a:xfrm>
            <a:off x="1828800" y="2265218"/>
            <a:ext cx="2032000" cy="3048000"/>
          </a:xfrm>
          <a:prstGeom prst="roundRect">
            <a:avLst>
              <a:gd name="adj" fmla="val 16667"/>
            </a:avLst>
          </a:prstGeom>
          <a:solidFill>
            <a:srgbClr val="FF9797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chemeClr val="bg1"/>
              </a:solidFill>
            </a:endParaRPr>
          </a:p>
        </p:txBody>
      </p:sp>
      <p:sp>
        <p:nvSpPr>
          <p:cNvPr id="8" name="Rounded Rectangle 10"/>
          <p:cNvSpPr>
            <a:spLocks noChangeArrowheads="1"/>
          </p:cNvSpPr>
          <p:nvPr/>
        </p:nvSpPr>
        <p:spPr bwMode="auto">
          <a:xfrm>
            <a:off x="3995738" y="2265218"/>
            <a:ext cx="2032000" cy="3048000"/>
          </a:xfrm>
          <a:prstGeom prst="roundRect">
            <a:avLst>
              <a:gd name="adj" fmla="val 16667"/>
            </a:avLst>
          </a:prstGeom>
          <a:solidFill>
            <a:srgbClr val="FF9797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9" name="Rounded Rectangle 11"/>
          <p:cNvSpPr>
            <a:spLocks noChangeArrowheads="1"/>
          </p:cNvSpPr>
          <p:nvPr/>
        </p:nvSpPr>
        <p:spPr bwMode="auto">
          <a:xfrm>
            <a:off x="6164263" y="2265218"/>
            <a:ext cx="2032000" cy="3048000"/>
          </a:xfrm>
          <a:prstGeom prst="roundRect">
            <a:avLst>
              <a:gd name="adj" fmla="val 16667"/>
            </a:avLst>
          </a:prstGeom>
          <a:solidFill>
            <a:srgbClr val="FF9797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10" name="Rounded Rectangle 12"/>
          <p:cNvSpPr>
            <a:spLocks noChangeArrowheads="1"/>
          </p:cNvSpPr>
          <p:nvPr/>
        </p:nvSpPr>
        <p:spPr bwMode="auto">
          <a:xfrm>
            <a:off x="8331200" y="2265218"/>
            <a:ext cx="2032000" cy="3048000"/>
          </a:xfrm>
          <a:prstGeom prst="roundRect">
            <a:avLst>
              <a:gd name="adj" fmla="val 16667"/>
            </a:avLst>
          </a:prstGeom>
          <a:solidFill>
            <a:srgbClr val="FF9797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11" name="Freeform 6"/>
          <p:cNvSpPr>
            <a:spLocks noEditPoints="1"/>
          </p:cNvSpPr>
          <p:nvPr/>
        </p:nvSpPr>
        <p:spPr bwMode="auto">
          <a:xfrm>
            <a:off x="4800600" y="2622405"/>
            <a:ext cx="423863" cy="517525"/>
          </a:xfrm>
          <a:custGeom>
            <a:avLst/>
            <a:gdLst>
              <a:gd name="T0" fmla="*/ 62955 w 781"/>
              <a:gd name="T1" fmla="*/ 426293 h 953"/>
              <a:gd name="T2" fmla="*/ 199178 w 781"/>
              <a:gd name="T3" fmla="*/ 426293 h 953"/>
              <a:gd name="T4" fmla="*/ 199178 w 781"/>
              <a:gd name="T5" fmla="*/ 455617 h 953"/>
              <a:gd name="T6" fmla="*/ 62955 w 781"/>
              <a:gd name="T7" fmla="*/ 455617 h 953"/>
              <a:gd name="T8" fmla="*/ 62955 w 781"/>
              <a:gd name="T9" fmla="*/ 426293 h 953"/>
              <a:gd name="T10" fmla="*/ 62955 w 781"/>
              <a:gd name="T11" fmla="*/ 379048 h 953"/>
              <a:gd name="T12" fmla="*/ 199178 w 781"/>
              <a:gd name="T13" fmla="*/ 379048 h 953"/>
              <a:gd name="T14" fmla="*/ 199178 w 781"/>
              <a:gd name="T15" fmla="*/ 408372 h 953"/>
              <a:gd name="T16" fmla="*/ 62955 w 781"/>
              <a:gd name="T17" fmla="*/ 408372 h 953"/>
              <a:gd name="T18" fmla="*/ 62955 w 781"/>
              <a:gd name="T19" fmla="*/ 379048 h 953"/>
              <a:gd name="T20" fmla="*/ 62955 w 781"/>
              <a:gd name="T21" fmla="*/ 328544 h 953"/>
              <a:gd name="T22" fmla="*/ 199178 w 781"/>
              <a:gd name="T23" fmla="*/ 328544 h 953"/>
              <a:gd name="T24" fmla="*/ 199178 w 781"/>
              <a:gd name="T25" fmla="*/ 357869 h 953"/>
              <a:gd name="T26" fmla="*/ 62955 w 781"/>
              <a:gd name="T27" fmla="*/ 357869 h 953"/>
              <a:gd name="T28" fmla="*/ 62955 w 781"/>
              <a:gd name="T29" fmla="*/ 328544 h 953"/>
              <a:gd name="T30" fmla="*/ 62955 w 781"/>
              <a:gd name="T31" fmla="*/ 284014 h 953"/>
              <a:gd name="T32" fmla="*/ 199178 w 781"/>
              <a:gd name="T33" fmla="*/ 284014 h 953"/>
              <a:gd name="T34" fmla="*/ 199178 w 781"/>
              <a:gd name="T35" fmla="*/ 312796 h 953"/>
              <a:gd name="T36" fmla="*/ 62955 w 781"/>
              <a:gd name="T37" fmla="*/ 312796 h 953"/>
              <a:gd name="T38" fmla="*/ 62955 w 781"/>
              <a:gd name="T39" fmla="*/ 284014 h 953"/>
              <a:gd name="T40" fmla="*/ 62955 w 781"/>
              <a:gd name="T41" fmla="*/ 235683 h 953"/>
              <a:gd name="T42" fmla="*/ 199178 w 781"/>
              <a:gd name="T43" fmla="*/ 235683 h 953"/>
              <a:gd name="T44" fmla="*/ 199178 w 781"/>
              <a:gd name="T45" fmla="*/ 265008 h 953"/>
              <a:gd name="T46" fmla="*/ 62955 w 781"/>
              <a:gd name="T47" fmla="*/ 265008 h 953"/>
              <a:gd name="T48" fmla="*/ 62955 w 781"/>
              <a:gd name="T49" fmla="*/ 235683 h 953"/>
              <a:gd name="T50" fmla="*/ 289269 w 781"/>
              <a:gd name="T51" fmla="*/ 91775 h 953"/>
              <a:gd name="T52" fmla="*/ 347882 w 781"/>
              <a:gd name="T53" fmla="*/ 91775 h 953"/>
              <a:gd name="T54" fmla="*/ 347882 w 781"/>
              <a:gd name="T55" fmla="*/ 445300 h 953"/>
              <a:gd name="T56" fmla="*/ 289269 w 781"/>
              <a:gd name="T57" fmla="*/ 445300 h 953"/>
              <a:gd name="T58" fmla="*/ 289269 w 781"/>
              <a:gd name="T59" fmla="*/ 91775 h 953"/>
              <a:gd name="T60" fmla="*/ 147077 w 781"/>
              <a:gd name="T61" fmla="*/ 36384 h 953"/>
              <a:gd name="T62" fmla="*/ 152504 w 781"/>
              <a:gd name="T63" fmla="*/ 57563 h 953"/>
              <a:gd name="T64" fmla="*/ 153589 w 781"/>
              <a:gd name="T65" fmla="*/ 79828 h 953"/>
              <a:gd name="T66" fmla="*/ 150876 w 781"/>
              <a:gd name="T67" fmla="*/ 103179 h 953"/>
              <a:gd name="T68" fmla="*/ 143820 w 781"/>
              <a:gd name="T69" fmla="*/ 125444 h 953"/>
              <a:gd name="T70" fmla="*/ 131881 w 781"/>
              <a:gd name="T71" fmla="*/ 147709 h 953"/>
              <a:gd name="T72" fmla="*/ 116142 w 781"/>
              <a:gd name="T73" fmla="*/ 168345 h 953"/>
              <a:gd name="T74" fmla="*/ 96604 w 781"/>
              <a:gd name="T75" fmla="*/ 187352 h 953"/>
              <a:gd name="T76" fmla="*/ 93348 w 781"/>
              <a:gd name="T77" fmla="*/ 177034 h 953"/>
              <a:gd name="T78" fmla="*/ 87920 w 781"/>
              <a:gd name="T79" fmla="*/ 166173 h 953"/>
              <a:gd name="T80" fmla="*/ 81950 w 781"/>
              <a:gd name="T81" fmla="*/ 156398 h 953"/>
              <a:gd name="T82" fmla="*/ 73267 w 781"/>
              <a:gd name="T83" fmla="*/ 147166 h 953"/>
              <a:gd name="T84" fmla="*/ 67297 w 781"/>
              <a:gd name="T85" fmla="*/ 142822 h 953"/>
              <a:gd name="T86" fmla="*/ 58614 w 781"/>
              <a:gd name="T87" fmla="*/ 137391 h 953"/>
              <a:gd name="T88" fmla="*/ 47216 w 781"/>
              <a:gd name="T89" fmla="*/ 132504 h 953"/>
              <a:gd name="T90" fmla="*/ 30935 w 781"/>
              <a:gd name="T91" fmla="*/ 148795 h 953"/>
              <a:gd name="T92" fmla="*/ 29307 w 781"/>
              <a:gd name="T93" fmla="*/ 480598 h 953"/>
              <a:gd name="T94" fmla="*/ 392385 w 781"/>
              <a:gd name="T95" fmla="*/ 480598 h 953"/>
              <a:gd name="T96" fmla="*/ 393471 w 781"/>
              <a:gd name="T97" fmla="*/ 36384 h 953"/>
              <a:gd name="T98" fmla="*/ 147077 w 781"/>
              <a:gd name="T99" fmla="*/ 36384 h 953"/>
              <a:gd name="T100" fmla="*/ 134594 w 781"/>
              <a:gd name="T101" fmla="*/ 0 h 953"/>
              <a:gd name="T102" fmla="*/ 423863 w 781"/>
              <a:gd name="T103" fmla="*/ 0 h 953"/>
              <a:gd name="T104" fmla="*/ 421692 w 781"/>
              <a:gd name="T105" fmla="*/ 517525 h 953"/>
              <a:gd name="T106" fmla="*/ 0 w 781"/>
              <a:gd name="T107" fmla="*/ 517525 h 953"/>
              <a:gd name="T108" fmla="*/ 1628 w 781"/>
              <a:gd name="T109" fmla="*/ 130875 h 953"/>
              <a:gd name="T110" fmla="*/ 134594 w 781"/>
              <a:gd name="T111" fmla="*/ 0 h 95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781" h="953">
                <a:moveTo>
                  <a:pt x="116" y="785"/>
                </a:moveTo>
                <a:lnTo>
                  <a:pt x="367" y="785"/>
                </a:lnTo>
                <a:lnTo>
                  <a:pt x="367" y="839"/>
                </a:lnTo>
                <a:lnTo>
                  <a:pt x="116" y="839"/>
                </a:lnTo>
                <a:lnTo>
                  <a:pt x="116" y="785"/>
                </a:lnTo>
                <a:close/>
                <a:moveTo>
                  <a:pt x="116" y="698"/>
                </a:moveTo>
                <a:lnTo>
                  <a:pt x="367" y="698"/>
                </a:lnTo>
                <a:lnTo>
                  <a:pt x="367" y="752"/>
                </a:lnTo>
                <a:lnTo>
                  <a:pt x="116" y="752"/>
                </a:lnTo>
                <a:lnTo>
                  <a:pt x="116" y="698"/>
                </a:lnTo>
                <a:close/>
                <a:moveTo>
                  <a:pt x="116" y="605"/>
                </a:moveTo>
                <a:lnTo>
                  <a:pt x="367" y="605"/>
                </a:lnTo>
                <a:lnTo>
                  <a:pt x="367" y="659"/>
                </a:lnTo>
                <a:lnTo>
                  <a:pt x="116" y="659"/>
                </a:lnTo>
                <a:lnTo>
                  <a:pt x="116" y="605"/>
                </a:lnTo>
                <a:close/>
                <a:moveTo>
                  <a:pt x="116" y="523"/>
                </a:moveTo>
                <a:lnTo>
                  <a:pt x="367" y="523"/>
                </a:lnTo>
                <a:lnTo>
                  <a:pt x="367" y="576"/>
                </a:lnTo>
                <a:lnTo>
                  <a:pt x="116" y="576"/>
                </a:lnTo>
                <a:lnTo>
                  <a:pt x="116" y="523"/>
                </a:lnTo>
                <a:close/>
                <a:moveTo>
                  <a:pt x="116" y="434"/>
                </a:moveTo>
                <a:lnTo>
                  <a:pt x="367" y="434"/>
                </a:lnTo>
                <a:lnTo>
                  <a:pt x="367" y="488"/>
                </a:lnTo>
                <a:lnTo>
                  <a:pt x="116" y="488"/>
                </a:lnTo>
                <a:lnTo>
                  <a:pt x="116" y="434"/>
                </a:lnTo>
                <a:close/>
                <a:moveTo>
                  <a:pt x="533" y="169"/>
                </a:moveTo>
                <a:lnTo>
                  <a:pt x="641" y="169"/>
                </a:lnTo>
                <a:lnTo>
                  <a:pt x="641" y="820"/>
                </a:lnTo>
                <a:lnTo>
                  <a:pt x="533" y="820"/>
                </a:lnTo>
                <a:lnTo>
                  <a:pt x="533" y="169"/>
                </a:lnTo>
                <a:close/>
                <a:moveTo>
                  <a:pt x="271" y="67"/>
                </a:moveTo>
                <a:lnTo>
                  <a:pt x="281" y="106"/>
                </a:lnTo>
                <a:lnTo>
                  <a:pt x="283" y="147"/>
                </a:lnTo>
                <a:lnTo>
                  <a:pt x="278" y="190"/>
                </a:lnTo>
                <a:lnTo>
                  <a:pt x="265" y="231"/>
                </a:lnTo>
                <a:lnTo>
                  <a:pt x="243" y="272"/>
                </a:lnTo>
                <a:lnTo>
                  <a:pt x="214" y="310"/>
                </a:lnTo>
                <a:lnTo>
                  <a:pt x="178" y="345"/>
                </a:lnTo>
                <a:lnTo>
                  <a:pt x="172" y="326"/>
                </a:lnTo>
                <a:lnTo>
                  <a:pt x="162" y="306"/>
                </a:lnTo>
                <a:lnTo>
                  <a:pt x="151" y="288"/>
                </a:lnTo>
                <a:lnTo>
                  <a:pt x="135" y="271"/>
                </a:lnTo>
                <a:lnTo>
                  <a:pt x="124" y="263"/>
                </a:lnTo>
                <a:lnTo>
                  <a:pt x="108" y="253"/>
                </a:lnTo>
                <a:lnTo>
                  <a:pt x="87" y="244"/>
                </a:lnTo>
                <a:lnTo>
                  <a:pt x="57" y="274"/>
                </a:lnTo>
                <a:lnTo>
                  <a:pt x="54" y="885"/>
                </a:lnTo>
                <a:lnTo>
                  <a:pt x="723" y="885"/>
                </a:lnTo>
                <a:lnTo>
                  <a:pt x="725" y="67"/>
                </a:lnTo>
                <a:lnTo>
                  <a:pt x="271" y="67"/>
                </a:lnTo>
                <a:close/>
                <a:moveTo>
                  <a:pt x="248" y="0"/>
                </a:moveTo>
                <a:lnTo>
                  <a:pt x="781" y="0"/>
                </a:lnTo>
                <a:lnTo>
                  <a:pt x="777" y="953"/>
                </a:lnTo>
                <a:lnTo>
                  <a:pt x="0" y="953"/>
                </a:lnTo>
                <a:lnTo>
                  <a:pt x="3" y="241"/>
                </a:lnTo>
                <a:lnTo>
                  <a:pt x="24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2" name="Freeform 7"/>
          <p:cNvSpPr>
            <a:spLocks noEditPoints="1"/>
          </p:cNvSpPr>
          <p:nvPr/>
        </p:nvSpPr>
        <p:spPr bwMode="auto">
          <a:xfrm>
            <a:off x="2557463" y="2530330"/>
            <a:ext cx="574675" cy="701675"/>
          </a:xfrm>
          <a:custGeom>
            <a:avLst/>
            <a:gdLst>
              <a:gd name="T0" fmla="*/ 187406 w 1061"/>
              <a:gd name="T1" fmla="*/ 575081 h 1297"/>
              <a:gd name="T2" fmla="*/ 192281 w 1061"/>
              <a:gd name="T3" fmla="*/ 607541 h 1297"/>
              <a:gd name="T4" fmla="*/ 183614 w 1061"/>
              <a:gd name="T5" fmla="*/ 616738 h 1297"/>
              <a:gd name="T6" fmla="*/ 173323 w 1061"/>
              <a:gd name="T7" fmla="*/ 626476 h 1297"/>
              <a:gd name="T8" fmla="*/ 138117 w 1061"/>
              <a:gd name="T9" fmla="*/ 628099 h 1297"/>
              <a:gd name="T10" fmla="*/ 133242 w 1061"/>
              <a:gd name="T11" fmla="*/ 624312 h 1297"/>
              <a:gd name="T12" fmla="*/ 119160 w 1061"/>
              <a:gd name="T13" fmla="*/ 615115 h 1297"/>
              <a:gd name="T14" fmla="*/ 114285 w 1061"/>
              <a:gd name="T15" fmla="*/ 581573 h 1297"/>
              <a:gd name="T16" fmla="*/ 122951 w 1061"/>
              <a:gd name="T17" fmla="*/ 572917 h 1297"/>
              <a:gd name="T18" fmla="*/ 50914 w 1061"/>
              <a:gd name="T19" fmla="*/ 529637 h 1297"/>
              <a:gd name="T20" fmla="*/ 271359 w 1061"/>
              <a:gd name="T21" fmla="*/ 517736 h 1297"/>
              <a:gd name="T22" fmla="*/ 50914 w 1061"/>
              <a:gd name="T23" fmla="*/ 394929 h 1297"/>
              <a:gd name="T24" fmla="*/ 0 w 1061"/>
              <a:gd name="T25" fmla="*/ 394929 h 1297"/>
              <a:gd name="T26" fmla="*/ 261068 w 1061"/>
              <a:gd name="T27" fmla="*/ 410618 h 1297"/>
              <a:gd name="T28" fmla="*/ 140284 w 1061"/>
              <a:gd name="T29" fmla="*/ 328386 h 1297"/>
              <a:gd name="T30" fmla="*/ 92078 w 1061"/>
              <a:gd name="T31" fmla="*/ 359764 h 1297"/>
              <a:gd name="T32" fmla="*/ 80704 w 1061"/>
              <a:gd name="T33" fmla="*/ 417110 h 1297"/>
              <a:gd name="T34" fmla="*/ 114285 w 1061"/>
              <a:gd name="T35" fmla="*/ 466341 h 1297"/>
              <a:gd name="T36" fmla="*/ 126201 w 1061"/>
              <a:gd name="T37" fmla="*/ 484735 h 1297"/>
              <a:gd name="T38" fmla="*/ 181448 w 1061"/>
              <a:gd name="T39" fmla="*/ 478784 h 1297"/>
              <a:gd name="T40" fmla="*/ 205280 w 1061"/>
              <a:gd name="T41" fmla="*/ 457685 h 1297"/>
              <a:gd name="T42" fmla="*/ 229112 w 1061"/>
              <a:gd name="T43" fmla="*/ 401962 h 1297"/>
              <a:gd name="T44" fmla="*/ 206905 w 1061"/>
              <a:gd name="T45" fmla="*/ 348944 h 1297"/>
              <a:gd name="T46" fmla="*/ 154366 w 1061"/>
              <a:gd name="T47" fmla="*/ 326222 h 1297"/>
              <a:gd name="T48" fmla="*/ 207988 w 1061"/>
              <a:gd name="T49" fmla="*/ 321353 h 1297"/>
              <a:gd name="T50" fmla="*/ 248069 w 1061"/>
              <a:gd name="T51" fmla="*/ 383027 h 1297"/>
              <a:gd name="T52" fmla="*/ 232903 w 1061"/>
              <a:gd name="T53" fmla="*/ 458226 h 1297"/>
              <a:gd name="T54" fmla="*/ 202572 w 1061"/>
              <a:gd name="T55" fmla="*/ 485817 h 1297"/>
              <a:gd name="T56" fmla="*/ 193364 w 1061"/>
              <a:gd name="T57" fmla="*/ 566425 h 1297"/>
              <a:gd name="T58" fmla="*/ 107244 w 1061"/>
              <a:gd name="T59" fmla="*/ 560474 h 1297"/>
              <a:gd name="T60" fmla="*/ 102911 w 1061"/>
              <a:gd name="T61" fmla="*/ 484194 h 1297"/>
              <a:gd name="T62" fmla="*/ 66080 w 1061"/>
              <a:gd name="T63" fmla="*/ 440373 h 1297"/>
              <a:gd name="T64" fmla="*/ 67704 w 1061"/>
              <a:gd name="T65" fmla="*/ 359223 h 1297"/>
              <a:gd name="T66" fmla="*/ 132159 w 1061"/>
              <a:gd name="T67" fmla="*/ 307828 h 1297"/>
              <a:gd name="T68" fmla="*/ 76371 w 1061"/>
              <a:gd name="T69" fmla="*/ 327304 h 1297"/>
              <a:gd name="T70" fmla="*/ 271359 w 1061"/>
              <a:gd name="T71" fmla="*/ 287270 h 1297"/>
              <a:gd name="T72" fmla="*/ 163032 w 1061"/>
              <a:gd name="T73" fmla="*/ 231547 h 1297"/>
              <a:gd name="T74" fmla="*/ 163032 w 1061"/>
              <a:gd name="T75" fmla="*/ 231547 h 1297"/>
              <a:gd name="T76" fmla="*/ 432225 w 1061"/>
              <a:gd name="T77" fmla="*/ 179070 h 1297"/>
              <a:gd name="T78" fmla="*/ 497221 w 1061"/>
              <a:gd name="T79" fmla="*/ 139037 h 1297"/>
              <a:gd name="T80" fmla="*/ 527553 w 1061"/>
              <a:gd name="T81" fmla="*/ 159595 h 1297"/>
              <a:gd name="T82" fmla="*/ 563301 w 1061"/>
              <a:gd name="T83" fmla="*/ 427389 h 1297"/>
              <a:gd name="T84" fmla="*/ 527553 w 1061"/>
              <a:gd name="T85" fmla="*/ 420897 h 1297"/>
              <a:gd name="T86" fmla="*/ 445766 w 1061"/>
              <a:gd name="T87" fmla="*/ 476620 h 1297"/>
              <a:gd name="T88" fmla="*/ 145158 w 1061"/>
              <a:gd name="T89" fmla="*/ 192054 h 1297"/>
              <a:gd name="T90" fmla="*/ 118618 w 1061"/>
              <a:gd name="T91" fmla="*/ 166087 h 1297"/>
              <a:gd name="T92" fmla="*/ 145158 w 1061"/>
              <a:gd name="T93" fmla="*/ 140660 h 1297"/>
              <a:gd name="T94" fmla="*/ 412184 w 1061"/>
              <a:gd name="T95" fmla="*/ 225596 h 1297"/>
              <a:gd name="T96" fmla="*/ 459307 w 1061"/>
              <a:gd name="T97" fmla="*/ 139578 h 1297"/>
              <a:gd name="T98" fmla="*/ 431142 w 1061"/>
              <a:gd name="T99" fmla="*/ 2705 h 1297"/>
              <a:gd name="T100" fmla="*/ 475014 w 1061"/>
              <a:gd name="T101" fmla="*/ 52477 h 1297"/>
              <a:gd name="T102" fmla="*/ 459307 w 1061"/>
              <a:gd name="T103" fmla="*/ 121725 h 1297"/>
              <a:gd name="T104" fmla="*/ 397560 w 1061"/>
              <a:gd name="T105" fmla="*/ 140660 h 1297"/>
              <a:gd name="T106" fmla="*/ 353688 w 1061"/>
              <a:gd name="T107" fmla="*/ 90888 h 1297"/>
              <a:gd name="T108" fmla="*/ 370479 w 1061"/>
              <a:gd name="T109" fmla="*/ 20558 h 129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061" h="1297">
                <a:moveTo>
                  <a:pt x="235" y="1059"/>
                </a:moveTo>
                <a:lnTo>
                  <a:pt x="331" y="1059"/>
                </a:lnTo>
                <a:lnTo>
                  <a:pt x="339" y="1059"/>
                </a:lnTo>
                <a:lnTo>
                  <a:pt x="346" y="1063"/>
                </a:lnTo>
                <a:lnTo>
                  <a:pt x="350" y="1066"/>
                </a:lnTo>
                <a:lnTo>
                  <a:pt x="354" y="1071"/>
                </a:lnTo>
                <a:lnTo>
                  <a:pt x="355" y="1075"/>
                </a:lnTo>
                <a:lnTo>
                  <a:pt x="355" y="1123"/>
                </a:lnTo>
                <a:lnTo>
                  <a:pt x="354" y="1129"/>
                </a:lnTo>
                <a:lnTo>
                  <a:pt x="350" y="1134"/>
                </a:lnTo>
                <a:lnTo>
                  <a:pt x="346" y="1137"/>
                </a:lnTo>
                <a:lnTo>
                  <a:pt x="339" y="1140"/>
                </a:lnTo>
                <a:lnTo>
                  <a:pt x="331" y="1140"/>
                </a:lnTo>
                <a:lnTo>
                  <a:pt x="320" y="1140"/>
                </a:lnTo>
                <a:lnTo>
                  <a:pt x="320" y="1154"/>
                </a:lnTo>
                <a:lnTo>
                  <a:pt x="320" y="1158"/>
                </a:lnTo>
                <a:lnTo>
                  <a:pt x="317" y="1159"/>
                </a:lnTo>
                <a:lnTo>
                  <a:pt x="314" y="1161"/>
                </a:lnTo>
                <a:lnTo>
                  <a:pt x="311" y="1161"/>
                </a:lnTo>
                <a:lnTo>
                  <a:pt x="255" y="1161"/>
                </a:lnTo>
                <a:lnTo>
                  <a:pt x="252" y="1161"/>
                </a:lnTo>
                <a:lnTo>
                  <a:pt x="247" y="1159"/>
                </a:lnTo>
                <a:lnTo>
                  <a:pt x="246" y="1158"/>
                </a:lnTo>
                <a:lnTo>
                  <a:pt x="246" y="1154"/>
                </a:lnTo>
                <a:lnTo>
                  <a:pt x="246" y="1140"/>
                </a:lnTo>
                <a:lnTo>
                  <a:pt x="235" y="1140"/>
                </a:lnTo>
                <a:lnTo>
                  <a:pt x="227" y="1140"/>
                </a:lnTo>
                <a:lnTo>
                  <a:pt x="220" y="1137"/>
                </a:lnTo>
                <a:lnTo>
                  <a:pt x="216" y="1134"/>
                </a:lnTo>
                <a:lnTo>
                  <a:pt x="211" y="1129"/>
                </a:lnTo>
                <a:lnTo>
                  <a:pt x="211" y="1123"/>
                </a:lnTo>
                <a:lnTo>
                  <a:pt x="211" y="1075"/>
                </a:lnTo>
                <a:lnTo>
                  <a:pt x="211" y="1071"/>
                </a:lnTo>
                <a:lnTo>
                  <a:pt x="216" y="1066"/>
                </a:lnTo>
                <a:lnTo>
                  <a:pt x="220" y="1063"/>
                </a:lnTo>
                <a:lnTo>
                  <a:pt x="227" y="1059"/>
                </a:lnTo>
                <a:lnTo>
                  <a:pt x="235" y="1059"/>
                </a:lnTo>
                <a:close/>
                <a:moveTo>
                  <a:pt x="141" y="885"/>
                </a:moveTo>
                <a:lnTo>
                  <a:pt x="160" y="906"/>
                </a:lnTo>
                <a:lnTo>
                  <a:pt x="94" y="979"/>
                </a:lnTo>
                <a:lnTo>
                  <a:pt x="76" y="958"/>
                </a:lnTo>
                <a:lnTo>
                  <a:pt x="141" y="885"/>
                </a:lnTo>
                <a:close/>
                <a:moveTo>
                  <a:pt x="435" y="884"/>
                </a:moveTo>
                <a:lnTo>
                  <a:pt x="501" y="957"/>
                </a:lnTo>
                <a:lnTo>
                  <a:pt x="482" y="977"/>
                </a:lnTo>
                <a:lnTo>
                  <a:pt x="416" y="904"/>
                </a:lnTo>
                <a:lnTo>
                  <a:pt x="435" y="884"/>
                </a:lnTo>
                <a:close/>
                <a:moveTo>
                  <a:pt x="94" y="730"/>
                </a:moveTo>
                <a:lnTo>
                  <a:pt x="94" y="760"/>
                </a:lnTo>
                <a:lnTo>
                  <a:pt x="0" y="760"/>
                </a:lnTo>
                <a:lnTo>
                  <a:pt x="0" y="733"/>
                </a:lnTo>
                <a:lnTo>
                  <a:pt x="0" y="730"/>
                </a:lnTo>
                <a:lnTo>
                  <a:pt x="94" y="730"/>
                </a:lnTo>
                <a:close/>
                <a:moveTo>
                  <a:pt x="576" y="729"/>
                </a:moveTo>
                <a:lnTo>
                  <a:pt x="576" y="759"/>
                </a:lnTo>
                <a:lnTo>
                  <a:pt x="482" y="759"/>
                </a:lnTo>
                <a:lnTo>
                  <a:pt x="482" y="729"/>
                </a:lnTo>
                <a:lnTo>
                  <a:pt x="576" y="729"/>
                </a:lnTo>
                <a:close/>
                <a:moveTo>
                  <a:pt x="285" y="603"/>
                </a:moveTo>
                <a:lnTo>
                  <a:pt x="259" y="607"/>
                </a:lnTo>
                <a:lnTo>
                  <a:pt x="232" y="615"/>
                </a:lnTo>
                <a:lnTo>
                  <a:pt x="208" y="627"/>
                </a:lnTo>
                <a:lnTo>
                  <a:pt x="187" y="645"/>
                </a:lnTo>
                <a:lnTo>
                  <a:pt x="170" y="665"/>
                </a:lnTo>
                <a:lnTo>
                  <a:pt x="157" y="691"/>
                </a:lnTo>
                <a:lnTo>
                  <a:pt x="149" y="716"/>
                </a:lnTo>
                <a:lnTo>
                  <a:pt x="146" y="743"/>
                </a:lnTo>
                <a:lnTo>
                  <a:pt x="149" y="771"/>
                </a:lnTo>
                <a:lnTo>
                  <a:pt x="157" y="798"/>
                </a:lnTo>
                <a:lnTo>
                  <a:pt x="171" y="822"/>
                </a:lnTo>
                <a:lnTo>
                  <a:pt x="189" y="844"/>
                </a:lnTo>
                <a:lnTo>
                  <a:pt x="211" y="862"/>
                </a:lnTo>
                <a:lnTo>
                  <a:pt x="216" y="865"/>
                </a:lnTo>
                <a:lnTo>
                  <a:pt x="225" y="873"/>
                </a:lnTo>
                <a:lnTo>
                  <a:pt x="232" y="884"/>
                </a:lnTo>
                <a:lnTo>
                  <a:pt x="233" y="896"/>
                </a:lnTo>
                <a:lnTo>
                  <a:pt x="233" y="1012"/>
                </a:lnTo>
                <a:lnTo>
                  <a:pt x="333" y="1012"/>
                </a:lnTo>
                <a:lnTo>
                  <a:pt x="333" y="898"/>
                </a:lnTo>
                <a:lnTo>
                  <a:pt x="335" y="885"/>
                </a:lnTo>
                <a:lnTo>
                  <a:pt x="341" y="874"/>
                </a:lnTo>
                <a:lnTo>
                  <a:pt x="350" y="866"/>
                </a:lnTo>
                <a:lnTo>
                  <a:pt x="355" y="863"/>
                </a:lnTo>
                <a:lnTo>
                  <a:pt x="379" y="846"/>
                </a:lnTo>
                <a:lnTo>
                  <a:pt x="398" y="824"/>
                </a:lnTo>
                <a:lnTo>
                  <a:pt x="412" y="800"/>
                </a:lnTo>
                <a:lnTo>
                  <a:pt x="420" y="773"/>
                </a:lnTo>
                <a:lnTo>
                  <a:pt x="423" y="743"/>
                </a:lnTo>
                <a:lnTo>
                  <a:pt x="420" y="716"/>
                </a:lnTo>
                <a:lnTo>
                  <a:pt x="412" y="691"/>
                </a:lnTo>
                <a:lnTo>
                  <a:pt x="400" y="665"/>
                </a:lnTo>
                <a:lnTo>
                  <a:pt x="382" y="645"/>
                </a:lnTo>
                <a:lnTo>
                  <a:pt x="362" y="627"/>
                </a:lnTo>
                <a:lnTo>
                  <a:pt x="338" y="615"/>
                </a:lnTo>
                <a:lnTo>
                  <a:pt x="312" y="607"/>
                </a:lnTo>
                <a:lnTo>
                  <a:pt x="285" y="603"/>
                </a:lnTo>
                <a:close/>
                <a:moveTo>
                  <a:pt x="285" y="564"/>
                </a:moveTo>
                <a:lnTo>
                  <a:pt x="320" y="567"/>
                </a:lnTo>
                <a:lnTo>
                  <a:pt x="352" y="578"/>
                </a:lnTo>
                <a:lnTo>
                  <a:pt x="384" y="594"/>
                </a:lnTo>
                <a:lnTo>
                  <a:pt x="411" y="616"/>
                </a:lnTo>
                <a:lnTo>
                  <a:pt x="433" y="643"/>
                </a:lnTo>
                <a:lnTo>
                  <a:pt x="449" y="675"/>
                </a:lnTo>
                <a:lnTo>
                  <a:pt x="458" y="708"/>
                </a:lnTo>
                <a:lnTo>
                  <a:pt x="463" y="743"/>
                </a:lnTo>
                <a:lnTo>
                  <a:pt x="458" y="781"/>
                </a:lnTo>
                <a:lnTo>
                  <a:pt x="447" y="816"/>
                </a:lnTo>
                <a:lnTo>
                  <a:pt x="430" y="847"/>
                </a:lnTo>
                <a:lnTo>
                  <a:pt x="406" y="874"/>
                </a:lnTo>
                <a:lnTo>
                  <a:pt x="376" y="898"/>
                </a:lnTo>
                <a:lnTo>
                  <a:pt x="374" y="898"/>
                </a:lnTo>
                <a:lnTo>
                  <a:pt x="373" y="900"/>
                </a:lnTo>
                <a:lnTo>
                  <a:pt x="373" y="1018"/>
                </a:lnTo>
                <a:lnTo>
                  <a:pt x="368" y="1036"/>
                </a:lnTo>
                <a:lnTo>
                  <a:pt x="357" y="1047"/>
                </a:lnTo>
                <a:lnTo>
                  <a:pt x="341" y="1052"/>
                </a:lnTo>
                <a:lnTo>
                  <a:pt x="225" y="1052"/>
                </a:lnTo>
                <a:lnTo>
                  <a:pt x="209" y="1047"/>
                </a:lnTo>
                <a:lnTo>
                  <a:pt x="198" y="1036"/>
                </a:lnTo>
                <a:lnTo>
                  <a:pt x="193" y="1018"/>
                </a:lnTo>
                <a:lnTo>
                  <a:pt x="193" y="898"/>
                </a:lnTo>
                <a:lnTo>
                  <a:pt x="192" y="896"/>
                </a:lnTo>
                <a:lnTo>
                  <a:pt x="190" y="895"/>
                </a:lnTo>
                <a:lnTo>
                  <a:pt x="162" y="873"/>
                </a:lnTo>
                <a:lnTo>
                  <a:pt x="138" y="846"/>
                </a:lnTo>
                <a:lnTo>
                  <a:pt x="122" y="814"/>
                </a:lnTo>
                <a:lnTo>
                  <a:pt x="111" y="779"/>
                </a:lnTo>
                <a:lnTo>
                  <a:pt x="108" y="743"/>
                </a:lnTo>
                <a:lnTo>
                  <a:pt x="113" y="702"/>
                </a:lnTo>
                <a:lnTo>
                  <a:pt x="125" y="664"/>
                </a:lnTo>
                <a:lnTo>
                  <a:pt x="146" y="630"/>
                </a:lnTo>
                <a:lnTo>
                  <a:pt x="174" y="603"/>
                </a:lnTo>
                <a:lnTo>
                  <a:pt x="206" y="581"/>
                </a:lnTo>
                <a:lnTo>
                  <a:pt x="244" y="569"/>
                </a:lnTo>
                <a:lnTo>
                  <a:pt x="285" y="564"/>
                </a:lnTo>
                <a:close/>
                <a:moveTo>
                  <a:pt x="94" y="512"/>
                </a:moveTo>
                <a:lnTo>
                  <a:pt x="160" y="584"/>
                </a:lnTo>
                <a:lnTo>
                  <a:pt x="141" y="605"/>
                </a:lnTo>
                <a:lnTo>
                  <a:pt x="75" y="532"/>
                </a:lnTo>
                <a:lnTo>
                  <a:pt x="94" y="512"/>
                </a:lnTo>
                <a:close/>
                <a:moveTo>
                  <a:pt x="482" y="510"/>
                </a:moveTo>
                <a:lnTo>
                  <a:pt x="501" y="531"/>
                </a:lnTo>
                <a:lnTo>
                  <a:pt x="435" y="603"/>
                </a:lnTo>
                <a:lnTo>
                  <a:pt x="416" y="583"/>
                </a:lnTo>
                <a:lnTo>
                  <a:pt x="482" y="510"/>
                </a:lnTo>
                <a:close/>
                <a:moveTo>
                  <a:pt x="301" y="428"/>
                </a:moveTo>
                <a:lnTo>
                  <a:pt x="301" y="532"/>
                </a:lnTo>
                <a:lnTo>
                  <a:pt x="274" y="532"/>
                </a:lnTo>
                <a:lnTo>
                  <a:pt x="274" y="429"/>
                </a:lnTo>
                <a:lnTo>
                  <a:pt x="301" y="428"/>
                </a:lnTo>
                <a:close/>
                <a:moveTo>
                  <a:pt x="764" y="273"/>
                </a:moveTo>
                <a:lnTo>
                  <a:pt x="798" y="273"/>
                </a:lnTo>
                <a:lnTo>
                  <a:pt x="815" y="301"/>
                </a:lnTo>
                <a:lnTo>
                  <a:pt x="798" y="331"/>
                </a:lnTo>
                <a:lnTo>
                  <a:pt x="764" y="331"/>
                </a:lnTo>
                <a:lnTo>
                  <a:pt x="747" y="301"/>
                </a:lnTo>
                <a:lnTo>
                  <a:pt x="764" y="273"/>
                </a:lnTo>
                <a:close/>
                <a:moveTo>
                  <a:pt x="918" y="257"/>
                </a:moveTo>
                <a:lnTo>
                  <a:pt x="937" y="257"/>
                </a:lnTo>
                <a:lnTo>
                  <a:pt x="955" y="265"/>
                </a:lnTo>
                <a:lnTo>
                  <a:pt x="967" y="277"/>
                </a:lnTo>
                <a:lnTo>
                  <a:pt x="974" y="295"/>
                </a:lnTo>
                <a:lnTo>
                  <a:pt x="1061" y="743"/>
                </a:lnTo>
                <a:lnTo>
                  <a:pt x="1061" y="762"/>
                </a:lnTo>
                <a:lnTo>
                  <a:pt x="1053" y="778"/>
                </a:lnTo>
                <a:lnTo>
                  <a:pt x="1040" y="790"/>
                </a:lnTo>
                <a:lnTo>
                  <a:pt x="1023" y="798"/>
                </a:lnTo>
                <a:lnTo>
                  <a:pt x="1004" y="798"/>
                </a:lnTo>
                <a:lnTo>
                  <a:pt x="986" y="790"/>
                </a:lnTo>
                <a:lnTo>
                  <a:pt x="974" y="778"/>
                </a:lnTo>
                <a:lnTo>
                  <a:pt x="967" y="760"/>
                </a:lnTo>
                <a:lnTo>
                  <a:pt x="936" y="602"/>
                </a:lnTo>
                <a:lnTo>
                  <a:pt x="936" y="1297"/>
                </a:lnTo>
                <a:lnTo>
                  <a:pt x="823" y="881"/>
                </a:lnTo>
                <a:lnTo>
                  <a:pt x="763" y="881"/>
                </a:lnTo>
                <a:lnTo>
                  <a:pt x="630" y="1297"/>
                </a:lnTo>
                <a:lnTo>
                  <a:pt x="630" y="355"/>
                </a:lnTo>
                <a:lnTo>
                  <a:pt x="268" y="355"/>
                </a:lnTo>
                <a:lnTo>
                  <a:pt x="249" y="352"/>
                </a:lnTo>
                <a:lnTo>
                  <a:pt x="233" y="341"/>
                </a:lnTo>
                <a:lnTo>
                  <a:pt x="224" y="326"/>
                </a:lnTo>
                <a:lnTo>
                  <a:pt x="219" y="307"/>
                </a:lnTo>
                <a:lnTo>
                  <a:pt x="224" y="288"/>
                </a:lnTo>
                <a:lnTo>
                  <a:pt x="233" y="274"/>
                </a:lnTo>
                <a:lnTo>
                  <a:pt x="249" y="263"/>
                </a:lnTo>
                <a:lnTo>
                  <a:pt x="268" y="260"/>
                </a:lnTo>
                <a:lnTo>
                  <a:pt x="630" y="260"/>
                </a:lnTo>
                <a:lnTo>
                  <a:pt x="630" y="258"/>
                </a:lnTo>
                <a:lnTo>
                  <a:pt x="706" y="258"/>
                </a:lnTo>
                <a:lnTo>
                  <a:pt x="761" y="417"/>
                </a:lnTo>
                <a:lnTo>
                  <a:pt x="768" y="337"/>
                </a:lnTo>
                <a:lnTo>
                  <a:pt x="799" y="337"/>
                </a:lnTo>
                <a:lnTo>
                  <a:pt x="806" y="406"/>
                </a:lnTo>
                <a:lnTo>
                  <a:pt x="848" y="258"/>
                </a:lnTo>
                <a:lnTo>
                  <a:pt x="912" y="258"/>
                </a:lnTo>
                <a:lnTo>
                  <a:pt x="918" y="257"/>
                </a:lnTo>
                <a:close/>
                <a:moveTo>
                  <a:pt x="766" y="0"/>
                </a:moveTo>
                <a:lnTo>
                  <a:pt x="796" y="5"/>
                </a:lnTo>
                <a:lnTo>
                  <a:pt x="825" y="18"/>
                </a:lnTo>
                <a:lnTo>
                  <a:pt x="848" y="38"/>
                </a:lnTo>
                <a:lnTo>
                  <a:pt x="866" y="65"/>
                </a:lnTo>
                <a:lnTo>
                  <a:pt x="877" y="97"/>
                </a:lnTo>
                <a:lnTo>
                  <a:pt x="882" y="132"/>
                </a:lnTo>
                <a:lnTo>
                  <a:pt x="877" y="168"/>
                </a:lnTo>
                <a:lnTo>
                  <a:pt x="866" y="198"/>
                </a:lnTo>
                <a:lnTo>
                  <a:pt x="848" y="225"/>
                </a:lnTo>
                <a:lnTo>
                  <a:pt x="825" y="246"/>
                </a:lnTo>
                <a:lnTo>
                  <a:pt x="796" y="260"/>
                </a:lnTo>
                <a:lnTo>
                  <a:pt x="766" y="265"/>
                </a:lnTo>
                <a:lnTo>
                  <a:pt x="734" y="260"/>
                </a:lnTo>
                <a:lnTo>
                  <a:pt x="707" y="246"/>
                </a:lnTo>
                <a:lnTo>
                  <a:pt x="684" y="225"/>
                </a:lnTo>
                <a:lnTo>
                  <a:pt x="666" y="198"/>
                </a:lnTo>
                <a:lnTo>
                  <a:pt x="653" y="168"/>
                </a:lnTo>
                <a:lnTo>
                  <a:pt x="650" y="132"/>
                </a:lnTo>
                <a:lnTo>
                  <a:pt x="653" y="97"/>
                </a:lnTo>
                <a:lnTo>
                  <a:pt x="666" y="65"/>
                </a:lnTo>
                <a:lnTo>
                  <a:pt x="684" y="38"/>
                </a:lnTo>
                <a:lnTo>
                  <a:pt x="707" y="18"/>
                </a:lnTo>
                <a:lnTo>
                  <a:pt x="734" y="5"/>
                </a:lnTo>
                <a:lnTo>
                  <a:pt x="76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3" name="Freeform 8"/>
          <p:cNvSpPr>
            <a:spLocks noEditPoints="1"/>
          </p:cNvSpPr>
          <p:nvPr/>
        </p:nvSpPr>
        <p:spPr bwMode="auto">
          <a:xfrm>
            <a:off x="6845300" y="2625580"/>
            <a:ext cx="668338" cy="511175"/>
          </a:xfrm>
          <a:custGeom>
            <a:avLst/>
            <a:gdLst>
              <a:gd name="T0" fmla="*/ 148640 w 1232"/>
              <a:gd name="T1" fmla="*/ 436448 h 944"/>
              <a:gd name="T2" fmla="*/ 193124 w 1232"/>
              <a:gd name="T3" fmla="*/ 439156 h 944"/>
              <a:gd name="T4" fmla="*/ 250084 w 1232"/>
              <a:gd name="T5" fmla="*/ 428867 h 944"/>
              <a:gd name="T6" fmla="*/ 249542 w 1232"/>
              <a:gd name="T7" fmla="*/ 360097 h 944"/>
              <a:gd name="T8" fmla="*/ 310300 w 1232"/>
              <a:gd name="T9" fmla="*/ 307571 h 944"/>
              <a:gd name="T10" fmla="*/ 206143 w 1232"/>
              <a:gd name="T11" fmla="*/ 367136 h 944"/>
              <a:gd name="T12" fmla="*/ 249542 w 1232"/>
              <a:gd name="T13" fmla="*/ 307571 h 944"/>
              <a:gd name="T14" fmla="*/ 133993 w 1232"/>
              <a:gd name="T15" fmla="*/ 344393 h 944"/>
              <a:gd name="T16" fmla="*/ 170339 w 1232"/>
              <a:gd name="T17" fmla="*/ 307571 h 944"/>
              <a:gd name="T18" fmla="*/ 91679 w 1232"/>
              <a:gd name="T19" fmla="*/ 346559 h 944"/>
              <a:gd name="T20" fmla="*/ 89510 w 1232"/>
              <a:gd name="T21" fmla="*/ 307571 h 944"/>
              <a:gd name="T22" fmla="*/ 292398 w 1232"/>
              <a:gd name="T23" fmla="*/ 511175 h 944"/>
              <a:gd name="T24" fmla="*/ 355326 w 1232"/>
              <a:gd name="T25" fmla="*/ 355765 h 944"/>
              <a:gd name="T26" fmla="*/ 379195 w 1232"/>
              <a:gd name="T27" fmla="*/ 319484 h 944"/>
              <a:gd name="T28" fmla="*/ 393842 w 1232"/>
              <a:gd name="T29" fmla="*/ 283745 h 944"/>
              <a:gd name="T30" fmla="*/ 324947 w 1232"/>
              <a:gd name="T31" fmla="*/ 284828 h 944"/>
              <a:gd name="T32" fmla="*/ 288058 w 1232"/>
              <a:gd name="T33" fmla="*/ 229596 h 944"/>
              <a:gd name="T34" fmla="*/ 261476 w 1232"/>
              <a:gd name="T35" fmla="*/ 257753 h 944"/>
              <a:gd name="T36" fmla="*/ 103072 w 1232"/>
              <a:gd name="T37" fmla="*/ 257753 h 944"/>
              <a:gd name="T38" fmla="*/ 100359 w 1232"/>
              <a:gd name="T39" fmla="*/ 229596 h 944"/>
              <a:gd name="T40" fmla="*/ 82457 w 1232"/>
              <a:gd name="T41" fmla="*/ 284828 h 944"/>
              <a:gd name="T42" fmla="*/ 281006 w 1232"/>
              <a:gd name="T43" fmla="*/ 151620 h 944"/>
              <a:gd name="T44" fmla="*/ 336881 w 1232"/>
              <a:gd name="T45" fmla="*/ 187900 h 944"/>
              <a:gd name="T46" fmla="*/ 193124 w 1232"/>
              <a:gd name="T47" fmla="*/ 151620 h 944"/>
              <a:gd name="T48" fmla="*/ 256052 w 1232"/>
              <a:gd name="T49" fmla="*/ 151620 h 944"/>
              <a:gd name="T50" fmla="*/ 100359 w 1232"/>
              <a:gd name="T51" fmla="*/ 206311 h 944"/>
              <a:gd name="T52" fmla="*/ 38516 w 1232"/>
              <a:gd name="T53" fmla="*/ 151620 h 944"/>
              <a:gd name="T54" fmla="*/ 75405 w 1232"/>
              <a:gd name="T55" fmla="*/ 206311 h 944"/>
              <a:gd name="T56" fmla="*/ 423136 w 1232"/>
              <a:gd name="T57" fmla="*/ 130501 h 944"/>
              <a:gd name="T58" fmla="*/ 423136 w 1232"/>
              <a:gd name="T59" fmla="*/ 130501 h 944"/>
              <a:gd name="T60" fmla="*/ 274496 w 1232"/>
              <a:gd name="T61" fmla="*/ 128335 h 944"/>
              <a:gd name="T62" fmla="*/ 266359 w 1232"/>
              <a:gd name="T63" fmla="*/ 86640 h 944"/>
              <a:gd name="T64" fmla="*/ 80830 w 1232"/>
              <a:gd name="T65" fmla="*/ 98553 h 944"/>
              <a:gd name="T66" fmla="*/ 97104 w 1232"/>
              <a:gd name="T67" fmla="*/ 108841 h 944"/>
              <a:gd name="T68" fmla="*/ 193124 w 1232"/>
              <a:gd name="T69" fmla="*/ 128335 h 944"/>
              <a:gd name="T70" fmla="*/ 219163 w 1232"/>
              <a:gd name="T71" fmla="*/ 79059 h 944"/>
              <a:gd name="T72" fmla="*/ 157320 w 1232"/>
              <a:gd name="T73" fmla="*/ 69312 h 944"/>
              <a:gd name="T74" fmla="*/ 115006 w 1232"/>
              <a:gd name="T75" fmla="*/ 128335 h 944"/>
              <a:gd name="T76" fmla="*/ 193124 w 1232"/>
              <a:gd name="T77" fmla="*/ 36822 h 944"/>
              <a:gd name="T78" fmla="*/ 267444 w 1232"/>
              <a:gd name="T79" fmla="*/ 58482 h 944"/>
              <a:gd name="T80" fmla="*/ 339594 w 1232"/>
              <a:gd name="T81" fmla="*/ 128335 h 944"/>
              <a:gd name="T82" fmla="*/ 351528 w 1232"/>
              <a:gd name="T83" fmla="*/ 151620 h 944"/>
              <a:gd name="T84" fmla="*/ 364548 w 1232"/>
              <a:gd name="T85" fmla="*/ 229596 h 944"/>
              <a:gd name="T86" fmla="*/ 352613 w 1232"/>
              <a:gd name="T87" fmla="*/ 284828 h 944"/>
              <a:gd name="T88" fmla="*/ 324947 w 1232"/>
              <a:gd name="T89" fmla="*/ 329773 h 944"/>
              <a:gd name="T90" fmla="*/ 244117 w 1232"/>
              <a:gd name="T91" fmla="*/ 388255 h 944"/>
              <a:gd name="T92" fmla="*/ 170339 w 1232"/>
              <a:gd name="T93" fmla="*/ 399626 h 944"/>
              <a:gd name="T94" fmla="*/ 97104 w 1232"/>
              <a:gd name="T95" fmla="*/ 377966 h 944"/>
              <a:gd name="T96" fmla="*/ 23869 w 1232"/>
              <a:gd name="T97" fmla="*/ 307571 h 944"/>
              <a:gd name="T98" fmla="*/ 12477 w 1232"/>
              <a:gd name="T99" fmla="*/ 284828 h 944"/>
              <a:gd name="T100" fmla="*/ 0 w 1232"/>
              <a:gd name="T101" fmla="*/ 206311 h 944"/>
              <a:gd name="T102" fmla="*/ 10850 w 1232"/>
              <a:gd name="T103" fmla="*/ 151620 h 944"/>
              <a:gd name="T104" fmla="*/ 38516 w 1232"/>
              <a:gd name="T105" fmla="*/ 107217 h 944"/>
              <a:gd name="T106" fmla="*/ 120431 w 1232"/>
              <a:gd name="T107" fmla="*/ 48193 h 944"/>
              <a:gd name="T108" fmla="*/ 566894 w 1232"/>
              <a:gd name="T109" fmla="*/ 0 h 944"/>
              <a:gd name="T110" fmla="*/ 566894 w 1232"/>
              <a:gd name="T111" fmla="*/ 0 h 94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232" h="944">
                <a:moveTo>
                  <a:pt x="461" y="792"/>
                </a:moveTo>
                <a:lnTo>
                  <a:pt x="461" y="944"/>
                </a:lnTo>
                <a:lnTo>
                  <a:pt x="274" y="944"/>
                </a:lnTo>
                <a:lnTo>
                  <a:pt x="274" y="806"/>
                </a:lnTo>
                <a:lnTo>
                  <a:pt x="295" y="809"/>
                </a:lnTo>
                <a:lnTo>
                  <a:pt x="304" y="811"/>
                </a:lnTo>
                <a:lnTo>
                  <a:pt x="314" y="811"/>
                </a:lnTo>
                <a:lnTo>
                  <a:pt x="356" y="811"/>
                </a:lnTo>
                <a:lnTo>
                  <a:pt x="368" y="811"/>
                </a:lnTo>
                <a:lnTo>
                  <a:pt x="377" y="809"/>
                </a:lnTo>
                <a:lnTo>
                  <a:pt x="420" y="803"/>
                </a:lnTo>
                <a:lnTo>
                  <a:pt x="461" y="792"/>
                </a:lnTo>
                <a:close/>
                <a:moveTo>
                  <a:pt x="506" y="568"/>
                </a:moveTo>
                <a:lnTo>
                  <a:pt x="493" y="605"/>
                </a:lnTo>
                <a:lnTo>
                  <a:pt x="477" y="636"/>
                </a:lnTo>
                <a:lnTo>
                  <a:pt x="460" y="665"/>
                </a:lnTo>
                <a:lnTo>
                  <a:pt x="491" y="646"/>
                </a:lnTo>
                <a:lnTo>
                  <a:pt x="521" y="624"/>
                </a:lnTo>
                <a:lnTo>
                  <a:pt x="548" y="598"/>
                </a:lnTo>
                <a:lnTo>
                  <a:pt x="572" y="568"/>
                </a:lnTo>
                <a:lnTo>
                  <a:pt x="506" y="568"/>
                </a:lnTo>
                <a:close/>
                <a:moveTo>
                  <a:pt x="356" y="568"/>
                </a:moveTo>
                <a:lnTo>
                  <a:pt x="356" y="689"/>
                </a:lnTo>
                <a:lnTo>
                  <a:pt x="380" y="678"/>
                </a:lnTo>
                <a:lnTo>
                  <a:pt x="404" y="660"/>
                </a:lnTo>
                <a:lnTo>
                  <a:pt x="425" y="636"/>
                </a:lnTo>
                <a:lnTo>
                  <a:pt x="444" y="605"/>
                </a:lnTo>
                <a:lnTo>
                  <a:pt x="460" y="568"/>
                </a:lnTo>
                <a:lnTo>
                  <a:pt x="356" y="568"/>
                </a:lnTo>
                <a:close/>
                <a:moveTo>
                  <a:pt x="212" y="568"/>
                </a:moveTo>
                <a:lnTo>
                  <a:pt x="228" y="605"/>
                </a:lnTo>
                <a:lnTo>
                  <a:pt x="247" y="636"/>
                </a:lnTo>
                <a:lnTo>
                  <a:pt x="268" y="660"/>
                </a:lnTo>
                <a:lnTo>
                  <a:pt x="290" y="678"/>
                </a:lnTo>
                <a:lnTo>
                  <a:pt x="314" y="689"/>
                </a:lnTo>
                <a:lnTo>
                  <a:pt x="314" y="568"/>
                </a:lnTo>
                <a:lnTo>
                  <a:pt x="212" y="568"/>
                </a:lnTo>
                <a:close/>
                <a:moveTo>
                  <a:pt x="98" y="568"/>
                </a:moveTo>
                <a:lnTo>
                  <a:pt x="131" y="608"/>
                </a:lnTo>
                <a:lnTo>
                  <a:pt x="169" y="640"/>
                </a:lnTo>
                <a:lnTo>
                  <a:pt x="212" y="665"/>
                </a:lnTo>
                <a:lnTo>
                  <a:pt x="195" y="636"/>
                </a:lnTo>
                <a:lnTo>
                  <a:pt x="179" y="605"/>
                </a:lnTo>
                <a:lnTo>
                  <a:pt x="165" y="568"/>
                </a:lnTo>
                <a:lnTo>
                  <a:pt x="98" y="568"/>
                </a:lnTo>
                <a:close/>
                <a:moveTo>
                  <a:pt x="726" y="524"/>
                </a:moveTo>
                <a:lnTo>
                  <a:pt x="726" y="944"/>
                </a:lnTo>
                <a:lnTo>
                  <a:pt x="539" y="944"/>
                </a:lnTo>
                <a:lnTo>
                  <a:pt x="539" y="757"/>
                </a:lnTo>
                <a:lnTo>
                  <a:pt x="582" y="728"/>
                </a:lnTo>
                <a:lnTo>
                  <a:pt x="620" y="695"/>
                </a:lnTo>
                <a:lnTo>
                  <a:pt x="655" y="657"/>
                </a:lnTo>
                <a:lnTo>
                  <a:pt x="685" y="616"/>
                </a:lnTo>
                <a:lnTo>
                  <a:pt x="688" y="609"/>
                </a:lnTo>
                <a:lnTo>
                  <a:pt x="693" y="603"/>
                </a:lnTo>
                <a:lnTo>
                  <a:pt x="699" y="590"/>
                </a:lnTo>
                <a:lnTo>
                  <a:pt x="715" y="559"/>
                </a:lnTo>
                <a:lnTo>
                  <a:pt x="720" y="546"/>
                </a:lnTo>
                <a:lnTo>
                  <a:pt x="723" y="533"/>
                </a:lnTo>
                <a:lnTo>
                  <a:pt x="726" y="524"/>
                </a:lnTo>
                <a:close/>
                <a:moveTo>
                  <a:pt x="531" y="424"/>
                </a:moveTo>
                <a:lnTo>
                  <a:pt x="528" y="476"/>
                </a:lnTo>
                <a:lnTo>
                  <a:pt x="518" y="526"/>
                </a:lnTo>
                <a:lnTo>
                  <a:pt x="599" y="526"/>
                </a:lnTo>
                <a:lnTo>
                  <a:pt x="612" y="492"/>
                </a:lnTo>
                <a:lnTo>
                  <a:pt x="621" y="459"/>
                </a:lnTo>
                <a:lnTo>
                  <a:pt x="626" y="424"/>
                </a:lnTo>
                <a:lnTo>
                  <a:pt x="531" y="424"/>
                </a:lnTo>
                <a:close/>
                <a:moveTo>
                  <a:pt x="356" y="424"/>
                </a:moveTo>
                <a:lnTo>
                  <a:pt x="356" y="526"/>
                </a:lnTo>
                <a:lnTo>
                  <a:pt x="472" y="526"/>
                </a:lnTo>
                <a:lnTo>
                  <a:pt x="482" y="476"/>
                </a:lnTo>
                <a:lnTo>
                  <a:pt x="485" y="424"/>
                </a:lnTo>
                <a:lnTo>
                  <a:pt x="356" y="424"/>
                </a:lnTo>
                <a:close/>
                <a:moveTo>
                  <a:pt x="185" y="424"/>
                </a:moveTo>
                <a:lnTo>
                  <a:pt x="190" y="476"/>
                </a:lnTo>
                <a:lnTo>
                  <a:pt x="199" y="526"/>
                </a:lnTo>
                <a:lnTo>
                  <a:pt x="314" y="526"/>
                </a:lnTo>
                <a:lnTo>
                  <a:pt x="314" y="424"/>
                </a:lnTo>
                <a:lnTo>
                  <a:pt x="185" y="424"/>
                </a:lnTo>
                <a:close/>
                <a:moveTo>
                  <a:pt x="46" y="424"/>
                </a:moveTo>
                <a:lnTo>
                  <a:pt x="54" y="476"/>
                </a:lnTo>
                <a:lnTo>
                  <a:pt x="71" y="526"/>
                </a:lnTo>
                <a:lnTo>
                  <a:pt x="152" y="526"/>
                </a:lnTo>
                <a:lnTo>
                  <a:pt x="144" y="476"/>
                </a:lnTo>
                <a:lnTo>
                  <a:pt x="139" y="424"/>
                </a:lnTo>
                <a:lnTo>
                  <a:pt x="46" y="424"/>
                </a:lnTo>
                <a:close/>
                <a:moveTo>
                  <a:pt x="518" y="280"/>
                </a:moveTo>
                <a:lnTo>
                  <a:pt x="528" y="329"/>
                </a:lnTo>
                <a:lnTo>
                  <a:pt x="531" y="381"/>
                </a:lnTo>
                <a:lnTo>
                  <a:pt x="626" y="381"/>
                </a:lnTo>
                <a:lnTo>
                  <a:pt x="621" y="347"/>
                </a:lnTo>
                <a:lnTo>
                  <a:pt x="612" y="313"/>
                </a:lnTo>
                <a:lnTo>
                  <a:pt x="599" y="280"/>
                </a:lnTo>
                <a:lnTo>
                  <a:pt x="518" y="280"/>
                </a:lnTo>
                <a:close/>
                <a:moveTo>
                  <a:pt x="356" y="280"/>
                </a:moveTo>
                <a:lnTo>
                  <a:pt x="356" y="381"/>
                </a:lnTo>
                <a:lnTo>
                  <a:pt x="485" y="381"/>
                </a:lnTo>
                <a:lnTo>
                  <a:pt x="482" y="329"/>
                </a:lnTo>
                <a:lnTo>
                  <a:pt x="472" y="280"/>
                </a:lnTo>
                <a:lnTo>
                  <a:pt x="356" y="280"/>
                </a:lnTo>
                <a:close/>
                <a:moveTo>
                  <a:pt x="199" y="280"/>
                </a:moveTo>
                <a:lnTo>
                  <a:pt x="190" y="329"/>
                </a:lnTo>
                <a:lnTo>
                  <a:pt x="185" y="381"/>
                </a:lnTo>
                <a:lnTo>
                  <a:pt x="314" y="381"/>
                </a:lnTo>
                <a:lnTo>
                  <a:pt x="314" y="280"/>
                </a:lnTo>
                <a:lnTo>
                  <a:pt x="199" y="280"/>
                </a:lnTo>
                <a:close/>
                <a:moveTo>
                  <a:pt x="71" y="280"/>
                </a:moveTo>
                <a:lnTo>
                  <a:pt x="58" y="313"/>
                </a:lnTo>
                <a:lnTo>
                  <a:pt x="50" y="347"/>
                </a:lnTo>
                <a:lnTo>
                  <a:pt x="46" y="381"/>
                </a:lnTo>
                <a:lnTo>
                  <a:pt x="139" y="381"/>
                </a:lnTo>
                <a:lnTo>
                  <a:pt x="144" y="329"/>
                </a:lnTo>
                <a:lnTo>
                  <a:pt x="152" y="280"/>
                </a:lnTo>
                <a:lnTo>
                  <a:pt x="71" y="280"/>
                </a:lnTo>
                <a:close/>
                <a:moveTo>
                  <a:pt x="780" y="241"/>
                </a:moveTo>
                <a:lnTo>
                  <a:pt x="967" y="241"/>
                </a:lnTo>
                <a:lnTo>
                  <a:pt x="967" y="944"/>
                </a:lnTo>
                <a:lnTo>
                  <a:pt x="780" y="944"/>
                </a:lnTo>
                <a:lnTo>
                  <a:pt x="780" y="241"/>
                </a:lnTo>
                <a:close/>
                <a:moveTo>
                  <a:pt x="460" y="141"/>
                </a:moveTo>
                <a:lnTo>
                  <a:pt x="477" y="169"/>
                </a:lnTo>
                <a:lnTo>
                  <a:pt x="493" y="201"/>
                </a:lnTo>
                <a:lnTo>
                  <a:pt x="506" y="237"/>
                </a:lnTo>
                <a:lnTo>
                  <a:pt x="572" y="237"/>
                </a:lnTo>
                <a:lnTo>
                  <a:pt x="548" y="207"/>
                </a:lnTo>
                <a:lnTo>
                  <a:pt x="521" y="182"/>
                </a:lnTo>
                <a:lnTo>
                  <a:pt x="491" y="160"/>
                </a:lnTo>
                <a:lnTo>
                  <a:pt x="460" y="141"/>
                </a:lnTo>
                <a:close/>
                <a:moveTo>
                  <a:pt x="212" y="141"/>
                </a:moveTo>
                <a:lnTo>
                  <a:pt x="179" y="160"/>
                </a:lnTo>
                <a:lnTo>
                  <a:pt x="149" y="182"/>
                </a:lnTo>
                <a:lnTo>
                  <a:pt x="122" y="207"/>
                </a:lnTo>
                <a:lnTo>
                  <a:pt x="98" y="237"/>
                </a:lnTo>
                <a:lnTo>
                  <a:pt x="165" y="237"/>
                </a:lnTo>
                <a:lnTo>
                  <a:pt x="179" y="201"/>
                </a:lnTo>
                <a:lnTo>
                  <a:pt x="195" y="169"/>
                </a:lnTo>
                <a:lnTo>
                  <a:pt x="212" y="141"/>
                </a:lnTo>
                <a:close/>
                <a:moveTo>
                  <a:pt x="356" y="117"/>
                </a:moveTo>
                <a:lnTo>
                  <a:pt x="356" y="237"/>
                </a:lnTo>
                <a:lnTo>
                  <a:pt x="460" y="237"/>
                </a:lnTo>
                <a:lnTo>
                  <a:pt x="444" y="201"/>
                </a:lnTo>
                <a:lnTo>
                  <a:pt x="425" y="169"/>
                </a:lnTo>
                <a:lnTo>
                  <a:pt x="404" y="146"/>
                </a:lnTo>
                <a:lnTo>
                  <a:pt x="380" y="128"/>
                </a:lnTo>
                <a:lnTo>
                  <a:pt x="356" y="117"/>
                </a:lnTo>
                <a:close/>
                <a:moveTo>
                  <a:pt x="314" y="117"/>
                </a:moveTo>
                <a:lnTo>
                  <a:pt x="290" y="128"/>
                </a:lnTo>
                <a:lnTo>
                  <a:pt x="268" y="146"/>
                </a:lnTo>
                <a:lnTo>
                  <a:pt x="247" y="169"/>
                </a:lnTo>
                <a:lnTo>
                  <a:pt x="228" y="201"/>
                </a:lnTo>
                <a:lnTo>
                  <a:pt x="212" y="237"/>
                </a:lnTo>
                <a:lnTo>
                  <a:pt x="314" y="237"/>
                </a:lnTo>
                <a:lnTo>
                  <a:pt x="314" y="117"/>
                </a:lnTo>
                <a:close/>
                <a:moveTo>
                  <a:pt x="314" y="68"/>
                </a:moveTo>
                <a:lnTo>
                  <a:pt x="356" y="68"/>
                </a:lnTo>
                <a:lnTo>
                  <a:pt x="356" y="70"/>
                </a:lnTo>
                <a:lnTo>
                  <a:pt x="404" y="76"/>
                </a:lnTo>
                <a:lnTo>
                  <a:pt x="450" y="89"/>
                </a:lnTo>
                <a:lnTo>
                  <a:pt x="493" y="108"/>
                </a:lnTo>
                <a:lnTo>
                  <a:pt x="533" y="131"/>
                </a:lnTo>
                <a:lnTo>
                  <a:pt x="569" y="161"/>
                </a:lnTo>
                <a:lnTo>
                  <a:pt x="599" y="198"/>
                </a:lnTo>
                <a:lnTo>
                  <a:pt x="626" y="237"/>
                </a:lnTo>
                <a:lnTo>
                  <a:pt x="628" y="237"/>
                </a:lnTo>
                <a:lnTo>
                  <a:pt x="634" y="248"/>
                </a:lnTo>
                <a:lnTo>
                  <a:pt x="650" y="280"/>
                </a:lnTo>
                <a:lnTo>
                  <a:pt x="648" y="280"/>
                </a:lnTo>
                <a:lnTo>
                  <a:pt x="663" y="329"/>
                </a:lnTo>
                <a:lnTo>
                  <a:pt x="671" y="381"/>
                </a:lnTo>
                <a:lnTo>
                  <a:pt x="672" y="381"/>
                </a:lnTo>
                <a:lnTo>
                  <a:pt x="672" y="424"/>
                </a:lnTo>
                <a:lnTo>
                  <a:pt x="671" y="424"/>
                </a:lnTo>
                <a:lnTo>
                  <a:pt x="663" y="476"/>
                </a:lnTo>
                <a:lnTo>
                  <a:pt x="648" y="526"/>
                </a:lnTo>
                <a:lnTo>
                  <a:pt x="650" y="526"/>
                </a:lnTo>
                <a:lnTo>
                  <a:pt x="634" y="557"/>
                </a:lnTo>
                <a:lnTo>
                  <a:pt x="628" y="568"/>
                </a:lnTo>
                <a:lnTo>
                  <a:pt x="626" y="568"/>
                </a:lnTo>
                <a:lnTo>
                  <a:pt x="599" y="609"/>
                </a:lnTo>
                <a:lnTo>
                  <a:pt x="569" y="644"/>
                </a:lnTo>
                <a:lnTo>
                  <a:pt x="533" y="674"/>
                </a:lnTo>
                <a:lnTo>
                  <a:pt x="493" y="698"/>
                </a:lnTo>
                <a:lnTo>
                  <a:pt x="450" y="717"/>
                </a:lnTo>
                <a:lnTo>
                  <a:pt x="404" y="730"/>
                </a:lnTo>
                <a:lnTo>
                  <a:pt x="356" y="736"/>
                </a:lnTo>
                <a:lnTo>
                  <a:pt x="356" y="738"/>
                </a:lnTo>
                <a:lnTo>
                  <a:pt x="314" y="738"/>
                </a:lnTo>
                <a:lnTo>
                  <a:pt x="314" y="736"/>
                </a:lnTo>
                <a:lnTo>
                  <a:pt x="266" y="730"/>
                </a:lnTo>
                <a:lnTo>
                  <a:pt x="222" y="717"/>
                </a:lnTo>
                <a:lnTo>
                  <a:pt x="179" y="698"/>
                </a:lnTo>
                <a:lnTo>
                  <a:pt x="139" y="674"/>
                </a:lnTo>
                <a:lnTo>
                  <a:pt x="103" y="644"/>
                </a:lnTo>
                <a:lnTo>
                  <a:pt x="71" y="609"/>
                </a:lnTo>
                <a:lnTo>
                  <a:pt x="44" y="568"/>
                </a:lnTo>
                <a:lnTo>
                  <a:pt x="38" y="557"/>
                </a:lnTo>
                <a:lnTo>
                  <a:pt x="20" y="526"/>
                </a:lnTo>
                <a:lnTo>
                  <a:pt x="23" y="526"/>
                </a:lnTo>
                <a:lnTo>
                  <a:pt x="8" y="476"/>
                </a:lnTo>
                <a:lnTo>
                  <a:pt x="1" y="424"/>
                </a:lnTo>
                <a:lnTo>
                  <a:pt x="0" y="424"/>
                </a:lnTo>
                <a:lnTo>
                  <a:pt x="0" y="381"/>
                </a:lnTo>
                <a:lnTo>
                  <a:pt x="1" y="381"/>
                </a:lnTo>
                <a:lnTo>
                  <a:pt x="8" y="329"/>
                </a:lnTo>
                <a:lnTo>
                  <a:pt x="23" y="280"/>
                </a:lnTo>
                <a:lnTo>
                  <a:pt x="20" y="280"/>
                </a:lnTo>
                <a:lnTo>
                  <a:pt x="38" y="248"/>
                </a:lnTo>
                <a:lnTo>
                  <a:pt x="44" y="237"/>
                </a:lnTo>
                <a:lnTo>
                  <a:pt x="71" y="198"/>
                </a:lnTo>
                <a:lnTo>
                  <a:pt x="103" y="161"/>
                </a:lnTo>
                <a:lnTo>
                  <a:pt x="139" y="131"/>
                </a:lnTo>
                <a:lnTo>
                  <a:pt x="179" y="108"/>
                </a:lnTo>
                <a:lnTo>
                  <a:pt x="222" y="89"/>
                </a:lnTo>
                <a:lnTo>
                  <a:pt x="266" y="76"/>
                </a:lnTo>
                <a:lnTo>
                  <a:pt x="314" y="70"/>
                </a:lnTo>
                <a:lnTo>
                  <a:pt x="314" y="68"/>
                </a:lnTo>
                <a:close/>
                <a:moveTo>
                  <a:pt x="1045" y="0"/>
                </a:moveTo>
                <a:lnTo>
                  <a:pt x="1232" y="0"/>
                </a:lnTo>
                <a:lnTo>
                  <a:pt x="1232" y="944"/>
                </a:lnTo>
                <a:lnTo>
                  <a:pt x="1045" y="944"/>
                </a:lnTo>
                <a:lnTo>
                  <a:pt x="104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4" name="Freeform 9"/>
          <p:cNvSpPr>
            <a:spLocks noEditPoints="1"/>
          </p:cNvSpPr>
          <p:nvPr/>
        </p:nvSpPr>
        <p:spPr bwMode="auto">
          <a:xfrm>
            <a:off x="9069388" y="2604943"/>
            <a:ext cx="555625" cy="552450"/>
          </a:xfrm>
          <a:custGeom>
            <a:avLst/>
            <a:gdLst>
              <a:gd name="T0" fmla="*/ 319988 w 1021"/>
              <a:gd name="T1" fmla="*/ 358713 h 1018"/>
              <a:gd name="T2" fmla="*/ 319444 w 1021"/>
              <a:gd name="T3" fmla="*/ 510121 h 1018"/>
              <a:gd name="T4" fmla="*/ 321076 w 1021"/>
              <a:gd name="T5" fmla="*/ 511749 h 1018"/>
              <a:gd name="T6" fmla="*/ 446786 w 1021"/>
              <a:gd name="T7" fmla="*/ 511206 h 1018"/>
              <a:gd name="T8" fmla="*/ 447874 w 1021"/>
              <a:gd name="T9" fmla="*/ 359798 h 1018"/>
              <a:gd name="T10" fmla="*/ 446241 w 1021"/>
              <a:gd name="T11" fmla="*/ 358713 h 1018"/>
              <a:gd name="T12" fmla="*/ 148566 w 1021"/>
              <a:gd name="T13" fmla="*/ 358713 h 1018"/>
              <a:gd name="T14" fmla="*/ 145845 w 1021"/>
              <a:gd name="T15" fmla="*/ 359798 h 1018"/>
              <a:gd name="T16" fmla="*/ 131151 w 1021"/>
              <a:gd name="T17" fmla="*/ 374993 h 1018"/>
              <a:gd name="T18" fmla="*/ 131151 w 1021"/>
              <a:gd name="T19" fmla="*/ 422749 h 1018"/>
              <a:gd name="T20" fmla="*/ 131151 w 1021"/>
              <a:gd name="T21" fmla="*/ 424377 h 1018"/>
              <a:gd name="T22" fmla="*/ 146933 w 1021"/>
              <a:gd name="T23" fmla="*/ 439030 h 1018"/>
              <a:gd name="T24" fmla="*/ 228018 w 1021"/>
              <a:gd name="T25" fmla="*/ 439030 h 1018"/>
              <a:gd name="T26" fmla="*/ 229651 w 1021"/>
              <a:gd name="T27" fmla="*/ 439030 h 1018"/>
              <a:gd name="T28" fmla="*/ 244889 w 1021"/>
              <a:gd name="T29" fmla="*/ 423292 h 1018"/>
              <a:gd name="T30" fmla="*/ 244889 w 1021"/>
              <a:gd name="T31" fmla="*/ 376078 h 1018"/>
              <a:gd name="T32" fmla="*/ 244344 w 1021"/>
              <a:gd name="T33" fmla="*/ 373365 h 1018"/>
              <a:gd name="T34" fmla="*/ 228563 w 1021"/>
              <a:gd name="T35" fmla="*/ 358713 h 1018"/>
              <a:gd name="T36" fmla="*/ 148566 w 1021"/>
              <a:gd name="T37" fmla="*/ 358713 h 1018"/>
              <a:gd name="T38" fmla="*/ 484879 w 1021"/>
              <a:gd name="T39" fmla="*/ 269713 h 1018"/>
              <a:gd name="T40" fmla="*/ 485968 w 1021"/>
              <a:gd name="T41" fmla="*/ 270256 h 1018"/>
              <a:gd name="T42" fmla="*/ 485968 w 1021"/>
              <a:gd name="T43" fmla="*/ 552450 h 1018"/>
              <a:gd name="T44" fmla="*/ 69657 w 1021"/>
              <a:gd name="T45" fmla="*/ 552450 h 1018"/>
              <a:gd name="T46" fmla="*/ 69113 w 1021"/>
              <a:gd name="T47" fmla="*/ 551365 h 1018"/>
              <a:gd name="T48" fmla="*/ 69113 w 1021"/>
              <a:gd name="T49" fmla="*/ 269713 h 1018"/>
              <a:gd name="T50" fmla="*/ 426106 w 1021"/>
              <a:gd name="T51" fmla="*/ 0 h 1018"/>
              <a:gd name="T52" fmla="*/ 426106 w 1021"/>
              <a:gd name="T53" fmla="*/ 122646 h 1018"/>
              <a:gd name="T54" fmla="*/ 428827 w 1021"/>
              <a:gd name="T55" fmla="*/ 126988 h 1018"/>
              <a:gd name="T56" fmla="*/ 555625 w 1021"/>
              <a:gd name="T57" fmla="*/ 230097 h 1018"/>
              <a:gd name="T58" fmla="*/ 555081 w 1021"/>
              <a:gd name="T59" fmla="*/ 230640 h 1018"/>
              <a:gd name="T60" fmla="*/ 1633 w 1021"/>
              <a:gd name="T61" fmla="*/ 230640 h 1018"/>
              <a:gd name="T62" fmla="*/ 0 w 1021"/>
              <a:gd name="T63" fmla="*/ 230640 h 1018"/>
              <a:gd name="T64" fmla="*/ 544 w 1021"/>
              <a:gd name="T65" fmla="*/ 229012 h 1018"/>
              <a:gd name="T66" fmla="*/ 261214 w 1021"/>
              <a:gd name="T67" fmla="*/ 16823 h 1018"/>
              <a:gd name="T68" fmla="*/ 266656 w 1021"/>
              <a:gd name="T69" fmla="*/ 15195 h 1018"/>
              <a:gd name="T70" fmla="*/ 290601 w 1021"/>
              <a:gd name="T71" fmla="*/ 16280 h 1018"/>
              <a:gd name="T72" fmla="*/ 294955 w 1021"/>
              <a:gd name="T73" fmla="*/ 17908 h 1018"/>
              <a:gd name="T74" fmla="*/ 368421 w 1021"/>
              <a:gd name="T75" fmla="*/ 77061 h 1018"/>
              <a:gd name="T76" fmla="*/ 371142 w 1021"/>
              <a:gd name="T77" fmla="*/ 75433 h 1018"/>
              <a:gd name="T78" fmla="*/ 426106 w 1021"/>
              <a:gd name="T79" fmla="*/ 0 h 1018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021" h="1018">
                <a:moveTo>
                  <a:pt x="590" y="661"/>
                </a:moveTo>
                <a:lnTo>
                  <a:pt x="588" y="661"/>
                </a:lnTo>
                <a:lnTo>
                  <a:pt x="587" y="663"/>
                </a:lnTo>
                <a:lnTo>
                  <a:pt x="587" y="940"/>
                </a:lnTo>
                <a:lnTo>
                  <a:pt x="588" y="942"/>
                </a:lnTo>
                <a:lnTo>
                  <a:pt x="590" y="943"/>
                </a:lnTo>
                <a:lnTo>
                  <a:pt x="820" y="943"/>
                </a:lnTo>
                <a:lnTo>
                  <a:pt x="821" y="942"/>
                </a:lnTo>
                <a:lnTo>
                  <a:pt x="823" y="940"/>
                </a:lnTo>
                <a:lnTo>
                  <a:pt x="823" y="663"/>
                </a:lnTo>
                <a:lnTo>
                  <a:pt x="821" y="661"/>
                </a:lnTo>
                <a:lnTo>
                  <a:pt x="820" y="661"/>
                </a:lnTo>
                <a:lnTo>
                  <a:pt x="590" y="661"/>
                </a:lnTo>
                <a:close/>
                <a:moveTo>
                  <a:pt x="273" y="661"/>
                </a:moveTo>
                <a:lnTo>
                  <a:pt x="270" y="661"/>
                </a:lnTo>
                <a:lnTo>
                  <a:pt x="268" y="663"/>
                </a:lnTo>
                <a:lnTo>
                  <a:pt x="241" y="688"/>
                </a:lnTo>
                <a:lnTo>
                  <a:pt x="241" y="691"/>
                </a:lnTo>
                <a:lnTo>
                  <a:pt x="241" y="693"/>
                </a:lnTo>
                <a:lnTo>
                  <a:pt x="241" y="779"/>
                </a:lnTo>
                <a:lnTo>
                  <a:pt x="241" y="780"/>
                </a:lnTo>
                <a:lnTo>
                  <a:pt x="241" y="782"/>
                </a:lnTo>
                <a:lnTo>
                  <a:pt x="268" y="809"/>
                </a:lnTo>
                <a:lnTo>
                  <a:pt x="270" y="809"/>
                </a:lnTo>
                <a:lnTo>
                  <a:pt x="273" y="809"/>
                </a:lnTo>
                <a:lnTo>
                  <a:pt x="419" y="809"/>
                </a:lnTo>
                <a:lnTo>
                  <a:pt x="420" y="809"/>
                </a:lnTo>
                <a:lnTo>
                  <a:pt x="422" y="809"/>
                </a:lnTo>
                <a:lnTo>
                  <a:pt x="449" y="782"/>
                </a:lnTo>
                <a:lnTo>
                  <a:pt x="450" y="780"/>
                </a:lnTo>
                <a:lnTo>
                  <a:pt x="450" y="779"/>
                </a:lnTo>
                <a:lnTo>
                  <a:pt x="450" y="693"/>
                </a:lnTo>
                <a:lnTo>
                  <a:pt x="450" y="691"/>
                </a:lnTo>
                <a:lnTo>
                  <a:pt x="449" y="688"/>
                </a:lnTo>
                <a:lnTo>
                  <a:pt x="422" y="663"/>
                </a:lnTo>
                <a:lnTo>
                  <a:pt x="420" y="661"/>
                </a:lnTo>
                <a:lnTo>
                  <a:pt x="419" y="661"/>
                </a:lnTo>
                <a:lnTo>
                  <a:pt x="273" y="661"/>
                </a:lnTo>
                <a:close/>
                <a:moveTo>
                  <a:pt x="128" y="497"/>
                </a:moveTo>
                <a:lnTo>
                  <a:pt x="891" y="497"/>
                </a:lnTo>
                <a:lnTo>
                  <a:pt x="893" y="497"/>
                </a:lnTo>
                <a:lnTo>
                  <a:pt x="893" y="498"/>
                </a:lnTo>
                <a:lnTo>
                  <a:pt x="893" y="1016"/>
                </a:lnTo>
                <a:lnTo>
                  <a:pt x="893" y="1018"/>
                </a:lnTo>
                <a:lnTo>
                  <a:pt x="891" y="1018"/>
                </a:lnTo>
                <a:lnTo>
                  <a:pt x="128" y="1018"/>
                </a:lnTo>
                <a:lnTo>
                  <a:pt x="127" y="1018"/>
                </a:lnTo>
                <a:lnTo>
                  <a:pt x="127" y="1016"/>
                </a:lnTo>
                <a:lnTo>
                  <a:pt x="127" y="498"/>
                </a:lnTo>
                <a:lnTo>
                  <a:pt x="127" y="497"/>
                </a:lnTo>
                <a:lnTo>
                  <a:pt x="128" y="497"/>
                </a:lnTo>
                <a:close/>
                <a:moveTo>
                  <a:pt x="783" y="0"/>
                </a:moveTo>
                <a:lnTo>
                  <a:pt x="783" y="223"/>
                </a:lnTo>
                <a:lnTo>
                  <a:pt x="783" y="226"/>
                </a:lnTo>
                <a:lnTo>
                  <a:pt x="787" y="231"/>
                </a:lnTo>
                <a:lnTo>
                  <a:pt x="788" y="234"/>
                </a:lnTo>
                <a:lnTo>
                  <a:pt x="1020" y="422"/>
                </a:lnTo>
                <a:lnTo>
                  <a:pt x="1021" y="424"/>
                </a:lnTo>
                <a:lnTo>
                  <a:pt x="1021" y="425"/>
                </a:lnTo>
                <a:lnTo>
                  <a:pt x="1020" y="425"/>
                </a:lnTo>
                <a:lnTo>
                  <a:pt x="1018" y="425"/>
                </a:lnTo>
                <a:lnTo>
                  <a:pt x="3" y="425"/>
                </a:lnTo>
                <a:lnTo>
                  <a:pt x="0" y="425"/>
                </a:lnTo>
                <a:lnTo>
                  <a:pt x="0" y="424"/>
                </a:lnTo>
                <a:lnTo>
                  <a:pt x="1" y="422"/>
                </a:lnTo>
                <a:lnTo>
                  <a:pt x="477" y="33"/>
                </a:lnTo>
                <a:lnTo>
                  <a:pt x="480" y="31"/>
                </a:lnTo>
                <a:lnTo>
                  <a:pt x="485" y="30"/>
                </a:lnTo>
                <a:lnTo>
                  <a:pt x="490" y="28"/>
                </a:lnTo>
                <a:lnTo>
                  <a:pt x="531" y="28"/>
                </a:lnTo>
                <a:lnTo>
                  <a:pt x="534" y="30"/>
                </a:lnTo>
                <a:lnTo>
                  <a:pt x="539" y="31"/>
                </a:lnTo>
                <a:lnTo>
                  <a:pt x="542" y="33"/>
                </a:lnTo>
                <a:lnTo>
                  <a:pt x="674" y="140"/>
                </a:lnTo>
                <a:lnTo>
                  <a:pt x="677" y="142"/>
                </a:lnTo>
                <a:lnTo>
                  <a:pt x="680" y="140"/>
                </a:lnTo>
                <a:lnTo>
                  <a:pt x="682" y="139"/>
                </a:lnTo>
                <a:lnTo>
                  <a:pt x="715" y="3"/>
                </a:lnTo>
                <a:lnTo>
                  <a:pt x="78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5" name="TextBox 13"/>
          <p:cNvSpPr txBox="1"/>
          <p:nvPr/>
        </p:nvSpPr>
        <p:spPr>
          <a:xfrm>
            <a:off x="2095072" y="3980871"/>
            <a:ext cx="1499456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2387808" y="3510980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4262010" y="3980871"/>
            <a:ext cx="1499456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4554746" y="3510980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6430535" y="3980871"/>
            <a:ext cx="1499456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6723271" y="3510980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8597472" y="3980871"/>
            <a:ext cx="1499456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8890208" y="3510980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850" y="342900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3B3535"/>
                </a:solidFill>
              </a:rPr>
              <a:t>点击此处添加标题</a:t>
            </a:r>
            <a:endParaRPr lang="zh-CN" altLang="en-US" sz="2400" b="1" dirty="0">
              <a:solidFill>
                <a:srgbClr val="3B3535"/>
              </a:solidFill>
            </a:endParaRPr>
          </a:p>
        </p:txBody>
      </p:sp>
      <p:sp>
        <p:nvSpPr>
          <p:cNvPr id="3" name="AutoShape 3"/>
          <p:cNvSpPr/>
          <p:nvPr/>
        </p:nvSpPr>
        <p:spPr bwMode="auto">
          <a:xfrm>
            <a:off x="2122488" y="4657151"/>
            <a:ext cx="801688" cy="801688"/>
          </a:xfrm>
          <a:custGeom>
            <a:avLst/>
            <a:gdLst>
              <a:gd name="T0" fmla="*/ 684240 w 19679"/>
              <a:gd name="T1" fmla="*/ 117408 h 19679"/>
              <a:gd name="T2" fmla="*/ 684240 w 19679"/>
              <a:gd name="T3" fmla="*/ 684240 h 19679"/>
              <a:gd name="T4" fmla="*/ 117408 w 19679"/>
              <a:gd name="T5" fmla="*/ 684240 h 19679"/>
              <a:gd name="T6" fmla="*/ 117408 w 19679"/>
              <a:gd name="T7" fmla="*/ 117408 h 19679"/>
              <a:gd name="T8" fmla="*/ 684240 w 19679"/>
              <a:gd name="T9" fmla="*/ 117408 h 19679"/>
              <a:gd name="T10" fmla="*/ 684240 w 19679"/>
              <a:gd name="T11" fmla="*/ 117408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FF9797"/>
          </a:solidFill>
          <a:ln>
            <a:noFill/>
          </a:ln>
        </p:spPr>
        <p:txBody>
          <a:bodyPr anchor="ctr"/>
          <a:lstStyle/>
          <a:p>
            <a:endParaRPr lang="zh-CN" altLang="en-US">
              <a:solidFill>
                <a:srgbClr val="3B3535"/>
              </a:solidFill>
            </a:endParaRPr>
          </a:p>
        </p:txBody>
      </p:sp>
      <p:sp>
        <p:nvSpPr>
          <p:cNvPr id="4" name="AutoShape 4"/>
          <p:cNvSpPr/>
          <p:nvPr/>
        </p:nvSpPr>
        <p:spPr bwMode="auto">
          <a:xfrm>
            <a:off x="6515101" y="3604639"/>
            <a:ext cx="803275" cy="801687"/>
          </a:xfrm>
          <a:custGeom>
            <a:avLst/>
            <a:gdLst>
              <a:gd name="T0" fmla="*/ 685594 w 19679"/>
              <a:gd name="T1" fmla="*/ 117407 h 19679"/>
              <a:gd name="T2" fmla="*/ 685594 w 19679"/>
              <a:gd name="T3" fmla="*/ 684239 h 19679"/>
              <a:gd name="T4" fmla="*/ 117640 w 19679"/>
              <a:gd name="T5" fmla="*/ 684239 h 19679"/>
              <a:gd name="T6" fmla="*/ 117640 w 19679"/>
              <a:gd name="T7" fmla="*/ 117407 h 19679"/>
              <a:gd name="T8" fmla="*/ 685594 w 19679"/>
              <a:gd name="T9" fmla="*/ 117407 h 19679"/>
              <a:gd name="T10" fmla="*/ 685594 w 19679"/>
              <a:gd name="T11" fmla="*/ 117407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FF9797"/>
          </a:solidFill>
          <a:ln>
            <a:noFill/>
          </a:ln>
        </p:spPr>
        <p:txBody>
          <a:bodyPr anchor="ctr"/>
          <a:lstStyle/>
          <a:p>
            <a:endParaRPr lang="zh-CN" altLang="en-US">
              <a:solidFill>
                <a:srgbClr val="3B3535"/>
              </a:solidFill>
            </a:endParaRPr>
          </a:p>
        </p:txBody>
      </p:sp>
      <p:sp>
        <p:nvSpPr>
          <p:cNvPr id="5" name="AutoShape 5"/>
          <p:cNvSpPr/>
          <p:nvPr/>
        </p:nvSpPr>
        <p:spPr bwMode="auto">
          <a:xfrm>
            <a:off x="4310063" y="4136451"/>
            <a:ext cx="803275" cy="801688"/>
          </a:xfrm>
          <a:custGeom>
            <a:avLst/>
            <a:gdLst>
              <a:gd name="T0" fmla="*/ 685594 w 19679"/>
              <a:gd name="T1" fmla="*/ 117408 h 19679"/>
              <a:gd name="T2" fmla="*/ 685594 w 19679"/>
              <a:gd name="T3" fmla="*/ 684240 h 19679"/>
              <a:gd name="T4" fmla="*/ 117640 w 19679"/>
              <a:gd name="T5" fmla="*/ 684240 h 19679"/>
              <a:gd name="T6" fmla="*/ 117640 w 19679"/>
              <a:gd name="T7" fmla="*/ 117408 h 19679"/>
              <a:gd name="T8" fmla="*/ 685594 w 19679"/>
              <a:gd name="T9" fmla="*/ 117408 h 19679"/>
              <a:gd name="T10" fmla="*/ 685594 w 19679"/>
              <a:gd name="T11" fmla="*/ 117408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FF9797"/>
          </a:solidFill>
          <a:ln>
            <a:noFill/>
          </a:ln>
        </p:spPr>
        <p:txBody>
          <a:bodyPr lIns="0" tIns="0" rIns="0" bIns="0"/>
          <a:lstStyle/>
          <a:p>
            <a:endParaRPr lang="zh-CN" altLang="en-US">
              <a:solidFill>
                <a:srgbClr val="3B3535"/>
              </a:solidFill>
            </a:endParaRPr>
          </a:p>
        </p:txBody>
      </p:sp>
      <p:sp>
        <p:nvSpPr>
          <p:cNvPr id="6" name="AutoShape 6"/>
          <p:cNvSpPr/>
          <p:nvPr/>
        </p:nvSpPr>
        <p:spPr bwMode="auto">
          <a:xfrm>
            <a:off x="8678863" y="3072826"/>
            <a:ext cx="801688" cy="801688"/>
          </a:xfrm>
          <a:custGeom>
            <a:avLst/>
            <a:gdLst>
              <a:gd name="T0" fmla="*/ 684240 w 19679"/>
              <a:gd name="T1" fmla="*/ 117408 h 19679"/>
              <a:gd name="T2" fmla="*/ 684240 w 19679"/>
              <a:gd name="T3" fmla="*/ 684240 h 19679"/>
              <a:gd name="T4" fmla="*/ 117408 w 19679"/>
              <a:gd name="T5" fmla="*/ 684240 h 19679"/>
              <a:gd name="T6" fmla="*/ 117408 w 19679"/>
              <a:gd name="T7" fmla="*/ 117408 h 19679"/>
              <a:gd name="T8" fmla="*/ 684240 w 19679"/>
              <a:gd name="T9" fmla="*/ 117408 h 19679"/>
              <a:gd name="T10" fmla="*/ 684240 w 19679"/>
              <a:gd name="T11" fmla="*/ 117408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FF9797"/>
          </a:solidFill>
          <a:ln>
            <a:noFill/>
          </a:ln>
        </p:spPr>
        <p:txBody>
          <a:bodyPr lIns="0" tIns="0" rIns="0" bIns="0"/>
          <a:lstStyle/>
          <a:p>
            <a:endParaRPr lang="zh-CN" altLang="en-US">
              <a:solidFill>
                <a:srgbClr val="3B3535"/>
              </a:solidFill>
            </a:endParaRPr>
          </a:p>
        </p:txBody>
      </p:sp>
      <p:sp>
        <p:nvSpPr>
          <p:cNvPr id="7" name="AutoShape 7"/>
          <p:cNvSpPr/>
          <p:nvPr/>
        </p:nvSpPr>
        <p:spPr bwMode="auto">
          <a:xfrm>
            <a:off x="1649413" y="4239639"/>
            <a:ext cx="2230438" cy="1344612"/>
          </a:xfrm>
          <a:custGeom>
            <a:avLst/>
            <a:gdLst>
              <a:gd name="T0" fmla="*/ 0 w 21600"/>
              <a:gd name="T1" fmla="*/ 0 h 21600"/>
              <a:gd name="T2" fmla="*/ 2230438 w 21600"/>
              <a:gd name="T3" fmla="*/ 0 h 21600"/>
              <a:gd name="T4" fmla="*/ 2230438 w 21600"/>
              <a:gd name="T5" fmla="*/ 238669 h 21600"/>
              <a:gd name="T6" fmla="*/ 224283 w 21600"/>
              <a:gd name="T7" fmla="*/ 238669 h 21600"/>
              <a:gd name="T8" fmla="*/ 224283 w 21600"/>
              <a:gd name="T9" fmla="*/ 1344612 h 21600"/>
              <a:gd name="T10" fmla="*/ 0 w 21600"/>
              <a:gd name="T11" fmla="*/ 1344612 h 21600"/>
              <a:gd name="T12" fmla="*/ 0 w 21600"/>
              <a:gd name="T13" fmla="*/ 0 h 21600"/>
              <a:gd name="T14" fmla="*/ 0 w 21600"/>
              <a:gd name="T15" fmla="*/ 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3834"/>
                </a:lnTo>
                <a:lnTo>
                  <a:pt x="2172" y="3834"/>
                </a:lnTo>
                <a:lnTo>
                  <a:pt x="2172" y="21600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solidFill>
            <a:srgbClr val="FF9797"/>
          </a:solidFill>
          <a:ln>
            <a:noFill/>
          </a:ln>
        </p:spPr>
        <p:txBody>
          <a:bodyPr anchor="ctr"/>
          <a:lstStyle/>
          <a:p>
            <a:endParaRPr lang="zh-CN" altLang="en-US">
              <a:solidFill>
                <a:srgbClr val="3B3535"/>
              </a:solidFill>
            </a:endParaRPr>
          </a:p>
        </p:txBody>
      </p:sp>
      <p:sp>
        <p:nvSpPr>
          <p:cNvPr id="8" name="AutoShape 8"/>
          <p:cNvSpPr/>
          <p:nvPr/>
        </p:nvSpPr>
        <p:spPr bwMode="auto">
          <a:xfrm>
            <a:off x="3873501" y="3739576"/>
            <a:ext cx="2228850" cy="1343025"/>
          </a:xfrm>
          <a:custGeom>
            <a:avLst/>
            <a:gdLst>
              <a:gd name="T0" fmla="*/ 0 w 21600"/>
              <a:gd name="T1" fmla="*/ 0 h 21600"/>
              <a:gd name="T2" fmla="*/ 2228850 w 21600"/>
              <a:gd name="T3" fmla="*/ 0 h 21600"/>
              <a:gd name="T4" fmla="*/ 2228850 w 21600"/>
              <a:gd name="T5" fmla="*/ 238387 h 21600"/>
              <a:gd name="T6" fmla="*/ 224123 w 21600"/>
              <a:gd name="T7" fmla="*/ 238387 h 21600"/>
              <a:gd name="T8" fmla="*/ 224123 w 21600"/>
              <a:gd name="T9" fmla="*/ 1343025 h 21600"/>
              <a:gd name="T10" fmla="*/ 0 w 21600"/>
              <a:gd name="T11" fmla="*/ 1343025 h 21600"/>
              <a:gd name="T12" fmla="*/ 0 w 21600"/>
              <a:gd name="T13" fmla="*/ 0 h 21600"/>
              <a:gd name="T14" fmla="*/ 0 w 21600"/>
              <a:gd name="T15" fmla="*/ 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3834"/>
                </a:lnTo>
                <a:lnTo>
                  <a:pt x="2172" y="3834"/>
                </a:lnTo>
                <a:lnTo>
                  <a:pt x="2172" y="21600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solidFill>
            <a:srgbClr val="FF9797"/>
          </a:solidFill>
          <a:ln>
            <a:noFill/>
          </a:ln>
        </p:spPr>
        <p:txBody>
          <a:bodyPr lIns="0" tIns="0" rIns="0" bIns="0"/>
          <a:lstStyle/>
          <a:p>
            <a:endParaRPr lang="zh-CN" altLang="en-US">
              <a:solidFill>
                <a:srgbClr val="3B3535"/>
              </a:solidFill>
            </a:endParaRPr>
          </a:p>
        </p:txBody>
      </p:sp>
      <p:sp>
        <p:nvSpPr>
          <p:cNvPr id="9" name="AutoShape 9"/>
          <p:cNvSpPr/>
          <p:nvPr/>
        </p:nvSpPr>
        <p:spPr bwMode="auto">
          <a:xfrm>
            <a:off x="6096001" y="3233164"/>
            <a:ext cx="2228850" cy="1344612"/>
          </a:xfrm>
          <a:custGeom>
            <a:avLst/>
            <a:gdLst>
              <a:gd name="T0" fmla="*/ 0 w 21600"/>
              <a:gd name="T1" fmla="*/ 0 h 21600"/>
              <a:gd name="T2" fmla="*/ 2228850 w 21600"/>
              <a:gd name="T3" fmla="*/ 0 h 21600"/>
              <a:gd name="T4" fmla="*/ 2228850 w 21600"/>
              <a:gd name="T5" fmla="*/ 238669 h 21600"/>
              <a:gd name="T6" fmla="*/ 224123 w 21600"/>
              <a:gd name="T7" fmla="*/ 238669 h 21600"/>
              <a:gd name="T8" fmla="*/ 224123 w 21600"/>
              <a:gd name="T9" fmla="*/ 1344612 h 21600"/>
              <a:gd name="T10" fmla="*/ 0 w 21600"/>
              <a:gd name="T11" fmla="*/ 1344612 h 21600"/>
              <a:gd name="T12" fmla="*/ 0 w 21600"/>
              <a:gd name="T13" fmla="*/ 0 h 21600"/>
              <a:gd name="T14" fmla="*/ 0 w 21600"/>
              <a:gd name="T15" fmla="*/ 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3834"/>
                </a:lnTo>
                <a:lnTo>
                  <a:pt x="2172" y="3834"/>
                </a:lnTo>
                <a:lnTo>
                  <a:pt x="2172" y="21600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solidFill>
            <a:srgbClr val="FF9797"/>
          </a:solidFill>
          <a:ln>
            <a:noFill/>
          </a:ln>
        </p:spPr>
        <p:txBody>
          <a:bodyPr anchor="ctr"/>
          <a:lstStyle/>
          <a:p>
            <a:endParaRPr lang="zh-CN" altLang="en-US">
              <a:solidFill>
                <a:srgbClr val="3B3535"/>
              </a:solidFill>
            </a:endParaRPr>
          </a:p>
        </p:txBody>
      </p:sp>
      <p:sp>
        <p:nvSpPr>
          <p:cNvPr id="10" name="AutoShape 10"/>
          <p:cNvSpPr/>
          <p:nvPr/>
        </p:nvSpPr>
        <p:spPr bwMode="auto">
          <a:xfrm>
            <a:off x="8312151" y="2731514"/>
            <a:ext cx="2230437" cy="1344612"/>
          </a:xfrm>
          <a:custGeom>
            <a:avLst/>
            <a:gdLst>
              <a:gd name="T0" fmla="*/ 0 w 21600"/>
              <a:gd name="T1" fmla="*/ 0 h 21600"/>
              <a:gd name="T2" fmla="*/ 2230437 w 21600"/>
              <a:gd name="T3" fmla="*/ 0 h 21600"/>
              <a:gd name="T4" fmla="*/ 2230437 w 21600"/>
              <a:gd name="T5" fmla="*/ 238669 h 21600"/>
              <a:gd name="T6" fmla="*/ 224283 w 21600"/>
              <a:gd name="T7" fmla="*/ 238669 h 21600"/>
              <a:gd name="T8" fmla="*/ 224283 w 21600"/>
              <a:gd name="T9" fmla="*/ 1344612 h 21600"/>
              <a:gd name="T10" fmla="*/ 0 w 21600"/>
              <a:gd name="T11" fmla="*/ 1344612 h 21600"/>
              <a:gd name="T12" fmla="*/ 0 w 21600"/>
              <a:gd name="T13" fmla="*/ 0 h 21600"/>
              <a:gd name="T14" fmla="*/ 0 w 21600"/>
              <a:gd name="T15" fmla="*/ 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3834"/>
                </a:lnTo>
                <a:lnTo>
                  <a:pt x="2172" y="3834"/>
                </a:lnTo>
                <a:lnTo>
                  <a:pt x="2172" y="21600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solidFill>
            <a:srgbClr val="FF9797"/>
          </a:solidFill>
          <a:ln>
            <a:noFill/>
          </a:ln>
        </p:spPr>
        <p:txBody>
          <a:bodyPr lIns="0" tIns="0" rIns="0" bIns="0"/>
          <a:lstStyle/>
          <a:p>
            <a:endParaRPr lang="zh-CN" altLang="en-US">
              <a:solidFill>
                <a:srgbClr val="3B3535"/>
              </a:solidFill>
            </a:endParaRPr>
          </a:p>
        </p:txBody>
      </p:sp>
      <p:sp>
        <p:nvSpPr>
          <p:cNvPr id="11" name="AutoShape 11"/>
          <p:cNvSpPr/>
          <p:nvPr/>
        </p:nvSpPr>
        <p:spPr bwMode="auto">
          <a:xfrm>
            <a:off x="8932863" y="3328414"/>
            <a:ext cx="323850" cy="287337"/>
          </a:xfrm>
          <a:custGeom>
            <a:avLst/>
            <a:gdLst>
              <a:gd name="T0" fmla="*/ 322007 w 21263"/>
              <a:gd name="T1" fmla="*/ 34725 h 21266"/>
              <a:gd name="T2" fmla="*/ 292536 w 21263"/>
              <a:gd name="T3" fmla="*/ 7756 h 21266"/>
              <a:gd name="T4" fmla="*/ 277808 w 21263"/>
              <a:gd name="T5" fmla="*/ 7756 h 21266"/>
              <a:gd name="T6" fmla="*/ 275356 w 21263"/>
              <a:gd name="T7" fmla="*/ 15106 h 21266"/>
              <a:gd name="T8" fmla="*/ 267999 w 21263"/>
              <a:gd name="T9" fmla="*/ 17565 h 21266"/>
              <a:gd name="T10" fmla="*/ 267999 w 21263"/>
              <a:gd name="T11" fmla="*/ 17565 h 21266"/>
              <a:gd name="T12" fmla="*/ 194344 w 21263"/>
              <a:gd name="T13" fmla="*/ 91136 h 21266"/>
              <a:gd name="T14" fmla="*/ 189424 w 21263"/>
              <a:gd name="T15" fmla="*/ 110754 h 21266"/>
              <a:gd name="T16" fmla="*/ 196796 w 21263"/>
              <a:gd name="T17" fmla="*/ 118118 h 21266"/>
              <a:gd name="T18" fmla="*/ 196796 w 21263"/>
              <a:gd name="T19" fmla="*/ 118118 h 21266"/>
              <a:gd name="T20" fmla="*/ 199248 w 21263"/>
              <a:gd name="T21" fmla="*/ 120564 h 21266"/>
              <a:gd name="T22" fmla="*/ 182068 w 21263"/>
              <a:gd name="T23" fmla="*/ 135278 h 21266"/>
              <a:gd name="T24" fmla="*/ 128044 w 21263"/>
              <a:gd name="T25" fmla="*/ 81326 h 21266"/>
              <a:gd name="T26" fmla="*/ 110864 w 21263"/>
              <a:gd name="T27" fmla="*/ 20011 h 21266"/>
              <a:gd name="T28" fmla="*/ 47032 w 21263"/>
              <a:gd name="T29" fmla="*/ 2851 h 21266"/>
              <a:gd name="T30" fmla="*/ 83860 w 21263"/>
              <a:gd name="T31" fmla="*/ 39629 h 21266"/>
              <a:gd name="T32" fmla="*/ 74036 w 21263"/>
              <a:gd name="T33" fmla="*/ 73962 h 21266"/>
              <a:gd name="T34" fmla="*/ 39661 w 21263"/>
              <a:gd name="T35" fmla="*/ 83772 h 21266"/>
              <a:gd name="T36" fmla="*/ 2848 w 21263"/>
              <a:gd name="T37" fmla="*/ 46993 h 21266"/>
              <a:gd name="T38" fmla="*/ 20028 w 21263"/>
              <a:gd name="T39" fmla="*/ 110754 h 21266"/>
              <a:gd name="T40" fmla="*/ 83860 w 21263"/>
              <a:gd name="T41" fmla="*/ 125468 h 21266"/>
              <a:gd name="T42" fmla="*/ 86312 w 21263"/>
              <a:gd name="T43" fmla="*/ 125468 h 21266"/>
              <a:gd name="T44" fmla="*/ 137868 w 21263"/>
              <a:gd name="T45" fmla="*/ 179420 h 21266"/>
              <a:gd name="T46" fmla="*/ 88764 w 21263"/>
              <a:gd name="T47" fmla="*/ 230926 h 21266"/>
              <a:gd name="T48" fmla="*/ 83860 w 21263"/>
              <a:gd name="T49" fmla="*/ 228481 h 21266"/>
              <a:gd name="T50" fmla="*/ 71584 w 21263"/>
              <a:gd name="T51" fmla="*/ 238290 h 21266"/>
              <a:gd name="T52" fmla="*/ 47032 w 21263"/>
              <a:gd name="T53" fmla="*/ 277528 h 21266"/>
              <a:gd name="T54" fmla="*/ 51937 w 21263"/>
              <a:gd name="T55" fmla="*/ 282432 h 21266"/>
              <a:gd name="T56" fmla="*/ 91232 w 21263"/>
              <a:gd name="T57" fmla="*/ 257909 h 21266"/>
              <a:gd name="T58" fmla="*/ 101040 w 21263"/>
              <a:gd name="T59" fmla="*/ 243195 h 21266"/>
              <a:gd name="T60" fmla="*/ 98588 w 21263"/>
              <a:gd name="T61" fmla="*/ 240736 h 21266"/>
              <a:gd name="T62" fmla="*/ 150144 w 21263"/>
              <a:gd name="T63" fmla="*/ 191689 h 21266"/>
              <a:gd name="T64" fmla="*/ 236076 w 21263"/>
              <a:gd name="T65" fmla="*/ 277528 h 21266"/>
              <a:gd name="T66" fmla="*/ 258175 w 21263"/>
              <a:gd name="T67" fmla="*/ 287337 h 21266"/>
              <a:gd name="T68" fmla="*/ 280275 w 21263"/>
              <a:gd name="T69" fmla="*/ 277528 h 21266"/>
              <a:gd name="T70" fmla="*/ 280275 w 21263"/>
              <a:gd name="T71" fmla="*/ 233385 h 21266"/>
              <a:gd name="T72" fmla="*/ 194344 w 21263"/>
              <a:gd name="T73" fmla="*/ 147546 h 21266"/>
              <a:gd name="T74" fmla="*/ 209072 w 21263"/>
              <a:gd name="T75" fmla="*/ 132832 h 21266"/>
              <a:gd name="T76" fmla="*/ 216428 w 21263"/>
              <a:gd name="T77" fmla="*/ 140183 h 21266"/>
              <a:gd name="T78" fmla="*/ 236076 w 21263"/>
              <a:gd name="T79" fmla="*/ 135278 h 21266"/>
              <a:gd name="T80" fmla="*/ 309731 w 21263"/>
              <a:gd name="T81" fmla="*/ 59248 h 21266"/>
              <a:gd name="T82" fmla="*/ 309731 w 21263"/>
              <a:gd name="T83" fmla="*/ 59248 h 21266"/>
              <a:gd name="T84" fmla="*/ 309731 w 21263"/>
              <a:gd name="T85" fmla="*/ 59248 h 21266"/>
              <a:gd name="T86" fmla="*/ 312183 w 21263"/>
              <a:gd name="T87" fmla="*/ 51898 h 21266"/>
              <a:gd name="T88" fmla="*/ 322007 w 21263"/>
              <a:gd name="T89" fmla="*/ 49439 h 21266"/>
              <a:gd name="T90" fmla="*/ 322007 w 21263"/>
              <a:gd name="T91" fmla="*/ 34725 h 21266"/>
              <a:gd name="T92" fmla="*/ 260627 w 21263"/>
              <a:gd name="T93" fmla="*/ 248099 h 21266"/>
              <a:gd name="T94" fmla="*/ 272903 w 21263"/>
              <a:gd name="T95" fmla="*/ 260354 h 21266"/>
              <a:gd name="T96" fmla="*/ 260627 w 21263"/>
              <a:gd name="T97" fmla="*/ 272623 h 21266"/>
              <a:gd name="T98" fmla="*/ 248352 w 21263"/>
              <a:gd name="T99" fmla="*/ 260354 h 21266"/>
              <a:gd name="T100" fmla="*/ 260627 w 21263"/>
              <a:gd name="T101" fmla="*/ 248099 h 21266"/>
              <a:gd name="T102" fmla="*/ 218895 w 21263"/>
              <a:gd name="T103" fmla="*/ 96040 h 21266"/>
              <a:gd name="T104" fmla="*/ 213976 w 21263"/>
              <a:gd name="T105" fmla="*/ 91136 h 21266"/>
              <a:gd name="T106" fmla="*/ 270451 w 21263"/>
              <a:gd name="T107" fmla="*/ 37184 h 21266"/>
              <a:gd name="T108" fmla="*/ 275356 w 21263"/>
              <a:gd name="T109" fmla="*/ 42089 h 21266"/>
              <a:gd name="T110" fmla="*/ 218895 w 21263"/>
              <a:gd name="T111" fmla="*/ 96040 h 21266"/>
              <a:gd name="T112" fmla="*/ 236076 w 21263"/>
              <a:gd name="T113" fmla="*/ 113213 h 21266"/>
              <a:gd name="T114" fmla="*/ 231171 w 21263"/>
              <a:gd name="T115" fmla="*/ 110754 h 21266"/>
              <a:gd name="T116" fmla="*/ 287631 w 21263"/>
              <a:gd name="T117" fmla="*/ 54344 h 21266"/>
              <a:gd name="T118" fmla="*/ 292536 w 21263"/>
              <a:gd name="T119" fmla="*/ 59248 h 21266"/>
              <a:gd name="T120" fmla="*/ 236076 w 21263"/>
              <a:gd name="T121" fmla="*/ 113213 h 21266"/>
              <a:gd name="T122" fmla="*/ 236076 w 21263"/>
              <a:gd name="T123" fmla="*/ 113213 h 2126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1263" h="21266">
                <a:moveTo>
                  <a:pt x="21142" y="2570"/>
                </a:moveTo>
                <a:cubicBezTo>
                  <a:pt x="19207" y="574"/>
                  <a:pt x="19207" y="574"/>
                  <a:pt x="19207" y="574"/>
                </a:cubicBezTo>
                <a:cubicBezTo>
                  <a:pt x="18885" y="211"/>
                  <a:pt x="18563" y="211"/>
                  <a:pt x="18240" y="574"/>
                </a:cubicBezTo>
                <a:cubicBezTo>
                  <a:pt x="18079" y="755"/>
                  <a:pt x="18079" y="937"/>
                  <a:pt x="18079" y="1118"/>
                </a:cubicBezTo>
                <a:cubicBezTo>
                  <a:pt x="17918" y="1118"/>
                  <a:pt x="17757" y="1118"/>
                  <a:pt x="17596" y="1300"/>
                </a:cubicBezTo>
                <a:cubicBezTo>
                  <a:pt x="17596" y="1300"/>
                  <a:pt x="17596" y="1300"/>
                  <a:pt x="17596" y="1300"/>
                </a:cubicBezTo>
                <a:cubicBezTo>
                  <a:pt x="12760" y="6745"/>
                  <a:pt x="12760" y="6745"/>
                  <a:pt x="12760" y="6745"/>
                </a:cubicBezTo>
                <a:cubicBezTo>
                  <a:pt x="12760" y="7290"/>
                  <a:pt x="12599" y="7834"/>
                  <a:pt x="12437" y="8197"/>
                </a:cubicBezTo>
                <a:cubicBezTo>
                  <a:pt x="12921" y="8742"/>
                  <a:pt x="12921" y="8742"/>
                  <a:pt x="12921" y="8742"/>
                </a:cubicBezTo>
                <a:cubicBezTo>
                  <a:pt x="12921" y="8742"/>
                  <a:pt x="12921" y="8742"/>
                  <a:pt x="12921" y="8742"/>
                </a:cubicBezTo>
                <a:cubicBezTo>
                  <a:pt x="13082" y="8923"/>
                  <a:pt x="13082" y="8923"/>
                  <a:pt x="13082" y="8923"/>
                </a:cubicBezTo>
                <a:cubicBezTo>
                  <a:pt x="11954" y="10012"/>
                  <a:pt x="11954" y="10012"/>
                  <a:pt x="11954" y="10012"/>
                </a:cubicBezTo>
                <a:cubicBezTo>
                  <a:pt x="8407" y="6019"/>
                  <a:pt x="8407" y="6019"/>
                  <a:pt x="8407" y="6019"/>
                </a:cubicBezTo>
                <a:cubicBezTo>
                  <a:pt x="8730" y="4385"/>
                  <a:pt x="8407" y="2752"/>
                  <a:pt x="7279" y="1481"/>
                </a:cubicBezTo>
                <a:cubicBezTo>
                  <a:pt x="6151" y="211"/>
                  <a:pt x="4539" y="-334"/>
                  <a:pt x="3088" y="211"/>
                </a:cubicBezTo>
                <a:cubicBezTo>
                  <a:pt x="5506" y="2933"/>
                  <a:pt x="5506" y="2933"/>
                  <a:pt x="5506" y="2933"/>
                </a:cubicBezTo>
                <a:cubicBezTo>
                  <a:pt x="4861" y="5474"/>
                  <a:pt x="4861" y="5474"/>
                  <a:pt x="4861" y="5474"/>
                </a:cubicBezTo>
                <a:cubicBezTo>
                  <a:pt x="2604" y="6200"/>
                  <a:pt x="2604" y="6200"/>
                  <a:pt x="2604" y="6200"/>
                </a:cubicBezTo>
                <a:cubicBezTo>
                  <a:pt x="187" y="3478"/>
                  <a:pt x="187" y="3478"/>
                  <a:pt x="187" y="3478"/>
                </a:cubicBezTo>
                <a:cubicBezTo>
                  <a:pt x="-297" y="5111"/>
                  <a:pt x="187" y="6927"/>
                  <a:pt x="1315" y="8197"/>
                </a:cubicBezTo>
                <a:cubicBezTo>
                  <a:pt x="2443" y="9468"/>
                  <a:pt x="4055" y="9831"/>
                  <a:pt x="5506" y="9286"/>
                </a:cubicBezTo>
                <a:cubicBezTo>
                  <a:pt x="5667" y="9286"/>
                  <a:pt x="5667" y="9286"/>
                  <a:pt x="5667" y="9286"/>
                </a:cubicBezTo>
                <a:cubicBezTo>
                  <a:pt x="9052" y="13279"/>
                  <a:pt x="9052" y="13279"/>
                  <a:pt x="9052" y="13279"/>
                </a:cubicBezTo>
                <a:cubicBezTo>
                  <a:pt x="5828" y="17091"/>
                  <a:pt x="5828" y="17091"/>
                  <a:pt x="5828" y="17091"/>
                </a:cubicBezTo>
                <a:cubicBezTo>
                  <a:pt x="5506" y="16910"/>
                  <a:pt x="5506" y="16910"/>
                  <a:pt x="5506" y="16910"/>
                </a:cubicBezTo>
                <a:cubicBezTo>
                  <a:pt x="4700" y="17636"/>
                  <a:pt x="4700" y="17636"/>
                  <a:pt x="4700" y="17636"/>
                </a:cubicBezTo>
                <a:cubicBezTo>
                  <a:pt x="3088" y="20540"/>
                  <a:pt x="3088" y="20540"/>
                  <a:pt x="3088" y="20540"/>
                </a:cubicBezTo>
                <a:cubicBezTo>
                  <a:pt x="3410" y="20903"/>
                  <a:pt x="3410" y="20903"/>
                  <a:pt x="3410" y="20903"/>
                </a:cubicBezTo>
                <a:cubicBezTo>
                  <a:pt x="5990" y="19088"/>
                  <a:pt x="5990" y="19088"/>
                  <a:pt x="5990" y="19088"/>
                </a:cubicBezTo>
                <a:cubicBezTo>
                  <a:pt x="6634" y="17999"/>
                  <a:pt x="6634" y="17999"/>
                  <a:pt x="6634" y="17999"/>
                </a:cubicBezTo>
                <a:cubicBezTo>
                  <a:pt x="6473" y="17817"/>
                  <a:pt x="6473" y="17817"/>
                  <a:pt x="6473" y="17817"/>
                </a:cubicBezTo>
                <a:cubicBezTo>
                  <a:pt x="9858" y="14187"/>
                  <a:pt x="9858" y="14187"/>
                  <a:pt x="9858" y="14187"/>
                </a:cubicBezTo>
                <a:cubicBezTo>
                  <a:pt x="15500" y="20540"/>
                  <a:pt x="15500" y="20540"/>
                  <a:pt x="15500" y="20540"/>
                </a:cubicBezTo>
                <a:cubicBezTo>
                  <a:pt x="15984" y="20903"/>
                  <a:pt x="16467" y="21266"/>
                  <a:pt x="16951" y="21266"/>
                </a:cubicBezTo>
                <a:cubicBezTo>
                  <a:pt x="17434" y="21266"/>
                  <a:pt x="17918" y="20903"/>
                  <a:pt x="18402" y="20540"/>
                </a:cubicBezTo>
                <a:cubicBezTo>
                  <a:pt x="19207" y="19632"/>
                  <a:pt x="19207" y="18180"/>
                  <a:pt x="18402" y="17273"/>
                </a:cubicBezTo>
                <a:cubicBezTo>
                  <a:pt x="12760" y="10920"/>
                  <a:pt x="12760" y="10920"/>
                  <a:pt x="12760" y="10920"/>
                </a:cubicBezTo>
                <a:cubicBezTo>
                  <a:pt x="13727" y="9831"/>
                  <a:pt x="13727" y="9831"/>
                  <a:pt x="13727" y="9831"/>
                </a:cubicBezTo>
                <a:cubicBezTo>
                  <a:pt x="14210" y="10375"/>
                  <a:pt x="14210" y="10375"/>
                  <a:pt x="14210" y="10375"/>
                </a:cubicBezTo>
                <a:cubicBezTo>
                  <a:pt x="14533" y="10012"/>
                  <a:pt x="15016" y="9831"/>
                  <a:pt x="15500" y="10012"/>
                </a:cubicBezTo>
                <a:cubicBezTo>
                  <a:pt x="20336" y="4385"/>
                  <a:pt x="20336" y="4385"/>
                  <a:pt x="20336" y="4385"/>
                </a:cubicBezTo>
                <a:cubicBezTo>
                  <a:pt x="20336" y="4385"/>
                  <a:pt x="20336" y="4385"/>
                  <a:pt x="20336" y="4385"/>
                </a:cubicBezTo>
                <a:cubicBezTo>
                  <a:pt x="20336" y="4385"/>
                  <a:pt x="20336" y="4385"/>
                  <a:pt x="20336" y="4385"/>
                </a:cubicBezTo>
                <a:cubicBezTo>
                  <a:pt x="20497" y="4204"/>
                  <a:pt x="20497" y="4022"/>
                  <a:pt x="20497" y="3841"/>
                </a:cubicBezTo>
                <a:cubicBezTo>
                  <a:pt x="20658" y="4022"/>
                  <a:pt x="20981" y="3841"/>
                  <a:pt x="21142" y="3659"/>
                </a:cubicBezTo>
                <a:cubicBezTo>
                  <a:pt x="21303" y="3478"/>
                  <a:pt x="21303" y="2933"/>
                  <a:pt x="21142" y="2570"/>
                </a:cubicBezTo>
                <a:close/>
                <a:moveTo>
                  <a:pt x="17112" y="18362"/>
                </a:moveTo>
                <a:cubicBezTo>
                  <a:pt x="17596" y="18362"/>
                  <a:pt x="17918" y="18906"/>
                  <a:pt x="17918" y="19269"/>
                </a:cubicBezTo>
                <a:cubicBezTo>
                  <a:pt x="17918" y="19814"/>
                  <a:pt x="17596" y="20177"/>
                  <a:pt x="17112" y="20177"/>
                </a:cubicBezTo>
                <a:cubicBezTo>
                  <a:pt x="16628" y="20177"/>
                  <a:pt x="16306" y="19814"/>
                  <a:pt x="16306" y="19269"/>
                </a:cubicBezTo>
                <a:cubicBezTo>
                  <a:pt x="16306" y="18906"/>
                  <a:pt x="16628" y="18362"/>
                  <a:pt x="17112" y="18362"/>
                </a:cubicBezTo>
                <a:close/>
                <a:moveTo>
                  <a:pt x="14372" y="7108"/>
                </a:moveTo>
                <a:cubicBezTo>
                  <a:pt x="14049" y="6745"/>
                  <a:pt x="14049" y="6745"/>
                  <a:pt x="14049" y="6745"/>
                </a:cubicBezTo>
                <a:cubicBezTo>
                  <a:pt x="17757" y="2752"/>
                  <a:pt x="17757" y="2752"/>
                  <a:pt x="17757" y="2752"/>
                </a:cubicBezTo>
                <a:cubicBezTo>
                  <a:pt x="18079" y="3115"/>
                  <a:pt x="18079" y="3115"/>
                  <a:pt x="18079" y="3115"/>
                </a:cubicBezTo>
                <a:lnTo>
                  <a:pt x="14372" y="7108"/>
                </a:lnTo>
                <a:close/>
                <a:moveTo>
                  <a:pt x="15500" y="8379"/>
                </a:moveTo>
                <a:cubicBezTo>
                  <a:pt x="15178" y="8197"/>
                  <a:pt x="15178" y="8197"/>
                  <a:pt x="15178" y="8197"/>
                </a:cubicBezTo>
                <a:cubicBezTo>
                  <a:pt x="18885" y="4022"/>
                  <a:pt x="18885" y="4022"/>
                  <a:pt x="18885" y="4022"/>
                </a:cubicBezTo>
                <a:cubicBezTo>
                  <a:pt x="19207" y="4385"/>
                  <a:pt x="19207" y="4385"/>
                  <a:pt x="19207" y="4385"/>
                </a:cubicBezTo>
                <a:lnTo>
                  <a:pt x="15500" y="8379"/>
                </a:lnTo>
                <a:close/>
                <a:moveTo>
                  <a:pt x="15500" y="8379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endParaRPr lang="zh-CN" altLang="en-US">
              <a:solidFill>
                <a:srgbClr val="3B3535"/>
              </a:solidFill>
            </a:endParaRPr>
          </a:p>
        </p:txBody>
      </p:sp>
      <p:sp>
        <p:nvSpPr>
          <p:cNvPr id="12" name="AutoShape 27"/>
          <p:cNvSpPr/>
          <p:nvPr/>
        </p:nvSpPr>
        <p:spPr bwMode="auto">
          <a:xfrm>
            <a:off x="2312988" y="4865114"/>
            <a:ext cx="407988" cy="404812"/>
          </a:xfrm>
          <a:custGeom>
            <a:avLst/>
            <a:gdLst>
              <a:gd name="T0" fmla="*/ 39121 w 20931"/>
              <a:gd name="T1" fmla="*/ 36287 h 20973"/>
              <a:gd name="T2" fmla="*/ 39121 w 20931"/>
              <a:gd name="T3" fmla="*/ 218687 h 20973"/>
              <a:gd name="T4" fmla="*/ 169522 w 20931"/>
              <a:gd name="T5" fmla="*/ 252194 h 20973"/>
              <a:gd name="T6" fmla="*/ 210514 w 20931"/>
              <a:gd name="T7" fmla="*/ 293133 h 20973"/>
              <a:gd name="T8" fmla="*/ 266398 w 20931"/>
              <a:gd name="T9" fmla="*/ 281977 h 20973"/>
              <a:gd name="T10" fmla="*/ 266398 w 20931"/>
              <a:gd name="T11" fmla="*/ 334091 h 20973"/>
              <a:gd name="T12" fmla="*/ 281309 w 20931"/>
              <a:gd name="T13" fmla="*/ 348973 h 20973"/>
              <a:gd name="T14" fmla="*/ 329747 w 20931"/>
              <a:gd name="T15" fmla="*/ 348973 h 20973"/>
              <a:gd name="T16" fmla="*/ 329747 w 20931"/>
              <a:gd name="T17" fmla="*/ 404812 h 20973"/>
              <a:gd name="T18" fmla="*/ 407988 w 20931"/>
              <a:gd name="T19" fmla="*/ 404812 h 20973"/>
              <a:gd name="T20" fmla="*/ 407988 w 20931"/>
              <a:gd name="T21" fmla="*/ 326641 h 20973"/>
              <a:gd name="T22" fmla="*/ 251506 w 20931"/>
              <a:gd name="T23" fmla="*/ 170298 h 20973"/>
              <a:gd name="T24" fmla="*/ 221683 w 20931"/>
              <a:gd name="T25" fmla="*/ 36287 h 20973"/>
              <a:gd name="T26" fmla="*/ 39121 w 20931"/>
              <a:gd name="T27" fmla="*/ 36287 h 20973"/>
              <a:gd name="T28" fmla="*/ 50309 w 20931"/>
              <a:gd name="T29" fmla="*/ 185179 h 20973"/>
              <a:gd name="T30" fmla="*/ 65201 w 20931"/>
              <a:gd name="T31" fmla="*/ 62344 h 20973"/>
              <a:gd name="T32" fmla="*/ 184434 w 20931"/>
              <a:gd name="T33" fmla="*/ 51188 h 20973"/>
              <a:gd name="T34" fmla="*/ 50309 w 20931"/>
              <a:gd name="T35" fmla="*/ 185179 h 20973"/>
              <a:gd name="T36" fmla="*/ 50309 w 20931"/>
              <a:gd name="T37" fmla="*/ 185179 h 20973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0931" h="20973">
                <a:moveTo>
                  <a:pt x="2007" y="1880"/>
                </a:moveTo>
                <a:cubicBezTo>
                  <a:pt x="-669" y="4580"/>
                  <a:pt x="-669" y="8823"/>
                  <a:pt x="2007" y="11330"/>
                </a:cubicBezTo>
                <a:cubicBezTo>
                  <a:pt x="3727" y="13259"/>
                  <a:pt x="6404" y="13837"/>
                  <a:pt x="8697" y="13066"/>
                </a:cubicBezTo>
                <a:cubicBezTo>
                  <a:pt x="10800" y="15187"/>
                  <a:pt x="10800" y="15187"/>
                  <a:pt x="10800" y="15187"/>
                </a:cubicBezTo>
                <a:cubicBezTo>
                  <a:pt x="10800" y="15187"/>
                  <a:pt x="12712" y="13644"/>
                  <a:pt x="13667" y="14609"/>
                </a:cubicBezTo>
                <a:cubicBezTo>
                  <a:pt x="14432" y="15380"/>
                  <a:pt x="13858" y="16537"/>
                  <a:pt x="13667" y="17309"/>
                </a:cubicBezTo>
                <a:cubicBezTo>
                  <a:pt x="13476" y="17694"/>
                  <a:pt x="13285" y="18466"/>
                  <a:pt x="14432" y="18080"/>
                </a:cubicBezTo>
                <a:cubicBezTo>
                  <a:pt x="14814" y="17887"/>
                  <a:pt x="16152" y="17116"/>
                  <a:pt x="16917" y="18080"/>
                </a:cubicBezTo>
                <a:cubicBezTo>
                  <a:pt x="17873" y="19044"/>
                  <a:pt x="16917" y="20973"/>
                  <a:pt x="16917" y="20973"/>
                </a:cubicBezTo>
                <a:cubicBezTo>
                  <a:pt x="20931" y="20973"/>
                  <a:pt x="20931" y="20973"/>
                  <a:pt x="20931" y="20973"/>
                </a:cubicBezTo>
                <a:cubicBezTo>
                  <a:pt x="20931" y="16923"/>
                  <a:pt x="20931" y="16923"/>
                  <a:pt x="20931" y="16923"/>
                </a:cubicBezTo>
                <a:cubicBezTo>
                  <a:pt x="12903" y="8823"/>
                  <a:pt x="12903" y="8823"/>
                  <a:pt x="12903" y="8823"/>
                </a:cubicBezTo>
                <a:cubicBezTo>
                  <a:pt x="13667" y="6509"/>
                  <a:pt x="13094" y="3809"/>
                  <a:pt x="11373" y="1880"/>
                </a:cubicBezTo>
                <a:cubicBezTo>
                  <a:pt x="8697" y="-627"/>
                  <a:pt x="4492" y="-627"/>
                  <a:pt x="2007" y="1880"/>
                </a:cubicBezTo>
                <a:close/>
                <a:moveTo>
                  <a:pt x="2581" y="9594"/>
                </a:moveTo>
                <a:cubicBezTo>
                  <a:pt x="1434" y="7666"/>
                  <a:pt x="1625" y="4966"/>
                  <a:pt x="3345" y="3230"/>
                </a:cubicBezTo>
                <a:cubicBezTo>
                  <a:pt x="4874" y="1494"/>
                  <a:pt x="7550" y="1302"/>
                  <a:pt x="9462" y="2652"/>
                </a:cubicBezTo>
                <a:lnTo>
                  <a:pt x="2581" y="9594"/>
                </a:lnTo>
                <a:close/>
                <a:moveTo>
                  <a:pt x="2581" y="9594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endParaRPr lang="zh-CN" altLang="en-US">
              <a:solidFill>
                <a:srgbClr val="3B3535"/>
              </a:solidFill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518025" y="4305520"/>
            <a:ext cx="387350" cy="463550"/>
            <a:chOff x="4524376" y="4290439"/>
            <a:chExt cx="387350" cy="463550"/>
          </a:xfrm>
        </p:grpSpPr>
        <p:sp>
          <p:nvSpPr>
            <p:cNvPr id="13" name="AutoShape 29"/>
            <p:cNvSpPr/>
            <p:nvPr/>
          </p:nvSpPr>
          <p:spPr bwMode="auto">
            <a:xfrm>
              <a:off x="4583113" y="4349176"/>
              <a:ext cx="268288" cy="252413"/>
            </a:xfrm>
            <a:custGeom>
              <a:avLst/>
              <a:gdLst>
                <a:gd name="T0" fmla="*/ 183218 w 21600"/>
                <a:gd name="T1" fmla="*/ 216818 h 21600"/>
                <a:gd name="T2" fmla="*/ 183218 w 21600"/>
                <a:gd name="T3" fmla="*/ 252413 h 21600"/>
                <a:gd name="T4" fmla="*/ 268288 w 21600"/>
                <a:gd name="T5" fmla="*/ 132680 h 21600"/>
                <a:gd name="T6" fmla="*/ 134144 w 21600"/>
                <a:gd name="T7" fmla="*/ 0 h 21600"/>
                <a:gd name="T8" fmla="*/ 0 w 21600"/>
                <a:gd name="T9" fmla="*/ 132680 h 21600"/>
                <a:gd name="T10" fmla="*/ 81791 w 21600"/>
                <a:gd name="T11" fmla="*/ 252413 h 21600"/>
                <a:gd name="T12" fmla="*/ 81791 w 21600"/>
                <a:gd name="T13" fmla="*/ 216818 h 21600"/>
                <a:gd name="T14" fmla="*/ 32716 w 21600"/>
                <a:gd name="T15" fmla="*/ 132680 h 21600"/>
                <a:gd name="T16" fmla="*/ 134144 w 21600"/>
                <a:gd name="T17" fmla="*/ 32358 h 21600"/>
                <a:gd name="T18" fmla="*/ 235572 w 21600"/>
                <a:gd name="T19" fmla="*/ 132680 h 21600"/>
                <a:gd name="T20" fmla="*/ 183218 w 21600"/>
                <a:gd name="T21" fmla="*/ 216818 h 21600"/>
                <a:gd name="T22" fmla="*/ 183218 w 21600"/>
                <a:gd name="T23" fmla="*/ 216818 h 216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1600" h="21600">
                  <a:moveTo>
                    <a:pt x="14751" y="18554"/>
                  </a:moveTo>
                  <a:cubicBezTo>
                    <a:pt x="14751" y="21600"/>
                    <a:pt x="14751" y="21600"/>
                    <a:pt x="14751" y="21600"/>
                  </a:cubicBezTo>
                  <a:cubicBezTo>
                    <a:pt x="18702" y="19938"/>
                    <a:pt x="21600" y="15785"/>
                    <a:pt x="21600" y="11354"/>
                  </a:cubicBezTo>
                  <a:cubicBezTo>
                    <a:pt x="21600" y="4985"/>
                    <a:pt x="16595" y="0"/>
                    <a:pt x="10800" y="0"/>
                  </a:cubicBezTo>
                  <a:cubicBezTo>
                    <a:pt x="4741" y="0"/>
                    <a:pt x="0" y="4985"/>
                    <a:pt x="0" y="11354"/>
                  </a:cubicBezTo>
                  <a:cubicBezTo>
                    <a:pt x="0" y="15785"/>
                    <a:pt x="2634" y="19938"/>
                    <a:pt x="6585" y="21600"/>
                  </a:cubicBezTo>
                  <a:cubicBezTo>
                    <a:pt x="6585" y="18554"/>
                    <a:pt x="6585" y="18554"/>
                    <a:pt x="6585" y="18554"/>
                  </a:cubicBezTo>
                  <a:cubicBezTo>
                    <a:pt x="4215" y="16892"/>
                    <a:pt x="2634" y="14400"/>
                    <a:pt x="2634" y="11354"/>
                  </a:cubicBezTo>
                  <a:cubicBezTo>
                    <a:pt x="2634" y="6369"/>
                    <a:pt x="6322" y="2769"/>
                    <a:pt x="10800" y="2769"/>
                  </a:cubicBezTo>
                  <a:cubicBezTo>
                    <a:pt x="15278" y="2769"/>
                    <a:pt x="18966" y="6369"/>
                    <a:pt x="18966" y="11354"/>
                  </a:cubicBezTo>
                  <a:cubicBezTo>
                    <a:pt x="18966" y="14400"/>
                    <a:pt x="17385" y="17169"/>
                    <a:pt x="14751" y="18554"/>
                  </a:cubicBezTo>
                  <a:close/>
                  <a:moveTo>
                    <a:pt x="14751" y="18554"/>
                  </a:moveTo>
                </a:path>
              </a:pathLst>
            </a:custGeom>
            <a:solidFill>
              <a:srgbClr val="FF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>
                <a:solidFill>
                  <a:srgbClr val="3B3535"/>
                </a:solidFill>
              </a:endParaRPr>
            </a:p>
          </p:txBody>
        </p:sp>
        <p:sp>
          <p:nvSpPr>
            <p:cNvPr id="14" name="AutoShape 30"/>
            <p:cNvSpPr/>
            <p:nvPr/>
          </p:nvSpPr>
          <p:spPr bwMode="auto">
            <a:xfrm>
              <a:off x="4524376" y="4290439"/>
              <a:ext cx="387350" cy="373062"/>
            </a:xfrm>
            <a:custGeom>
              <a:avLst/>
              <a:gdLst>
                <a:gd name="T0" fmla="*/ 193675 w 21600"/>
                <a:gd name="T1" fmla="*/ 0 h 21600"/>
                <a:gd name="T2" fmla="*/ 0 w 21600"/>
                <a:gd name="T3" fmla="*/ 191402 h 21600"/>
                <a:gd name="T4" fmla="*/ 141150 w 21600"/>
                <a:gd name="T5" fmla="*/ 373062 h 21600"/>
                <a:gd name="T6" fmla="*/ 141150 w 21600"/>
                <a:gd name="T7" fmla="*/ 347103 h 21600"/>
                <a:gd name="T8" fmla="*/ 26254 w 21600"/>
                <a:gd name="T9" fmla="*/ 191402 h 21600"/>
                <a:gd name="T10" fmla="*/ 193675 w 21600"/>
                <a:gd name="T11" fmla="*/ 25959 h 21600"/>
                <a:gd name="T12" fmla="*/ 361096 w 21600"/>
                <a:gd name="T13" fmla="*/ 191402 h 21600"/>
                <a:gd name="T14" fmla="*/ 242919 w 21600"/>
                <a:gd name="T15" fmla="*/ 347103 h 21600"/>
                <a:gd name="T16" fmla="*/ 242919 w 21600"/>
                <a:gd name="T17" fmla="*/ 373062 h 21600"/>
                <a:gd name="T18" fmla="*/ 387350 w 21600"/>
                <a:gd name="T19" fmla="*/ 191402 h 21600"/>
                <a:gd name="T20" fmla="*/ 193675 w 21600"/>
                <a:gd name="T21" fmla="*/ 0 h 21600"/>
                <a:gd name="T22" fmla="*/ 193675 w 21600"/>
                <a:gd name="T23" fmla="*/ 0 h 216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759" y="0"/>
                    <a:pt x="0" y="4883"/>
                    <a:pt x="0" y="11082"/>
                  </a:cubicBezTo>
                  <a:cubicBezTo>
                    <a:pt x="0" y="15965"/>
                    <a:pt x="3295" y="20285"/>
                    <a:pt x="7871" y="21600"/>
                  </a:cubicBezTo>
                  <a:cubicBezTo>
                    <a:pt x="7871" y="20097"/>
                    <a:pt x="7871" y="20097"/>
                    <a:pt x="7871" y="20097"/>
                  </a:cubicBezTo>
                  <a:cubicBezTo>
                    <a:pt x="4027" y="18783"/>
                    <a:pt x="1464" y="15214"/>
                    <a:pt x="1464" y="11082"/>
                  </a:cubicBezTo>
                  <a:cubicBezTo>
                    <a:pt x="1464" y="5635"/>
                    <a:pt x="5675" y="1503"/>
                    <a:pt x="10800" y="1503"/>
                  </a:cubicBezTo>
                  <a:cubicBezTo>
                    <a:pt x="15925" y="1503"/>
                    <a:pt x="20136" y="5635"/>
                    <a:pt x="20136" y="11082"/>
                  </a:cubicBezTo>
                  <a:cubicBezTo>
                    <a:pt x="20136" y="15214"/>
                    <a:pt x="17390" y="18783"/>
                    <a:pt x="13546" y="20097"/>
                  </a:cubicBezTo>
                  <a:cubicBezTo>
                    <a:pt x="13546" y="21600"/>
                    <a:pt x="13546" y="21600"/>
                    <a:pt x="13546" y="21600"/>
                  </a:cubicBezTo>
                  <a:cubicBezTo>
                    <a:pt x="18122" y="20285"/>
                    <a:pt x="21600" y="16153"/>
                    <a:pt x="21600" y="11082"/>
                  </a:cubicBezTo>
                  <a:cubicBezTo>
                    <a:pt x="21600" y="4883"/>
                    <a:pt x="16658" y="0"/>
                    <a:pt x="10800" y="0"/>
                  </a:cubicBezTo>
                  <a:close/>
                  <a:moveTo>
                    <a:pt x="10800" y="0"/>
                  </a:moveTo>
                </a:path>
              </a:pathLst>
            </a:custGeom>
            <a:solidFill>
              <a:srgbClr val="FF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>
                <a:solidFill>
                  <a:srgbClr val="3B3535"/>
                </a:solidFill>
              </a:endParaRPr>
            </a:p>
          </p:txBody>
        </p:sp>
        <p:sp>
          <p:nvSpPr>
            <p:cNvPr id="15" name="AutoShape 31"/>
            <p:cNvSpPr/>
            <p:nvPr/>
          </p:nvSpPr>
          <p:spPr bwMode="auto">
            <a:xfrm>
              <a:off x="4662488" y="4442839"/>
              <a:ext cx="117475" cy="311150"/>
            </a:xfrm>
            <a:custGeom>
              <a:avLst/>
              <a:gdLst>
                <a:gd name="T0" fmla="*/ 78317 w 21600"/>
                <a:gd name="T1" fmla="*/ 265774 h 21600"/>
                <a:gd name="T2" fmla="*/ 78317 w 21600"/>
                <a:gd name="T3" fmla="*/ 68064 h 21600"/>
                <a:gd name="T4" fmla="*/ 94633 w 21600"/>
                <a:gd name="T5" fmla="*/ 38894 h 21600"/>
                <a:gd name="T6" fmla="*/ 55474 w 21600"/>
                <a:gd name="T7" fmla="*/ 0 h 21600"/>
                <a:gd name="T8" fmla="*/ 16316 w 21600"/>
                <a:gd name="T9" fmla="*/ 38894 h 21600"/>
                <a:gd name="T10" fmla="*/ 32632 w 21600"/>
                <a:gd name="T11" fmla="*/ 68064 h 21600"/>
                <a:gd name="T12" fmla="*/ 32632 w 21600"/>
                <a:gd name="T13" fmla="*/ 68064 h 21600"/>
                <a:gd name="T14" fmla="*/ 32632 w 21600"/>
                <a:gd name="T15" fmla="*/ 265774 h 21600"/>
                <a:gd name="T16" fmla="*/ 0 w 21600"/>
                <a:gd name="T17" fmla="*/ 311150 h 21600"/>
                <a:gd name="T18" fmla="*/ 117475 w 21600"/>
                <a:gd name="T19" fmla="*/ 311150 h 21600"/>
                <a:gd name="T20" fmla="*/ 78317 w 21600"/>
                <a:gd name="T21" fmla="*/ 265774 h 21600"/>
                <a:gd name="T22" fmla="*/ 78317 w 21600"/>
                <a:gd name="T23" fmla="*/ 265774 h 216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1600" h="21600">
                  <a:moveTo>
                    <a:pt x="14400" y="18450"/>
                  </a:moveTo>
                  <a:cubicBezTo>
                    <a:pt x="14400" y="17775"/>
                    <a:pt x="14400" y="4950"/>
                    <a:pt x="14400" y="4725"/>
                  </a:cubicBezTo>
                  <a:cubicBezTo>
                    <a:pt x="16200" y="4275"/>
                    <a:pt x="17400" y="3600"/>
                    <a:pt x="17400" y="2700"/>
                  </a:cubicBezTo>
                  <a:cubicBezTo>
                    <a:pt x="17400" y="1125"/>
                    <a:pt x="13800" y="0"/>
                    <a:pt x="10200" y="0"/>
                  </a:cubicBezTo>
                  <a:cubicBezTo>
                    <a:pt x="6000" y="0"/>
                    <a:pt x="3000" y="1125"/>
                    <a:pt x="3000" y="2700"/>
                  </a:cubicBezTo>
                  <a:cubicBezTo>
                    <a:pt x="3000" y="3600"/>
                    <a:pt x="4200" y="4275"/>
                    <a:pt x="6000" y="4725"/>
                  </a:cubicBezTo>
                  <a:cubicBezTo>
                    <a:pt x="6000" y="4725"/>
                    <a:pt x="6000" y="4725"/>
                    <a:pt x="6000" y="4725"/>
                  </a:cubicBezTo>
                  <a:cubicBezTo>
                    <a:pt x="6000" y="4725"/>
                    <a:pt x="6000" y="17550"/>
                    <a:pt x="6000" y="18450"/>
                  </a:cubicBezTo>
                  <a:cubicBezTo>
                    <a:pt x="6000" y="20700"/>
                    <a:pt x="0" y="21600"/>
                    <a:pt x="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21600"/>
                    <a:pt x="14400" y="20700"/>
                    <a:pt x="14400" y="18450"/>
                  </a:cubicBezTo>
                  <a:close/>
                  <a:moveTo>
                    <a:pt x="14400" y="18450"/>
                  </a:moveTo>
                </a:path>
              </a:pathLst>
            </a:custGeom>
            <a:solidFill>
              <a:srgbClr val="FF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>
                <a:solidFill>
                  <a:srgbClr val="3B3535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738938" y="3799107"/>
            <a:ext cx="355600" cy="412750"/>
            <a:chOff x="6713538" y="3614968"/>
            <a:chExt cx="355600" cy="412750"/>
          </a:xfrm>
        </p:grpSpPr>
        <p:sp>
          <p:nvSpPr>
            <p:cNvPr id="16" name="Rectangle 33"/>
            <p:cNvSpPr>
              <a:spLocks noChangeArrowheads="1"/>
            </p:cNvSpPr>
            <p:nvPr/>
          </p:nvSpPr>
          <p:spPr bwMode="auto">
            <a:xfrm>
              <a:off x="6911976" y="3695930"/>
              <a:ext cx="58737" cy="331788"/>
            </a:xfrm>
            <a:prstGeom prst="rect">
              <a:avLst/>
            </a:prstGeom>
            <a:solidFill>
              <a:srgbClr val="FF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s-ES" altLang="en-US" sz="290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Rectangle 34"/>
            <p:cNvSpPr>
              <a:spLocks noChangeArrowheads="1"/>
            </p:cNvSpPr>
            <p:nvPr/>
          </p:nvSpPr>
          <p:spPr bwMode="auto">
            <a:xfrm>
              <a:off x="6815138" y="3762605"/>
              <a:ext cx="58738" cy="265113"/>
            </a:xfrm>
            <a:prstGeom prst="rect">
              <a:avLst/>
            </a:prstGeom>
            <a:solidFill>
              <a:srgbClr val="FF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s-ES" altLang="en-US" sz="290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Rectangle 35"/>
            <p:cNvSpPr>
              <a:spLocks noChangeArrowheads="1"/>
            </p:cNvSpPr>
            <p:nvPr/>
          </p:nvSpPr>
          <p:spPr bwMode="auto">
            <a:xfrm>
              <a:off x="6713538" y="3814993"/>
              <a:ext cx="61913" cy="212725"/>
            </a:xfrm>
            <a:prstGeom prst="rect">
              <a:avLst/>
            </a:prstGeom>
            <a:solidFill>
              <a:srgbClr val="FF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s-ES" altLang="en-US" sz="290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Rectangle 36"/>
            <p:cNvSpPr>
              <a:spLocks noChangeArrowheads="1"/>
            </p:cNvSpPr>
            <p:nvPr/>
          </p:nvSpPr>
          <p:spPr bwMode="auto">
            <a:xfrm>
              <a:off x="7008813" y="3614968"/>
              <a:ext cx="60325" cy="412750"/>
            </a:xfrm>
            <a:prstGeom prst="rect">
              <a:avLst/>
            </a:prstGeom>
            <a:solidFill>
              <a:srgbClr val="FF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s-ES" altLang="en-US" sz="290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649413" y="3147286"/>
            <a:ext cx="2000251" cy="753466"/>
            <a:chOff x="1652588" y="2892278"/>
            <a:chExt cx="2000251" cy="753466"/>
          </a:xfrm>
        </p:grpSpPr>
        <p:sp>
          <p:nvSpPr>
            <p:cNvPr id="21" name="TextBox 13"/>
            <p:cNvSpPr txBox="1"/>
            <p:nvPr/>
          </p:nvSpPr>
          <p:spPr>
            <a:xfrm>
              <a:off x="1652588" y="2892278"/>
              <a:ext cx="913984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3B3535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TextBox 13"/>
            <p:cNvSpPr txBox="1"/>
            <p:nvPr/>
          </p:nvSpPr>
          <p:spPr>
            <a:xfrm>
              <a:off x="1652589" y="3221654"/>
              <a:ext cx="2000250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rgbClr val="3B3535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873501" y="2613577"/>
            <a:ext cx="2000251" cy="753466"/>
            <a:chOff x="1652588" y="2892278"/>
            <a:chExt cx="2000251" cy="753466"/>
          </a:xfrm>
        </p:grpSpPr>
        <p:sp>
          <p:nvSpPr>
            <p:cNvPr id="24" name="TextBox 13"/>
            <p:cNvSpPr txBox="1"/>
            <p:nvPr/>
          </p:nvSpPr>
          <p:spPr>
            <a:xfrm>
              <a:off x="1652588" y="2892278"/>
              <a:ext cx="913984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3B3535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TextBox 13"/>
            <p:cNvSpPr txBox="1"/>
            <p:nvPr/>
          </p:nvSpPr>
          <p:spPr>
            <a:xfrm>
              <a:off x="1652589" y="3221654"/>
              <a:ext cx="2000250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rgbClr val="3B3535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096001" y="2079867"/>
            <a:ext cx="2000251" cy="753466"/>
            <a:chOff x="1652588" y="2892278"/>
            <a:chExt cx="2000251" cy="753466"/>
          </a:xfrm>
        </p:grpSpPr>
        <p:sp>
          <p:nvSpPr>
            <p:cNvPr id="27" name="TextBox 13"/>
            <p:cNvSpPr txBox="1"/>
            <p:nvPr/>
          </p:nvSpPr>
          <p:spPr>
            <a:xfrm>
              <a:off x="1652588" y="2892278"/>
              <a:ext cx="913984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3B3535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TextBox 13"/>
            <p:cNvSpPr txBox="1"/>
            <p:nvPr/>
          </p:nvSpPr>
          <p:spPr>
            <a:xfrm>
              <a:off x="1652589" y="3221654"/>
              <a:ext cx="2000250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rgbClr val="3B3535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312151" y="1546157"/>
            <a:ext cx="2000251" cy="753466"/>
            <a:chOff x="1652588" y="2892278"/>
            <a:chExt cx="2000251" cy="753466"/>
          </a:xfrm>
        </p:grpSpPr>
        <p:sp>
          <p:nvSpPr>
            <p:cNvPr id="30" name="TextBox 13"/>
            <p:cNvSpPr txBox="1"/>
            <p:nvPr/>
          </p:nvSpPr>
          <p:spPr>
            <a:xfrm>
              <a:off x="1652588" y="2892278"/>
              <a:ext cx="913984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3B3535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TextBox 13"/>
            <p:cNvSpPr txBox="1"/>
            <p:nvPr/>
          </p:nvSpPr>
          <p:spPr>
            <a:xfrm>
              <a:off x="1652589" y="3221654"/>
              <a:ext cx="2000250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rgbClr val="3B3535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850" y="342900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3B3535"/>
                </a:solidFill>
              </a:rPr>
              <a:t>点击此处添加标题</a:t>
            </a:r>
            <a:endParaRPr lang="zh-CN" altLang="en-US" sz="2400" b="1" dirty="0">
              <a:solidFill>
                <a:srgbClr val="3B3535"/>
              </a:solidFill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1766339" y="1997611"/>
            <a:ext cx="1800665" cy="1336430"/>
          </a:xfrm>
          <a:custGeom>
            <a:avLst/>
            <a:gdLst>
              <a:gd name="connsiteX0" fmla="*/ 250686 w 1800665"/>
              <a:gd name="connsiteY0" fmla="*/ 0 h 1336430"/>
              <a:gd name="connsiteX1" fmla="*/ 1549979 w 1800665"/>
              <a:gd name="connsiteY1" fmla="*/ 0 h 1336430"/>
              <a:gd name="connsiteX2" fmla="*/ 1800665 w 1800665"/>
              <a:gd name="connsiteY2" fmla="*/ 250686 h 1336430"/>
              <a:gd name="connsiteX3" fmla="*/ 1800665 w 1800665"/>
              <a:gd name="connsiteY3" fmla="*/ 888797 h 1336430"/>
              <a:gd name="connsiteX4" fmla="*/ 1549979 w 1800665"/>
              <a:gd name="connsiteY4" fmla="*/ 1139483 h 1336430"/>
              <a:gd name="connsiteX5" fmla="*/ 1014561 w 1800665"/>
              <a:gd name="connsiteY5" fmla="*/ 1139483 h 1336430"/>
              <a:gd name="connsiteX6" fmla="*/ 900332 w 1800665"/>
              <a:gd name="connsiteY6" fmla="*/ 1336430 h 1336430"/>
              <a:gd name="connsiteX7" fmla="*/ 786103 w 1800665"/>
              <a:gd name="connsiteY7" fmla="*/ 1139483 h 1336430"/>
              <a:gd name="connsiteX8" fmla="*/ 250686 w 1800665"/>
              <a:gd name="connsiteY8" fmla="*/ 1139483 h 1336430"/>
              <a:gd name="connsiteX9" fmla="*/ 0 w 1800665"/>
              <a:gd name="connsiteY9" fmla="*/ 888797 h 1336430"/>
              <a:gd name="connsiteX10" fmla="*/ 0 w 1800665"/>
              <a:gd name="connsiteY10" fmla="*/ 250686 h 1336430"/>
              <a:gd name="connsiteX11" fmla="*/ 250686 w 1800665"/>
              <a:gd name="connsiteY11" fmla="*/ 0 h 1336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0665" h="1336430">
                <a:moveTo>
                  <a:pt x="250686" y="0"/>
                </a:moveTo>
                <a:lnTo>
                  <a:pt x="1549979" y="0"/>
                </a:lnTo>
                <a:cubicBezTo>
                  <a:pt x="1688429" y="0"/>
                  <a:pt x="1800665" y="112236"/>
                  <a:pt x="1800665" y="250686"/>
                </a:cubicBezTo>
                <a:lnTo>
                  <a:pt x="1800665" y="888797"/>
                </a:lnTo>
                <a:cubicBezTo>
                  <a:pt x="1800665" y="1027247"/>
                  <a:pt x="1688429" y="1139483"/>
                  <a:pt x="1549979" y="1139483"/>
                </a:cubicBezTo>
                <a:lnTo>
                  <a:pt x="1014561" y="1139483"/>
                </a:lnTo>
                <a:lnTo>
                  <a:pt x="900332" y="1336430"/>
                </a:lnTo>
                <a:lnTo>
                  <a:pt x="786103" y="1139483"/>
                </a:lnTo>
                <a:lnTo>
                  <a:pt x="250686" y="1139483"/>
                </a:lnTo>
                <a:cubicBezTo>
                  <a:pt x="112236" y="1139483"/>
                  <a:pt x="0" y="1027247"/>
                  <a:pt x="0" y="888797"/>
                </a:cubicBezTo>
                <a:lnTo>
                  <a:pt x="0" y="250686"/>
                </a:lnTo>
                <a:cubicBezTo>
                  <a:pt x="0" y="112236"/>
                  <a:pt x="112236" y="0"/>
                  <a:pt x="250686" y="0"/>
                </a:cubicBezTo>
                <a:close/>
              </a:path>
            </a:pathLst>
          </a:custGeom>
          <a:solidFill>
            <a:srgbClr val="FF979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4" name="组合 3"/>
          <p:cNvGrpSpPr>
            <a:grpSpLocks noChangeAspect="1"/>
          </p:cNvGrpSpPr>
          <p:nvPr/>
        </p:nvGrpSpPr>
        <p:grpSpPr>
          <a:xfrm>
            <a:off x="2398948" y="2287148"/>
            <a:ext cx="535446" cy="561320"/>
            <a:chOff x="7002627" y="828237"/>
            <a:chExt cx="444697" cy="466185"/>
          </a:xfrm>
          <a:solidFill>
            <a:schemeClr val="bg1"/>
          </a:solidFill>
          <a:effectLst/>
        </p:grpSpPr>
        <p:sp>
          <p:nvSpPr>
            <p:cNvPr id="5" name="Freeform 11"/>
            <p:cNvSpPr/>
            <p:nvPr/>
          </p:nvSpPr>
          <p:spPr bwMode="auto">
            <a:xfrm>
              <a:off x="7133420" y="1073942"/>
              <a:ext cx="88753" cy="87818"/>
            </a:xfrm>
            <a:custGeom>
              <a:avLst/>
              <a:gdLst>
                <a:gd name="T0" fmla="*/ 24 w 40"/>
                <a:gd name="T1" fmla="*/ 1 h 40"/>
                <a:gd name="T2" fmla="*/ 20 w 40"/>
                <a:gd name="T3" fmla="*/ 0 h 40"/>
                <a:gd name="T4" fmla="*/ 0 w 40"/>
                <a:gd name="T5" fmla="*/ 20 h 40"/>
                <a:gd name="T6" fmla="*/ 20 w 40"/>
                <a:gd name="T7" fmla="*/ 40 h 40"/>
                <a:gd name="T8" fmla="*/ 40 w 40"/>
                <a:gd name="T9" fmla="*/ 20 h 40"/>
                <a:gd name="T10" fmla="*/ 39 w 40"/>
                <a:gd name="T11" fmla="*/ 15 h 40"/>
                <a:gd name="T12" fmla="*/ 15 w 40"/>
                <a:gd name="T13" fmla="*/ 26 h 40"/>
                <a:gd name="T14" fmla="*/ 24 w 40"/>
                <a:gd name="T15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40">
                  <a:moveTo>
                    <a:pt x="24" y="1"/>
                  </a:moveTo>
                  <a:cubicBezTo>
                    <a:pt x="23" y="1"/>
                    <a:pt x="2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18"/>
                    <a:pt x="40" y="17"/>
                    <a:pt x="39" y="15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12"/>
            <p:cNvSpPr/>
            <p:nvPr/>
          </p:nvSpPr>
          <p:spPr bwMode="auto">
            <a:xfrm>
              <a:off x="7002627" y="943149"/>
              <a:ext cx="351273" cy="351273"/>
            </a:xfrm>
            <a:custGeom>
              <a:avLst/>
              <a:gdLst>
                <a:gd name="T0" fmla="*/ 131 w 159"/>
                <a:gd name="T1" fmla="*/ 41 h 159"/>
                <a:gd name="T2" fmla="*/ 144 w 159"/>
                <a:gd name="T3" fmla="*/ 79 h 159"/>
                <a:gd name="T4" fmla="*/ 79 w 159"/>
                <a:gd name="T5" fmla="*/ 144 h 159"/>
                <a:gd name="T6" fmla="*/ 15 w 159"/>
                <a:gd name="T7" fmla="*/ 79 h 159"/>
                <a:gd name="T8" fmla="*/ 79 w 159"/>
                <a:gd name="T9" fmla="*/ 15 h 159"/>
                <a:gd name="T10" fmla="*/ 112 w 159"/>
                <a:gd name="T11" fmla="*/ 24 h 159"/>
                <a:gd name="T12" fmla="*/ 122 w 159"/>
                <a:gd name="T13" fmla="*/ 13 h 159"/>
                <a:gd name="T14" fmla="*/ 79 w 159"/>
                <a:gd name="T15" fmla="*/ 0 h 159"/>
                <a:gd name="T16" fmla="*/ 0 w 159"/>
                <a:gd name="T17" fmla="*/ 79 h 159"/>
                <a:gd name="T18" fmla="*/ 79 w 159"/>
                <a:gd name="T19" fmla="*/ 159 h 159"/>
                <a:gd name="T20" fmla="*/ 159 w 159"/>
                <a:gd name="T21" fmla="*/ 79 h 159"/>
                <a:gd name="T22" fmla="*/ 141 w 159"/>
                <a:gd name="T23" fmla="*/ 30 h 159"/>
                <a:gd name="T24" fmla="*/ 131 w 159"/>
                <a:gd name="T25" fmla="*/ 4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159">
                  <a:moveTo>
                    <a:pt x="131" y="41"/>
                  </a:moveTo>
                  <a:cubicBezTo>
                    <a:pt x="139" y="52"/>
                    <a:pt x="144" y="65"/>
                    <a:pt x="144" y="79"/>
                  </a:cubicBezTo>
                  <a:cubicBezTo>
                    <a:pt x="144" y="115"/>
                    <a:pt x="115" y="144"/>
                    <a:pt x="79" y="144"/>
                  </a:cubicBezTo>
                  <a:cubicBezTo>
                    <a:pt x="44" y="144"/>
                    <a:pt x="15" y="115"/>
                    <a:pt x="15" y="79"/>
                  </a:cubicBezTo>
                  <a:cubicBezTo>
                    <a:pt x="15" y="44"/>
                    <a:pt x="44" y="15"/>
                    <a:pt x="79" y="15"/>
                  </a:cubicBezTo>
                  <a:cubicBezTo>
                    <a:pt x="91" y="15"/>
                    <a:pt x="103" y="18"/>
                    <a:pt x="112" y="24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0" y="5"/>
                    <a:pt x="95" y="0"/>
                    <a:pt x="79" y="0"/>
                  </a:cubicBezTo>
                  <a:cubicBezTo>
                    <a:pt x="35" y="0"/>
                    <a:pt x="0" y="35"/>
                    <a:pt x="0" y="79"/>
                  </a:cubicBezTo>
                  <a:cubicBezTo>
                    <a:pt x="0" y="123"/>
                    <a:pt x="35" y="159"/>
                    <a:pt x="79" y="159"/>
                  </a:cubicBezTo>
                  <a:cubicBezTo>
                    <a:pt x="123" y="159"/>
                    <a:pt x="159" y="123"/>
                    <a:pt x="159" y="79"/>
                  </a:cubicBezTo>
                  <a:cubicBezTo>
                    <a:pt x="159" y="61"/>
                    <a:pt x="152" y="43"/>
                    <a:pt x="141" y="30"/>
                  </a:cubicBezTo>
                  <a:lnTo>
                    <a:pt x="131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13"/>
            <p:cNvSpPr/>
            <p:nvPr/>
          </p:nvSpPr>
          <p:spPr bwMode="auto">
            <a:xfrm>
              <a:off x="7177329" y="1049652"/>
              <a:ext cx="66331" cy="68199"/>
            </a:xfrm>
            <a:custGeom>
              <a:avLst/>
              <a:gdLst>
                <a:gd name="T0" fmla="*/ 71 w 71"/>
                <a:gd name="T1" fmla="*/ 30 h 73"/>
                <a:gd name="T2" fmla="*/ 38 w 71"/>
                <a:gd name="T3" fmla="*/ 0 h 73"/>
                <a:gd name="T4" fmla="*/ 19 w 71"/>
                <a:gd name="T5" fmla="*/ 19 h 73"/>
                <a:gd name="T6" fmla="*/ 0 w 71"/>
                <a:gd name="T7" fmla="*/ 73 h 73"/>
                <a:gd name="T8" fmla="*/ 55 w 71"/>
                <a:gd name="T9" fmla="*/ 49 h 73"/>
                <a:gd name="T10" fmla="*/ 71 w 71"/>
                <a:gd name="T11" fmla="*/ 3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73">
                  <a:moveTo>
                    <a:pt x="71" y="30"/>
                  </a:moveTo>
                  <a:lnTo>
                    <a:pt x="38" y="0"/>
                  </a:lnTo>
                  <a:lnTo>
                    <a:pt x="19" y="19"/>
                  </a:lnTo>
                  <a:lnTo>
                    <a:pt x="0" y="73"/>
                  </a:lnTo>
                  <a:lnTo>
                    <a:pt x="55" y="49"/>
                  </a:lnTo>
                  <a:lnTo>
                    <a:pt x="7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14"/>
            <p:cNvSpPr/>
            <p:nvPr/>
          </p:nvSpPr>
          <p:spPr bwMode="auto">
            <a:xfrm>
              <a:off x="7219370" y="916990"/>
              <a:ext cx="143873" cy="152281"/>
            </a:xfrm>
            <a:custGeom>
              <a:avLst/>
              <a:gdLst>
                <a:gd name="T0" fmla="*/ 121 w 154"/>
                <a:gd name="T1" fmla="*/ 0 h 163"/>
                <a:gd name="T2" fmla="*/ 0 w 154"/>
                <a:gd name="T3" fmla="*/ 132 h 163"/>
                <a:gd name="T4" fmla="*/ 33 w 154"/>
                <a:gd name="T5" fmla="*/ 163 h 163"/>
                <a:gd name="T6" fmla="*/ 154 w 154"/>
                <a:gd name="T7" fmla="*/ 31 h 163"/>
                <a:gd name="T8" fmla="*/ 121 w 154"/>
                <a:gd name="T9" fmla="*/ 35 h 163"/>
                <a:gd name="T10" fmla="*/ 121 w 154"/>
                <a:gd name="T1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63">
                  <a:moveTo>
                    <a:pt x="121" y="0"/>
                  </a:moveTo>
                  <a:lnTo>
                    <a:pt x="0" y="132"/>
                  </a:lnTo>
                  <a:lnTo>
                    <a:pt x="33" y="163"/>
                  </a:lnTo>
                  <a:lnTo>
                    <a:pt x="154" y="31"/>
                  </a:lnTo>
                  <a:lnTo>
                    <a:pt x="121" y="35"/>
                  </a:lnTo>
                  <a:lnTo>
                    <a:pt x="1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5"/>
            <p:cNvSpPr/>
            <p:nvPr/>
          </p:nvSpPr>
          <p:spPr bwMode="auto">
            <a:xfrm>
              <a:off x="7338952" y="883357"/>
              <a:ext cx="56988" cy="59791"/>
            </a:xfrm>
            <a:custGeom>
              <a:avLst/>
              <a:gdLst>
                <a:gd name="T0" fmla="*/ 14 w 61"/>
                <a:gd name="T1" fmla="*/ 48 h 64"/>
                <a:gd name="T2" fmla="*/ 14 w 61"/>
                <a:gd name="T3" fmla="*/ 12 h 64"/>
                <a:gd name="T4" fmla="*/ 0 w 61"/>
                <a:gd name="T5" fmla="*/ 0 h 64"/>
                <a:gd name="T6" fmla="*/ 0 w 61"/>
                <a:gd name="T7" fmla="*/ 0 h 64"/>
                <a:gd name="T8" fmla="*/ 0 w 61"/>
                <a:gd name="T9" fmla="*/ 64 h 64"/>
                <a:gd name="T10" fmla="*/ 61 w 61"/>
                <a:gd name="T11" fmla="*/ 55 h 64"/>
                <a:gd name="T12" fmla="*/ 61 w 61"/>
                <a:gd name="T13" fmla="*/ 55 h 64"/>
                <a:gd name="T14" fmla="*/ 50 w 61"/>
                <a:gd name="T15" fmla="*/ 43 h 64"/>
                <a:gd name="T16" fmla="*/ 14 w 61"/>
                <a:gd name="T17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64">
                  <a:moveTo>
                    <a:pt x="14" y="48"/>
                  </a:moveTo>
                  <a:lnTo>
                    <a:pt x="14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50" y="43"/>
                  </a:lnTo>
                  <a:lnTo>
                    <a:pt x="1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6"/>
            <p:cNvSpPr/>
            <p:nvPr/>
          </p:nvSpPr>
          <p:spPr bwMode="auto">
            <a:xfrm>
              <a:off x="7363242" y="855330"/>
              <a:ext cx="59791" cy="61660"/>
            </a:xfrm>
            <a:custGeom>
              <a:avLst/>
              <a:gdLst>
                <a:gd name="T0" fmla="*/ 14 w 64"/>
                <a:gd name="T1" fmla="*/ 49 h 66"/>
                <a:gd name="T2" fmla="*/ 14 w 64"/>
                <a:gd name="T3" fmla="*/ 11 h 66"/>
                <a:gd name="T4" fmla="*/ 2 w 64"/>
                <a:gd name="T5" fmla="*/ 0 h 66"/>
                <a:gd name="T6" fmla="*/ 2 w 64"/>
                <a:gd name="T7" fmla="*/ 0 h 66"/>
                <a:gd name="T8" fmla="*/ 0 w 64"/>
                <a:gd name="T9" fmla="*/ 66 h 66"/>
                <a:gd name="T10" fmla="*/ 64 w 64"/>
                <a:gd name="T11" fmla="*/ 56 h 66"/>
                <a:gd name="T12" fmla="*/ 64 w 64"/>
                <a:gd name="T13" fmla="*/ 56 h 66"/>
                <a:gd name="T14" fmla="*/ 50 w 64"/>
                <a:gd name="T15" fmla="*/ 44 h 66"/>
                <a:gd name="T16" fmla="*/ 14 w 64"/>
                <a:gd name="T17" fmla="*/ 4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6">
                  <a:moveTo>
                    <a:pt x="14" y="49"/>
                  </a:moveTo>
                  <a:lnTo>
                    <a:pt x="1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66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50" y="44"/>
                  </a:lnTo>
                  <a:lnTo>
                    <a:pt x="14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7"/>
            <p:cNvSpPr/>
            <p:nvPr/>
          </p:nvSpPr>
          <p:spPr bwMode="auto">
            <a:xfrm>
              <a:off x="7067089" y="1009479"/>
              <a:ext cx="220480" cy="218612"/>
            </a:xfrm>
            <a:custGeom>
              <a:avLst/>
              <a:gdLst>
                <a:gd name="T0" fmla="*/ 50 w 100"/>
                <a:gd name="T1" fmla="*/ 0 h 99"/>
                <a:gd name="T2" fmla="*/ 0 w 100"/>
                <a:gd name="T3" fmla="*/ 49 h 99"/>
                <a:gd name="T4" fmla="*/ 50 w 100"/>
                <a:gd name="T5" fmla="*/ 99 h 99"/>
                <a:gd name="T6" fmla="*/ 100 w 100"/>
                <a:gd name="T7" fmla="*/ 49 h 99"/>
                <a:gd name="T8" fmla="*/ 92 w 100"/>
                <a:gd name="T9" fmla="*/ 22 h 99"/>
                <a:gd name="T10" fmla="*/ 83 w 100"/>
                <a:gd name="T11" fmla="*/ 32 h 99"/>
                <a:gd name="T12" fmla="*/ 81 w 100"/>
                <a:gd name="T13" fmla="*/ 34 h 99"/>
                <a:gd name="T14" fmla="*/ 85 w 100"/>
                <a:gd name="T15" fmla="*/ 49 h 99"/>
                <a:gd name="T16" fmla="*/ 50 w 100"/>
                <a:gd name="T17" fmla="*/ 84 h 99"/>
                <a:gd name="T18" fmla="*/ 15 w 100"/>
                <a:gd name="T19" fmla="*/ 49 h 99"/>
                <a:gd name="T20" fmla="*/ 50 w 100"/>
                <a:gd name="T21" fmla="*/ 15 h 99"/>
                <a:gd name="T22" fmla="*/ 62 w 100"/>
                <a:gd name="T23" fmla="*/ 17 h 99"/>
                <a:gd name="T24" fmla="*/ 64 w 100"/>
                <a:gd name="T25" fmla="*/ 14 h 99"/>
                <a:gd name="T26" fmla="*/ 73 w 100"/>
                <a:gd name="T27" fmla="*/ 5 h 99"/>
                <a:gd name="T28" fmla="*/ 50 w 100"/>
                <a:gd name="T2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0" h="99">
                  <a:moveTo>
                    <a:pt x="50" y="0"/>
                  </a:moveTo>
                  <a:cubicBezTo>
                    <a:pt x="23" y="0"/>
                    <a:pt x="0" y="22"/>
                    <a:pt x="0" y="49"/>
                  </a:cubicBezTo>
                  <a:cubicBezTo>
                    <a:pt x="0" y="77"/>
                    <a:pt x="23" y="99"/>
                    <a:pt x="50" y="99"/>
                  </a:cubicBezTo>
                  <a:cubicBezTo>
                    <a:pt x="78" y="99"/>
                    <a:pt x="100" y="77"/>
                    <a:pt x="100" y="49"/>
                  </a:cubicBezTo>
                  <a:cubicBezTo>
                    <a:pt x="100" y="39"/>
                    <a:pt x="97" y="30"/>
                    <a:pt x="92" y="2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4" y="39"/>
                    <a:pt x="85" y="44"/>
                    <a:pt x="85" y="49"/>
                  </a:cubicBezTo>
                  <a:cubicBezTo>
                    <a:pt x="85" y="69"/>
                    <a:pt x="69" y="84"/>
                    <a:pt x="50" y="84"/>
                  </a:cubicBezTo>
                  <a:cubicBezTo>
                    <a:pt x="31" y="84"/>
                    <a:pt x="15" y="69"/>
                    <a:pt x="15" y="49"/>
                  </a:cubicBezTo>
                  <a:cubicBezTo>
                    <a:pt x="15" y="30"/>
                    <a:pt x="31" y="15"/>
                    <a:pt x="50" y="15"/>
                  </a:cubicBezTo>
                  <a:cubicBezTo>
                    <a:pt x="54" y="15"/>
                    <a:pt x="59" y="15"/>
                    <a:pt x="62" y="1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8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8"/>
            <p:cNvSpPr/>
            <p:nvPr/>
          </p:nvSpPr>
          <p:spPr bwMode="auto">
            <a:xfrm>
              <a:off x="7389401" y="828237"/>
              <a:ext cx="57923" cy="59791"/>
            </a:xfrm>
            <a:custGeom>
              <a:avLst/>
              <a:gdLst>
                <a:gd name="T0" fmla="*/ 50 w 62"/>
                <a:gd name="T1" fmla="*/ 43 h 64"/>
                <a:gd name="T2" fmla="*/ 15 w 62"/>
                <a:gd name="T3" fmla="*/ 47 h 64"/>
                <a:gd name="T4" fmla="*/ 15 w 62"/>
                <a:gd name="T5" fmla="*/ 12 h 64"/>
                <a:gd name="T6" fmla="*/ 0 w 62"/>
                <a:gd name="T7" fmla="*/ 0 h 64"/>
                <a:gd name="T8" fmla="*/ 0 w 62"/>
                <a:gd name="T9" fmla="*/ 0 h 64"/>
                <a:gd name="T10" fmla="*/ 0 w 62"/>
                <a:gd name="T11" fmla="*/ 64 h 64"/>
                <a:gd name="T12" fmla="*/ 62 w 62"/>
                <a:gd name="T13" fmla="*/ 55 h 64"/>
                <a:gd name="T14" fmla="*/ 62 w 62"/>
                <a:gd name="T15" fmla="*/ 55 h 64"/>
                <a:gd name="T16" fmla="*/ 50 w 62"/>
                <a:gd name="T17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4">
                  <a:moveTo>
                    <a:pt x="50" y="43"/>
                  </a:moveTo>
                  <a:lnTo>
                    <a:pt x="15" y="47"/>
                  </a:lnTo>
                  <a:lnTo>
                    <a:pt x="15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2" y="55"/>
                  </a:lnTo>
                  <a:lnTo>
                    <a:pt x="62" y="55"/>
                  </a:lnTo>
                  <a:lnTo>
                    <a:pt x="5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1766339" y="3445528"/>
            <a:ext cx="1800665" cy="2145044"/>
          </a:xfrm>
          <a:prstGeom prst="roundRect">
            <a:avLst>
              <a:gd name="adj" fmla="val 18094"/>
            </a:avLst>
          </a:prstGeom>
          <a:noFill/>
          <a:ln>
            <a:solidFill>
              <a:srgbClr val="FF979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4052558" y="1997611"/>
            <a:ext cx="1800665" cy="1336430"/>
          </a:xfrm>
          <a:custGeom>
            <a:avLst/>
            <a:gdLst>
              <a:gd name="connsiteX0" fmla="*/ 250686 w 1800665"/>
              <a:gd name="connsiteY0" fmla="*/ 0 h 1336430"/>
              <a:gd name="connsiteX1" fmla="*/ 1549979 w 1800665"/>
              <a:gd name="connsiteY1" fmla="*/ 0 h 1336430"/>
              <a:gd name="connsiteX2" fmla="*/ 1800665 w 1800665"/>
              <a:gd name="connsiteY2" fmla="*/ 250686 h 1336430"/>
              <a:gd name="connsiteX3" fmla="*/ 1800665 w 1800665"/>
              <a:gd name="connsiteY3" fmla="*/ 888797 h 1336430"/>
              <a:gd name="connsiteX4" fmla="*/ 1549979 w 1800665"/>
              <a:gd name="connsiteY4" fmla="*/ 1139483 h 1336430"/>
              <a:gd name="connsiteX5" fmla="*/ 1014561 w 1800665"/>
              <a:gd name="connsiteY5" fmla="*/ 1139483 h 1336430"/>
              <a:gd name="connsiteX6" fmla="*/ 900332 w 1800665"/>
              <a:gd name="connsiteY6" fmla="*/ 1336430 h 1336430"/>
              <a:gd name="connsiteX7" fmla="*/ 786103 w 1800665"/>
              <a:gd name="connsiteY7" fmla="*/ 1139483 h 1336430"/>
              <a:gd name="connsiteX8" fmla="*/ 250686 w 1800665"/>
              <a:gd name="connsiteY8" fmla="*/ 1139483 h 1336430"/>
              <a:gd name="connsiteX9" fmla="*/ 0 w 1800665"/>
              <a:gd name="connsiteY9" fmla="*/ 888797 h 1336430"/>
              <a:gd name="connsiteX10" fmla="*/ 0 w 1800665"/>
              <a:gd name="connsiteY10" fmla="*/ 250686 h 1336430"/>
              <a:gd name="connsiteX11" fmla="*/ 250686 w 1800665"/>
              <a:gd name="connsiteY11" fmla="*/ 0 h 1336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0665" h="1336430">
                <a:moveTo>
                  <a:pt x="250686" y="0"/>
                </a:moveTo>
                <a:lnTo>
                  <a:pt x="1549979" y="0"/>
                </a:lnTo>
                <a:cubicBezTo>
                  <a:pt x="1688429" y="0"/>
                  <a:pt x="1800665" y="112236"/>
                  <a:pt x="1800665" y="250686"/>
                </a:cubicBezTo>
                <a:lnTo>
                  <a:pt x="1800665" y="888797"/>
                </a:lnTo>
                <a:cubicBezTo>
                  <a:pt x="1800665" y="1027247"/>
                  <a:pt x="1688429" y="1139483"/>
                  <a:pt x="1549979" y="1139483"/>
                </a:cubicBezTo>
                <a:lnTo>
                  <a:pt x="1014561" y="1139483"/>
                </a:lnTo>
                <a:lnTo>
                  <a:pt x="900332" y="1336430"/>
                </a:lnTo>
                <a:lnTo>
                  <a:pt x="786103" y="1139483"/>
                </a:lnTo>
                <a:lnTo>
                  <a:pt x="250686" y="1139483"/>
                </a:lnTo>
                <a:cubicBezTo>
                  <a:pt x="112236" y="1139483"/>
                  <a:pt x="0" y="1027247"/>
                  <a:pt x="0" y="888797"/>
                </a:cubicBezTo>
                <a:lnTo>
                  <a:pt x="0" y="250686"/>
                </a:lnTo>
                <a:cubicBezTo>
                  <a:pt x="0" y="112236"/>
                  <a:pt x="112236" y="0"/>
                  <a:pt x="250686" y="0"/>
                </a:cubicBezTo>
                <a:close/>
              </a:path>
            </a:pathLst>
          </a:custGeom>
          <a:solidFill>
            <a:srgbClr val="FF979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713420" y="2287148"/>
            <a:ext cx="478940" cy="515415"/>
            <a:chOff x="7005429" y="4859473"/>
            <a:chExt cx="466184" cy="501686"/>
          </a:xfrm>
          <a:solidFill>
            <a:schemeClr val="bg1"/>
          </a:solidFill>
          <a:effectLst/>
        </p:grpSpPr>
        <p:sp>
          <p:nvSpPr>
            <p:cNvPr id="18" name="Freeform 154"/>
            <p:cNvSpPr/>
            <p:nvPr/>
          </p:nvSpPr>
          <p:spPr bwMode="auto">
            <a:xfrm>
              <a:off x="7146499" y="5285485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Rectangle 155"/>
            <p:cNvSpPr>
              <a:spLocks noChangeArrowheads="1"/>
            </p:cNvSpPr>
            <p:nvPr/>
          </p:nvSpPr>
          <p:spPr bwMode="auto">
            <a:xfrm>
              <a:off x="7166118" y="5278945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56"/>
            <p:cNvSpPr>
              <a:spLocks noEditPoints="1"/>
            </p:cNvSpPr>
            <p:nvPr/>
          </p:nvSpPr>
          <p:spPr bwMode="auto">
            <a:xfrm>
              <a:off x="7044667" y="4940751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57"/>
            <p:cNvSpPr>
              <a:spLocks noEditPoints="1"/>
            </p:cNvSpPr>
            <p:nvPr/>
          </p:nvSpPr>
          <p:spPr bwMode="auto">
            <a:xfrm>
              <a:off x="7005429" y="4859473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58"/>
            <p:cNvSpPr>
              <a:spLocks noEditPoints="1"/>
            </p:cNvSpPr>
            <p:nvPr/>
          </p:nvSpPr>
          <p:spPr bwMode="auto">
            <a:xfrm>
              <a:off x="7281029" y="5062202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3" name="圆角矩形 22"/>
          <p:cNvSpPr/>
          <p:nvPr/>
        </p:nvSpPr>
        <p:spPr>
          <a:xfrm>
            <a:off x="4052558" y="3445528"/>
            <a:ext cx="1800665" cy="2145044"/>
          </a:xfrm>
          <a:prstGeom prst="roundRect">
            <a:avLst>
              <a:gd name="adj" fmla="val 18094"/>
            </a:avLst>
          </a:prstGeom>
          <a:noFill/>
          <a:ln>
            <a:solidFill>
              <a:srgbClr val="FF979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6338777" y="1997611"/>
            <a:ext cx="1800665" cy="1336430"/>
          </a:xfrm>
          <a:custGeom>
            <a:avLst/>
            <a:gdLst>
              <a:gd name="connsiteX0" fmla="*/ 250686 w 1800665"/>
              <a:gd name="connsiteY0" fmla="*/ 0 h 1336430"/>
              <a:gd name="connsiteX1" fmla="*/ 1549979 w 1800665"/>
              <a:gd name="connsiteY1" fmla="*/ 0 h 1336430"/>
              <a:gd name="connsiteX2" fmla="*/ 1800665 w 1800665"/>
              <a:gd name="connsiteY2" fmla="*/ 250686 h 1336430"/>
              <a:gd name="connsiteX3" fmla="*/ 1800665 w 1800665"/>
              <a:gd name="connsiteY3" fmla="*/ 888797 h 1336430"/>
              <a:gd name="connsiteX4" fmla="*/ 1549979 w 1800665"/>
              <a:gd name="connsiteY4" fmla="*/ 1139483 h 1336430"/>
              <a:gd name="connsiteX5" fmla="*/ 1014561 w 1800665"/>
              <a:gd name="connsiteY5" fmla="*/ 1139483 h 1336430"/>
              <a:gd name="connsiteX6" fmla="*/ 900332 w 1800665"/>
              <a:gd name="connsiteY6" fmla="*/ 1336430 h 1336430"/>
              <a:gd name="connsiteX7" fmla="*/ 786103 w 1800665"/>
              <a:gd name="connsiteY7" fmla="*/ 1139483 h 1336430"/>
              <a:gd name="connsiteX8" fmla="*/ 250686 w 1800665"/>
              <a:gd name="connsiteY8" fmla="*/ 1139483 h 1336430"/>
              <a:gd name="connsiteX9" fmla="*/ 0 w 1800665"/>
              <a:gd name="connsiteY9" fmla="*/ 888797 h 1336430"/>
              <a:gd name="connsiteX10" fmla="*/ 0 w 1800665"/>
              <a:gd name="connsiteY10" fmla="*/ 250686 h 1336430"/>
              <a:gd name="connsiteX11" fmla="*/ 250686 w 1800665"/>
              <a:gd name="connsiteY11" fmla="*/ 0 h 1336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0665" h="1336430">
                <a:moveTo>
                  <a:pt x="250686" y="0"/>
                </a:moveTo>
                <a:lnTo>
                  <a:pt x="1549979" y="0"/>
                </a:lnTo>
                <a:cubicBezTo>
                  <a:pt x="1688429" y="0"/>
                  <a:pt x="1800665" y="112236"/>
                  <a:pt x="1800665" y="250686"/>
                </a:cubicBezTo>
                <a:lnTo>
                  <a:pt x="1800665" y="888797"/>
                </a:lnTo>
                <a:cubicBezTo>
                  <a:pt x="1800665" y="1027247"/>
                  <a:pt x="1688429" y="1139483"/>
                  <a:pt x="1549979" y="1139483"/>
                </a:cubicBezTo>
                <a:lnTo>
                  <a:pt x="1014561" y="1139483"/>
                </a:lnTo>
                <a:lnTo>
                  <a:pt x="900332" y="1336430"/>
                </a:lnTo>
                <a:lnTo>
                  <a:pt x="786103" y="1139483"/>
                </a:lnTo>
                <a:lnTo>
                  <a:pt x="250686" y="1139483"/>
                </a:lnTo>
                <a:cubicBezTo>
                  <a:pt x="112236" y="1139483"/>
                  <a:pt x="0" y="1027247"/>
                  <a:pt x="0" y="888797"/>
                </a:cubicBezTo>
                <a:lnTo>
                  <a:pt x="0" y="250686"/>
                </a:lnTo>
                <a:cubicBezTo>
                  <a:pt x="0" y="112236"/>
                  <a:pt x="112236" y="0"/>
                  <a:pt x="250686" y="0"/>
                </a:cubicBezTo>
                <a:close/>
              </a:path>
            </a:pathLst>
          </a:custGeom>
          <a:solidFill>
            <a:srgbClr val="FF979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6899178" y="2331907"/>
            <a:ext cx="679862" cy="516561"/>
            <a:chOff x="4268086" y="4221191"/>
            <a:chExt cx="509646" cy="387231"/>
          </a:xfrm>
          <a:solidFill>
            <a:schemeClr val="bg1"/>
          </a:solidFill>
          <a:effectLst/>
        </p:grpSpPr>
        <p:sp>
          <p:nvSpPr>
            <p:cNvPr id="28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0" name="圆角矩形 29"/>
          <p:cNvSpPr/>
          <p:nvPr/>
        </p:nvSpPr>
        <p:spPr>
          <a:xfrm>
            <a:off x="6338777" y="3445528"/>
            <a:ext cx="1800665" cy="2145044"/>
          </a:xfrm>
          <a:prstGeom prst="roundRect">
            <a:avLst>
              <a:gd name="adj" fmla="val 18094"/>
            </a:avLst>
          </a:prstGeom>
          <a:noFill/>
          <a:ln>
            <a:solidFill>
              <a:srgbClr val="FF979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8624996" y="1997611"/>
            <a:ext cx="1800665" cy="1336430"/>
          </a:xfrm>
          <a:custGeom>
            <a:avLst/>
            <a:gdLst>
              <a:gd name="connsiteX0" fmla="*/ 250686 w 1800665"/>
              <a:gd name="connsiteY0" fmla="*/ 0 h 1336430"/>
              <a:gd name="connsiteX1" fmla="*/ 1549979 w 1800665"/>
              <a:gd name="connsiteY1" fmla="*/ 0 h 1336430"/>
              <a:gd name="connsiteX2" fmla="*/ 1800665 w 1800665"/>
              <a:gd name="connsiteY2" fmla="*/ 250686 h 1336430"/>
              <a:gd name="connsiteX3" fmla="*/ 1800665 w 1800665"/>
              <a:gd name="connsiteY3" fmla="*/ 888797 h 1336430"/>
              <a:gd name="connsiteX4" fmla="*/ 1549979 w 1800665"/>
              <a:gd name="connsiteY4" fmla="*/ 1139483 h 1336430"/>
              <a:gd name="connsiteX5" fmla="*/ 1014561 w 1800665"/>
              <a:gd name="connsiteY5" fmla="*/ 1139483 h 1336430"/>
              <a:gd name="connsiteX6" fmla="*/ 900332 w 1800665"/>
              <a:gd name="connsiteY6" fmla="*/ 1336430 h 1336430"/>
              <a:gd name="connsiteX7" fmla="*/ 786103 w 1800665"/>
              <a:gd name="connsiteY7" fmla="*/ 1139483 h 1336430"/>
              <a:gd name="connsiteX8" fmla="*/ 250686 w 1800665"/>
              <a:gd name="connsiteY8" fmla="*/ 1139483 h 1336430"/>
              <a:gd name="connsiteX9" fmla="*/ 0 w 1800665"/>
              <a:gd name="connsiteY9" fmla="*/ 888797 h 1336430"/>
              <a:gd name="connsiteX10" fmla="*/ 0 w 1800665"/>
              <a:gd name="connsiteY10" fmla="*/ 250686 h 1336430"/>
              <a:gd name="connsiteX11" fmla="*/ 250686 w 1800665"/>
              <a:gd name="connsiteY11" fmla="*/ 0 h 1336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0665" h="1336430">
                <a:moveTo>
                  <a:pt x="250686" y="0"/>
                </a:moveTo>
                <a:lnTo>
                  <a:pt x="1549979" y="0"/>
                </a:lnTo>
                <a:cubicBezTo>
                  <a:pt x="1688429" y="0"/>
                  <a:pt x="1800665" y="112236"/>
                  <a:pt x="1800665" y="250686"/>
                </a:cubicBezTo>
                <a:lnTo>
                  <a:pt x="1800665" y="888797"/>
                </a:lnTo>
                <a:cubicBezTo>
                  <a:pt x="1800665" y="1027247"/>
                  <a:pt x="1688429" y="1139483"/>
                  <a:pt x="1549979" y="1139483"/>
                </a:cubicBezTo>
                <a:lnTo>
                  <a:pt x="1014561" y="1139483"/>
                </a:lnTo>
                <a:lnTo>
                  <a:pt x="900332" y="1336430"/>
                </a:lnTo>
                <a:lnTo>
                  <a:pt x="786103" y="1139483"/>
                </a:lnTo>
                <a:lnTo>
                  <a:pt x="250686" y="1139483"/>
                </a:lnTo>
                <a:cubicBezTo>
                  <a:pt x="112236" y="1139483"/>
                  <a:pt x="0" y="1027247"/>
                  <a:pt x="0" y="888797"/>
                </a:cubicBezTo>
                <a:lnTo>
                  <a:pt x="0" y="250686"/>
                </a:lnTo>
                <a:cubicBezTo>
                  <a:pt x="0" y="112236"/>
                  <a:pt x="112236" y="0"/>
                  <a:pt x="250686" y="0"/>
                </a:cubicBezTo>
                <a:close/>
              </a:path>
            </a:pathLst>
          </a:custGeom>
          <a:solidFill>
            <a:srgbClr val="FF979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9185397" y="2273454"/>
            <a:ext cx="679862" cy="572993"/>
            <a:chOff x="3526102" y="915987"/>
            <a:chExt cx="560236" cy="472172"/>
          </a:xfrm>
          <a:solidFill>
            <a:schemeClr val="bg1"/>
          </a:solidFill>
          <a:effectLst/>
        </p:grpSpPr>
        <p:sp>
          <p:nvSpPr>
            <p:cNvPr id="35" name="Freeform 5"/>
            <p:cNvSpPr/>
            <p:nvPr/>
          </p:nvSpPr>
          <p:spPr bwMode="auto">
            <a:xfrm>
              <a:off x="3526102" y="992809"/>
              <a:ext cx="370992" cy="249202"/>
            </a:xfrm>
            <a:custGeom>
              <a:avLst/>
              <a:gdLst>
                <a:gd name="T0" fmla="*/ 594 w 594"/>
                <a:gd name="T1" fmla="*/ 0 h 399"/>
                <a:gd name="T2" fmla="*/ 0 w 594"/>
                <a:gd name="T3" fmla="*/ 82 h 399"/>
                <a:gd name="T4" fmla="*/ 59 w 594"/>
                <a:gd name="T5" fmla="*/ 399 h 399"/>
                <a:gd name="T6" fmla="*/ 454 w 594"/>
                <a:gd name="T7" fmla="*/ 399 h 399"/>
                <a:gd name="T8" fmla="*/ 594 w 594"/>
                <a:gd name="T9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4" h="399">
                  <a:moveTo>
                    <a:pt x="594" y="0"/>
                  </a:moveTo>
                  <a:lnTo>
                    <a:pt x="0" y="82"/>
                  </a:lnTo>
                  <a:lnTo>
                    <a:pt x="59" y="399"/>
                  </a:lnTo>
                  <a:lnTo>
                    <a:pt x="454" y="399"/>
                  </a:lnTo>
                  <a:lnTo>
                    <a:pt x="5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6"/>
            <p:cNvSpPr/>
            <p:nvPr/>
          </p:nvSpPr>
          <p:spPr bwMode="auto">
            <a:xfrm>
              <a:off x="3569197" y="915987"/>
              <a:ext cx="517141" cy="382234"/>
            </a:xfrm>
            <a:custGeom>
              <a:avLst/>
              <a:gdLst>
                <a:gd name="T0" fmla="*/ 339 w 350"/>
                <a:gd name="T1" fmla="*/ 0 h 259"/>
                <a:gd name="T2" fmla="*/ 271 w 350"/>
                <a:gd name="T3" fmla="*/ 0 h 259"/>
                <a:gd name="T4" fmla="*/ 271 w 350"/>
                <a:gd name="T5" fmla="*/ 0 h 259"/>
                <a:gd name="T6" fmla="*/ 269 w 350"/>
                <a:gd name="T7" fmla="*/ 1 h 259"/>
                <a:gd name="T8" fmla="*/ 267 w 350"/>
                <a:gd name="T9" fmla="*/ 1 h 259"/>
                <a:gd name="T10" fmla="*/ 265 w 350"/>
                <a:gd name="T11" fmla="*/ 2 h 259"/>
                <a:gd name="T12" fmla="*/ 264 w 350"/>
                <a:gd name="T13" fmla="*/ 3 h 259"/>
                <a:gd name="T14" fmla="*/ 263 w 350"/>
                <a:gd name="T15" fmla="*/ 5 h 259"/>
                <a:gd name="T16" fmla="*/ 261 w 350"/>
                <a:gd name="T17" fmla="*/ 7 h 259"/>
                <a:gd name="T18" fmla="*/ 261 w 350"/>
                <a:gd name="T19" fmla="*/ 7 h 259"/>
                <a:gd name="T20" fmla="*/ 176 w 350"/>
                <a:gd name="T21" fmla="*/ 238 h 259"/>
                <a:gd name="T22" fmla="*/ 10 w 350"/>
                <a:gd name="T23" fmla="*/ 238 h 259"/>
                <a:gd name="T24" fmla="*/ 0 w 350"/>
                <a:gd name="T25" fmla="*/ 248 h 259"/>
                <a:gd name="T26" fmla="*/ 10 w 350"/>
                <a:gd name="T27" fmla="*/ 259 h 259"/>
                <a:gd name="T28" fmla="*/ 184 w 350"/>
                <a:gd name="T29" fmla="*/ 259 h 259"/>
                <a:gd name="T30" fmla="*/ 187 w 350"/>
                <a:gd name="T31" fmla="*/ 258 h 259"/>
                <a:gd name="T32" fmla="*/ 188 w 350"/>
                <a:gd name="T33" fmla="*/ 258 h 259"/>
                <a:gd name="T34" fmla="*/ 191 w 350"/>
                <a:gd name="T35" fmla="*/ 256 h 259"/>
                <a:gd name="T36" fmla="*/ 191 w 350"/>
                <a:gd name="T37" fmla="*/ 255 h 259"/>
                <a:gd name="T38" fmla="*/ 193 w 350"/>
                <a:gd name="T39" fmla="*/ 253 h 259"/>
                <a:gd name="T40" fmla="*/ 194 w 350"/>
                <a:gd name="T41" fmla="*/ 252 h 259"/>
                <a:gd name="T42" fmla="*/ 194 w 350"/>
                <a:gd name="T43" fmla="*/ 252 h 259"/>
                <a:gd name="T44" fmla="*/ 279 w 350"/>
                <a:gd name="T45" fmla="*/ 21 h 259"/>
                <a:gd name="T46" fmla="*/ 339 w 350"/>
                <a:gd name="T47" fmla="*/ 21 h 259"/>
                <a:gd name="T48" fmla="*/ 350 w 350"/>
                <a:gd name="T49" fmla="*/ 11 h 259"/>
                <a:gd name="T50" fmla="*/ 339 w 350"/>
                <a:gd name="T51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50" h="259">
                  <a:moveTo>
                    <a:pt x="339" y="0"/>
                  </a:move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0" y="0"/>
                    <a:pt x="269" y="1"/>
                    <a:pt x="269" y="1"/>
                  </a:cubicBezTo>
                  <a:cubicBezTo>
                    <a:pt x="268" y="1"/>
                    <a:pt x="267" y="1"/>
                    <a:pt x="267" y="1"/>
                  </a:cubicBezTo>
                  <a:cubicBezTo>
                    <a:pt x="266" y="1"/>
                    <a:pt x="266" y="2"/>
                    <a:pt x="265" y="2"/>
                  </a:cubicBezTo>
                  <a:cubicBezTo>
                    <a:pt x="265" y="3"/>
                    <a:pt x="264" y="3"/>
                    <a:pt x="264" y="3"/>
                  </a:cubicBezTo>
                  <a:cubicBezTo>
                    <a:pt x="263" y="4"/>
                    <a:pt x="263" y="4"/>
                    <a:pt x="263" y="5"/>
                  </a:cubicBezTo>
                  <a:cubicBezTo>
                    <a:pt x="262" y="6"/>
                    <a:pt x="262" y="6"/>
                    <a:pt x="261" y="7"/>
                  </a:cubicBezTo>
                  <a:cubicBezTo>
                    <a:pt x="261" y="7"/>
                    <a:pt x="261" y="7"/>
                    <a:pt x="261" y="7"/>
                  </a:cubicBezTo>
                  <a:cubicBezTo>
                    <a:pt x="176" y="238"/>
                    <a:pt x="176" y="238"/>
                    <a:pt x="176" y="238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4" y="238"/>
                    <a:pt x="0" y="243"/>
                    <a:pt x="0" y="248"/>
                  </a:cubicBezTo>
                  <a:cubicBezTo>
                    <a:pt x="0" y="254"/>
                    <a:pt x="4" y="259"/>
                    <a:pt x="10" y="259"/>
                  </a:cubicBezTo>
                  <a:cubicBezTo>
                    <a:pt x="184" y="259"/>
                    <a:pt x="184" y="259"/>
                    <a:pt x="184" y="259"/>
                  </a:cubicBezTo>
                  <a:cubicBezTo>
                    <a:pt x="185" y="259"/>
                    <a:pt x="186" y="259"/>
                    <a:pt x="187" y="258"/>
                  </a:cubicBezTo>
                  <a:cubicBezTo>
                    <a:pt x="188" y="258"/>
                    <a:pt x="188" y="258"/>
                    <a:pt x="188" y="258"/>
                  </a:cubicBezTo>
                  <a:cubicBezTo>
                    <a:pt x="189" y="257"/>
                    <a:pt x="190" y="257"/>
                    <a:pt x="191" y="256"/>
                  </a:cubicBezTo>
                  <a:cubicBezTo>
                    <a:pt x="191" y="256"/>
                    <a:pt x="191" y="256"/>
                    <a:pt x="191" y="255"/>
                  </a:cubicBezTo>
                  <a:cubicBezTo>
                    <a:pt x="192" y="255"/>
                    <a:pt x="193" y="254"/>
                    <a:pt x="193" y="253"/>
                  </a:cubicBezTo>
                  <a:cubicBezTo>
                    <a:pt x="193" y="253"/>
                    <a:pt x="193" y="253"/>
                    <a:pt x="194" y="252"/>
                  </a:cubicBezTo>
                  <a:cubicBezTo>
                    <a:pt x="194" y="252"/>
                    <a:pt x="194" y="252"/>
                    <a:pt x="194" y="252"/>
                  </a:cubicBezTo>
                  <a:cubicBezTo>
                    <a:pt x="279" y="21"/>
                    <a:pt x="279" y="21"/>
                    <a:pt x="279" y="21"/>
                  </a:cubicBezTo>
                  <a:cubicBezTo>
                    <a:pt x="339" y="21"/>
                    <a:pt x="339" y="21"/>
                    <a:pt x="339" y="21"/>
                  </a:cubicBezTo>
                  <a:cubicBezTo>
                    <a:pt x="345" y="21"/>
                    <a:pt x="350" y="17"/>
                    <a:pt x="350" y="11"/>
                  </a:cubicBezTo>
                  <a:cubicBezTo>
                    <a:pt x="350" y="5"/>
                    <a:pt x="345" y="0"/>
                    <a:pt x="3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Oval 7"/>
            <p:cNvSpPr>
              <a:spLocks noChangeArrowheads="1"/>
            </p:cNvSpPr>
            <p:nvPr/>
          </p:nvSpPr>
          <p:spPr bwMode="auto">
            <a:xfrm>
              <a:off x="3586685" y="1317583"/>
              <a:ext cx="71201" cy="7057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Oval 8"/>
            <p:cNvSpPr>
              <a:spLocks noChangeArrowheads="1"/>
            </p:cNvSpPr>
            <p:nvPr/>
          </p:nvSpPr>
          <p:spPr bwMode="auto">
            <a:xfrm>
              <a:off x="3772805" y="1317583"/>
              <a:ext cx="71201" cy="7057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9" name="圆角矩形 38"/>
          <p:cNvSpPr/>
          <p:nvPr/>
        </p:nvSpPr>
        <p:spPr>
          <a:xfrm>
            <a:off x="8624996" y="3445528"/>
            <a:ext cx="1800665" cy="2145044"/>
          </a:xfrm>
          <a:prstGeom prst="roundRect">
            <a:avLst>
              <a:gd name="adj" fmla="val 18094"/>
            </a:avLst>
          </a:prstGeom>
          <a:noFill/>
          <a:ln>
            <a:solidFill>
              <a:srgbClr val="FF979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80261" y="4365265"/>
            <a:ext cx="1372820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单击此处可编辑内容根据您的需要自由拉伸文本框大小</a:t>
            </a:r>
            <a:endParaRPr lang="en-US" altLang="zh-CN" sz="1200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1980262" y="4006038"/>
            <a:ext cx="1372819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4266480" y="4365265"/>
            <a:ext cx="1372820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单击此处可编辑内容根据您的需要自由拉伸文本框大小</a:t>
            </a:r>
            <a:endParaRPr lang="en-US" altLang="zh-CN" sz="1200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4266481" y="4006038"/>
            <a:ext cx="1372819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6552699" y="4365265"/>
            <a:ext cx="1372820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单击此处可编辑内容根据您的需要自由拉伸文本框大小</a:t>
            </a:r>
            <a:endParaRPr lang="en-US" altLang="zh-CN" sz="1200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6552700" y="4006038"/>
            <a:ext cx="1372819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13"/>
          <p:cNvSpPr txBox="1"/>
          <p:nvPr/>
        </p:nvSpPr>
        <p:spPr>
          <a:xfrm>
            <a:off x="8838918" y="4365265"/>
            <a:ext cx="1372820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单击此处可编辑内容根据您的需要自由拉伸文本框大小</a:t>
            </a:r>
            <a:endParaRPr lang="en-US" altLang="zh-CN" sz="1200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13"/>
          <p:cNvSpPr txBox="1"/>
          <p:nvPr/>
        </p:nvSpPr>
        <p:spPr>
          <a:xfrm>
            <a:off x="8838919" y="4006038"/>
            <a:ext cx="1372819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850" y="342900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3B3535"/>
                </a:solidFill>
              </a:rPr>
              <a:t>点击此处添加标题</a:t>
            </a:r>
            <a:endParaRPr lang="zh-CN" altLang="en-US" sz="2400" b="1" dirty="0">
              <a:solidFill>
                <a:srgbClr val="3B3535"/>
              </a:solidFill>
            </a:endParaRPr>
          </a:p>
        </p:txBody>
      </p:sp>
      <p:sp>
        <p:nvSpPr>
          <p:cNvPr id="3" name="TextBox 13"/>
          <p:cNvSpPr txBox="1"/>
          <p:nvPr/>
        </p:nvSpPr>
        <p:spPr>
          <a:xfrm>
            <a:off x="7709354" y="2203999"/>
            <a:ext cx="1400062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TextBox 13"/>
          <p:cNvSpPr txBox="1"/>
          <p:nvPr/>
        </p:nvSpPr>
        <p:spPr>
          <a:xfrm>
            <a:off x="7709354" y="4280590"/>
            <a:ext cx="1400062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TextBox 13"/>
          <p:cNvSpPr txBox="1"/>
          <p:nvPr/>
        </p:nvSpPr>
        <p:spPr>
          <a:xfrm>
            <a:off x="7709354" y="4715563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TextBox 13"/>
          <p:cNvSpPr txBox="1"/>
          <p:nvPr/>
        </p:nvSpPr>
        <p:spPr>
          <a:xfrm>
            <a:off x="3082585" y="3390119"/>
            <a:ext cx="1400062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2148648" y="3795410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7709354" y="2609476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Shape 3777"/>
          <p:cNvSpPr/>
          <p:nvPr/>
        </p:nvSpPr>
        <p:spPr>
          <a:xfrm flipH="1">
            <a:off x="6214851" y="4620449"/>
            <a:ext cx="218267" cy="4000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45" h="21325" extrusionOk="0">
                <a:moveTo>
                  <a:pt x="13269" y="1266"/>
                </a:moveTo>
                <a:cubicBezTo>
                  <a:pt x="13269" y="1266"/>
                  <a:pt x="13357" y="-275"/>
                  <a:pt x="15942" y="43"/>
                </a:cubicBezTo>
                <a:cubicBezTo>
                  <a:pt x="15942" y="43"/>
                  <a:pt x="18089" y="386"/>
                  <a:pt x="16818" y="1902"/>
                </a:cubicBezTo>
                <a:cubicBezTo>
                  <a:pt x="16818" y="1902"/>
                  <a:pt x="16994" y="2318"/>
                  <a:pt x="16380" y="2465"/>
                </a:cubicBezTo>
                <a:cubicBezTo>
                  <a:pt x="16380" y="2465"/>
                  <a:pt x="15635" y="2685"/>
                  <a:pt x="16205" y="2905"/>
                </a:cubicBezTo>
                <a:cubicBezTo>
                  <a:pt x="16205" y="2905"/>
                  <a:pt x="18771" y="4064"/>
                  <a:pt x="19280" y="4387"/>
                </a:cubicBezTo>
                <a:cubicBezTo>
                  <a:pt x="19320" y="4412"/>
                  <a:pt x="19347" y="4432"/>
                  <a:pt x="19360" y="4446"/>
                </a:cubicBezTo>
                <a:cubicBezTo>
                  <a:pt x="19535" y="4642"/>
                  <a:pt x="19798" y="4838"/>
                  <a:pt x="19798" y="5425"/>
                </a:cubicBezTo>
                <a:cubicBezTo>
                  <a:pt x="19798" y="5425"/>
                  <a:pt x="19666" y="6403"/>
                  <a:pt x="20630" y="6892"/>
                </a:cubicBezTo>
                <a:cubicBezTo>
                  <a:pt x="20630" y="6892"/>
                  <a:pt x="21112" y="7284"/>
                  <a:pt x="20630" y="8434"/>
                </a:cubicBezTo>
                <a:cubicBezTo>
                  <a:pt x="20630" y="8434"/>
                  <a:pt x="19097" y="10733"/>
                  <a:pt x="19666" y="11442"/>
                </a:cubicBezTo>
                <a:cubicBezTo>
                  <a:pt x="19666" y="11442"/>
                  <a:pt x="20542" y="12347"/>
                  <a:pt x="19360" y="12347"/>
                </a:cubicBezTo>
                <a:cubicBezTo>
                  <a:pt x="19360" y="12347"/>
                  <a:pt x="18878" y="12690"/>
                  <a:pt x="18352" y="12347"/>
                </a:cubicBezTo>
                <a:cubicBezTo>
                  <a:pt x="18352" y="12347"/>
                  <a:pt x="17519" y="12470"/>
                  <a:pt x="17738" y="11907"/>
                </a:cubicBezTo>
                <a:cubicBezTo>
                  <a:pt x="17738" y="11907"/>
                  <a:pt x="18001" y="10929"/>
                  <a:pt x="18308" y="10684"/>
                </a:cubicBezTo>
                <a:cubicBezTo>
                  <a:pt x="18308" y="10684"/>
                  <a:pt x="18790" y="9755"/>
                  <a:pt x="18308" y="8898"/>
                </a:cubicBezTo>
                <a:cubicBezTo>
                  <a:pt x="18308" y="8898"/>
                  <a:pt x="18177" y="8213"/>
                  <a:pt x="18483" y="7871"/>
                </a:cubicBezTo>
                <a:cubicBezTo>
                  <a:pt x="18483" y="7871"/>
                  <a:pt x="18527" y="7357"/>
                  <a:pt x="18089" y="7113"/>
                </a:cubicBezTo>
                <a:cubicBezTo>
                  <a:pt x="18089" y="7113"/>
                  <a:pt x="17344" y="6463"/>
                  <a:pt x="17344" y="6250"/>
                </a:cubicBezTo>
                <a:cubicBezTo>
                  <a:pt x="17344" y="6250"/>
                  <a:pt x="17388" y="5889"/>
                  <a:pt x="16643" y="6795"/>
                </a:cubicBezTo>
                <a:cubicBezTo>
                  <a:pt x="16643" y="6795"/>
                  <a:pt x="15548" y="8067"/>
                  <a:pt x="15548" y="8311"/>
                </a:cubicBezTo>
                <a:cubicBezTo>
                  <a:pt x="15548" y="8311"/>
                  <a:pt x="15692" y="8714"/>
                  <a:pt x="15817" y="9044"/>
                </a:cubicBezTo>
                <a:cubicBezTo>
                  <a:pt x="15830" y="9078"/>
                  <a:pt x="15842" y="9111"/>
                  <a:pt x="15854" y="9143"/>
                </a:cubicBezTo>
                <a:cubicBezTo>
                  <a:pt x="15986" y="9485"/>
                  <a:pt x="15679" y="9828"/>
                  <a:pt x="15504" y="9975"/>
                </a:cubicBezTo>
                <a:cubicBezTo>
                  <a:pt x="15329" y="10121"/>
                  <a:pt x="14584" y="10366"/>
                  <a:pt x="15460" y="10586"/>
                </a:cubicBezTo>
                <a:cubicBezTo>
                  <a:pt x="15460" y="10586"/>
                  <a:pt x="16161" y="10978"/>
                  <a:pt x="16161" y="11222"/>
                </a:cubicBezTo>
                <a:cubicBezTo>
                  <a:pt x="16161" y="11222"/>
                  <a:pt x="16336" y="11516"/>
                  <a:pt x="16818" y="11614"/>
                </a:cubicBezTo>
                <a:cubicBezTo>
                  <a:pt x="16818" y="11614"/>
                  <a:pt x="17782" y="12739"/>
                  <a:pt x="16731" y="12837"/>
                </a:cubicBezTo>
                <a:cubicBezTo>
                  <a:pt x="16731" y="12837"/>
                  <a:pt x="15898" y="12812"/>
                  <a:pt x="15635" y="12396"/>
                </a:cubicBezTo>
                <a:cubicBezTo>
                  <a:pt x="15635" y="12396"/>
                  <a:pt x="14014" y="12372"/>
                  <a:pt x="13269" y="12714"/>
                </a:cubicBezTo>
                <a:cubicBezTo>
                  <a:pt x="13269" y="12714"/>
                  <a:pt x="11736" y="13301"/>
                  <a:pt x="11429" y="13668"/>
                </a:cubicBezTo>
                <a:cubicBezTo>
                  <a:pt x="11429" y="13668"/>
                  <a:pt x="10071" y="14451"/>
                  <a:pt x="9326" y="14476"/>
                </a:cubicBezTo>
                <a:cubicBezTo>
                  <a:pt x="9326" y="14476"/>
                  <a:pt x="8757" y="16481"/>
                  <a:pt x="6873" y="17387"/>
                </a:cubicBezTo>
                <a:cubicBezTo>
                  <a:pt x="6873" y="17387"/>
                  <a:pt x="4156" y="19344"/>
                  <a:pt x="4069" y="19662"/>
                </a:cubicBezTo>
                <a:cubicBezTo>
                  <a:pt x="4069" y="19662"/>
                  <a:pt x="2754" y="21325"/>
                  <a:pt x="2097" y="21325"/>
                </a:cubicBezTo>
                <a:cubicBezTo>
                  <a:pt x="2097" y="21325"/>
                  <a:pt x="-488" y="20934"/>
                  <a:pt x="82" y="20444"/>
                </a:cubicBezTo>
                <a:cubicBezTo>
                  <a:pt x="82" y="20444"/>
                  <a:pt x="1966" y="19197"/>
                  <a:pt x="2754" y="18952"/>
                </a:cubicBezTo>
                <a:cubicBezTo>
                  <a:pt x="2754" y="18952"/>
                  <a:pt x="3910" y="18215"/>
                  <a:pt x="4379" y="17030"/>
                </a:cubicBezTo>
                <a:cubicBezTo>
                  <a:pt x="4393" y="16995"/>
                  <a:pt x="4406" y="16958"/>
                  <a:pt x="4419" y="16922"/>
                </a:cubicBezTo>
                <a:cubicBezTo>
                  <a:pt x="4857" y="15674"/>
                  <a:pt x="5383" y="15381"/>
                  <a:pt x="6172" y="14843"/>
                </a:cubicBezTo>
                <a:cubicBezTo>
                  <a:pt x="6172" y="14843"/>
                  <a:pt x="6435" y="13937"/>
                  <a:pt x="6654" y="13913"/>
                </a:cubicBezTo>
                <a:cubicBezTo>
                  <a:pt x="6654" y="13913"/>
                  <a:pt x="6829" y="13766"/>
                  <a:pt x="6128" y="13399"/>
                </a:cubicBezTo>
                <a:cubicBezTo>
                  <a:pt x="6128" y="13399"/>
                  <a:pt x="6128" y="10660"/>
                  <a:pt x="6873" y="9926"/>
                </a:cubicBezTo>
                <a:cubicBezTo>
                  <a:pt x="6873" y="9926"/>
                  <a:pt x="7661" y="8703"/>
                  <a:pt x="8187" y="8262"/>
                </a:cubicBezTo>
                <a:cubicBezTo>
                  <a:pt x="8187" y="8262"/>
                  <a:pt x="8450" y="7113"/>
                  <a:pt x="8713" y="6770"/>
                </a:cubicBezTo>
                <a:lnTo>
                  <a:pt x="8757" y="4813"/>
                </a:lnTo>
                <a:cubicBezTo>
                  <a:pt x="8757" y="4813"/>
                  <a:pt x="8888" y="4422"/>
                  <a:pt x="7968" y="4887"/>
                </a:cubicBezTo>
                <a:cubicBezTo>
                  <a:pt x="7968" y="4887"/>
                  <a:pt x="6610" y="5718"/>
                  <a:pt x="6478" y="5938"/>
                </a:cubicBezTo>
                <a:cubicBezTo>
                  <a:pt x="6478" y="5938"/>
                  <a:pt x="6040" y="6892"/>
                  <a:pt x="4244" y="7528"/>
                </a:cubicBezTo>
                <a:cubicBezTo>
                  <a:pt x="4244" y="7528"/>
                  <a:pt x="3455" y="7969"/>
                  <a:pt x="3937" y="8654"/>
                </a:cubicBezTo>
                <a:cubicBezTo>
                  <a:pt x="3937" y="8654"/>
                  <a:pt x="4200" y="9485"/>
                  <a:pt x="3017" y="9363"/>
                </a:cubicBezTo>
                <a:cubicBezTo>
                  <a:pt x="3017" y="9363"/>
                  <a:pt x="2535" y="9730"/>
                  <a:pt x="1966" y="9412"/>
                </a:cubicBezTo>
                <a:cubicBezTo>
                  <a:pt x="1966" y="9412"/>
                  <a:pt x="1046" y="9045"/>
                  <a:pt x="1396" y="8703"/>
                </a:cubicBezTo>
                <a:cubicBezTo>
                  <a:pt x="1396" y="8703"/>
                  <a:pt x="1966" y="8164"/>
                  <a:pt x="2448" y="7944"/>
                </a:cubicBezTo>
                <a:cubicBezTo>
                  <a:pt x="2448" y="7944"/>
                  <a:pt x="3606" y="6586"/>
                  <a:pt x="3784" y="6096"/>
                </a:cubicBezTo>
                <a:cubicBezTo>
                  <a:pt x="3796" y="6064"/>
                  <a:pt x="3803" y="6036"/>
                  <a:pt x="3806" y="6012"/>
                </a:cubicBezTo>
                <a:cubicBezTo>
                  <a:pt x="3850" y="5620"/>
                  <a:pt x="4550" y="5205"/>
                  <a:pt x="4901" y="5107"/>
                </a:cubicBezTo>
                <a:cubicBezTo>
                  <a:pt x="4901" y="5107"/>
                  <a:pt x="7355" y="3419"/>
                  <a:pt x="7486" y="3248"/>
                </a:cubicBezTo>
                <a:cubicBezTo>
                  <a:pt x="7486" y="3248"/>
                  <a:pt x="8187" y="2440"/>
                  <a:pt x="9020" y="2342"/>
                </a:cubicBezTo>
                <a:cubicBezTo>
                  <a:pt x="9020" y="2342"/>
                  <a:pt x="11035" y="1976"/>
                  <a:pt x="12831" y="2122"/>
                </a:cubicBezTo>
                <a:lnTo>
                  <a:pt x="12919" y="1829"/>
                </a:lnTo>
                <a:cubicBezTo>
                  <a:pt x="12919" y="1829"/>
                  <a:pt x="12437" y="1413"/>
                  <a:pt x="13269" y="1266"/>
                </a:cubicBezTo>
                <a:close/>
              </a:path>
            </a:pathLst>
          </a:custGeom>
          <a:solidFill>
            <a:srgbClr val="FF9797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defTabSz="2279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ource Sans Pro Light"/>
                <a:ea typeface="Source Sans Pro Light"/>
                <a:cs typeface="Source Sans Pro Light"/>
                <a:sym typeface="Source Sans Pro Light"/>
              </a:defRPr>
            </a:pPr>
            <a:endParaRPr sz="2800">
              <a:solidFill>
                <a:srgbClr val="3B353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Shape 3780"/>
          <p:cNvSpPr/>
          <p:nvPr/>
        </p:nvSpPr>
        <p:spPr>
          <a:xfrm>
            <a:off x="5748637" y="3584252"/>
            <a:ext cx="141699" cy="4003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75" h="21441" extrusionOk="0">
                <a:moveTo>
                  <a:pt x="13783" y="6295"/>
                </a:moveTo>
                <a:cubicBezTo>
                  <a:pt x="13783" y="6295"/>
                  <a:pt x="13827" y="5893"/>
                  <a:pt x="14014" y="5903"/>
                </a:cubicBezTo>
                <a:cubicBezTo>
                  <a:pt x="14201" y="5912"/>
                  <a:pt x="14157" y="6077"/>
                  <a:pt x="14494" y="6130"/>
                </a:cubicBezTo>
                <a:cubicBezTo>
                  <a:pt x="14832" y="6183"/>
                  <a:pt x="15393" y="6375"/>
                  <a:pt x="15632" y="6407"/>
                </a:cubicBezTo>
                <a:cubicBezTo>
                  <a:pt x="15872" y="6439"/>
                  <a:pt x="16031" y="6515"/>
                  <a:pt x="16031" y="6515"/>
                </a:cubicBezTo>
                <a:cubicBezTo>
                  <a:pt x="16031" y="6515"/>
                  <a:pt x="15181" y="6677"/>
                  <a:pt x="14969" y="6660"/>
                </a:cubicBezTo>
                <a:cubicBezTo>
                  <a:pt x="14758" y="6643"/>
                  <a:pt x="14431" y="6549"/>
                  <a:pt x="14242" y="6450"/>
                </a:cubicBezTo>
                <a:cubicBezTo>
                  <a:pt x="14052" y="6351"/>
                  <a:pt x="13783" y="6295"/>
                  <a:pt x="13783" y="6295"/>
                </a:cubicBezTo>
                <a:close/>
                <a:moveTo>
                  <a:pt x="1508" y="21379"/>
                </a:moveTo>
                <a:cubicBezTo>
                  <a:pt x="2265" y="21531"/>
                  <a:pt x="3805" y="21369"/>
                  <a:pt x="4782" y="21251"/>
                </a:cubicBezTo>
                <a:cubicBezTo>
                  <a:pt x="5760" y="21134"/>
                  <a:pt x="6396" y="20710"/>
                  <a:pt x="6396" y="20710"/>
                </a:cubicBezTo>
                <a:cubicBezTo>
                  <a:pt x="6396" y="20710"/>
                  <a:pt x="6772" y="20737"/>
                  <a:pt x="7281" y="20670"/>
                </a:cubicBezTo>
                <a:cubicBezTo>
                  <a:pt x="7790" y="20602"/>
                  <a:pt x="7741" y="20196"/>
                  <a:pt x="7670" y="20108"/>
                </a:cubicBezTo>
                <a:cubicBezTo>
                  <a:pt x="7599" y="20021"/>
                  <a:pt x="7323" y="19705"/>
                  <a:pt x="7281" y="19559"/>
                </a:cubicBezTo>
                <a:cubicBezTo>
                  <a:pt x="7239" y="19414"/>
                  <a:pt x="6887" y="19230"/>
                  <a:pt x="6887" y="19230"/>
                </a:cubicBezTo>
                <a:cubicBezTo>
                  <a:pt x="6887" y="19230"/>
                  <a:pt x="6974" y="19056"/>
                  <a:pt x="7197" y="18795"/>
                </a:cubicBezTo>
                <a:cubicBezTo>
                  <a:pt x="7421" y="18533"/>
                  <a:pt x="8109" y="17814"/>
                  <a:pt x="8852" y="17125"/>
                </a:cubicBezTo>
                <a:cubicBezTo>
                  <a:pt x="9595" y="16436"/>
                  <a:pt x="9373" y="15750"/>
                  <a:pt x="9165" y="15431"/>
                </a:cubicBezTo>
                <a:cubicBezTo>
                  <a:pt x="8958" y="15112"/>
                  <a:pt x="9273" y="14611"/>
                  <a:pt x="9273" y="14611"/>
                </a:cubicBezTo>
                <a:cubicBezTo>
                  <a:pt x="9273" y="14611"/>
                  <a:pt x="9273" y="14611"/>
                  <a:pt x="9809" y="14558"/>
                </a:cubicBezTo>
                <a:cubicBezTo>
                  <a:pt x="10346" y="14506"/>
                  <a:pt x="11968" y="14071"/>
                  <a:pt x="13969" y="13598"/>
                </a:cubicBezTo>
                <a:cubicBezTo>
                  <a:pt x="15970" y="13124"/>
                  <a:pt x="17082" y="13231"/>
                  <a:pt x="17082" y="13231"/>
                </a:cubicBezTo>
                <a:cubicBezTo>
                  <a:pt x="17082" y="13231"/>
                  <a:pt x="17082" y="13231"/>
                  <a:pt x="17189" y="13284"/>
                </a:cubicBezTo>
                <a:cubicBezTo>
                  <a:pt x="17297" y="13337"/>
                  <a:pt x="17944" y="13428"/>
                  <a:pt x="18299" y="13464"/>
                </a:cubicBezTo>
                <a:cubicBezTo>
                  <a:pt x="18654" y="13500"/>
                  <a:pt x="18771" y="13585"/>
                  <a:pt x="19231" y="13822"/>
                </a:cubicBezTo>
                <a:cubicBezTo>
                  <a:pt x="19690" y="14058"/>
                  <a:pt x="20143" y="14115"/>
                  <a:pt x="20571" y="14083"/>
                </a:cubicBezTo>
                <a:cubicBezTo>
                  <a:pt x="20999" y="14051"/>
                  <a:pt x="21438" y="13741"/>
                  <a:pt x="21368" y="13499"/>
                </a:cubicBezTo>
                <a:cubicBezTo>
                  <a:pt x="21297" y="13256"/>
                  <a:pt x="20686" y="12895"/>
                  <a:pt x="20239" y="12780"/>
                </a:cubicBezTo>
                <a:cubicBezTo>
                  <a:pt x="19792" y="12666"/>
                  <a:pt x="19949" y="12571"/>
                  <a:pt x="20014" y="12478"/>
                </a:cubicBezTo>
                <a:cubicBezTo>
                  <a:pt x="20079" y="12386"/>
                  <a:pt x="20098" y="12214"/>
                  <a:pt x="19914" y="11976"/>
                </a:cubicBezTo>
                <a:cubicBezTo>
                  <a:pt x="19730" y="11737"/>
                  <a:pt x="18948" y="11578"/>
                  <a:pt x="18410" y="11549"/>
                </a:cubicBezTo>
                <a:cubicBezTo>
                  <a:pt x="17873" y="11519"/>
                  <a:pt x="17483" y="11762"/>
                  <a:pt x="17083" y="11965"/>
                </a:cubicBezTo>
                <a:cubicBezTo>
                  <a:pt x="16682" y="12167"/>
                  <a:pt x="16490" y="12378"/>
                  <a:pt x="16490" y="12378"/>
                </a:cubicBezTo>
                <a:cubicBezTo>
                  <a:pt x="16490" y="12378"/>
                  <a:pt x="16376" y="12383"/>
                  <a:pt x="15307" y="12503"/>
                </a:cubicBezTo>
                <a:cubicBezTo>
                  <a:pt x="14238" y="12624"/>
                  <a:pt x="12376" y="12545"/>
                  <a:pt x="12376" y="12545"/>
                </a:cubicBezTo>
                <a:cubicBezTo>
                  <a:pt x="12376" y="12545"/>
                  <a:pt x="12930" y="12158"/>
                  <a:pt x="13129" y="11970"/>
                </a:cubicBezTo>
                <a:cubicBezTo>
                  <a:pt x="13328" y="11784"/>
                  <a:pt x="13351" y="11628"/>
                  <a:pt x="13634" y="11413"/>
                </a:cubicBezTo>
                <a:cubicBezTo>
                  <a:pt x="13917" y="11199"/>
                  <a:pt x="13830" y="10900"/>
                  <a:pt x="13830" y="10900"/>
                </a:cubicBezTo>
                <a:cubicBezTo>
                  <a:pt x="13830" y="10900"/>
                  <a:pt x="13830" y="10900"/>
                  <a:pt x="14097" y="10710"/>
                </a:cubicBezTo>
                <a:cubicBezTo>
                  <a:pt x="14364" y="10521"/>
                  <a:pt x="14085" y="10114"/>
                  <a:pt x="14085" y="10114"/>
                </a:cubicBezTo>
                <a:cubicBezTo>
                  <a:pt x="14085" y="10114"/>
                  <a:pt x="13796" y="9749"/>
                  <a:pt x="13991" y="9473"/>
                </a:cubicBezTo>
                <a:cubicBezTo>
                  <a:pt x="14187" y="9196"/>
                  <a:pt x="13955" y="8870"/>
                  <a:pt x="13623" y="8441"/>
                </a:cubicBezTo>
                <a:cubicBezTo>
                  <a:pt x="13292" y="8012"/>
                  <a:pt x="13344" y="7397"/>
                  <a:pt x="13344" y="7397"/>
                </a:cubicBezTo>
                <a:cubicBezTo>
                  <a:pt x="13344" y="7397"/>
                  <a:pt x="13637" y="7378"/>
                  <a:pt x="13929" y="7433"/>
                </a:cubicBezTo>
                <a:cubicBezTo>
                  <a:pt x="14221" y="7488"/>
                  <a:pt x="14532" y="7452"/>
                  <a:pt x="14971" y="7379"/>
                </a:cubicBezTo>
                <a:cubicBezTo>
                  <a:pt x="15409" y="7306"/>
                  <a:pt x="16350" y="7296"/>
                  <a:pt x="16350" y="7296"/>
                </a:cubicBezTo>
                <a:cubicBezTo>
                  <a:pt x="16350" y="7296"/>
                  <a:pt x="16350" y="7296"/>
                  <a:pt x="16856" y="7375"/>
                </a:cubicBezTo>
                <a:cubicBezTo>
                  <a:pt x="17361" y="7455"/>
                  <a:pt x="17933" y="7205"/>
                  <a:pt x="17933" y="7205"/>
                </a:cubicBezTo>
                <a:cubicBezTo>
                  <a:pt x="17933" y="7205"/>
                  <a:pt x="18601" y="7050"/>
                  <a:pt x="19562" y="6794"/>
                </a:cubicBezTo>
                <a:cubicBezTo>
                  <a:pt x="20522" y="6539"/>
                  <a:pt x="19562" y="6002"/>
                  <a:pt x="19456" y="5875"/>
                </a:cubicBezTo>
                <a:cubicBezTo>
                  <a:pt x="19350" y="5749"/>
                  <a:pt x="19459" y="5728"/>
                  <a:pt x="19219" y="5614"/>
                </a:cubicBezTo>
                <a:cubicBezTo>
                  <a:pt x="18979" y="5501"/>
                  <a:pt x="18800" y="5515"/>
                  <a:pt x="18728" y="5428"/>
                </a:cubicBezTo>
                <a:cubicBezTo>
                  <a:pt x="18657" y="5341"/>
                  <a:pt x="18092" y="5215"/>
                  <a:pt x="17679" y="5140"/>
                </a:cubicBezTo>
                <a:cubicBezTo>
                  <a:pt x="17267" y="5065"/>
                  <a:pt x="15943" y="4387"/>
                  <a:pt x="15785" y="4237"/>
                </a:cubicBezTo>
                <a:cubicBezTo>
                  <a:pt x="15626" y="4088"/>
                  <a:pt x="15392" y="4072"/>
                  <a:pt x="15218" y="3948"/>
                </a:cubicBezTo>
                <a:cubicBezTo>
                  <a:pt x="15044" y="3823"/>
                  <a:pt x="14704" y="3762"/>
                  <a:pt x="14431" y="3772"/>
                </a:cubicBezTo>
                <a:cubicBezTo>
                  <a:pt x="14158" y="3782"/>
                  <a:pt x="14089" y="3703"/>
                  <a:pt x="13681" y="3645"/>
                </a:cubicBezTo>
                <a:cubicBezTo>
                  <a:pt x="13273" y="3586"/>
                  <a:pt x="12810" y="3652"/>
                  <a:pt x="12424" y="3511"/>
                </a:cubicBezTo>
                <a:cubicBezTo>
                  <a:pt x="12038" y="3370"/>
                  <a:pt x="10481" y="3076"/>
                  <a:pt x="10481" y="3076"/>
                </a:cubicBezTo>
                <a:cubicBezTo>
                  <a:pt x="10481" y="3076"/>
                  <a:pt x="10556" y="3016"/>
                  <a:pt x="10188" y="2858"/>
                </a:cubicBezTo>
                <a:cubicBezTo>
                  <a:pt x="9820" y="2700"/>
                  <a:pt x="9599" y="2651"/>
                  <a:pt x="9599" y="2651"/>
                </a:cubicBezTo>
                <a:cubicBezTo>
                  <a:pt x="9599" y="2651"/>
                  <a:pt x="9582" y="2594"/>
                  <a:pt x="9617" y="2397"/>
                </a:cubicBezTo>
                <a:cubicBezTo>
                  <a:pt x="9652" y="2199"/>
                  <a:pt x="10411" y="1804"/>
                  <a:pt x="10542" y="1620"/>
                </a:cubicBezTo>
                <a:cubicBezTo>
                  <a:pt x="10672" y="1435"/>
                  <a:pt x="10984" y="926"/>
                  <a:pt x="10832" y="719"/>
                </a:cubicBezTo>
                <a:cubicBezTo>
                  <a:pt x="10681" y="512"/>
                  <a:pt x="10173" y="188"/>
                  <a:pt x="9216" y="59"/>
                </a:cubicBezTo>
                <a:cubicBezTo>
                  <a:pt x="8259" y="-69"/>
                  <a:pt x="6296" y="39"/>
                  <a:pt x="5826" y="111"/>
                </a:cubicBezTo>
                <a:cubicBezTo>
                  <a:pt x="5295" y="192"/>
                  <a:pt x="4667" y="550"/>
                  <a:pt x="4747" y="588"/>
                </a:cubicBezTo>
                <a:cubicBezTo>
                  <a:pt x="4827" y="626"/>
                  <a:pt x="5139" y="355"/>
                  <a:pt x="5139" y="355"/>
                </a:cubicBezTo>
                <a:cubicBezTo>
                  <a:pt x="5139" y="355"/>
                  <a:pt x="4602" y="563"/>
                  <a:pt x="4510" y="721"/>
                </a:cubicBezTo>
                <a:cubicBezTo>
                  <a:pt x="4418" y="880"/>
                  <a:pt x="4342" y="1095"/>
                  <a:pt x="4393" y="1191"/>
                </a:cubicBezTo>
                <a:cubicBezTo>
                  <a:pt x="4444" y="1287"/>
                  <a:pt x="4441" y="1279"/>
                  <a:pt x="4361" y="1397"/>
                </a:cubicBezTo>
                <a:cubicBezTo>
                  <a:pt x="4280" y="1514"/>
                  <a:pt x="4274" y="1653"/>
                  <a:pt x="4401" y="1852"/>
                </a:cubicBezTo>
                <a:cubicBezTo>
                  <a:pt x="4528" y="2052"/>
                  <a:pt x="4577" y="2540"/>
                  <a:pt x="4648" y="2627"/>
                </a:cubicBezTo>
                <a:cubicBezTo>
                  <a:pt x="4720" y="2715"/>
                  <a:pt x="5372" y="2821"/>
                  <a:pt x="5372" y="2821"/>
                </a:cubicBezTo>
                <a:cubicBezTo>
                  <a:pt x="5372" y="2821"/>
                  <a:pt x="4807" y="2858"/>
                  <a:pt x="4551" y="2925"/>
                </a:cubicBezTo>
                <a:cubicBezTo>
                  <a:pt x="4294" y="2992"/>
                  <a:pt x="4187" y="3020"/>
                  <a:pt x="3732" y="3037"/>
                </a:cubicBezTo>
                <a:cubicBezTo>
                  <a:pt x="3277" y="3053"/>
                  <a:pt x="3386" y="3033"/>
                  <a:pt x="2857" y="3109"/>
                </a:cubicBezTo>
                <a:cubicBezTo>
                  <a:pt x="2327" y="3186"/>
                  <a:pt x="2002" y="3255"/>
                  <a:pt x="1496" y="3412"/>
                </a:cubicBezTo>
                <a:cubicBezTo>
                  <a:pt x="990" y="3570"/>
                  <a:pt x="545" y="4337"/>
                  <a:pt x="192" y="4783"/>
                </a:cubicBezTo>
                <a:cubicBezTo>
                  <a:pt x="-162" y="5229"/>
                  <a:pt x="362" y="5847"/>
                  <a:pt x="399" y="5895"/>
                </a:cubicBezTo>
                <a:cubicBezTo>
                  <a:pt x="436" y="5942"/>
                  <a:pt x="181" y="6017"/>
                  <a:pt x="116" y="6109"/>
                </a:cubicBezTo>
                <a:cubicBezTo>
                  <a:pt x="51" y="6201"/>
                  <a:pt x="117" y="6272"/>
                  <a:pt x="22" y="6341"/>
                </a:cubicBezTo>
                <a:cubicBezTo>
                  <a:pt x="-73" y="6410"/>
                  <a:pt x="171" y="6458"/>
                  <a:pt x="63" y="6560"/>
                </a:cubicBezTo>
                <a:cubicBezTo>
                  <a:pt x="-45" y="6662"/>
                  <a:pt x="91" y="6739"/>
                  <a:pt x="397" y="6760"/>
                </a:cubicBezTo>
                <a:cubicBezTo>
                  <a:pt x="702" y="6782"/>
                  <a:pt x="1282" y="6957"/>
                  <a:pt x="1587" y="6978"/>
                </a:cubicBezTo>
                <a:cubicBezTo>
                  <a:pt x="1892" y="7000"/>
                  <a:pt x="2473" y="6782"/>
                  <a:pt x="2473" y="6782"/>
                </a:cubicBezTo>
                <a:cubicBezTo>
                  <a:pt x="2473" y="6782"/>
                  <a:pt x="2483" y="6978"/>
                  <a:pt x="2538" y="7164"/>
                </a:cubicBezTo>
                <a:cubicBezTo>
                  <a:pt x="2591" y="7350"/>
                  <a:pt x="2993" y="7784"/>
                  <a:pt x="3065" y="7953"/>
                </a:cubicBezTo>
                <a:cubicBezTo>
                  <a:pt x="3137" y="8122"/>
                  <a:pt x="3131" y="8179"/>
                  <a:pt x="3027" y="8534"/>
                </a:cubicBezTo>
                <a:cubicBezTo>
                  <a:pt x="2923" y="8889"/>
                  <a:pt x="3048" y="8925"/>
                  <a:pt x="3209" y="9083"/>
                </a:cubicBezTo>
                <a:cubicBezTo>
                  <a:pt x="3369" y="9241"/>
                  <a:pt x="3356" y="9274"/>
                  <a:pt x="3310" y="9430"/>
                </a:cubicBezTo>
                <a:cubicBezTo>
                  <a:pt x="3263" y="9587"/>
                  <a:pt x="3054" y="9660"/>
                  <a:pt x="3168" y="9975"/>
                </a:cubicBezTo>
                <a:cubicBezTo>
                  <a:pt x="3283" y="10289"/>
                  <a:pt x="3431" y="10324"/>
                  <a:pt x="3374" y="10367"/>
                </a:cubicBezTo>
                <a:cubicBezTo>
                  <a:pt x="3318" y="10410"/>
                  <a:pt x="3299" y="10582"/>
                  <a:pt x="3471" y="10780"/>
                </a:cubicBezTo>
                <a:cubicBezTo>
                  <a:pt x="3643" y="10978"/>
                  <a:pt x="3606" y="11086"/>
                  <a:pt x="3815" y="11413"/>
                </a:cubicBezTo>
                <a:cubicBezTo>
                  <a:pt x="4025" y="11740"/>
                  <a:pt x="4821" y="12503"/>
                  <a:pt x="4922" y="12614"/>
                </a:cubicBezTo>
                <a:cubicBezTo>
                  <a:pt x="5023" y="12724"/>
                  <a:pt x="5582" y="13145"/>
                  <a:pt x="5594" y="13185"/>
                </a:cubicBezTo>
                <a:cubicBezTo>
                  <a:pt x="5605" y="13226"/>
                  <a:pt x="5325" y="13448"/>
                  <a:pt x="5066" y="13744"/>
                </a:cubicBezTo>
                <a:cubicBezTo>
                  <a:pt x="4807" y="14039"/>
                  <a:pt x="5721" y="14259"/>
                  <a:pt x="5721" y="14259"/>
                </a:cubicBezTo>
                <a:cubicBezTo>
                  <a:pt x="5721" y="14259"/>
                  <a:pt x="5635" y="14278"/>
                  <a:pt x="5480" y="14537"/>
                </a:cubicBezTo>
                <a:cubicBezTo>
                  <a:pt x="5325" y="14796"/>
                  <a:pt x="5524" y="15164"/>
                  <a:pt x="5746" y="15613"/>
                </a:cubicBezTo>
                <a:cubicBezTo>
                  <a:pt x="5968" y="16063"/>
                  <a:pt x="5429" y="17691"/>
                  <a:pt x="5314" y="18169"/>
                </a:cubicBezTo>
                <a:cubicBezTo>
                  <a:pt x="5200" y="18647"/>
                  <a:pt x="4173" y="19387"/>
                  <a:pt x="4173" y="19387"/>
                </a:cubicBezTo>
                <a:cubicBezTo>
                  <a:pt x="4173" y="19387"/>
                  <a:pt x="4036" y="19392"/>
                  <a:pt x="3896" y="19462"/>
                </a:cubicBezTo>
                <a:cubicBezTo>
                  <a:pt x="3755" y="19533"/>
                  <a:pt x="3559" y="19728"/>
                  <a:pt x="3301" y="19868"/>
                </a:cubicBezTo>
                <a:cubicBezTo>
                  <a:pt x="3042" y="20008"/>
                  <a:pt x="2874" y="20063"/>
                  <a:pt x="2555" y="20230"/>
                </a:cubicBezTo>
                <a:cubicBezTo>
                  <a:pt x="2235" y="20397"/>
                  <a:pt x="2077" y="20484"/>
                  <a:pt x="1409" y="20721"/>
                </a:cubicBezTo>
                <a:cubicBezTo>
                  <a:pt x="742" y="20958"/>
                  <a:pt x="751" y="21227"/>
                  <a:pt x="1508" y="21379"/>
                </a:cubicBezTo>
                <a:close/>
              </a:path>
            </a:pathLst>
          </a:custGeom>
          <a:solidFill>
            <a:srgbClr val="FF9797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defTabSz="2279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ource Sans Pro Light"/>
                <a:ea typeface="Source Sans Pro Light"/>
                <a:cs typeface="Source Sans Pro Light"/>
                <a:sym typeface="Source Sans Pro Light"/>
              </a:defRPr>
            </a:pPr>
            <a:endParaRPr sz="2800">
              <a:solidFill>
                <a:srgbClr val="3B353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Shape 3784"/>
          <p:cNvSpPr/>
          <p:nvPr/>
        </p:nvSpPr>
        <p:spPr>
          <a:xfrm>
            <a:off x="5552588" y="4047215"/>
            <a:ext cx="1545496" cy="15465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94" h="19678" extrusionOk="0">
                <a:moveTo>
                  <a:pt x="3014" y="2883"/>
                </a:moveTo>
                <a:lnTo>
                  <a:pt x="3014" y="2883"/>
                </a:lnTo>
                <a:cubicBezTo>
                  <a:pt x="7035" y="-960"/>
                  <a:pt x="13555" y="-961"/>
                  <a:pt x="17577" y="2881"/>
                </a:cubicBezTo>
                <a:cubicBezTo>
                  <a:pt x="21599" y="6722"/>
                  <a:pt x="21600" y="12952"/>
                  <a:pt x="17580" y="16795"/>
                </a:cubicBezTo>
                <a:cubicBezTo>
                  <a:pt x="13559" y="20638"/>
                  <a:pt x="7039" y="20639"/>
                  <a:pt x="3017" y="16797"/>
                </a:cubicBezTo>
                <a:cubicBezTo>
                  <a:pt x="1085" y="14952"/>
                  <a:pt x="0" y="12449"/>
                  <a:pt x="0" y="9839"/>
                </a:cubicBezTo>
                <a:lnTo>
                  <a:pt x="2624" y="9839"/>
                </a:lnTo>
                <a:cubicBezTo>
                  <a:pt x="2624" y="13889"/>
                  <a:pt x="6059" y="17172"/>
                  <a:pt x="10297" y="17172"/>
                </a:cubicBezTo>
                <a:cubicBezTo>
                  <a:pt x="14535" y="17172"/>
                  <a:pt x="17970" y="13889"/>
                  <a:pt x="17970" y="9839"/>
                </a:cubicBezTo>
                <a:cubicBezTo>
                  <a:pt x="17970" y="5789"/>
                  <a:pt x="14535" y="2506"/>
                  <a:pt x="10297" y="2506"/>
                </a:cubicBezTo>
                <a:cubicBezTo>
                  <a:pt x="8261" y="2506"/>
                  <a:pt x="6309" y="3279"/>
                  <a:pt x="4870" y="4655"/>
                </a:cubicBezTo>
                <a:close/>
              </a:path>
            </a:pathLst>
          </a:custGeom>
          <a:solidFill>
            <a:srgbClr val="FF9797"/>
          </a:solidFill>
          <a:ln w="12700">
            <a:miter lim="400000"/>
          </a:ln>
        </p:spPr>
        <p:txBody>
          <a:bodyPr lIns="22855" tIns="22855" rIns="22855" bIns="22855"/>
          <a:lstStyle/>
          <a:p>
            <a:pPr defTabSz="2279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ource Sans Pro Light"/>
                <a:ea typeface="Source Sans Pro Light"/>
                <a:cs typeface="Source Sans Pro Light"/>
                <a:sym typeface="Source Sans Pro Light"/>
              </a:defRPr>
            </a:pPr>
            <a:endParaRPr sz="2800">
              <a:solidFill>
                <a:srgbClr val="3B353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Shape 3768"/>
          <p:cNvSpPr/>
          <p:nvPr/>
        </p:nvSpPr>
        <p:spPr>
          <a:xfrm flipH="1">
            <a:off x="6250386" y="2579574"/>
            <a:ext cx="147196" cy="3446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33" h="21499" extrusionOk="0">
                <a:moveTo>
                  <a:pt x="4896" y="10"/>
                </a:moveTo>
                <a:cubicBezTo>
                  <a:pt x="5889" y="-36"/>
                  <a:pt x="6985" y="76"/>
                  <a:pt x="7651" y="267"/>
                </a:cubicBezTo>
                <a:cubicBezTo>
                  <a:pt x="8176" y="420"/>
                  <a:pt x="8326" y="626"/>
                  <a:pt x="8424" y="838"/>
                </a:cubicBezTo>
                <a:cubicBezTo>
                  <a:pt x="8806" y="1675"/>
                  <a:pt x="8140" y="1793"/>
                  <a:pt x="7704" y="2338"/>
                </a:cubicBezTo>
                <a:cubicBezTo>
                  <a:pt x="7642" y="2413"/>
                  <a:pt x="7751" y="2685"/>
                  <a:pt x="7807" y="2707"/>
                </a:cubicBezTo>
                <a:cubicBezTo>
                  <a:pt x="7948" y="2768"/>
                  <a:pt x="8069" y="2789"/>
                  <a:pt x="8268" y="2826"/>
                </a:cubicBezTo>
                <a:cubicBezTo>
                  <a:pt x="8699" y="2906"/>
                  <a:pt x="9397" y="3036"/>
                  <a:pt x="9480" y="3055"/>
                </a:cubicBezTo>
                <a:cubicBezTo>
                  <a:pt x="10874" y="3357"/>
                  <a:pt x="10667" y="3469"/>
                  <a:pt x="11333" y="3760"/>
                </a:cubicBezTo>
                <a:cubicBezTo>
                  <a:pt x="11558" y="3857"/>
                  <a:pt x="12243" y="4420"/>
                  <a:pt x="12312" y="4510"/>
                </a:cubicBezTo>
                <a:cubicBezTo>
                  <a:pt x="12587" y="4869"/>
                  <a:pt x="12989" y="6012"/>
                  <a:pt x="13240" y="6480"/>
                </a:cubicBezTo>
                <a:cubicBezTo>
                  <a:pt x="13358" y="6702"/>
                  <a:pt x="13240" y="6590"/>
                  <a:pt x="13472" y="6794"/>
                </a:cubicBezTo>
                <a:cubicBezTo>
                  <a:pt x="13814" y="7092"/>
                  <a:pt x="13808" y="7061"/>
                  <a:pt x="13988" y="7375"/>
                </a:cubicBezTo>
                <a:cubicBezTo>
                  <a:pt x="13996" y="7394"/>
                  <a:pt x="14103" y="7492"/>
                  <a:pt x="14134" y="7528"/>
                </a:cubicBezTo>
                <a:cubicBezTo>
                  <a:pt x="14369" y="7802"/>
                  <a:pt x="14259" y="7553"/>
                  <a:pt x="14398" y="7979"/>
                </a:cubicBezTo>
                <a:cubicBezTo>
                  <a:pt x="14400" y="7981"/>
                  <a:pt x="14686" y="8080"/>
                  <a:pt x="14760" y="8225"/>
                </a:cubicBezTo>
                <a:cubicBezTo>
                  <a:pt x="14813" y="8331"/>
                  <a:pt x="15482" y="8449"/>
                  <a:pt x="15171" y="8516"/>
                </a:cubicBezTo>
                <a:cubicBezTo>
                  <a:pt x="14418" y="8680"/>
                  <a:pt x="15455" y="8852"/>
                  <a:pt x="15893" y="9233"/>
                </a:cubicBezTo>
                <a:cubicBezTo>
                  <a:pt x="16150" y="9457"/>
                  <a:pt x="16758" y="10406"/>
                  <a:pt x="16947" y="10766"/>
                </a:cubicBezTo>
                <a:cubicBezTo>
                  <a:pt x="16978" y="10824"/>
                  <a:pt x="16947" y="10887"/>
                  <a:pt x="16975" y="10945"/>
                </a:cubicBezTo>
                <a:cubicBezTo>
                  <a:pt x="17134" y="11302"/>
                  <a:pt x="17134" y="11677"/>
                  <a:pt x="17387" y="12008"/>
                </a:cubicBezTo>
                <a:cubicBezTo>
                  <a:pt x="17411" y="12043"/>
                  <a:pt x="17713" y="12323"/>
                  <a:pt x="17798" y="12434"/>
                </a:cubicBezTo>
                <a:cubicBezTo>
                  <a:pt x="18463" y="13304"/>
                  <a:pt x="18243" y="12867"/>
                  <a:pt x="18468" y="13553"/>
                </a:cubicBezTo>
                <a:cubicBezTo>
                  <a:pt x="18565" y="13851"/>
                  <a:pt x="17559" y="13888"/>
                  <a:pt x="17541" y="13945"/>
                </a:cubicBezTo>
                <a:cubicBezTo>
                  <a:pt x="17472" y="14150"/>
                  <a:pt x="17823" y="14341"/>
                  <a:pt x="17823" y="14382"/>
                </a:cubicBezTo>
                <a:cubicBezTo>
                  <a:pt x="17823" y="14623"/>
                  <a:pt x="17878" y="14722"/>
                  <a:pt x="18004" y="14941"/>
                </a:cubicBezTo>
                <a:cubicBezTo>
                  <a:pt x="18140" y="15181"/>
                  <a:pt x="18840" y="15430"/>
                  <a:pt x="19293" y="15758"/>
                </a:cubicBezTo>
                <a:cubicBezTo>
                  <a:pt x="19403" y="15839"/>
                  <a:pt x="19638" y="15965"/>
                  <a:pt x="19678" y="16049"/>
                </a:cubicBezTo>
                <a:cubicBezTo>
                  <a:pt x="19924" y="16564"/>
                  <a:pt x="19917" y="16954"/>
                  <a:pt x="20038" y="17437"/>
                </a:cubicBezTo>
                <a:cubicBezTo>
                  <a:pt x="20116" y="17745"/>
                  <a:pt x="20009" y="17618"/>
                  <a:pt x="20168" y="17963"/>
                </a:cubicBezTo>
                <a:cubicBezTo>
                  <a:pt x="20307" y="18270"/>
                  <a:pt x="20165" y="18812"/>
                  <a:pt x="20477" y="18982"/>
                </a:cubicBezTo>
                <a:cubicBezTo>
                  <a:pt x="20812" y="19164"/>
                  <a:pt x="20640" y="19162"/>
                  <a:pt x="20837" y="19418"/>
                </a:cubicBezTo>
                <a:cubicBezTo>
                  <a:pt x="21076" y="19729"/>
                  <a:pt x="21348" y="19702"/>
                  <a:pt x="20863" y="20123"/>
                </a:cubicBezTo>
                <a:cubicBezTo>
                  <a:pt x="20651" y="20308"/>
                  <a:pt x="20389" y="21078"/>
                  <a:pt x="20116" y="21220"/>
                </a:cubicBezTo>
                <a:cubicBezTo>
                  <a:pt x="19569" y="21504"/>
                  <a:pt x="18413" y="21564"/>
                  <a:pt x="17541" y="21433"/>
                </a:cubicBezTo>
                <a:cubicBezTo>
                  <a:pt x="17451" y="21419"/>
                  <a:pt x="17371" y="21392"/>
                  <a:pt x="17282" y="21377"/>
                </a:cubicBezTo>
                <a:cubicBezTo>
                  <a:pt x="16380" y="21216"/>
                  <a:pt x="17367" y="21057"/>
                  <a:pt x="17670" y="20794"/>
                </a:cubicBezTo>
                <a:cubicBezTo>
                  <a:pt x="18459" y="20109"/>
                  <a:pt x="17930" y="19953"/>
                  <a:pt x="18364" y="19575"/>
                </a:cubicBezTo>
                <a:cubicBezTo>
                  <a:pt x="18386" y="19556"/>
                  <a:pt x="18451" y="18878"/>
                  <a:pt x="18261" y="18713"/>
                </a:cubicBezTo>
                <a:cubicBezTo>
                  <a:pt x="17879" y="18381"/>
                  <a:pt x="17221" y="17439"/>
                  <a:pt x="16794" y="17068"/>
                </a:cubicBezTo>
                <a:cubicBezTo>
                  <a:pt x="16382" y="16709"/>
                  <a:pt x="16146" y="16505"/>
                  <a:pt x="16021" y="16015"/>
                </a:cubicBezTo>
                <a:cubicBezTo>
                  <a:pt x="16019" y="16012"/>
                  <a:pt x="15880" y="15898"/>
                  <a:pt x="15855" y="15883"/>
                </a:cubicBezTo>
                <a:cubicBezTo>
                  <a:pt x="15723" y="15807"/>
                  <a:pt x="15581" y="15836"/>
                  <a:pt x="15146" y="15456"/>
                </a:cubicBezTo>
                <a:cubicBezTo>
                  <a:pt x="14805" y="15161"/>
                  <a:pt x="14974" y="15338"/>
                  <a:pt x="14552" y="15064"/>
                </a:cubicBezTo>
                <a:cubicBezTo>
                  <a:pt x="14217" y="14845"/>
                  <a:pt x="13913" y="14489"/>
                  <a:pt x="13756" y="14213"/>
                </a:cubicBezTo>
                <a:cubicBezTo>
                  <a:pt x="13609" y="13962"/>
                  <a:pt x="13318" y="14265"/>
                  <a:pt x="13394" y="14135"/>
                </a:cubicBezTo>
                <a:cubicBezTo>
                  <a:pt x="13475" y="13994"/>
                  <a:pt x="13258" y="14107"/>
                  <a:pt x="13162" y="13900"/>
                </a:cubicBezTo>
                <a:cubicBezTo>
                  <a:pt x="13090" y="13743"/>
                  <a:pt x="12712" y="13605"/>
                  <a:pt x="12415" y="13520"/>
                </a:cubicBezTo>
                <a:cubicBezTo>
                  <a:pt x="11542" y="13266"/>
                  <a:pt x="11324" y="13104"/>
                  <a:pt x="10794" y="12758"/>
                </a:cubicBezTo>
                <a:cubicBezTo>
                  <a:pt x="9904" y="12179"/>
                  <a:pt x="10105" y="12311"/>
                  <a:pt x="9375" y="12680"/>
                </a:cubicBezTo>
                <a:cubicBezTo>
                  <a:pt x="9124" y="12808"/>
                  <a:pt x="8786" y="12948"/>
                  <a:pt x="8655" y="13060"/>
                </a:cubicBezTo>
                <a:cubicBezTo>
                  <a:pt x="8341" y="13334"/>
                  <a:pt x="7687" y="13155"/>
                  <a:pt x="7239" y="13318"/>
                </a:cubicBezTo>
                <a:cubicBezTo>
                  <a:pt x="6799" y="13477"/>
                  <a:pt x="6419" y="13740"/>
                  <a:pt x="6261" y="13878"/>
                </a:cubicBezTo>
                <a:cubicBezTo>
                  <a:pt x="5934" y="14161"/>
                  <a:pt x="6182" y="14101"/>
                  <a:pt x="7136" y="14515"/>
                </a:cubicBezTo>
                <a:cubicBezTo>
                  <a:pt x="8375" y="15054"/>
                  <a:pt x="7888" y="15315"/>
                  <a:pt x="8399" y="15758"/>
                </a:cubicBezTo>
                <a:cubicBezTo>
                  <a:pt x="9055" y="16329"/>
                  <a:pt x="9032" y="16281"/>
                  <a:pt x="10020" y="16855"/>
                </a:cubicBezTo>
                <a:cubicBezTo>
                  <a:pt x="10299" y="17017"/>
                  <a:pt x="10792" y="16977"/>
                  <a:pt x="11051" y="17146"/>
                </a:cubicBezTo>
                <a:cubicBezTo>
                  <a:pt x="11369" y="17354"/>
                  <a:pt x="11798" y="17459"/>
                  <a:pt x="11798" y="17930"/>
                </a:cubicBezTo>
                <a:cubicBezTo>
                  <a:pt x="11798" y="17939"/>
                  <a:pt x="11768" y="18136"/>
                  <a:pt x="11746" y="18165"/>
                </a:cubicBezTo>
                <a:cubicBezTo>
                  <a:pt x="11516" y="18479"/>
                  <a:pt x="11435" y="18014"/>
                  <a:pt x="10973" y="18355"/>
                </a:cubicBezTo>
                <a:cubicBezTo>
                  <a:pt x="10914" y="18399"/>
                  <a:pt x="11051" y="18426"/>
                  <a:pt x="11025" y="18445"/>
                </a:cubicBezTo>
                <a:cubicBezTo>
                  <a:pt x="10579" y="18739"/>
                  <a:pt x="10940" y="18085"/>
                  <a:pt x="9840" y="18802"/>
                </a:cubicBezTo>
                <a:cubicBezTo>
                  <a:pt x="9699" y="18893"/>
                  <a:pt x="9586" y="19233"/>
                  <a:pt x="9453" y="19284"/>
                </a:cubicBezTo>
                <a:cubicBezTo>
                  <a:pt x="9117" y="19413"/>
                  <a:pt x="9426" y="19756"/>
                  <a:pt x="8887" y="19698"/>
                </a:cubicBezTo>
                <a:cubicBezTo>
                  <a:pt x="8846" y="19693"/>
                  <a:pt x="8277" y="19801"/>
                  <a:pt x="8270" y="19821"/>
                </a:cubicBezTo>
                <a:cubicBezTo>
                  <a:pt x="8252" y="19861"/>
                  <a:pt x="8323" y="19921"/>
                  <a:pt x="8321" y="19921"/>
                </a:cubicBezTo>
                <a:cubicBezTo>
                  <a:pt x="8046" y="20046"/>
                  <a:pt x="8011" y="19895"/>
                  <a:pt x="7909" y="19910"/>
                </a:cubicBezTo>
                <a:cubicBezTo>
                  <a:pt x="6616" y="20096"/>
                  <a:pt x="6510" y="19831"/>
                  <a:pt x="6727" y="19409"/>
                </a:cubicBezTo>
                <a:cubicBezTo>
                  <a:pt x="6744" y="19372"/>
                  <a:pt x="6795" y="19299"/>
                  <a:pt x="6826" y="19272"/>
                </a:cubicBezTo>
                <a:cubicBezTo>
                  <a:pt x="7090" y="19044"/>
                  <a:pt x="7553" y="18305"/>
                  <a:pt x="7858" y="17974"/>
                </a:cubicBezTo>
                <a:cubicBezTo>
                  <a:pt x="7928" y="17898"/>
                  <a:pt x="7820" y="17810"/>
                  <a:pt x="7986" y="17761"/>
                </a:cubicBezTo>
                <a:cubicBezTo>
                  <a:pt x="8201" y="17699"/>
                  <a:pt x="8299" y="17710"/>
                  <a:pt x="8192" y="17549"/>
                </a:cubicBezTo>
                <a:cubicBezTo>
                  <a:pt x="7990" y="17245"/>
                  <a:pt x="7778" y="17260"/>
                  <a:pt x="7188" y="17068"/>
                </a:cubicBezTo>
                <a:cubicBezTo>
                  <a:pt x="6692" y="16906"/>
                  <a:pt x="4787" y="16085"/>
                  <a:pt x="4458" y="15870"/>
                </a:cubicBezTo>
                <a:cubicBezTo>
                  <a:pt x="4290" y="15760"/>
                  <a:pt x="2898" y="14590"/>
                  <a:pt x="2732" y="14493"/>
                </a:cubicBezTo>
                <a:cubicBezTo>
                  <a:pt x="2213" y="14192"/>
                  <a:pt x="2285" y="14105"/>
                  <a:pt x="2399" y="13721"/>
                </a:cubicBezTo>
                <a:cubicBezTo>
                  <a:pt x="2609" y="12998"/>
                  <a:pt x="2529" y="13335"/>
                  <a:pt x="2888" y="12714"/>
                </a:cubicBezTo>
                <a:cubicBezTo>
                  <a:pt x="3023" y="12477"/>
                  <a:pt x="3036" y="12453"/>
                  <a:pt x="3068" y="12154"/>
                </a:cubicBezTo>
                <a:cubicBezTo>
                  <a:pt x="3068" y="12150"/>
                  <a:pt x="3207" y="12041"/>
                  <a:pt x="3218" y="12026"/>
                </a:cubicBezTo>
                <a:cubicBezTo>
                  <a:pt x="3303" y="11921"/>
                  <a:pt x="3331" y="11845"/>
                  <a:pt x="3814" y="11493"/>
                </a:cubicBezTo>
                <a:cubicBezTo>
                  <a:pt x="4179" y="11229"/>
                  <a:pt x="4525" y="11019"/>
                  <a:pt x="4896" y="10778"/>
                </a:cubicBezTo>
                <a:cubicBezTo>
                  <a:pt x="5012" y="10702"/>
                  <a:pt x="4939" y="10622"/>
                  <a:pt x="5102" y="10598"/>
                </a:cubicBezTo>
                <a:cubicBezTo>
                  <a:pt x="5357" y="10562"/>
                  <a:pt x="5457" y="10340"/>
                  <a:pt x="5746" y="10151"/>
                </a:cubicBezTo>
                <a:cubicBezTo>
                  <a:pt x="5999" y="9985"/>
                  <a:pt x="5688" y="9804"/>
                  <a:pt x="6158" y="9692"/>
                </a:cubicBezTo>
                <a:cubicBezTo>
                  <a:pt x="6256" y="9668"/>
                  <a:pt x="6186" y="9537"/>
                  <a:pt x="6338" y="9379"/>
                </a:cubicBezTo>
                <a:cubicBezTo>
                  <a:pt x="6452" y="9262"/>
                  <a:pt x="5994" y="9311"/>
                  <a:pt x="6209" y="8796"/>
                </a:cubicBezTo>
                <a:cubicBezTo>
                  <a:pt x="6332" y="8504"/>
                  <a:pt x="5494" y="8109"/>
                  <a:pt x="5411" y="7889"/>
                </a:cubicBezTo>
                <a:cubicBezTo>
                  <a:pt x="5235" y="7429"/>
                  <a:pt x="5620" y="7632"/>
                  <a:pt x="4483" y="7386"/>
                </a:cubicBezTo>
                <a:cubicBezTo>
                  <a:pt x="4080" y="7298"/>
                  <a:pt x="3598" y="7165"/>
                  <a:pt x="3084" y="7075"/>
                </a:cubicBezTo>
                <a:cubicBezTo>
                  <a:pt x="3010" y="7061"/>
                  <a:pt x="2936" y="7050"/>
                  <a:pt x="2862" y="7040"/>
                </a:cubicBezTo>
                <a:cubicBezTo>
                  <a:pt x="2746" y="7022"/>
                  <a:pt x="2585" y="6983"/>
                  <a:pt x="2421" y="6970"/>
                </a:cubicBezTo>
                <a:cubicBezTo>
                  <a:pt x="2095" y="6946"/>
                  <a:pt x="1735" y="6937"/>
                  <a:pt x="1161" y="6771"/>
                </a:cubicBezTo>
                <a:cubicBezTo>
                  <a:pt x="917" y="6700"/>
                  <a:pt x="680" y="6605"/>
                  <a:pt x="467" y="6535"/>
                </a:cubicBezTo>
                <a:cubicBezTo>
                  <a:pt x="291" y="6478"/>
                  <a:pt x="-220" y="6361"/>
                  <a:pt x="132" y="6267"/>
                </a:cubicBezTo>
                <a:cubicBezTo>
                  <a:pt x="343" y="6210"/>
                  <a:pt x="-252" y="6113"/>
                  <a:pt x="132" y="5987"/>
                </a:cubicBezTo>
                <a:cubicBezTo>
                  <a:pt x="249" y="5948"/>
                  <a:pt x="376" y="5994"/>
                  <a:pt x="313" y="5898"/>
                </a:cubicBezTo>
                <a:cubicBezTo>
                  <a:pt x="244" y="5795"/>
                  <a:pt x="133" y="5822"/>
                  <a:pt x="210" y="5719"/>
                </a:cubicBezTo>
                <a:cubicBezTo>
                  <a:pt x="251" y="5660"/>
                  <a:pt x="455" y="5684"/>
                  <a:pt x="491" y="5629"/>
                </a:cubicBezTo>
                <a:cubicBezTo>
                  <a:pt x="830" y="5112"/>
                  <a:pt x="1418" y="5708"/>
                  <a:pt x="1650" y="5607"/>
                </a:cubicBezTo>
                <a:cubicBezTo>
                  <a:pt x="1724" y="5575"/>
                  <a:pt x="1744" y="5311"/>
                  <a:pt x="1908" y="5383"/>
                </a:cubicBezTo>
                <a:cubicBezTo>
                  <a:pt x="1920" y="5388"/>
                  <a:pt x="1942" y="5409"/>
                  <a:pt x="1967" y="5435"/>
                </a:cubicBezTo>
                <a:cubicBezTo>
                  <a:pt x="2014" y="5485"/>
                  <a:pt x="2077" y="5557"/>
                  <a:pt x="2115" y="5585"/>
                </a:cubicBezTo>
                <a:cubicBezTo>
                  <a:pt x="2375" y="5773"/>
                  <a:pt x="2645" y="5842"/>
                  <a:pt x="3093" y="6233"/>
                </a:cubicBezTo>
                <a:cubicBezTo>
                  <a:pt x="3331" y="6441"/>
                  <a:pt x="3344" y="6383"/>
                  <a:pt x="3788" y="6480"/>
                </a:cubicBezTo>
                <a:cubicBezTo>
                  <a:pt x="3975" y="6520"/>
                  <a:pt x="4796" y="6708"/>
                  <a:pt x="4508" y="6424"/>
                </a:cubicBezTo>
                <a:cubicBezTo>
                  <a:pt x="4362" y="6277"/>
                  <a:pt x="4029" y="5564"/>
                  <a:pt x="4123" y="5361"/>
                </a:cubicBezTo>
                <a:cubicBezTo>
                  <a:pt x="4250" y="5085"/>
                  <a:pt x="4186" y="4567"/>
                  <a:pt x="4432" y="4353"/>
                </a:cubicBezTo>
                <a:cubicBezTo>
                  <a:pt x="4450" y="4336"/>
                  <a:pt x="4472" y="4161"/>
                  <a:pt x="4690" y="3973"/>
                </a:cubicBezTo>
                <a:cubicBezTo>
                  <a:pt x="5004" y="3700"/>
                  <a:pt x="4729" y="3539"/>
                  <a:pt x="4380" y="3312"/>
                </a:cubicBezTo>
                <a:cubicBezTo>
                  <a:pt x="4105" y="3132"/>
                  <a:pt x="2267" y="3032"/>
                  <a:pt x="2732" y="2664"/>
                </a:cubicBezTo>
                <a:cubicBezTo>
                  <a:pt x="2826" y="2589"/>
                  <a:pt x="2541" y="2568"/>
                  <a:pt x="2656" y="2506"/>
                </a:cubicBezTo>
                <a:cubicBezTo>
                  <a:pt x="3043" y="2295"/>
                  <a:pt x="2551" y="2218"/>
                  <a:pt x="2527" y="2193"/>
                </a:cubicBezTo>
                <a:cubicBezTo>
                  <a:pt x="2431" y="2096"/>
                  <a:pt x="2692" y="2035"/>
                  <a:pt x="2243" y="2002"/>
                </a:cubicBezTo>
                <a:cubicBezTo>
                  <a:pt x="1994" y="1985"/>
                  <a:pt x="2251" y="1951"/>
                  <a:pt x="2423" y="1801"/>
                </a:cubicBezTo>
                <a:cubicBezTo>
                  <a:pt x="2682" y="1575"/>
                  <a:pt x="2214" y="1614"/>
                  <a:pt x="2527" y="1409"/>
                </a:cubicBezTo>
                <a:cubicBezTo>
                  <a:pt x="2665" y="1319"/>
                  <a:pt x="2408" y="1284"/>
                  <a:pt x="2603" y="1029"/>
                </a:cubicBezTo>
                <a:cubicBezTo>
                  <a:pt x="2687" y="920"/>
                  <a:pt x="3164" y="481"/>
                  <a:pt x="3119" y="402"/>
                </a:cubicBezTo>
                <a:cubicBezTo>
                  <a:pt x="3039" y="265"/>
                  <a:pt x="3864" y="102"/>
                  <a:pt x="4072" y="77"/>
                </a:cubicBezTo>
                <a:cubicBezTo>
                  <a:pt x="4362" y="44"/>
                  <a:pt x="4588" y="26"/>
                  <a:pt x="4896" y="10"/>
                </a:cubicBezTo>
                <a:cubicBezTo>
                  <a:pt x="4896" y="10"/>
                  <a:pt x="4896" y="10"/>
                  <a:pt x="4896" y="10"/>
                </a:cubicBezTo>
                <a:close/>
              </a:path>
            </a:pathLst>
          </a:custGeom>
          <a:solidFill>
            <a:srgbClr val="FF9797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defTabSz="2279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ource Sans Pro Light"/>
                <a:ea typeface="Source Sans Pro Light"/>
                <a:cs typeface="Source Sans Pro Light"/>
                <a:sym typeface="Source Sans Pro Light"/>
              </a:defRPr>
            </a:pPr>
            <a:endParaRPr sz="2800">
              <a:solidFill>
                <a:srgbClr val="3B353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Shape 3782"/>
          <p:cNvSpPr/>
          <p:nvPr/>
        </p:nvSpPr>
        <p:spPr>
          <a:xfrm>
            <a:off x="5550655" y="1981605"/>
            <a:ext cx="1546657" cy="16499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129"/>
                </a:moveTo>
                <a:cubicBezTo>
                  <a:pt x="0" y="4535"/>
                  <a:pt x="4835" y="0"/>
                  <a:pt x="10800" y="0"/>
                </a:cubicBezTo>
                <a:cubicBezTo>
                  <a:pt x="16765" y="0"/>
                  <a:pt x="21600" y="4535"/>
                  <a:pt x="21600" y="10129"/>
                </a:cubicBezTo>
                <a:cubicBezTo>
                  <a:pt x="21600" y="14878"/>
                  <a:pt x="18081" y="18990"/>
                  <a:pt x="13137" y="20017"/>
                </a:cubicBezTo>
                <a:lnTo>
                  <a:pt x="13018" y="21600"/>
                </a:lnTo>
                <a:lnTo>
                  <a:pt x="10136" y="18942"/>
                </a:lnTo>
                <a:lnTo>
                  <a:pt x="13460" y="15726"/>
                </a:lnTo>
                <a:lnTo>
                  <a:pt x="13343" y="17284"/>
                </a:lnTo>
                <a:lnTo>
                  <a:pt x="13343" y="17284"/>
                </a:lnTo>
                <a:cubicBezTo>
                  <a:pt x="17556" y="15967"/>
                  <a:pt x="19833" y="11696"/>
                  <a:pt x="18429" y="7744"/>
                </a:cubicBezTo>
                <a:cubicBezTo>
                  <a:pt x="17025" y="3792"/>
                  <a:pt x="12471" y="1656"/>
                  <a:pt x="8257" y="2973"/>
                </a:cubicBezTo>
                <a:cubicBezTo>
                  <a:pt x="4973" y="4000"/>
                  <a:pt x="2758" y="6882"/>
                  <a:pt x="2758" y="10129"/>
                </a:cubicBezTo>
                <a:close/>
              </a:path>
            </a:pathLst>
          </a:custGeom>
          <a:solidFill>
            <a:srgbClr val="FF9797"/>
          </a:solidFill>
          <a:ln w="12700">
            <a:miter lim="400000"/>
          </a:ln>
        </p:spPr>
        <p:txBody>
          <a:bodyPr lIns="22855" tIns="22855" rIns="22855" bIns="22855"/>
          <a:lstStyle/>
          <a:p>
            <a:pPr defTabSz="2279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ource Sans Pro Light"/>
                <a:ea typeface="Source Sans Pro Light"/>
                <a:cs typeface="Source Sans Pro Light"/>
                <a:sym typeface="Source Sans Pro Light"/>
              </a:defRPr>
            </a:pPr>
            <a:endParaRPr sz="2800">
              <a:solidFill>
                <a:srgbClr val="3B353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Shape 3783"/>
          <p:cNvSpPr/>
          <p:nvPr/>
        </p:nvSpPr>
        <p:spPr>
          <a:xfrm>
            <a:off x="5022561" y="3015442"/>
            <a:ext cx="1320368" cy="16500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455" h="20673" extrusionOk="0">
                <a:moveTo>
                  <a:pt x="20455" y="2841"/>
                </a:moveTo>
                <a:lnTo>
                  <a:pt x="18291" y="4592"/>
                </a:lnTo>
                <a:lnTo>
                  <a:pt x="18291" y="4592"/>
                </a:lnTo>
                <a:cubicBezTo>
                  <a:pt x="14808" y="1773"/>
                  <a:pt x="9160" y="1772"/>
                  <a:pt x="5676" y="4590"/>
                </a:cubicBezTo>
                <a:cubicBezTo>
                  <a:pt x="2192" y="7409"/>
                  <a:pt x="2191" y="11979"/>
                  <a:pt x="5675" y="14798"/>
                </a:cubicBezTo>
                <a:cubicBezTo>
                  <a:pt x="6654" y="15591"/>
                  <a:pt x="7848" y="16188"/>
                  <a:pt x="9163" y="16542"/>
                </a:cubicBezTo>
                <a:lnTo>
                  <a:pt x="9032" y="15051"/>
                </a:lnTo>
                <a:lnTo>
                  <a:pt x="12719" y="18129"/>
                </a:lnTo>
                <a:lnTo>
                  <a:pt x="9523" y="20673"/>
                </a:lnTo>
                <a:lnTo>
                  <a:pt x="9391" y="19158"/>
                </a:lnTo>
                <a:lnTo>
                  <a:pt x="9391" y="19158"/>
                </a:lnTo>
                <a:cubicBezTo>
                  <a:pt x="2931" y="18000"/>
                  <a:pt x="-1145" y="12824"/>
                  <a:pt x="287" y="7598"/>
                </a:cubicBezTo>
                <a:cubicBezTo>
                  <a:pt x="1718" y="2371"/>
                  <a:pt x="8115" y="-927"/>
                  <a:pt x="14575" y="231"/>
                </a:cubicBezTo>
                <a:cubicBezTo>
                  <a:pt x="16802" y="631"/>
                  <a:pt x="18842" y="1536"/>
                  <a:pt x="20455" y="2841"/>
                </a:cubicBezTo>
                <a:close/>
              </a:path>
            </a:pathLst>
          </a:custGeom>
          <a:solidFill>
            <a:srgbClr val="FF9797"/>
          </a:solidFill>
          <a:ln w="12700">
            <a:miter lim="400000"/>
          </a:ln>
        </p:spPr>
        <p:txBody>
          <a:bodyPr lIns="22855" tIns="22855" rIns="22855" bIns="22855"/>
          <a:lstStyle/>
          <a:p>
            <a:pPr defTabSz="2279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ource Sans Pro Light"/>
                <a:ea typeface="Source Sans Pro Light"/>
                <a:cs typeface="Source Sans Pro Light"/>
                <a:sym typeface="Source Sans Pro Light"/>
              </a:defRPr>
            </a:pPr>
            <a:endParaRPr sz="2800">
              <a:solidFill>
                <a:srgbClr val="3B353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850" y="342900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3B3535"/>
                </a:solidFill>
              </a:rPr>
              <a:t>点击此处添加标题</a:t>
            </a:r>
            <a:endParaRPr lang="zh-CN" altLang="en-US" sz="2400" b="1" dirty="0">
              <a:solidFill>
                <a:srgbClr val="3B3535"/>
              </a:solidFill>
            </a:endParaRPr>
          </a:p>
        </p:txBody>
      </p:sp>
      <p:sp>
        <p:nvSpPr>
          <p:cNvPr id="3" name="Rectangle 22"/>
          <p:cNvSpPr/>
          <p:nvPr/>
        </p:nvSpPr>
        <p:spPr>
          <a:xfrm>
            <a:off x="7136913" y="2845802"/>
            <a:ext cx="3748783" cy="1094665"/>
          </a:xfrm>
          <a:prstGeom prst="rect">
            <a:avLst/>
          </a:prstGeom>
          <a:solidFill>
            <a:srgbClr val="FF9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Rectangle 21"/>
          <p:cNvSpPr/>
          <p:nvPr/>
        </p:nvSpPr>
        <p:spPr>
          <a:xfrm rot="2700000">
            <a:off x="6430476" y="2673134"/>
            <a:ext cx="1440000" cy="1440000"/>
          </a:xfrm>
          <a:prstGeom prst="rect">
            <a:avLst/>
          </a:prstGeom>
          <a:solidFill>
            <a:srgbClr val="FF9797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Freeform 55"/>
          <p:cNvSpPr>
            <a:spLocks noChangeAspect="1" noEditPoints="1"/>
          </p:cNvSpPr>
          <p:nvPr/>
        </p:nvSpPr>
        <p:spPr bwMode="auto">
          <a:xfrm>
            <a:off x="6691752" y="2913074"/>
            <a:ext cx="917447" cy="960120"/>
          </a:xfrm>
          <a:custGeom>
            <a:avLst/>
            <a:gdLst>
              <a:gd name="T0" fmla="*/ 83 w 129"/>
              <a:gd name="T1" fmla="*/ 92 h 135"/>
              <a:gd name="T2" fmla="*/ 127 w 129"/>
              <a:gd name="T3" fmla="*/ 26 h 135"/>
              <a:gd name="T4" fmla="*/ 127 w 129"/>
              <a:gd name="T5" fmla="*/ 21 h 135"/>
              <a:gd name="T6" fmla="*/ 117 w 129"/>
              <a:gd name="T7" fmla="*/ 10 h 135"/>
              <a:gd name="T8" fmla="*/ 112 w 129"/>
              <a:gd name="T9" fmla="*/ 10 h 135"/>
              <a:gd name="T10" fmla="*/ 107 w 129"/>
              <a:gd name="T11" fmla="*/ 16 h 135"/>
              <a:gd name="T12" fmla="*/ 101 w 129"/>
              <a:gd name="T13" fmla="*/ 16 h 135"/>
              <a:gd name="T14" fmla="*/ 101 w 129"/>
              <a:gd name="T15" fmla="*/ 0 h 135"/>
              <a:gd name="T16" fmla="*/ 27 w 129"/>
              <a:gd name="T17" fmla="*/ 0 h 135"/>
              <a:gd name="T18" fmla="*/ 27 w 129"/>
              <a:gd name="T19" fmla="*/ 16 h 135"/>
              <a:gd name="T20" fmla="*/ 22 w 129"/>
              <a:gd name="T21" fmla="*/ 16 h 135"/>
              <a:gd name="T22" fmla="*/ 17 w 129"/>
              <a:gd name="T23" fmla="*/ 10 h 135"/>
              <a:gd name="T24" fmla="*/ 12 w 129"/>
              <a:gd name="T25" fmla="*/ 10 h 135"/>
              <a:gd name="T26" fmla="*/ 1 w 129"/>
              <a:gd name="T27" fmla="*/ 21 h 135"/>
              <a:gd name="T28" fmla="*/ 1 w 129"/>
              <a:gd name="T29" fmla="*/ 26 h 135"/>
              <a:gd name="T30" fmla="*/ 46 w 129"/>
              <a:gd name="T31" fmla="*/ 92 h 135"/>
              <a:gd name="T32" fmla="*/ 59 w 129"/>
              <a:gd name="T33" fmla="*/ 98 h 135"/>
              <a:gd name="T34" fmla="*/ 59 w 129"/>
              <a:gd name="T35" fmla="*/ 103 h 135"/>
              <a:gd name="T36" fmla="*/ 54 w 129"/>
              <a:gd name="T37" fmla="*/ 106 h 135"/>
              <a:gd name="T38" fmla="*/ 59 w 129"/>
              <a:gd name="T39" fmla="*/ 108 h 135"/>
              <a:gd name="T40" fmla="*/ 59 w 129"/>
              <a:gd name="T41" fmla="*/ 114 h 135"/>
              <a:gd name="T42" fmla="*/ 54 w 129"/>
              <a:gd name="T43" fmla="*/ 119 h 135"/>
              <a:gd name="T44" fmla="*/ 48 w 129"/>
              <a:gd name="T45" fmla="*/ 124 h 135"/>
              <a:gd name="T46" fmla="*/ 43 w 129"/>
              <a:gd name="T47" fmla="*/ 129 h 135"/>
              <a:gd name="T48" fmla="*/ 49 w 129"/>
              <a:gd name="T49" fmla="*/ 135 h 135"/>
              <a:gd name="T50" fmla="*/ 80 w 129"/>
              <a:gd name="T51" fmla="*/ 135 h 135"/>
              <a:gd name="T52" fmla="*/ 85 w 129"/>
              <a:gd name="T53" fmla="*/ 129 h 135"/>
              <a:gd name="T54" fmla="*/ 80 w 129"/>
              <a:gd name="T55" fmla="*/ 124 h 135"/>
              <a:gd name="T56" fmla="*/ 74 w 129"/>
              <a:gd name="T57" fmla="*/ 119 h 135"/>
              <a:gd name="T58" fmla="*/ 69 w 129"/>
              <a:gd name="T59" fmla="*/ 114 h 135"/>
              <a:gd name="T60" fmla="*/ 69 w 129"/>
              <a:gd name="T61" fmla="*/ 108 h 135"/>
              <a:gd name="T62" fmla="*/ 75 w 129"/>
              <a:gd name="T63" fmla="*/ 106 h 135"/>
              <a:gd name="T64" fmla="*/ 69 w 129"/>
              <a:gd name="T65" fmla="*/ 103 h 135"/>
              <a:gd name="T66" fmla="*/ 69 w 129"/>
              <a:gd name="T67" fmla="*/ 98 h 135"/>
              <a:gd name="T68" fmla="*/ 83 w 129"/>
              <a:gd name="T69" fmla="*/ 92 h 135"/>
              <a:gd name="T70" fmla="*/ 101 w 129"/>
              <a:gd name="T71" fmla="*/ 21 h 135"/>
              <a:gd name="T72" fmla="*/ 107 w 129"/>
              <a:gd name="T73" fmla="*/ 21 h 135"/>
              <a:gd name="T74" fmla="*/ 112 w 129"/>
              <a:gd name="T75" fmla="*/ 16 h 135"/>
              <a:gd name="T76" fmla="*/ 117 w 129"/>
              <a:gd name="T77" fmla="*/ 21 h 135"/>
              <a:gd name="T78" fmla="*/ 117 w 129"/>
              <a:gd name="T79" fmla="*/ 26 h 135"/>
              <a:gd name="T80" fmla="*/ 91 w 129"/>
              <a:gd name="T81" fmla="*/ 71 h 135"/>
              <a:gd name="T82" fmla="*/ 101 w 129"/>
              <a:gd name="T83" fmla="*/ 21 h 135"/>
              <a:gd name="T84" fmla="*/ 36 w 129"/>
              <a:gd name="T85" fmla="*/ 72 h 135"/>
              <a:gd name="T86" fmla="*/ 10 w 129"/>
              <a:gd name="T87" fmla="*/ 27 h 135"/>
              <a:gd name="T88" fmla="*/ 10 w 129"/>
              <a:gd name="T89" fmla="*/ 22 h 135"/>
              <a:gd name="T90" fmla="*/ 15 w 129"/>
              <a:gd name="T91" fmla="*/ 17 h 135"/>
              <a:gd name="T92" fmla="*/ 20 w 129"/>
              <a:gd name="T93" fmla="*/ 22 h 135"/>
              <a:gd name="T94" fmla="*/ 26 w 129"/>
              <a:gd name="T95" fmla="*/ 22 h 135"/>
              <a:gd name="T96" fmla="*/ 36 w 129"/>
              <a:gd name="T97" fmla="*/ 7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9" h="135">
                <a:moveTo>
                  <a:pt x="83" y="92"/>
                </a:moveTo>
                <a:cubicBezTo>
                  <a:pt x="129" y="63"/>
                  <a:pt x="127" y="26"/>
                  <a:pt x="127" y="26"/>
                </a:cubicBezTo>
                <a:cubicBezTo>
                  <a:pt x="127" y="21"/>
                  <a:pt x="127" y="21"/>
                  <a:pt x="127" y="21"/>
                </a:cubicBezTo>
                <a:cubicBezTo>
                  <a:pt x="127" y="21"/>
                  <a:pt x="128" y="10"/>
                  <a:pt x="117" y="10"/>
                </a:cubicBezTo>
                <a:cubicBezTo>
                  <a:pt x="114" y="10"/>
                  <a:pt x="112" y="10"/>
                  <a:pt x="112" y="10"/>
                </a:cubicBezTo>
                <a:cubicBezTo>
                  <a:pt x="107" y="10"/>
                  <a:pt x="107" y="16"/>
                  <a:pt x="107" y="16"/>
                </a:cubicBezTo>
                <a:cubicBezTo>
                  <a:pt x="107" y="16"/>
                  <a:pt x="104" y="16"/>
                  <a:pt x="101" y="16"/>
                </a:cubicBezTo>
                <a:cubicBezTo>
                  <a:pt x="101" y="12"/>
                  <a:pt x="101" y="0"/>
                  <a:pt x="101" y="0"/>
                </a:cubicBezTo>
                <a:cubicBezTo>
                  <a:pt x="56" y="7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3" y="16"/>
                  <a:pt x="22" y="16"/>
                  <a:pt x="22" y="16"/>
                </a:cubicBezTo>
                <a:cubicBezTo>
                  <a:pt x="22" y="16"/>
                  <a:pt x="22" y="10"/>
                  <a:pt x="17" y="10"/>
                </a:cubicBezTo>
                <a:cubicBezTo>
                  <a:pt x="17" y="10"/>
                  <a:pt x="15" y="10"/>
                  <a:pt x="12" y="10"/>
                </a:cubicBezTo>
                <a:cubicBezTo>
                  <a:pt x="1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6" y="92"/>
                </a:cubicBezTo>
                <a:cubicBezTo>
                  <a:pt x="46" y="92"/>
                  <a:pt x="52" y="98"/>
                  <a:pt x="59" y="98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3"/>
                  <a:pt x="54" y="106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4" y="119"/>
                </a:cubicBezTo>
                <a:cubicBezTo>
                  <a:pt x="54" y="124"/>
                  <a:pt x="48" y="124"/>
                  <a:pt x="48" y="124"/>
                </a:cubicBezTo>
                <a:cubicBezTo>
                  <a:pt x="48" y="124"/>
                  <a:pt x="43" y="125"/>
                  <a:pt x="43" y="129"/>
                </a:cubicBezTo>
                <a:cubicBezTo>
                  <a:pt x="43" y="129"/>
                  <a:pt x="42" y="135"/>
                  <a:pt x="49" y="135"/>
                </a:cubicBezTo>
                <a:cubicBezTo>
                  <a:pt x="56" y="135"/>
                  <a:pt x="80" y="135"/>
                  <a:pt x="80" y="135"/>
                </a:cubicBezTo>
                <a:cubicBezTo>
                  <a:pt x="85" y="135"/>
                  <a:pt x="85" y="129"/>
                  <a:pt x="85" y="129"/>
                </a:cubicBezTo>
                <a:cubicBezTo>
                  <a:pt x="85" y="129"/>
                  <a:pt x="85" y="124"/>
                  <a:pt x="80" y="124"/>
                </a:cubicBezTo>
                <a:cubicBezTo>
                  <a:pt x="74" y="124"/>
                  <a:pt x="74" y="119"/>
                  <a:pt x="74" y="119"/>
                </a:cubicBezTo>
                <a:cubicBezTo>
                  <a:pt x="74" y="119"/>
                  <a:pt x="69" y="119"/>
                  <a:pt x="69" y="114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08"/>
                  <a:pt x="75" y="109"/>
                  <a:pt x="75" y="106"/>
                </a:cubicBezTo>
                <a:cubicBezTo>
                  <a:pt x="75" y="103"/>
                  <a:pt x="69" y="103"/>
                  <a:pt x="69" y="103"/>
                </a:cubicBezTo>
                <a:cubicBezTo>
                  <a:pt x="69" y="98"/>
                  <a:pt x="69" y="98"/>
                  <a:pt x="69" y="98"/>
                </a:cubicBezTo>
                <a:cubicBezTo>
                  <a:pt x="75" y="98"/>
                  <a:pt x="79" y="96"/>
                  <a:pt x="83" y="92"/>
                </a:cubicBezTo>
                <a:close/>
                <a:moveTo>
                  <a:pt x="101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2" y="16"/>
                  <a:pt x="112" y="16"/>
                </a:cubicBezTo>
                <a:cubicBezTo>
                  <a:pt x="117" y="16"/>
                  <a:pt x="117" y="21"/>
                  <a:pt x="117" y="21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7" y="26"/>
                  <a:pt x="116" y="47"/>
                  <a:pt x="91" y="71"/>
                </a:cubicBezTo>
                <a:cubicBezTo>
                  <a:pt x="96" y="61"/>
                  <a:pt x="101" y="38"/>
                  <a:pt x="101" y="21"/>
                </a:cubicBezTo>
                <a:close/>
                <a:moveTo>
                  <a:pt x="36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7"/>
                  <a:pt x="15" y="17"/>
                </a:cubicBezTo>
                <a:cubicBezTo>
                  <a:pt x="15" y="17"/>
                  <a:pt x="15" y="22"/>
                  <a:pt x="20" y="22"/>
                </a:cubicBezTo>
                <a:cubicBezTo>
                  <a:pt x="20" y="22"/>
                  <a:pt x="24" y="22"/>
                  <a:pt x="26" y="22"/>
                </a:cubicBezTo>
                <a:cubicBezTo>
                  <a:pt x="26" y="39"/>
                  <a:pt x="30" y="62"/>
                  <a:pt x="36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Rectangle 23"/>
          <p:cNvSpPr/>
          <p:nvPr/>
        </p:nvSpPr>
        <p:spPr>
          <a:xfrm>
            <a:off x="1373309" y="2845802"/>
            <a:ext cx="3748783" cy="1094665"/>
          </a:xfrm>
          <a:prstGeom prst="rect">
            <a:avLst/>
          </a:prstGeom>
          <a:solidFill>
            <a:srgbClr val="FF9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Rectangle 3"/>
          <p:cNvSpPr/>
          <p:nvPr/>
        </p:nvSpPr>
        <p:spPr>
          <a:xfrm rot="2700000">
            <a:off x="4253036" y="2673134"/>
            <a:ext cx="1440000" cy="1440000"/>
          </a:xfrm>
          <a:prstGeom prst="rect">
            <a:avLst/>
          </a:prstGeom>
          <a:solidFill>
            <a:srgbClr val="FF9797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1608727" y="2949936"/>
            <a:ext cx="2243267" cy="8863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单击此处可编辑内容，根据您的需要自由拉伸文本框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大小。单击此处可编辑内容，根据您的需要自由拉伸文本框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大小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8477244" y="2959490"/>
            <a:ext cx="2173033" cy="86728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单击此处可编辑内容，根据您的需要自由拉伸文本框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大小。单击此处可编辑内容，根据您的需要自由拉伸文本框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大小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0" name="Straight Connector 49"/>
          <p:cNvCxnSpPr/>
          <p:nvPr/>
        </p:nvCxnSpPr>
        <p:spPr>
          <a:xfrm>
            <a:off x="6078373" y="2313134"/>
            <a:ext cx="0" cy="2160000"/>
          </a:xfrm>
          <a:prstGeom prst="line">
            <a:avLst/>
          </a:prstGeom>
          <a:ln w="12700">
            <a:solidFill>
              <a:srgbClr val="FF979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1306305" y="4784196"/>
            <a:ext cx="9530283" cy="4951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000000"/>
                </a:solidFill>
                <a:cs typeface="+mn-ea"/>
                <a:sym typeface="+mn-lt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2" name="Freeform 61"/>
          <p:cNvSpPr>
            <a:spLocks noEditPoints="1"/>
          </p:cNvSpPr>
          <p:nvPr/>
        </p:nvSpPr>
        <p:spPr bwMode="auto">
          <a:xfrm>
            <a:off x="4466146" y="2995296"/>
            <a:ext cx="1013780" cy="795676"/>
          </a:xfrm>
          <a:custGeom>
            <a:avLst/>
            <a:gdLst>
              <a:gd name="T0" fmla="*/ 50 w 106"/>
              <a:gd name="T1" fmla="*/ 11 h 83"/>
              <a:gd name="T2" fmla="*/ 51 w 106"/>
              <a:gd name="T3" fmla="*/ 11 h 83"/>
              <a:gd name="T4" fmla="*/ 51 w 106"/>
              <a:gd name="T5" fmla="*/ 43 h 83"/>
              <a:gd name="T6" fmla="*/ 19 w 106"/>
              <a:gd name="T7" fmla="*/ 27 h 83"/>
              <a:gd name="T8" fmla="*/ 19 w 106"/>
              <a:gd name="T9" fmla="*/ 26 h 83"/>
              <a:gd name="T10" fmla="*/ 55 w 106"/>
              <a:gd name="T11" fmla="*/ 42 h 83"/>
              <a:gd name="T12" fmla="*/ 56 w 106"/>
              <a:gd name="T13" fmla="*/ 43 h 83"/>
              <a:gd name="T14" fmla="*/ 87 w 106"/>
              <a:gd name="T15" fmla="*/ 27 h 83"/>
              <a:gd name="T16" fmla="*/ 56 w 106"/>
              <a:gd name="T17" fmla="*/ 11 h 83"/>
              <a:gd name="T18" fmla="*/ 55 w 106"/>
              <a:gd name="T19" fmla="*/ 11 h 83"/>
              <a:gd name="T20" fmla="*/ 15 w 106"/>
              <a:gd name="T21" fmla="*/ 29 h 83"/>
              <a:gd name="T22" fmla="*/ 1 w 106"/>
              <a:gd name="T23" fmla="*/ 35 h 83"/>
              <a:gd name="T24" fmla="*/ 1 w 106"/>
              <a:gd name="T25" fmla="*/ 37 h 83"/>
              <a:gd name="T26" fmla="*/ 34 w 106"/>
              <a:gd name="T27" fmla="*/ 53 h 83"/>
              <a:gd name="T28" fmla="*/ 48 w 106"/>
              <a:gd name="T29" fmla="*/ 46 h 83"/>
              <a:gd name="T30" fmla="*/ 105 w 106"/>
              <a:gd name="T31" fmla="*/ 16 h 83"/>
              <a:gd name="T32" fmla="*/ 105 w 106"/>
              <a:gd name="T33" fmla="*/ 18 h 83"/>
              <a:gd name="T34" fmla="*/ 91 w 106"/>
              <a:gd name="T35" fmla="*/ 25 h 83"/>
              <a:gd name="T36" fmla="*/ 58 w 106"/>
              <a:gd name="T37" fmla="*/ 8 h 83"/>
              <a:gd name="T38" fmla="*/ 72 w 106"/>
              <a:gd name="T39" fmla="*/ 0 h 83"/>
              <a:gd name="T40" fmla="*/ 105 w 106"/>
              <a:gd name="T41" fmla="*/ 16 h 83"/>
              <a:gd name="T42" fmla="*/ 106 w 106"/>
              <a:gd name="T43" fmla="*/ 36 h 83"/>
              <a:gd name="T44" fmla="*/ 72 w 106"/>
              <a:gd name="T45" fmla="*/ 53 h 83"/>
              <a:gd name="T46" fmla="*/ 58 w 106"/>
              <a:gd name="T47" fmla="*/ 47 h 83"/>
              <a:gd name="T48" fmla="*/ 58 w 106"/>
              <a:gd name="T49" fmla="*/ 45 h 83"/>
              <a:gd name="T50" fmla="*/ 92 w 106"/>
              <a:gd name="T51" fmla="*/ 29 h 83"/>
              <a:gd name="T52" fmla="*/ 48 w 106"/>
              <a:gd name="T53" fmla="*/ 7 h 83"/>
              <a:gd name="T54" fmla="*/ 33 w 106"/>
              <a:gd name="T55" fmla="*/ 0 h 83"/>
              <a:gd name="T56" fmla="*/ 0 w 106"/>
              <a:gd name="T57" fmla="*/ 17 h 83"/>
              <a:gd name="T58" fmla="*/ 14 w 106"/>
              <a:gd name="T59" fmla="*/ 25 h 83"/>
              <a:gd name="T60" fmla="*/ 48 w 106"/>
              <a:gd name="T61" fmla="*/ 9 h 83"/>
              <a:gd name="T62" fmla="*/ 48 w 106"/>
              <a:gd name="T63" fmla="*/ 7 h 83"/>
              <a:gd name="T64" fmla="*/ 55 w 106"/>
              <a:gd name="T65" fmla="*/ 82 h 83"/>
              <a:gd name="T66" fmla="*/ 56 w 106"/>
              <a:gd name="T67" fmla="*/ 83 h 83"/>
              <a:gd name="T68" fmla="*/ 90 w 106"/>
              <a:gd name="T69" fmla="*/ 65 h 83"/>
              <a:gd name="T70" fmla="*/ 89 w 106"/>
              <a:gd name="T71" fmla="*/ 49 h 83"/>
              <a:gd name="T72" fmla="*/ 73 w 106"/>
              <a:gd name="T73" fmla="*/ 57 h 83"/>
              <a:gd name="T74" fmla="*/ 72 w 106"/>
              <a:gd name="T75" fmla="*/ 57 h 83"/>
              <a:gd name="T76" fmla="*/ 56 w 106"/>
              <a:gd name="T77" fmla="*/ 49 h 83"/>
              <a:gd name="T78" fmla="*/ 55 w 106"/>
              <a:gd name="T79" fmla="*/ 50 h 83"/>
              <a:gd name="T80" fmla="*/ 17 w 106"/>
              <a:gd name="T81" fmla="*/ 49 h 83"/>
              <a:gd name="T82" fmla="*/ 33 w 106"/>
              <a:gd name="T83" fmla="*/ 57 h 83"/>
              <a:gd name="T84" fmla="*/ 50 w 106"/>
              <a:gd name="T85" fmla="*/ 49 h 83"/>
              <a:gd name="T86" fmla="*/ 51 w 106"/>
              <a:gd name="T87" fmla="*/ 50 h 83"/>
              <a:gd name="T88" fmla="*/ 51 w 106"/>
              <a:gd name="T89" fmla="*/ 83 h 83"/>
              <a:gd name="T90" fmla="*/ 17 w 106"/>
              <a:gd name="T91" fmla="*/ 66 h 83"/>
              <a:gd name="T92" fmla="*/ 16 w 106"/>
              <a:gd name="T93" fmla="*/ 5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6" h="83">
                <a:moveTo>
                  <a:pt x="19" y="26"/>
                </a:moveTo>
                <a:cubicBezTo>
                  <a:pt x="50" y="11"/>
                  <a:pt x="50" y="11"/>
                  <a:pt x="50" y="11"/>
                </a:cubicBezTo>
                <a:cubicBezTo>
                  <a:pt x="50" y="11"/>
                  <a:pt x="51" y="11"/>
                  <a:pt x="51" y="11"/>
                </a:cubicBezTo>
                <a:cubicBezTo>
                  <a:pt x="51" y="11"/>
                  <a:pt x="51" y="11"/>
                  <a:pt x="51" y="11"/>
                </a:cubicBezTo>
                <a:cubicBezTo>
                  <a:pt x="51" y="42"/>
                  <a:pt x="51" y="42"/>
                  <a:pt x="51" y="42"/>
                </a:cubicBezTo>
                <a:cubicBezTo>
                  <a:pt x="51" y="42"/>
                  <a:pt x="51" y="43"/>
                  <a:pt x="51" y="43"/>
                </a:cubicBezTo>
                <a:cubicBezTo>
                  <a:pt x="51" y="43"/>
                  <a:pt x="50" y="43"/>
                  <a:pt x="50" y="43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6"/>
                  <a:pt x="19" y="26"/>
                  <a:pt x="19" y="26"/>
                </a:cubicBezTo>
                <a:close/>
                <a:moveTo>
                  <a:pt x="55" y="11"/>
                </a:moveTo>
                <a:cubicBezTo>
                  <a:pt x="55" y="42"/>
                  <a:pt x="55" y="42"/>
                  <a:pt x="55" y="42"/>
                </a:cubicBezTo>
                <a:cubicBezTo>
                  <a:pt x="55" y="42"/>
                  <a:pt x="55" y="43"/>
                  <a:pt x="55" y="43"/>
                </a:cubicBezTo>
                <a:cubicBezTo>
                  <a:pt x="55" y="43"/>
                  <a:pt x="56" y="43"/>
                  <a:pt x="56" y="43"/>
                </a:cubicBezTo>
                <a:cubicBezTo>
                  <a:pt x="87" y="27"/>
                  <a:pt x="87" y="27"/>
                  <a:pt x="87" y="27"/>
                </a:cubicBezTo>
                <a:cubicBezTo>
                  <a:pt x="87" y="27"/>
                  <a:pt x="87" y="27"/>
                  <a:pt x="87" y="27"/>
                </a:cubicBezTo>
                <a:cubicBezTo>
                  <a:pt x="87" y="26"/>
                  <a:pt x="87" y="26"/>
                  <a:pt x="87" y="26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1"/>
                  <a:pt x="55" y="11"/>
                  <a:pt x="55" y="11"/>
                </a:cubicBezTo>
                <a:cubicBezTo>
                  <a:pt x="55" y="11"/>
                  <a:pt x="55" y="11"/>
                  <a:pt x="55" y="11"/>
                </a:cubicBezTo>
                <a:close/>
                <a:moveTo>
                  <a:pt x="48" y="45"/>
                </a:move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4" y="29"/>
                </a:cubicBezTo>
                <a:cubicBezTo>
                  <a:pt x="1" y="35"/>
                  <a:pt x="1" y="35"/>
                  <a:pt x="1" y="35"/>
                </a:cubicBezTo>
                <a:cubicBezTo>
                  <a:pt x="1" y="36"/>
                  <a:pt x="0" y="36"/>
                  <a:pt x="0" y="36"/>
                </a:cubicBezTo>
                <a:cubicBezTo>
                  <a:pt x="0" y="37"/>
                  <a:pt x="1" y="37"/>
                  <a:pt x="1" y="37"/>
                </a:cubicBezTo>
                <a:cubicBezTo>
                  <a:pt x="33" y="53"/>
                  <a:pt x="33" y="53"/>
                  <a:pt x="33" y="53"/>
                </a:cubicBezTo>
                <a:cubicBezTo>
                  <a:pt x="34" y="54"/>
                  <a:pt x="34" y="54"/>
                  <a:pt x="34" y="53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47"/>
                  <a:pt x="48" y="46"/>
                  <a:pt x="48" y="46"/>
                </a:cubicBezTo>
                <a:cubicBezTo>
                  <a:pt x="48" y="45"/>
                  <a:pt x="48" y="45"/>
                  <a:pt x="48" y="45"/>
                </a:cubicBezTo>
                <a:close/>
                <a:moveTo>
                  <a:pt x="105" y="16"/>
                </a:moveTo>
                <a:cubicBezTo>
                  <a:pt x="105" y="17"/>
                  <a:pt x="106" y="17"/>
                  <a:pt x="106" y="17"/>
                </a:cubicBezTo>
                <a:cubicBezTo>
                  <a:pt x="106" y="18"/>
                  <a:pt x="105" y="18"/>
                  <a:pt x="105" y="18"/>
                </a:cubicBezTo>
                <a:cubicBezTo>
                  <a:pt x="92" y="25"/>
                  <a:pt x="92" y="25"/>
                  <a:pt x="92" y="25"/>
                </a:cubicBezTo>
                <a:cubicBezTo>
                  <a:pt x="91" y="25"/>
                  <a:pt x="91" y="25"/>
                  <a:pt x="91" y="25"/>
                </a:cubicBezTo>
                <a:cubicBezTo>
                  <a:pt x="58" y="9"/>
                  <a:pt x="58" y="9"/>
                  <a:pt x="58" y="9"/>
                </a:cubicBezTo>
                <a:cubicBezTo>
                  <a:pt x="58" y="8"/>
                  <a:pt x="58" y="8"/>
                  <a:pt x="58" y="8"/>
                </a:cubicBezTo>
                <a:cubicBezTo>
                  <a:pt x="58" y="7"/>
                  <a:pt x="58" y="7"/>
                  <a:pt x="58" y="7"/>
                </a:cubicBezTo>
                <a:cubicBezTo>
                  <a:pt x="72" y="0"/>
                  <a:pt x="72" y="0"/>
                  <a:pt x="72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105" y="16"/>
                  <a:pt x="105" y="16"/>
                  <a:pt x="105" y="16"/>
                </a:cubicBezTo>
                <a:close/>
                <a:moveTo>
                  <a:pt x="105" y="35"/>
                </a:moveTo>
                <a:cubicBezTo>
                  <a:pt x="105" y="36"/>
                  <a:pt x="106" y="36"/>
                  <a:pt x="106" y="36"/>
                </a:cubicBezTo>
                <a:cubicBezTo>
                  <a:pt x="106" y="37"/>
                  <a:pt x="105" y="37"/>
                  <a:pt x="105" y="37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4"/>
                  <a:pt x="72" y="54"/>
                  <a:pt x="72" y="53"/>
                </a:cubicBezTo>
                <a:cubicBezTo>
                  <a:pt x="58" y="47"/>
                  <a:pt x="58" y="47"/>
                  <a:pt x="58" y="47"/>
                </a:cubicBezTo>
                <a:cubicBezTo>
                  <a:pt x="58" y="47"/>
                  <a:pt x="58" y="46"/>
                  <a:pt x="58" y="46"/>
                </a:cubicBezTo>
                <a:cubicBezTo>
                  <a:pt x="58" y="45"/>
                  <a:pt x="58" y="45"/>
                  <a:pt x="58" y="45"/>
                </a:cubicBezTo>
                <a:cubicBezTo>
                  <a:pt x="91" y="29"/>
                  <a:pt x="91" y="29"/>
                  <a:pt x="91" y="29"/>
                </a:cubicBezTo>
                <a:cubicBezTo>
                  <a:pt x="91" y="29"/>
                  <a:pt x="91" y="29"/>
                  <a:pt x="92" y="29"/>
                </a:cubicBezTo>
                <a:cubicBezTo>
                  <a:pt x="105" y="35"/>
                  <a:pt x="105" y="35"/>
                  <a:pt x="105" y="35"/>
                </a:cubicBezTo>
                <a:close/>
                <a:moveTo>
                  <a:pt x="48" y="7"/>
                </a:moveTo>
                <a:cubicBezTo>
                  <a:pt x="34" y="0"/>
                  <a:pt x="34" y="0"/>
                  <a:pt x="34" y="0"/>
                </a:cubicBezTo>
                <a:cubicBezTo>
                  <a:pt x="34" y="0"/>
                  <a:pt x="34" y="0"/>
                  <a:pt x="33" y="0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7"/>
                  <a:pt x="0" y="17"/>
                  <a:pt x="0" y="17"/>
                </a:cubicBezTo>
                <a:cubicBezTo>
                  <a:pt x="0" y="18"/>
                  <a:pt x="1" y="18"/>
                  <a:pt x="1" y="18"/>
                </a:cubicBezTo>
                <a:cubicBezTo>
                  <a:pt x="14" y="25"/>
                  <a:pt x="14" y="25"/>
                  <a:pt x="14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7"/>
                  <a:pt x="48" y="7"/>
                  <a:pt x="48" y="7"/>
                </a:cubicBezTo>
                <a:close/>
                <a:moveTo>
                  <a:pt x="55" y="50"/>
                </a:moveTo>
                <a:cubicBezTo>
                  <a:pt x="55" y="82"/>
                  <a:pt x="55" y="82"/>
                  <a:pt x="55" y="82"/>
                </a:cubicBezTo>
                <a:cubicBezTo>
                  <a:pt x="55" y="82"/>
                  <a:pt x="55" y="83"/>
                  <a:pt x="55" y="83"/>
                </a:cubicBezTo>
                <a:cubicBezTo>
                  <a:pt x="55" y="83"/>
                  <a:pt x="56" y="83"/>
                  <a:pt x="56" y="83"/>
                </a:cubicBezTo>
                <a:cubicBezTo>
                  <a:pt x="89" y="66"/>
                  <a:pt x="89" y="66"/>
                  <a:pt x="89" y="66"/>
                </a:cubicBezTo>
                <a:cubicBezTo>
                  <a:pt x="89" y="66"/>
                  <a:pt x="90" y="66"/>
                  <a:pt x="90" y="65"/>
                </a:cubicBezTo>
                <a:cubicBezTo>
                  <a:pt x="90" y="50"/>
                  <a:pt x="90" y="50"/>
                  <a:pt x="90" y="50"/>
                </a:cubicBezTo>
                <a:cubicBezTo>
                  <a:pt x="90" y="50"/>
                  <a:pt x="89" y="49"/>
                  <a:pt x="89" y="49"/>
                </a:cubicBezTo>
                <a:cubicBezTo>
                  <a:pt x="89" y="49"/>
                  <a:pt x="89" y="49"/>
                  <a:pt x="88" y="49"/>
                </a:cubicBezTo>
                <a:cubicBezTo>
                  <a:pt x="73" y="57"/>
                  <a:pt x="73" y="57"/>
                  <a:pt x="73" y="57"/>
                </a:cubicBezTo>
                <a:cubicBezTo>
                  <a:pt x="72" y="57"/>
                  <a:pt x="72" y="57"/>
                  <a:pt x="72" y="57"/>
                </a:cubicBezTo>
                <a:cubicBezTo>
                  <a:pt x="72" y="57"/>
                  <a:pt x="72" y="57"/>
                  <a:pt x="72" y="57"/>
                </a:cubicBezTo>
                <a:cubicBezTo>
                  <a:pt x="71" y="57"/>
                  <a:pt x="71" y="57"/>
                  <a:pt x="71" y="57"/>
                </a:cubicBezTo>
                <a:cubicBezTo>
                  <a:pt x="56" y="49"/>
                  <a:pt x="56" y="49"/>
                  <a:pt x="56" y="49"/>
                </a:cubicBezTo>
                <a:cubicBezTo>
                  <a:pt x="56" y="49"/>
                  <a:pt x="55" y="49"/>
                  <a:pt x="55" y="49"/>
                </a:cubicBezTo>
                <a:cubicBezTo>
                  <a:pt x="55" y="49"/>
                  <a:pt x="55" y="50"/>
                  <a:pt x="55" y="50"/>
                </a:cubicBezTo>
                <a:close/>
                <a:moveTo>
                  <a:pt x="16" y="50"/>
                </a:moveTo>
                <a:cubicBezTo>
                  <a:pt x="16" y="50"/>
                  <a:pt x="17" y="49"/>
                  <a:pt x="17" y="49"/>
                </a:cubicBezTo>
                <a:cubicBezTo>
                  <a:pt x="17" y="49"/>
                  <a:pt x="17" y="49"/>
                  <a:pt x="18" y="49"/>
                </a:cubicBezTo>
                <a:cubicBezTo>
                  <a:pt x="33" y="57"/>
                  <a:pt x="33" y="57"/>
                  <a:pt x="33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50" y="49"/>
                  <a:pt x="50" y="49"/>
                  <a:pt x="50" y="49"/>
                </a:cubicBezTo>
                <a:cubicBezTo>
                  <a:pt x="50" y="49"/>
                  <a:pt x="51" y="49"/>
                  <a:pt x="51" y="49"/>
                </a:cubicBezTo>
                <a:cubicBezTo>
                  <a:pt x="51" y="49"/>
                  <a:pt x="51" y="50"/>
                  <a:pt x="51" y="50"/>
                </a:cubicBezTo>
                <a:cubicBezTo>
                  <a:pt x="51" y="82"/>
                  <a:pt x="51" y="82"/>
                  <a:pt x="51" y="82"/>
                </a:cubicBezTo>
                <a:cubicBezTo>
                  <a:pt x="51" y="82"/>
                  <a:pt x="51" y="83"/>
                  <a:pt x="51" y="83"/>
                </a:cubicBezTo>
                <a:cubicBezTo>
                  <a:pt x="51" y="83"/>
                  <a:pt x="50" y="83"/>
                  <a:pt x="50" y="83"/>
                </a:cubicBezTo>
                <a:cubicBezTo>
                  <a:pt x="17" y="66"/>
                  <a:pt x="17" y="66"/>
                  <a:pt x="17" y="66"/>
                </a:cubicBezTo>
                <a:cubicBezTo>
                  <a:pt x="17" y="66"/>
                  <a:pt x="16" y="66"/>
                  <a:pt x="16" y="65"/>
                </a:cubicBezTo>
                <a:lnTo>
                  <a:pt x="16" y="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A_图片 1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602763" y="4888665"/>
            <a:ext cx="6156960" cy="3204546"/>
          </a:xfrm>
          <a:prstGeom prst="rect">
            <a:avLst/>
          </a:prstGeom>
        </p:spPr>
      </p:pic>
      <p:pic>
        <p:nvPicPr>
          <p:cNvPr id="19" name="PA_图片 1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567723" y="-1235210"/>
            <a:ext cx="6156960" cy="3204546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373120" y="3289186"/>
            <a:ext cx="5445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3B3535"/>
                </a:solidFill>
              </a:rPr>
              <a:t>点击此处添加您的标题</a:t>
            </a:r>
            <a:endParaRPr lang="zh-CN" altLang="en-US" sz="3200" b="1" dirty="0">
              <a:solidFill>
                <a:srgbClr val="3B3535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731477" y="2581300"/>
            <a:ext cx="8712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3B3535"/>
                </a:solidFill>
              </a:rPr>
              <a:t>03</a:t>
            </a:r>
            <a:endParaRPr lang="zh-CN" altLang="en-US" sz="4000" b="1" dirty="0">
              <a:solidFill>
                <a:srgbClr val="3B3535"/>
              </a:solidFill>
            </a:endParaRPr>
          </a:p>
        </p:txBody>
      </p:sp>
      <p:pic>
        <p:nvPicPr>
          <p:cNvPr id="24" name="PA_图片 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42655" y="3581573"/>
            <a:ext cx="776225" cy="695127"/>
          </a:xfrm>
          <a:prstGeom prst="rect">
            <a:avLst/>
          </a:prstGeom>
        </p:spPr>
      </p:pic>
      <p:pic>
        <p:nvPicPr>
          <p:cNvPr id="25" name="PA_图片 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3120" y="2766475"/>
            <a:ext cx="776225" cy="69512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850" y="342900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3B3535"/>
                </a:solidFill>
              </a:rPr>
              <a:t>点击此处添加标题</a:t>
            </a:r>
            <a:endParaRPr lang="zh-CN" altLang="en-US" sz="2400" b="1" dirty="0">
              <a:solidFill>
                <a:srgbClr val="3B3535"/>
              </a:solidFill>
            </a:endParaRP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4040188" y="3891499"/>
            <a:ext cx="1927225" cy="1419225"/>
          </a:xfrm>
          <a:prstGeom prst="rect">
            <a:avLst/>
          </a:prstGeom>
          <a:solidFill>
            <a:srgbClr val="FF9797"/>
          </a:solidFill>
          <a:ln>
            <a:noFill/>
          </a:ln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4" name="Shape 21"/>
          <p:cNvCxnSpPr>
            <a:cxnSpLocks noChangeShapeType="1"/>
            <a:stCxn id="3" idx="2"/>
          </p:cNvCxnSpPr>
          <p:nvPr/>
        </p:nvCxnSpPr>
        <p:spPr bwMode="auto">
          <a:xfrm rot="5400000">
            <a:off x="3862388" y="4575711"/>
            <a:ext cx="406400" cy="1876425"/>
          </a:xfrm>
          <a:prstGeom prst="bentConnector2">
            <a:avLst/>
          </a:prstGeom>
          <a:noFill/>
          <a:ln w="9525">
            <a:solidFill>
              <a:srgbClr val="FF9797"/>
            </a:solidFill>
            <a:miter lim="800000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" name="Group 49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175" y="4247099"/>
            <a:ext cx="58578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4040188" y="2370674"/>
            <a:ext cx="1927225" cy="1419225"/>
          </a:xfrm>
          <a:prstGeom prst="rect">
            <a:avLst/>
          </a:prstGeom>
          <a:solidFill>
            <a:srgbClr val="FF9797"/>
          </a:solidFill>
          <a:ln>
            <a:noFill/>
          </a:ln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7" name="Shape 11"/>
          <p:cNvCxnSpPr>
            <a:cxnSpLocks noChangeShapeType="1"/>
            <a:stCxn id="6" idx="0"/>
          </p:cNvCxnSpPr>
          <p:nvPr/>
        </p:nvCxnSpPr>
        <p:spPr bwMode="auto">
          <a:xfrm rot="16200000" flipV="1">
            <a:off x="3863181" y="1230055"/>
            <a:ext cx="404813" cy="1876425"/>
          </a:xfrm>
          <a:prstGeom prst="bentConnector2">
            <a:avLst/>
          </a:prstGeom>
          <a:noFill/>
          <a:ln w="9525">
            <a:solidFill>
              <a:srgbClr val="FF9797"/>
            </a:solidFill>
            <a:miter lim="800000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8" name="Group 50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2013" y="2802474"/>
            <a:ext cx="639762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6069013" y="2370674"/>
            <a:ext cx="1925637" cy="1419225"/>
          </a:xfrm>
          <a:prstGeom prst="rect">
            <a:avLst/>
          </a:prstGeom>
          <a:solidFill>
            <a:srgbClr val="FF9797"/>
          </a:solidFill>
          <a:ln>
            <a:noFill/>
          </a:ln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0" name="Shape 16"/>
          <p:cNvCxnSpPr>
            <a:cxnSpLocks noChangeShapeType="1"/>
            <a:stCxn id="9" idx="0"/>
          </p:cNvCxnSpPr>
          <p:nvPr/>
        </p:nvCxnSpPr>
        <p:spPr bwMode="auto">
          <a:xfrm rot="5400000" flipH="1" flipV="1">
            <a:off x="7818437" y="1180049"/>
            <a:ext cx="404813" cy="1976438"/>
          </a:xfrm>
          <a:prstGeom prst="bentConnector2">
            <a:avLst/>
          </a:prstGeom>
          <a:noFill/>
          <a:ln w="9525">
            <a:solidFill>
              <a:srgbClr val="FF9797"/>
            </a:solidFill>
            <a:miter lim="800000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1" name="Group 5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8475" y="2832636"/>
            <a:ext cx="3952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6069013" y="3891499"/>
            <a:ext cx="1925637" cy="1419225"/>
          </a:xfrm>
          <a:prstGeom prst="rect">
            <a:avLst/>
          </a:prstGeom>
          <a:solidFill>
            <a:srgbClr val="FF9797"/>
          </a:solidFill>
          <a:ln>
            <a:noFill/>
          </a:ln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3" name="Shape 19"/>
          <p:cNvCxnSpPr>
            <a:cxnSpLocks noChangeShapeType="1"/>
            <a:stCxn id="12" idx="2"/>
          </p:cNvCxnSpPr>
          <p:nvPr/>
        </p:nvCxnSpPr>
        <p:spPr bwMode="auto">
          <a:xfrm rot="16200000" flipH="1">
            <a:off x="7817644" y="4525705"/>
            <a:ext cx="406400" cy="1976438"/>
          </a:xfrm>
          <a:prstGeom prst="bentConnector2">
            <a:avLst/>
          </a:prstGeom>
          <a:noFill/>
          <a:ln w="9525">
            <a:solidFill>
              <a:srgbClr val="FF9797"/>
            </a:solidFill>
            <a:miter lim="800000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4" name="Group 5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8938" y="4247099"/>
            <a:ext cx="5048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3"/>
          <p:cNvSpPr txBox="1"/>
          <p:nvPr/>
        </p:nvSpPr>
        <p:spPr>
          <a:xfrm>
            <a:off x="2691235" y="2106361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1271220" y="2435737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8586782" y="2106361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8586782" y="2435737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2691235" y="4832886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1271220" y="5162262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8586782" y="4832886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8586782" y="5162262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850" y="342900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3B3535"/>
                </a:solidFill>
              </a:rPr>
              <a:t>点击此处添加标题</a:t>
            </a:r>
            <a:endParaRPr lang="zh-CN" altLang="en-US" sz="2400" b="1" dirty="0">
              <a:solidFill>
                <a:srgbClr val="3B3535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34370" y="4935099"/>
            <a:ext cx="2108146" cy="5355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单击此处可编辑内容根据您的需要自由拉伸文本框</a:t>
            </a:r>
            <a:r>
              <a:rPr lang="zh-CN" altLang="en-US" sz="1200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大小</a:t>
            </a:r>
            <a:endParaRPr lang="en-US" altLang="zh-CN" sz="1000" dirty="0" smtClean="0">
              <a:solidFill>
                <a:srgbClr val="3B3535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921056" y="2613762"/>
            <a:ext cx="527204" cy="504207"/>
            <a:chOff x="1004888" y="993775"/>
            <a:chExt cx="2438400" cy="2332038"/>
          </a:xfrm>
          <a:solidFill>
            <a:srgbClr val="3B3535"/>
          </a:solidFill>
        </p:grpSpPr>
        <p:sp>
          <p:nvSpPr>
            <p:cNvPr id="5" name="Freeform 25"/>
            <p:cNvSpPr/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/>
            </a:p>
          </p:txBody>
        </p:sp>
        <p:sp>
          <p:nvSpPr>
            <p:cNvPr id="6" name="任意多边形 5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sz="2000"/>
            </a:p>
          </p:txBody>
        </p:sp>
      </p:grpSp>
      <p:sp>
        <p:nvSpPr>
          <p:cNvPr id="7" name="任意多边形 6"/>
          <p:cNvSpPr/>
          <p:nvPr/>
        </p:nvSpPr>
        <p:spPr>
          <a:xfrm flipH="1">
            <a:off x="2875623" y="2985702"/>
            <a:ext cx="440373" cy="104557"/>
          </a:xfrm>
          <a:custGeom>
            <a:avLst/>
            <a:gdLst>
              <a:gd name="connsiteX0" fmla="*/ 440373 w 440373"/>
              <a:gd name="connsiteY0" fmla="*/ 0 h 104557"/>
              <a:gd name="connsiteX1" fmla="*/ 0 w 440373"/>
              <a:gd name="connsiteY1" fmla="*/ 0 h 104557"/>
              <a:gd name="connsiteX2" fmla="*/ 97713 w 440373"/>
              <a:gd name="connsiteY2" fmla="*/ 104557 h 104557"/>
              <a:gd name="connsiteX3" fmla="*/ 440373 w 440373"/>
              <a:gd name="connsiteY3" fmla="*/ 104557 h 104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0373" h="104557">
                <a:moveTo>
                  <a:pt x="440373" y="0"/>
                </a:moveTo>
                <a:lnTo>
                  <a:pt x="0" y="0"/>
                </a:lnTo>
                <a:lnTo>
                  <a:pt x="97713" y="104557"/>
                </a:lnTo>
                <a:lnTo>
                  <a:pt x="440373" y="104557"/>
                </a:lnTo>
                <a:close/>
              </a:path>
            </a:pathLst>
          </a:custGeom>
          <a:solidFill>
            <a:srgbClr val="FF9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1060891" y="2985702"/>
            <a:ext cx="448795" cy="112613"/>
          </a:xfrm>
          <a:custGeom>
            <a:avLst/>
            <a:gdLst>
              <a:gd name="connsiteX0" fmla="*/ 0 w 448795"/>
              <a:gd name="connsiteY0" fmla="*/ 0 h 112613"/>
              <a:gd name="connsiteX1" fmla="*/ 448795 w 448795"/>
              <a:gd name="connsiteY1" fmla="*/ 0 h 112613"/>
              <a:gd name="connsiteX2" fmla="*/ 448795 w 448795"/>
              <a:gd name="connsiteY2" fmla="*/ 112613 h 112613"/>
              <a:gd name="connsiteX3" fmla="*/ 95917 w 448795"/>
              <a:gd name="connsiteY3" fmla="*/ 112613 h 112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8795" h="112613">
                <a:moveTo>
                  <a:pt x="0" y="0"/>
                </a:moveTo>
                <a:lnTo>
                  <a:pt x="448795" y="0"/>
                </a:lnTo>
                <a:lnTo>
                  <a:pt x="448795" y="112613"/>
                </a:lnTo>
                <a:lnTo>
                  <a:pt x="95917" y="112613"/>
                </a:lnTo>
                <a:close/>
              </a:path>
            </a:pathLst>
          </a:custGeom>
          <a:solidFill>
            <a:srgbClr val="FF9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1495159" y="4499316"/>
            <a:ext cx="1405969" cy="121330"/>
          </a:xfrm>
          <a:custGeom>
            <a:avLst/>
            <a:gdLst>
              <a:gd name="connsiteX0" fmla="*/ 0 w 1584000"/>
              <a:gd name="connsiteY0" fmla="*/ 0 h 134747"/>
              <a:gd name="connsiteX1" fmla="*/ 1584000 w 1584000"/>
              <a:gd name="connsiteY1" fmla="*/ 0 h 134747"/>
              <a:gd name="connsiteX2" fmla="*/ 1584000 w 1584000"/>
              <a:gd name="connsiteY2" fmla="*/ 3638 h 134747"/>
              <a:gd name="connsiteX3" fmla="*/ 1480374 w 1584000"/>
              <a:gd name="connsiteY3" fmla="*/ 134747 h 134747"/>
              <a:gd name="connsiteX4" fmla="*/ 104224 w 1584000"/>
              <a:gd name="connsiteY4" fmla="*/ 134747 h 134747"/>
              <a:gd name="connsiteX5" fmla="*/ 0 w 1584000"/>
              <a:gd name="connsiteY5" fmla="*/ 2882 h 134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84000" h="134747">
                <a:moveTo>
                  <a:pt x="0" y="0"/>
                </a:moveTo>
                <a:lnTo>
                  <a:pt x="1584000" y="0"/>
                </a:lnTo>
                <a:lnTo>
                  <a:pt x="1584000" y="3638"/>
                </a:lnTo>
                <a:lnTo>
                  <a:pt x="1480374" y="134747"/>
                </a:lnTo>
                <a:lnTo>
                  <a:pt x="104224" y="134747"/>
                </a:lnTo>
                <a:lnTo>
                  <a:pt x="0" y="2882"/>
                </a:lnTo>
                <a:close/>
              </a:path>
            </a:pathLst>
          </a:custGeom>
          <a:solidFill>
            <a:srgbClr val="FF9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84415" y="3743188"/>
            <a:ext cx="800219" cy="36234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上箭头 10"/>
          <p:cNvSpPr/>
          <p:nvPr/>
        </p:nvSpPr>
        <p:spPr>
          <a:xfrm>
            <a:off x="1074747" y="1962065"/>
            <a:ext cx="2220204" cy="2533392"/>
          </a:xfrm>
          <a:prstGeom prst="upArrow">
            <a:avLst>
              <a:gd name="adj1" fmla="val 61972"/>
              <a:gd name="adj2" fmla="val 46169"/>
            </a:avLst>
          </a:prstGeom>
          <a:noFill/>
          <a:ln>
            <a:solidFill>
              <a:srgbClr val="FF97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n>
                <a:gradFill>
                  <a:gsLst>
                    <a:gs pos="0">
                      <a:srgbClr val="FBF56F"/>
                    </a:gs>
                    <a:gs pos="100000">
                      <a:srgbClr val="DEB024"/>
                    </a:gs>
                  </a:gsLst>
                  <a:lin ang="5400000" scaled="1"/>
                </a:gradFill>
              </a:ln>
              <a:solidFill>
                <a:schemeClr val="tx1"/>
              </a:solidFill>
            </a:endParaRPr>
          </a:p>
        </p:txBody>
      </p:sp>
      <p:grpSp>
        <p:nvGrpSpPr>
          <p:cNvPr id="12" name="组合 11"/>
          <p:cNvGrpSpPr>
            <a:grpSpLocks noChangeAspect="1"/>
          </p:cNvGrpSpPr>
          <p:nvPr/>
        </p:nvGrpSpPr>
        <p:grpSpPr>
          <a:xfrm>
            <a:off x="4463686" y="2619987"/>
            <a:ext cx="655404" cy="497982"/>
            <a:chOff x="4268086" y="4221191"/>
            <a:chExt cx="509646" cy="387231"/>
          </a:xfrm>
          <a:solidFill>
            <a:srgbClr val="3B3535"/>
          </a:solidFill>
        </p:grpSpPr>
        <p:sp>
          <p:nvSpPr>
            <p:cNvPr id="13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/>
            </a:p>
          </p:txBody>
        </p:sp>
        <p:sp>
          <p:nvSpPr>
            <p:cNvPr id="14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/>
            </a:p>
          </p:txBody>
        </p:sp>
      </p:grpSp>
      <p:sp>
        <p:nvSpPr>
          <p:cNvPr id="15" name="任意多边形 14"/>
          <p:cNvSpPr/>
          <p:nvPr/>
        </p:nvSpPr>
        <p:spPr>
          <a:xfrm flipH="1">
            <a:off x="5480661" y="2985702"/>
            <a:ext cx="440373" cy="104557"/>
          </a:xfrm>
          <a:custGeom>
            <a:avLst/>
            <a:gdLst>
              <a:gd name="connsiteX0" fmla="*/ 440373 w 440373"/>
              <a:gd name="connsiteY0" fmla="*/ 0 h 104557"/>
              <a:gd name="connsiteX1" fmla="*/ 0 w 440373"/>
              <a:gd name="connsiteY1" fmla="*/ 0 h 104557"/>
              <a:gd name="connsiteX2" fmla="*/ 97713 w 440373"/>
              <a:gd name="connsiteY2" fmla="*/ 104557 h 104557"/>
              <a:gd name="connsiteX3" fmla="*/ 440373 w 440373"/>
              <a:gd name="connsiteY3" fmla="*/ 104557 h 104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0373" h="104557">
                <a:moveTo>
                  <a:pt x="440373" y="0"/>
                </a:moveTo>
                <a:lnTo>
                  <a:pt x="0" y="0"/>
                </a:lnTo>
                <a:lnTo>
                  <a:pt x="97713" y="104557"/>
                </a:lnTo>
                <a:lnTo>
                  <a:pt x="440373" y="104557"/>
                </a:lnTo>
                <a:close/>
              </a:path>
            </a:pathLst>
          </a:custGeom>
          <a:solidFill>
            <a:srgbClr val="FF9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3665929" y="2985702"/>
            <a:ext cx="448795" cy="112613"/>
          </a:xfrm>
          <a:custGeom>
            <a:avLst/>
            <a:gdLst>
              <a:gd name="connsiteX0" fmla="*/ 0 w 448795"/>
              <a:gd name="connsiteY0" fmla="*/ 0 h 112613"/>
              <a:gd name="connsiteX1" fmla="*/ 448795 w 448795"/>
              <a:gd name="connsiteY1" fmla="*/ 0 h 112613"/>
              <a:gd name="connsiteX2" fmla="*/ 448795 w 448795"/>
              <a:gd name="connsiteY2" fmla="*/ 112613 h 112613"/>
              <a:gd name="connsiteX3" fmla="*/ 95917 w 448795"/>
              <a:gd name="connsiteY3" fmla="*/ 112613 h 112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8795" h="112613">
                <a:moveTo>
                  <a:pt x="0" y="0"/>
                </a:moveTo>
                <a:lnTo>
                  <a:pt x="448795" y="0"/>
                </a:lnTo>
                <a:lnTo>
                  <a:pt x="448795" y="112613"/>
                </a:lnTo>
                <a:lnTo>
                  <a:pt x="95917" y="112613"/>
                </a:lnTo>
                <a:close/>
              </a:path>
            </a:pathLst>
          </a:custGeom>
          <a:solidFill>
            <a:srgbClr val="FF9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4100197" y="4499316"/>
            <a:ext cx="1405969" cy="121330"/>
          </a:xfrm>
          <a:custGeom>
            <a:avLst/>
            <a:gdLst>
              <a:gd name="connsiteX0" fmla="*/ 0 w 1584000"/>
              <a:gd name="connsiteY0" fmla="*/ 0 h 134747"/>
              <a:gd name="connsiteX1" fmla="*/ 1584000 w 1584000"/>
              <a:gd name="connsiteY1" fmla="*/ 0 h 134747"/>
              <a:gd name="connsiteX2" fmla="*/ 1584000 w 1584000"/>
              <a:gd name="connsiteY2" fmla="*/ 3638 h 134747"/>
              <a:gd name="connsiteX3" fmla="*/ 1480374 w 1584000"/>
              <a:gd name="connsiteY3" fmla="*/ 134747 h 134747"/>
              <a:gd name="connsiteX4" fmla="*/ 104224 w 1584000"/>
              <a:gd name="connsiteY4" fmla="*/ 134747 h 134747"/>
              <a:gd name="connsiteX5" fmla="*/ 0 w 1584000"/>
              <a:gd name="connsiteY5" fmla="*/ 2882 h 134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84000" h="134747">
                <a:moveTo>
                  <a:pt x="0" y="0"/>
                </a:moveTo>
                <a:lnTo>
                  <a:pt x="1584000" y="0"/>
                </a:lnTo>
                <a:lnTo>
                  <a:pt x="1584000" y="3638"/>
                </a:lnTo>
                <a:lnTo>
                  <a:pt x="1480374" y="134747"/>
                </a:lnTo>
                <a:lnTo>
                  <a:pt x="104224" y="134747"/>
                </a:lnTo>
                <a:lnTo>
                  <a:pt x="0" y="2882"/>
                </a:lnTo>
                <a:close/>
              </a:path>
            </a:pathLst>
          </a:custGeom>
          <a:solidFill>
            <a:srgbClr val="FF9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389453" y="3743188"/>
            <a:ext cx="800219" cy="36234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上箭头 18"/>
          <p:cNvSpPr/>
          <p:nvPr/>
        </p:nvSpPr>
        <p:spPr>
          <a:xfrm>
            <a:off x="3679785" y="1962065"/>
            <a:ext cx="2220204" cy="2533392"/>
          </a:xfrm>
          <a:prstGeom prst="upArrow">
            <a:avLst>
              <a:gd name="adj1" fmla="val 61972"/>
              <a:gd name="adj2" fmla="val 46169"/>
            </a:avLst>
          </a:prstGeom>
          <a:noFill/>
          <a:ln>
            <a:solidFill>
              <a:srgbClr val="FF97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n>
                <a:gradFill>
                  <a:gsLst>
                    <a:gs pos="0">
                      <a:srgbClr val="FBF56F"/>
                    </a:gs>
                    <a:gs pos="100000">
                      <a:srgbClr val="DEB024"/>
                    </a:gs>
                  </a:gsLst>
                  <a:lin ang="5400000" scaled="1"/>
                </a:gradFill>
              </a:ln>
              <a:solidFill>
                <a:schemeClr val="tx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739408" y="4935099"/>
            <a:ext cx="2108146" cy="5355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单击此处可编辑内容根据您的需要自由拉伸文本框</a:t>
            </a:r>
            <a:r>
              <a:rPr lang="zh-CN" altLang="en-US" sz="1200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大小</a:t>
            </a:r>
            <a:endParaRPr lang="en-US" altLang="zh-CN" sz="1000" dirty="0" smtClean="0">
              <a:solidFill>
                <a:srgbClr val="3B3535"/>
              </a:solidFill>
            </a:endParaRPr>
          </a:p>
        </p:txBody>
      </p:sp>
      <p:sp>
        <p:nvSpPr>
          <p:cNvPr id="21" name="任意多边形 20"/>
          <p:cNvSpPr/>
          <p:nvPr/>
        </p:nvSpPr>
        <p:spPr>
          <a:xfrm flipH="1">
            <a:off x="8085699" y="3013412"/>
            <a:ext cx="440373" cy="104557"/>
          </a:xfrm>
          <a:custGeom>
            <a:avLst/>
            <a:gdLst>
              <a:gd name="connsiteX0" fmla="*/ 440373 w 440373"/>
              <a:gd name="connsiteY0" fmla="*/ 0 h 104557"/>
              <a:gd name="connsiteX1" fmla="*/ 0 w 440373"/>
              <a:gd name="connsiteY1" fmla="*/ 0 h 104557"/>
              <a:gd name="connsiteX2" fmla="*/ 97713 w 440373"/>
              <a:gd name="connsiteY2" fmla="*/ 104557 h 104557"/>
              <a:gd name="connsiteX3" fmla="*/ 440373 w 440373"/>
              <a:gd name="connsiteY3" fmla="*/ 104557 h 104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0373" h="104557">
                <a:moveTo>
                  <a:pt x="440373" y="0"/>
                </a:moveTo>
                <a:lnTo>
                  <a:pt x="0" y="0"/>
                </a:lnTo>
                <a:lnTo>
                  <a:pt x="97713" y="104557"/>
                </a:lnTo>
                <a:lnTo>
                  <a:pt x="440373" y="104557"/>
                </a:lnTo>
                <a:close/>
              </a:path>
            </a:pathLst>
          </a:custGeom>
          <a:solidFill>
            <a:srgbClr val="FF9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6270967" y="3013412"/>
            <a:ext cx="448795" cy="112613"/>
          </a:xfrm>
          <a:custGeom>
            <a:avLst/>
            <a:gdLst>
              <a:gd name="connsiteX0" fmla="*/ 0 w 448795"/>
              <a:gd name="connsiteY0" fmla="*/ 0 h 112613"/>
              <a:gd name="connsiteX1" fmla="*/ 448795 w 448795"/>
              <a:gd name="connsiteY1" fmla="*/ 0 h 112613"/>
              <a:gd name="connsiteX2" fmla="*/ 448795 w 448795"/>
              <a:gd name="connsiteY2" fmla="*/ 112613 h 112613"/>
              <a:gd name="connsiteX3" fmla="*/ 95917 w 448795"/>
              <a:gd name="connsiteY3" fmla="*/ 112613 h 112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8795" h="112613">
                <a:moveTo>
                  <a:pt x="0" y="0"/>
                </a:moveTo>
                <a:lnTo>
                  <a:pt x="448795" y="0"/>
                </a:lnTo>
                <a:lnTo>
                  <a:pt x="448795" y="112613"/>
                </a:lnTo>
                <a:lnTo>
                  <a:pt x="95917" y="112613"/>
                </a:lnTo>
                <a:close/>
              </a:path>
            </a:pathLst>
          </a:custGeom>
          <a:solidFill>
            <a:srgbClr val="FF9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6705235" y="4527026"/>
            <a:ext cx="1405969" cy="121330"/>
          </a:xfrm>
          <a:custGeom>
            <a:avLst/>
            <a:gdLst>
              <a:gd name="connsiteX0" fmla="*/ 0 w 1584000"/>
              <a:gd name="connsiteY0" fmla="*/ 0 h 134747"/>
              <a:gd name="connsiteX1" fmla="*/ 1584000 w 1584000"/>
              <a:gd name="connsiteY1" fmla="*/ 0 h 134747"/>
              <a:gd name="connsiteX2" fmla="*/ 1584000 w 1584000"/>
              <a:gd name="connsiteY2" fmla="*/ 3638 h 134747"/>
              <a:gd name="connsiteX3" fmla="*/ 1480374 w 1584000"/>
              <a:gd name="connsiteY3" fmla="*/ 134747 h 134747"/>
              <a:gd name="connsiteX4" fmla="*/ 104224 w 1584000"/>
              <a:gd name="connsiteY4" fmla="*/ 134747 h 134747"/>
              <a:gd name="connsiteX5" fmla="*/ 0 w 1584000"/>
              <a:gd name="connsiteY5" fmla="*/ 2882 h 134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84000" h="134747">
                <a:moveTo>
                  <a:pt x="0" y="0"/>
                </a:moveTo>
                <a:lnTo>
                  <a:pt x="1584000" y="0"/>
                </a:lnTo>
                <a:lnTo>
                  <a:pt x="1584000" y="3638"/>
                </a:lnTo>
                <a:lnTo>
                  <a:pt x="1480374" y="134747"/>
                </a:lnTo>
                <a:lnTo>
                  <a:pt x="104224" y="134747"/>
                </a:lnTo>
                <a:lnTo>
                  <a:pt x="0" y="2882"/>
                </a:lnTo>
                <a:close/>
              </a:path>
            </a:pathLst>
          </a:custGeom>
          <a:solidFill>
            <a:srgbClr val="FF9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Freeform 223"/>
          <p:cNvSpPr>
            <a:spLocks noChangeAspect="1"/>
          </p:cNvSpPr>
          <p:nvPr/>
        </p:nvSpPr>
        <p:spPr bwMode="auto">
          <a:xfrm>
            <a:off x="7122090" y="2590831"/>
            <a:ext cx="585099" cy="474528"/>
          </a:xfrm>
          <a:custGeom>
            <a:avLst/>
            <a:gdLst>
              <a:gd name="T0" fmla="*/ 107 w 107"/>
              <a:gd name="T1" fmla="*/ 10 h 87"/>
              <a:gd name="T2" fmla="*/ 95 w 107"/>
              <a:gd name="T3" fmla="*/ 13 h 87"/>
              <a:gd name="T4" fmla="*/ 104 w 107"/>
              <a:gd name="T5" fmla="*/ 1 h 87"/>
              <a:gd name="T6" fmla="*/ 90 w 107"/>
              <a:gd name="T7" fmla="*/ 7 h 87"/>
              <a:gd name="T8" fmla="*/ 74 w 107"/>
              <a:gd name="T9" fmla="*/ 0 h 87"/>
              <a:gd name="T10" fmla="*/ 52 w 107"/>
              <a:gd name="T11" fmla="*/ 22 h 87"/>
              <a:gd name="T12" fmla="*/ 53 w 107"/>
              <a:gd name="T13" fmla="*/ 27 h 87"/>
              <a:gd name="T14" fmla="*/ 7 w 107"/>
              <a:gd name="T15" fmla="*/ 4 h 87"/>
              <a:gd name="T16" fmla="*/ 4 w 107"/>
              <a:gd name="T17" fmla="*/ 15 h 87"/>
              <a:gd name="T18" fmla="*/ 14 w 107"/>
              <a:gd name="T19" fmla="*/ 33 h 87"/>
              <a:gd name="T20" fmla="*/ 4 w 107"/>
              <a:gd name="T21" fmla="*/ 30 h 87"/>
              <a:gd name="T22" fmla="*/ 4 w 107"/>
              <a:gd name="T23" fmla="*/ 31 h 87"/>
              <a:gd name="T24" fmla="*/ 22 w 107"/>
              <a:gd name="T25" fmla="*/ 52 h 87"/>
              <a:gd name="T26" fmla="*/ 16 w 107"/>
              <a:gd name="T27" fmla="*/ 53 h 87"/>
              <a:gd name="T28" fmla="*/ 12 w 107"/>
              <a:gd name="T29" fmla="*/ 53 h 87"/>
              <a:gd name="T30" fmla="*/ 32 w 107"/>
              <a:gd name="T31" fmla="*/ 68 h 87"/>
              <a:gd name="T32" fmla="*/ 5 w 107"/>
              <a:gd name="T33" fmla="*/ 77 h 87"/>
              <a:gd name="T34" fmla="*/ 0 w 107"/>
              <a:gd name="T35" fmla="*/ 77 h 87"/>
              <a:gd name="T36" fmla="*/ 33 w 107"/>
              <a:gd name="T37" fmla="*/ 87 h 87"/>
              <a:gd name="T38" fmla="*/ 96 w 107"/>
              <a:gd name="T39" fmla="*/ 24 h 87"/>
              <a:gd name="T40" fmla="*/ 96 w 107"/>
              <a:gd name="T41" fmla="*/ 21 h 87"/>
              <a:gd name="T42" fmla="*/ 107 w 107"/>
              <a:gd name="T43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solidFill>
            <a:srgbClr val="3B353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6994491" y="3743188"/>
            <a:ext cx="800219" cy="36234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上箭头 25"/>
          <p:cNvSpPr/>
          <p:nvPr/>
        </p:nvSpPr>
        <p:spPr>
          <a:xfrm>
            <a:off x="6284823" y="1989775"/>
            <a:ext cx="2220204" cy="2533392"/>
          </a:xfrm>
          <a:prstGeom prst="upArrow">
            <a:avLst>
              <a:gd name="adj1" fmla="val 61972"/>
              <a:gd name="adj2" fmla="val 46169"/>
            </a:avLst>
          </a:prstGeom>
          <a:noFill/>
          <a:ln>
            <a:solidFill>
              <a:srgbClr val="FF97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n>
                <a:gradFill>
                  <a:gsLst>
                    <a:gs pos="0">
                      <a:srgbClr val="FBF56F"/>
                    </a:gs>
                    <a:gs pos="100000">
                      <a:srgbClr val="DEB024"/>
                    </a:gs>
                  </a:gsLst>
                  <a:lin ang="5400000" scaled="1"/>
                </a:gradFill>
              </a:ln>
              <a:solidFill>
                <a:schemeClr val="tx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344446" y="4935099"/>
            <a:ext cx="2108146" cy="5355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单击此处可编辑内容根据您的需要自由拉伸文本框</a:t>
            </a:r>
            <a:r>
              <a:rPr lang="zh-CN" altLang="en-US" sz="1200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大小</a:t>
            </a:r>
            <a:endParaRPr lang="en-US" altLang="zh-CN" sz="1000" dirty="0" smtClean="0">
              <a:solidFill>
                <a:srgbClr val="3B3535"/>
              </a:solidFill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9779282" y="2501437"/>
            <a:ext cx="441361" cy="564450"/>
            <a:chOff x="1605186" y="572440"/>
            <a:chExt cx="563562" cy="720725"/>
          </a:xfrm>
          <a:solidFill>
            <a:srgbClr val="3B3535"/>
          </a:solidFill>
        </p:grpSpPr>
        <p:sp>
          <p:nvSpPr>
            <p:cNvPr id="29" name="Freeform 32"/>
            <p:cNvSpPr/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3"/>
            <p:cNvSpPr/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4"/>
            <p:cNvSpPr/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2" name="任意多边形 31"/>
          <p:cNvSpPr/>
          <p:nvPr/>
        </p:nvSpPr>
        <p:spPr>
          <a:xfrm flipH="1">
            <a:off x="10690736" y="3013412"/>
            <a:ext cx="440373" cy="104557"/>
          </a:xfrm>
          <a:custGeom>
            <a:avLst/>
            <a:gdLst>
              <a:gd name="connsiteX0" fmla="*/ 440373 w 440373"/>
              <a:gd name="connsiteY0" fmla="*/ 0 h 104557"/>
              <a:gd name="connsiteX1" fmla="*/ 0 w 440373"/>
              <a:gd name="connsiteY1" fmla="*/ 0 h 104557"/>
              <a:gd name="connsiteX2" fmla="*/ 97713 w 440373"/>
              <a:gd name="connsiteY2" fmla="*/ 104557 h 104557"/>
              <a:gd name="connsiteX3" fmla="*/ 440373 w 440373"/>
              <a:gd name="connsiteY3" fmla="*/ 104557 h 104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0373" h="104557">
                <a:moveTo>
                  <a:pt x="440373" y="0"/>
                </a:moveTo>
                <a:lnTo>
                  <a:pt x="0" y="0"/>
                </a:lnTo>
                <a:lnTo>
                  <a:pt x="97713" y="104557"/>
                </a:lnTo>
                <a:lnTo>
                  <a:pt x="440373" y="104557"/>
                </a:lnTo>
                <a:close/>
              </a:path>
            </a:pathLst>
          </a:custGeom>
          <a:solidFill>
            <a:srgbClr val="FF9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8876004" y="3013412"/>
            <a:ext cx="448795" cy="112613"/>
          </a:xfrm>
          <a:custGeom>
            <a:avLst/>
            <a:gdLst>
              <a:gd name="connsiteX0" fmla="*/ 0 w 448795"/>
              <a:gd name="connsiteY0" fmla="*/ 0 h 112613"/>
              <a:gd name="connsiteX1" fmla="*/ 448795 w 448795"/>
              <a:gd name="connsiteY1" fmla="*/ 0 h 112613"/>
              <a:gd name="connsiteX2" fmla="*/ 448795 w 448795"/>
              <a:gd name="connsiteY2" fmla="*/ 112613 h 112613"/>
              <a:gd name="connsiteX3" fmla="*/ 95917 w 448795"/>
              <a:gd name="connsiteY3" fmla="*/ 112613 h 112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8795" h="112613">
                <a:moveTo>
                  <a:pt x="0" y="0"/>
                </a:moveTo>
                <a:lnTo>
                  <a:pt x="448795" y="0"/>
                </a:lnTo>
                <a:lnTo>
                  <a:pt x="448795" y="112613"/>
                </a:lnTo>
                <a:lnTo>
                  <a:pt x="95917" y="112613"/>
                </a:lnTo>
                <a:close/>
              </a:path>
            </a:pathLst>
          </a:custGeom>
          <a:solidFill>
            <a:srgbClr val="FF9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9310272" y="4527026"/>
            <a:ext cx="1405969" cy="121330"/>
          </a:xfrm>
          <a:custGeom>
            <a:avLst/>
            <a:gdLst>
              <a:gd name="connsiteX0" fmla="*/ 0 w 1584000"/>
              <a:gd name="connsiteY0" fmla="*/ 0 h 134747"/>
              <a:gd name="connsiteX1" fmla="*/ 1584000 w 1584000"/>
              <a:gd name="connsiteY1" fmla="*/ 0 h 134747"/>
              <a:gd name="connsiteX2" fmla="*/ 1584000 w 1584000"/>
              <a:gd name="connsiteY2" fmla="*/ 3638 h 134747"/>
              <a:gd name="connsiteX3" fmla="*/ 1480374 w 1584000"/>
              <a:gd name="connsiteY3" fmla="*/ 134747 h 134747"/>
              <a:gd name="connsiteX4" fmla="*/ 104224 w 1584000"/>
              <a:gd name="connsiteY4" fmla="*/ 134747 h 134747"/>
              <a:gd name="connsiteX5" fmla="*/ 0 w 1584000"/>
              <a:gd name="connsiteY5" fmla="*/ 2882 h 134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84000" h="134747">
                <a:moveTo>
                  <a:pt x="0" y="0"/>
                </a:moveTo>
                <a:lnTo>
                  <a:pt x="1584000" y="0"/>
                </a:lnTo>
                <a:lnTo>
                  <a:pt x="1584000" y="3638"/>
                </a:lnTo>
                <a:lnTo>
                  <a:pt x="1480374" y="134747"/>
                </a:lnTo>
                <a:lnTo>
                  <a:pt x="104224" y="134747"/>
                </a:lnTo>
                <a:lnTo>
                  <a:pt x="0" y="2882"/>
                </a:lnTo>
                <a:close/>
              </a:path>
            </a:pathLst>
          </a:custGeom>
          <a:solidFill>
            <a:srgbClr val="FF9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599852" y="3743188"/>
            <a:ext cx="800219" cy="36234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上箭头 35"/>
          <p:cNvSpPr/>
          <p:nvPr/>
        </p:nvSpPr>
        <p:spPr>
          <a:xfrm>
            <a:off x="8889860" y="1989775"/>
            <a:ext cx="2220204" cy="2533392"/>
          </a:xfrm>
          <a:prstGeom prst="upArrow">
            <a:avLst>
              <a:gd name="adj1" fmla="val 61972"/>
              <a:gd name="adj2" fmla="val 46169"/>
            </a:avLst>
          </a:prstGeom>
          <a:noFill/>
          <a:ln>
            <a:solidFill>
              <a:srgbClr val="FF97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n>
                <a:gradFill>
                  <a:gsLst>
                    <a:gs pos="0">
                      <a:srgbClr val="FBF56F"/>
                    </a:gs>
                    <a:gs pos="100000">
                      <a:srgbClr val="DEB024"/>
                    </a:gs>
                  </a:gsLst>
                  <a:lin ang="5400000" scaled="1"/>
                </a:gradFill>
              </a:ln>
              <a:solidFill>
                <a:schemeClr val="tx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949483" y="4935099"/>
            <a:ext cx="2108146" cy="5355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单击此处可编辑内容根据您的需要自由拉伸文本框</a:t>
            </a:r>
            <a:r>
              <a:rPr lang="zh-CN" altLang="en-US" sz="1200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大小</a:t>
            </a:r>
            <a:endParaRPr lang="en-US" altLang="zh-CN" sz="1000" dirty="0" smtClean="0">
              <a:solidFill>
                <a:srgbClr val="3B3535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850" y="342900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3B3535"/>
                </a:solidFill>
              </a:rPr>
              <a:t>点击此处添加标题</a:t>
            </a:r>
            <a:endParaRPr lang="zh-CN" altLang="en-US" sz="2400" b="1" dirty="0">
              <a:solidFill>
                <a:srgbClr val="3B3535"/>
              </a:solidFill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1288953" y="1987539"/>
            <a:ext cx="2288702" cy="3231536"/>
          </a:xfrm>
          <a:custGeom>
            <a:avLst/>
            <a:gdLst>
              <a:gd name="connsiteX0" fmla="*/ 172533 w 2288702"/>
              <a:gd name="connsiteY0" fmla="*/ 0 h 3585714"/>
              <a:gd name="connsiteX1" fmla="*/ 2116170 w 2288702"/>
              <a:gd name="connsiteY1" fmla="*/ 0 h 3585714"/>
              <a:gd name="connsiteX2" fmla="*/ 2288702 w 2288702"/>
              <a:gd name="connsiteY2" fmla="*/ 172532 h 3585714"/>
              <a:gd name="connsiteX3" fmla="*/ 2288702 w 2288702"/>
              <a:gd name="connsiteY3" fmla="*/ 862638 h 3585714"/>
              <a:gd name="connsiteX4" fmla="*/ 2288701 w 2288702"/>
              <a:gd name="connsiteY4" fmla="*/ 862643 h 3585714"/>
              <a:gd name="connsiteX5" fmla="*/ 2288701 w 2288702"/>
              <a:gd name="connsiteY5" fmla="*/ 2723076 h 3585714"/>
              <a:gd name="connsiteX6" fmla="*/ 2288701 w 2288702"/>
              <a:gd name="connsiteY6" fmla="*/ 2733909 h 3585714"/>
              <a:gd name="connsiteX7" fmla="*/ 2288701 w 2288702"/>
              <a:gd name="connsiteY7" fmla="*/ 3413182 h 3585714"/>
              <a:gd name="connsiteX8" fmla="*/ 2116169 w 2288702"/>
              <a:gd name="connsiteY8" fmla="*/ 3585714 h 3585714"/>
              <a:gd name="connsiteX9" fmla="*/ 172532 w 2288702"/>
              <a:gd name="connsiteY9" fmla="*/ 3585714 h 3585714"/>
              <a:gd name="connsiteX10" fmla="*/ 0 w 2288702"/>
              <a:gd name="connsiteY10" fmla="*/ 3413182 h 3585714"/>
              <a:gd name="connsiteX11" fmla="*/ 0 w 2288702"/>
              <a:gd name="connsiteY11" fmla="*/ 2733909 h 3585714"/>
              <a:gd name="connsiteX12" fmla="*/ 0 w 2288702"/>
              <a:gd name="connsiteY12" fmla="*/ 2723076 h 3585714"/>
              <a:gd name="connsiteX13" fmla="*/ 0 w 2288702"/>
              <a:gd name="connsiteY13" fmla="*/ 610567 h 3585714"/>
              <a:gd name="connsiteX14" fmla="*/ 1 w 2288702"/>
              <a:gd name="connsiteY14" fmla="*/ 610557 h 3585714"/>
              <a:gd name="connsiteX15" fmla="*/ 1 w 2288702"/>
              <a:gd name="connsiteY15" fmla="*/ 172532 h 3585714"/>
              <a:gd name="connsiteX16" fmla="*/ 172533 w 2288702"/>
              <a:gd name="connsiteY16" fmla="*/ 0 h 3585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288702" h="3585714">
                <a:moveTo>
                  <a:pt x="172533" y="0"/>
                </a:moveTo>
                <a:lnTo>
                  <a:pt x="2116170" y="0"/>
                </a:lnTo>
                <a:cubicBezTo>
                  <a:pt x="2211457" y="0"/>
                  <a:pt x="2288702" y="77245"/>
                  <a:pt x="2288702" y="172532"/>
                </a:cubicBezTo>
                <a:lnTo>
                  <a:pt x="2288702" y="862638"/>
                </a:lnTo>
                <a:lnTo>
                  <a:pt x="2288701" y="862643"/>
                </a:lnTo>
                <a:lnTo>
                  <a:pt x="2288701" y="2723076"/>
                </a:lnTo>
                <a:lnTo>
                  <a:pt x="2288701" y="2733909"/>
                </a:lnTo>
                <a:lnTo>
                  <a:pt x="2288701" y="3413182"/>
                </a:lnTo>
                <a:cubicBezTo>
                  <a:pt x="2288701" y="3508469"/>
                  <a:pt x="2211456" y="3585714"/>
                  <a:pt x="2116169" y="3585714"/>
                </a:cubicBezTo>
                <a:lnTo>
                  <a:pt x="172532" y="3585714"/>
                </a:lnTo>
                <a:cubicBezTo>
                  <a:pt x="77245" y="3585714"/>
                  <a:pt x="0" y="3508469"/>
                  <a:pt x="0" y="3413182"/>
                </a:cubicBezTo>
                <a:lnTo>
                  <a:pt x="0" y="2733909"/>
                </a:lnTo>
                <a:lnTo>
                  <a:pt x="0" y="2723076"/>
                </a:lnTo>
                <a:lnTo>
                  <a:pt x="0" y="610567"/>
                </a:lnTo>
                <a:lnTo>
                  <a:pt x="1" y="610557"/>
                </a:lnTo>
                <a:lnTo>
                  <a:pt x="1" y="172532"/>
                </a:lnTo>
                <a:cubicBezTo>
                  <a:pt x="1" y="77245"/>
                  <a:pt x="77246" y="0"/>
                  <a:pt x="172533" y="0"/>
                </a:cubicBezTo>
                <a:close/>
              </a:path>
            </a:pathLst>
          </a:custGeom>
          <a:noFill/>
          <a:ln>
            <a:solidFill>
              <a:srgbClr val="FF97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 rot="1865994" flipH="1">
            <a:off x="3481377" y="2984723"/>
            <a:ext cx="192556" cy="319205"/>
          </a:xfrm>
          <a:custGeom>
            <a:avLst/>
            <a:gdLst>
              <a:gd name="connsiteX0" fmla="*/ 192556 w 192556"/>
              <a:gd name="connsiteY0" fmla="*/ 0 h 319205"/>
              <a:gd name="connsiteX1" fmla="*/ 0 w 192556"/>
              <a:gd name="connsiteY1" fmla="*/ 0 h 319205"/>
              <a:gd name="connsiteX2" fmla="*/ 0 w 192556"/>
              <a:gd name="connsiteY2" fmla="*/ 319205 h 319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556" h="319205">
                <a:moveTo>
                  <a:pt x="192556" y="0"/>
                </a:moveTo>
                <a:lnTo>
                  <a:pt x="0" y="0"/>
                </a:lnTo>
                <a:lnTo>
                  <a:pt x="0" y="319205"/>
                </a:lnTo>
                <a:close/>
              </a:path>
            </a:pathLst>
          </a:custGeom>
          <a:solidFill>
            <a:srgbClr val="FF9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19734006">
            <a:off x="1197194" y="3009762"/>
            <a:ext cx="183520" cy="304226"/>
          </a:xfrm>
          <a:custGeom>
            <a:avLst/>
            <a:gdLst>
              <a:gd name="connsiteX0" fmla="*/ 183520 w 183520"/>
              <a:gd name="connsiteY0" fmla="*/ 0 h 304226"/>
              <a:gd name="connsiteX1" fmla="*/ 0 w 183520"/>
              <a:gd name="connsiteY1" fmla="*/ 304226 h 304226"/>
              <a:gd name="connsiteX2" fmla="*/ 0 w 183520"/>
              <a:gd name="connsiteY2" fmla="*/ 0 h 304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3520" h="304226">
                <a:moveTo>
                  <a:pt x="183520" y="0"/>
                </a:moveTo>
                <a:lnTo>
                  <a:pt x="0" y="304226"/>
                </a:lnTo>
                <a:lnTo>
                  <a:pt x="0" y="0"/>
                </a:lnTo>
                <a:close/>
              </a:path>
            </a:pathLst>
          </a:custGeom>
          <a:solidFill>
            <a:srgbClr val="FF9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9319" y="2459717"/>
            <a:ext cx="2607971" cy="615095"/>
          </a:xfrm>
          <a:prstGeom prst="rect">
            <a:avLst/>
          </a:prstGeom>
          <a:solidFill>
            <a:srgbClr val="FF9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833008" y="2444099"/>
            <a:ext cx="12234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2,357</a:t>
            </a:r>
            <a:endParaRPr lang="zh-CN" altLang="en-US" sz="36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1746894" y="3819533"/>
            <a:ext cx="1372820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单击此处可编辑内容根据您的需要自由拉伸文本框大小</a:t>
            </a:r>
            <a:endParaRPr lang="en-US" altLang="zh-CN" sz="1200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1746895" y="3495031"/>
            <a:ext cx="1372819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4944641" y="1987539"/>
            <a:ext cx="2302718" cy="3231536"/>
          </a:xfrm>
          <a:custGeom>
            <a:avLst/>
            <a:gdLst>
              <a:gd name="connsiteX0" fmla="*/ 172533 w 2288702"/>
              <a:gd name="connsiteY0" fmla="*/ 0 h 3585714"/>
              <a:gd name="connsiteX1" fmla="*/ 2116170 w 2288702"/>
              <a:gd name="connsiteY1" fmla="*/ 0 h 3585714"/>
              <a:gd name="connsiteX2" fmla="*/ 2288702 w 2288702"/>
              <a:gd name="connsiteY2" fmla="*/ 172532 h 3585714"/>
              <a:gd name="connsiteX3" fmla="*/ 2288702 w 2288702"/>
              <a:gd name="connsiteY3" fmla="*/ 862638 h 3585714"/>
              <a:gd name="connsiteX4" fmla="*/ 2288701 w 2288702"/>
              <a:gd name="connsiteY4" fmla="*/ 862643 h 3585714"/>
              <a:gd name="connsiteX5" fmla="*/ 2288701 w 2288702"/>
              <a:gd name="connsiteY5" fmla="*/ 2723076 h 3585714"/>
              <a:gd name="connsiteX6" fmla="*/ 2288701 w 2288702"/>
              <a:gd name="connsiteY6" fmla="*/ 2733909 h 3585714"/>
              <a:gd name="connsiteX7" fmla="*/ 2288701 w 2288702"/>
              <a:gd name="connsiteY7" fmla="*/ 3413182 h 3585714"/>
              <a:gd name="connsiteX8" fmla="*/ 2116169 w 2288702"/>
              <a:gd name="connsiteY8" fmla="*/ 3585714 h 3585714"/>
              <a:gd name="connsiteX9" fmla="*/ 172532 w 2288702"/>
              <a:gd name="connsiteY9" fmla="*/ 3585714 h 3585714"/>
              <a:gd name="connsiteX10" fmla="*/ 0 w 2288702"/>
              <a:gd name="connsiteY10" fmla="*/ 3413182 h 3585714"/>
              <a:gd name="connsiteX11" fmla="*/ 0 w 2288702"/>
              <a:gd name="connsiteY11" fmla="*/ 2733909 h 3585714"/>
              <a:gd name="connsiteX12" fmla="*/ 0 w 2288702"/>
              <a:gd name="connsiteY12" fmla="*/ 2723076 h 3585714"/>
              <a:gd name="connsiteX13" fmla="*/ 0 w 2288702"/>
              <a:gd name="connsiteY13" fmla="*/ 610567 h 3585714"/>
              <a:gd name="connsiteX14" fmla="*/ 1 w 2288702"/>
              <a:gd name="connsiteY14" fmla="*/ 610557 h 3585714"/>
              <a:gd name="connsiteX15" fmla="*/ 1 w 2288702"/>
              <a:gd name="connsiteY15" fmla="*/ 172532 h 3585714"/>
              <a:gd name="connsiteX16" fmla="*/ 172533 w 2288702"/>
              <a:gd name="connsiteY16" fmla="*/ 0 h 3585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288702" h="3585714">
                <a:moveTo>
                  <a:pt x="172533" y="0"/>
                </a:moveTo>
                <a:lnTo>
                  <a:pt x="2116170" y="0"/>
                </a:lnTo>
                <a:cubicBezTo>
                  <a:pt x="2211457" y="0"/>
                  <a:pt x="2288702" y="77245"/>
                  <a:pt x="2288702" y="172532"/>
                </a:cubicBezTo>
                <a:lnTo>
                  <a:pt x="2288702" y="862638"/>
                </a:lnTo>
                <a:lnTo>
                  <a:pt x="2288701" y="862643"/>
                </a:lnTo>
                <a:lnTo>
                  <a:pt x="2288701" y="2723076"/>
                </a:lnTo>
                <a:lnTo>
                  <a:pt x="2288701" y="2733909"/>
                </a:lnTo>
                <a:lnTo>
                  <a:pt x="2288701" y="3413182"/>
                </a:lnTo>
                <a:cubicBezTo>
                  <a:pt x="2288701" y="3508469"/>
                  <a:pt x="2211456" y="3585714"/>
                  <a:pt x="2116169" y="3585714"/>
                </a:cubicBezTo>
                <a:lnTo>
                  <a:pt x="172532" y="3585714"/>
                </a:lnTo>
                <a:cubicBezTo>
                  <a:pt x="77245" y="3585714"/>
                  <a:pt x="0" y="3508469"/>
                  <a:pt x="0" y="3413182"/>
                </a:cubicBezTo>
                <a:lnTo>
                  <a:pt x="0" y="2733909"/>
                </a:lnTo>
                <a:lnTo>
                  <a:pt x="0" y="2723076"/>
                </a:lnTo>
                <a:lnTo>
                  <a:pt x="0" y="610567"/>
                </a:lnTo>
                <a:lnTo>
                  <a:pt x="1" y="610557"/>
                </a:lnTo>
                <a:lnTo>
                  <a:pt x="1" y="172532"/>
                </a:lnTo>
                <a:cubicBezTo>
                  <a:pt x="1" y="77245"/>
                  <a:pt x="77246" y="0"/>
                  <a:pt x="172533" y="0"/>
                </a:cubicBezTo>
                <a:close/>
              </a:path>
            </a:pathLst>
          </a:custGeom>
          <a:noFill/>
          <a:ln>
            <a:solidFill>
              <a:srgbClr val="FF97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rot="1865994" flipH="1">
            <a:off x="7144073" y="2984723"/>
            <a:ext cx="192556" cy="319205"/>
          </a:xfrm>
          <a:custGeom>
            <a:avLst/>
            <a:gdLst>
              <a:gd name="connsiteX0" fmla="*/ 192556 w 192556"/>
              <a:gd name="connsiteY0" fmla="*/ 0 h 319205"/>
              <a:gd name="connsiteX1" fmla="*/ 0 w 192556"/>
              <a:gd name="connsiteY1" fmla="*/ 0 h 319205"/>
              <a:gd name="connsiteX2" fmla="*/ 0 w 192556"/>
              <a:gd name="connsiteY2" fmla="*/ 319205 h 319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556" h="319205">
                <a:moveTo>
                  <a:pt x="192556" y="0"/>
                </a:moveTo>
                <a:lnTo>
                  <a:pt x="0" y="0"/>
                </a:lnTo>
                <a:lnTo>
                  <a:pt x="0" y="319205"/>
                </a:lnTo>
                <a:close/>
              </a:path>
            </a:pathLst>
          </a:custGeom>
          <a:solidFill>
            <a:srgbClr val="FF9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rot="19734006">
            <a:off x="4859890" y="3009762"/>
            <a:ext cx="183520" cy="304226"/>
          </a:xfrm>
          <a:custGeom>
            <a:avLst/>
            <a:gdLst>
              <a:gd name="connsiteX0" fmla="*/ 183520 w 183520"/>
              <a:gd name="connsiteY0" fmla="*/ 0 h 304226"/>
              <a:gd name="connsiteX1" fmla="*/ 0 w 183520"/>
              <a:gd name="connsiteY1" fmla="*/ 304226 h 304226"/>
              <a:gd name="connsiteX2" fmla="*/ 0 w 183520"/>
              <a:gd name="connsiteY2" fmla="*/ 0 h 304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3520" h="304226">
                <a:moveTo>
                  <a:pt x="183520" y="0"/>
                </a:moveTo>
                <a:lnTo>
                  <a:pt x="0" y="304226"/>
                </a:lnTo>
                <a:lnTo>
                  <a:pt x="0" y="0"/>
                </a:lnTo>
                <a:close/>
              </a:path>
            </a:pathLst>
          </a:custGeom>
          <a:solidFill>
            <a:srgbClr val="FF9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792015" y="2459717"/>
            <a:ext cx="2607971" cy="615095"/>
          </a:xfrm>
          <a:prstGeom prst="rect">
            <a:avLst/>
          </a:prstGeom>
          <a:solidFill>
            <a:srgbClr val="FF9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5509720" y="2444099"/>
            <a:ext cx="12234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3,681</a:t>
            </a:r>
            <a:endParaRPr lang="zh-CN" altLang="en-US" sz="36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5409590" y="3819533"/>
            <a:ext cx="1372820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单击此处可编辑内容根据您的需要自由拉伸文本框大小</a:t>
            </a:r>
            <a:endParaRPr lang="en-US" altLang="zh-CN" sz="1200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5409591" y="3495031"/>
            <a:ext cx="1372819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8614345" y="1987539"/>
            <a:ext cx="2288702" cy="3231536"/>
          </a:xfrm>
          <a:custGeom>
            <a:avLst/>
            <a:gdLst>
              <a:gd name="connsiteX0" fmla="*/ 172533 w 2288702"/>
              <a:gd name="connsiteY0" fmla="*/ 0 h 3585714"/>
              <a:gd name="connsiteX1" fmla="*/ 2116170 w 2288702"/>
              <a:gd name="connsiteY1" fmla="*/ 0 h 3585714"/>
              <a:gd name="connsiteX2" fmla="*/ 2288702 w 2288702"/>
              <a:gd name="connsiteY2" fmla="*/ 172532 h 3585714"/>
              <a:gd name="connsiteX3" fmla="*/ 2288702 w 2288702"/>
              <a:gd name="connsiteY3" fmla="*/ 862638 h 3585714"/>
              <a:gd name="connsiteX4" fmla="*/ 2288701 w 2288702"/>
              <a:gd name="connsiteY4" fmla="*/ 862643 h 3585714"/>
              <a:gd name="connsiteX5" fmla="*/ 2288701 w 2288702"/>
              <a:gd name="connsiteY5" fmla="*/ 2723076 h 3585714"/>
              <a:gd name="connsiteX6" fmla="*/ 2288701 w 2288702"/>
              <a:gd name="connsiteY6" fmla="*/ 2733909 h 3585714"/>
              <a:gd name="connsiteX7" fmla="*/ 2288701 w 2288702"/>
              <a:gd name="connsiteY7" fmla="*/ 3413182 h 3585714"/>
              <a:gd name="connsiteX8" fmla="*/ 2116169 w 2288702"/>
              <a:gd name="connsiteY8" fmla="*/ 3585714 h 3585714"/>
              <a:gd name="connsiteX9" fmla="*/ 172532 w 2288702"/>
              <a:gd name="connsiteY9" fmla="*/ 3585714 h 3585714"/>
              <a:gd name="connsiteX10" fmla="*/ 0 w 2288702"/>
              <a:gd name="connsiteY10" fmla="*/ 3413182 h 3585714"/>
              <a:gd name="connsiteX11" fmla="*/ 0 w 2288702"/>
              <a:gd name="connsiteY11" fmla="*/ 2733909 h 3585714"/>
              <a:gd name="connsiteX12" fmla="*/ 0 w 2288702"/>
              <a:gd name="connsiteY12" fmla="*/ 2723076 h 3585714"/>
              <a:gd name="connsiteX13" fmla="*/ 0 w 2288702"/>
              <a:gd name="connsiteY13" fmla="*/ 610567 h 3585714"/>
              <a:gd name="connsiteX14" fmla="*/ 1 w 2288702"/>
              <a:gd name="connsiteY14" fmla="*/ 610557 h 3585714"/>
              <a:gd name="connsiteX15" fmla="*/ 1 w 2288702"/>
              <a:gd name="connsiteY15" fmla="*/ 172532 h 3585714"/>
              <a:gd name="connsiteX16" fmla="*/ 172533 w 2288702"/>
              <a:gd name="connsiteY16" fmla="*/ 0 h 3585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288702" h="3585714">
                <a:moveTo>
                  <a:pt x="172533" y="0"/>
                </a:moveTo>
                <a:lnTo>
                  <a:pt x="2116170" y="0"/>
                </a:lnTo>
                <a:cubicBezTo>
                  <a:pt x="2211457" y="0"/>
                  <a:pt x="2288702" y="77245"/>
                  <a:pt x="2288702" y="172532"/>
                </a:cubicBezTo>
                <a:lnTo>
                  <a:pt x="2288702" y="862638"/>
                </a:lnTo>
                <a:lnTo>
                  <a:pt x="2288701" y="862643"/>
                </a:lnTo>
                <a:lnTo>
                  <a:pt x="2288701" y="2723076"/>
                </a:lnTo>
                <a:lnTo>
                  <a:pt x="2288701" y="2733909"/>
                </a:lnTo>
                <a:lnTo>
                  <a:pt x="2288701" y="3413182"/>
                </a:lnTo>
                <a:cubicBezTo>
                  <a:pt x="2288701" y="3508469"/>
                  <a:pt x="2211456" y="3585714"/>
                  <a:pt x="2116169" y="3585714"/>
                </a:cubicBezTo>
                <a:lnTo>
                  <a:pt x="172532" y="3585714"/>
                </a:lnTo>
                <a:cubicBezTo>
                  <a:pt x="77245" y="3585714"/>
                  <a:pt x="0" y="3508469"/>
                  <a:pt x="0" y="3413182"/>
                </a:cubicBezTo>
                <a:lnTo>
                  <a:pt x="0" y="2733909"/>
                </a:lnTo>
                <a:lnTo>
                  <a:pt x="0" y="2723076"/>
                </a:lnTo>
                <a:lnTo>
                  <a:pt x="0" y="610567"/>
                </a:lnTo>
                <a:lnTo>
                  <a:pt x="1" y="610557"/>
                </a:lnTo>
                <a:lnTo>
                  <a:pt x="1" y="172532"/>
                </a:lnTo>
                <a:cubicBezTo>
                  <a:pt x="1" y="77245"/>
                  <a:pt x="77246" y="0"/>
                  <a:pt x="172533" y="0"/>
                </a:cubicBezTo>
                <a:close/>
              </a:path>
            </a:pathLst>
          </a:custGeom>
          <a:noFill/>
          <a:ln>
            <a:solidFill>
              <a:srgbClr val="FF97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 rot="1865994" flipH="1">
            <a:off x="10806769" y="2984722"/>
            <a:ext cx="192556" cy="319204"/>
          </a:xfrm>
          <a:custGeom>
            <a:avLst/>
            <a:gdLst>
              <a:gd name="connsiteX0" fmla="*/ 192556 w 192556"/>
              <a:gd name="connsiteY0" fmla="*/ 0 h 319204"/>
              <a:gd name="connsiteX1" fmla="*/ 0 w 192556"/>
              <a:gd name="connsiteY1" fmla="*/ 0 h 319204"/>
              <a:gd name="connsiteX2" fmla="*/ 0 w 192556"/>
              <a:gd name="connsiteY2" fmla="*/ 319204 h 319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556" h="319204">
                <a:moveTo>
                  <a:pt x="192556" y="0"/>
                </a:moveTo>
                <a:lnTo>
                  <a:pt x="0" y="0"/>
                </a:lnTo>
                <a:lnTo>
                  <a:pt x="0" y="319204"/>
                </a:lnTo>
                <a:close/>
              </a:path>
            </a:pathLst>
          </a:custGeom>
          <a:solidFill>
            <a:srgbClr val="FF9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rot="19734006">
            <a:off x="8522586" y="3009762"/>
            <a:ext cx="183520" cy="304226"/>
          </a:xfrm>
          <a:custGeom>
            <a:avLst/>
            <a:gdLst>
              <a:gd name="connsiteX0" fmla="*/ 183520 w 183520"/>
              <a:gd name="connsiteY0" fmla="*/ 0 h 304226"/>
              <a:gd name="connsiteX1" fmla="*/ 0 w 183520"/>
              <a:gd name="connsiteY1" fmla="*/ 304226 h 304226"/>
              <a:gd name="connsiteX2" fmla="*/ 0 w 183520"/>
              <a:gd name="connsiteY2" fmla="*/ 0 h 304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3520" h="304226">
                <a:moveTo>
                  <a:pt x="183520" y="0"/>
                </a:moveTo>
                <a:lnTo>
                  <a:pt x="0" y="304226"/>
                </a:lnTo>
                <a:lnTo>
                  <a:pt x="0" y="0"/>
                </a:lnTo>
                <a:close/>
              </a:path>
            </a:pathLst>
          </a:custGeom>
          <a:solidFill>
            <a:srgbClr val="FF9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454711" y="2459717"/>
            <a:ext cx="2607971" cy="615095"/>
          </a:xfrm>
          <a:prstGeom prst="rect">
            <a:avLst/>
          </a:prstGeom>
          <a:solidFill>
            <a:srgbClr val="FF9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9133226" y="2444099"/>
            <a:ext cx="12234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1,529</a:t>
            </a:r>
            <a:endParaRPr lang="zh-CN" altLang="en-US" sz="36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9072286" y="3819533"/>
            <a:ext cx="1372820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单击此处可编辑内容根据您的需要自由拉伸文本框大小</a:t>
            </a:r>
            <a:endParaRPr lang="en-US" altLang="zh-CN" sz="1200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9072287" y="3495031"/>
            <a:ext cx="1372819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850" y="342900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3B3535"/>
                </a:solidFill>
              </a:rPr>
              <a:t>点击此处添加标题</a:t>
            </a:r>
            <a:endParaRPr lang="zh-CN" altLang="en-US" sz="2400" b="1" dirty="0">
              <a:solidFill>
                <a:srgbClr val="3B3535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6" y="5056254"/>
            <a:ext cx="4060510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3B353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</a:t>
            </a:r>
            <a:endParaRPr lang="en-US" altLang="zh-CN" sz="1400" dirty="0">
              <a:solidFill>
                <a:srgbClr val="3B353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Rounded Rectangle 26"/>
          <p:cNvSpPr/>
          <p:nvPr/>
        </p:nvSpPr>
        <p:spPr>
          <a:xfrm>
            <a:off x="8167970" y="1804865"/>
            <a:ext cx="1897467" cy="474367"/>
          </a:xfrm>
          <a:prstGeom prst="roundRect">
            <a:avLst/>
          </a:prstGeom>
          <a:solidFill>
            <a:srgbClr val="FF9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5" name="Rounded Rectangle 27"/>
          <p:cNvSpPr/>
          <p:nvPr/>
        </p:nvSpPr>
        <p:spPr>
          <a:xfrm>
            <a:off x="8377520" y="4281365"/>
            <a:ext cx="1897467" cy="474367"/>
          </a:xfrm>
          <a:prstGeom prst="roundRect">
            <a:avLst/>
          </a:prstGeom>
          <a:solidFill>
            <a:srgbClr val="FF9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6" name="Rounded Rectangle 28"/>
          <p:cNvSpPr/>
          <p:nvPr/>
        </p:nvSpPr>
        <p:spPr>
          <a:xfrm>
            <a:off x="7882220" y="3000390"/>
            <a:ext cx="1897467" cy="474367"/>
          </a:xfrm>
          <a:prstGeom prst="roundRect">
            <a:avLst/>
          </a:prstGeom>
          <a:solidFill>
            <a:srgbClr val="FF9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7" name="Rounded Rectangle 29"/>
          <p:cNvSpPr/>
          <p:nvPr/>
        </p:nvSpPr>
        <p:spPr>
          <a:xfrm>
            <a:off x="2393792" y="3267090"/>
            <a:ext cx="1897467" cy="474367"/>
          </a:xfrm>
          <a:prstGeom prst="roundRect">
            <a:avLst/>
          </a:prstGeom>
          <a:solidFill>
            <a:srgbClr val="FF9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8" name="Rounded Rectangle 30"/>
          <p:cNvSpPr/>
          <p:nvPr/>
        </p:nvSpPr>
        <p:spPr>
          <a:xfrm>
            <a:off x="1917014" y="1995365"/>
            <a:ext cx="1897467" cy="474367"/>
          </a:xfrm>
          <a:prstGeom prst="roundRect">
            <a:avLst/>
          </a:prstGeom>
          <a:solidFill>
            <a:srgbClr val="FF9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9" name="Rounded Rectangle 31"/>
          <p:cNvSpPr/>
          <p:nvPr/>
        </p:nvSpPr>
        <p:spPr>
          <a:xfrm>
            <a:off x="2069414" y="4450472"/>
            <a:ext cx="1897467" cy="474367"/>
          </a:xfrm>
          <a:prstGeom prst="roundRect">
            <a:avLst/>
          </a:prstGeom>
          <a:solidFill>
            <a:srgbClr val="FF9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10" name="Freeform 5"/>
          <p:cNvSpPr/>
          <p:nvPr/>
        </p:nvSpPr>
        <p:spPr bwMode="auto">
          <a:xfrm>
            <a:off x="6219667" y="2025342"/>
            <a:ext cx="1906588" cy="319088"/>
          </a:xfrm>
          <a:custGeom>
            <a:avLst/>
            <a:gdLst>
              <a:gd name="T0" fmla="*/ 339 w 902"/>
              <a:gd name="T1" fmla="*/ 147 h 151"/>
              <a:gd name="T2" fmla="*/ 342 w 902"/>
              <a:gd name="T3" fmla="*/ 151 h 151"/>
              <a:gd name="T4" fmla="*/ 480 w 902"/>
              <a:gd name="T5" fmla="*/ 13 h 151"/>
              <a:gd name="T6" fmla="*/ 902 w 902"/>
              <a:gd name="T7" fmla="*/ 13 h 151"/>
              <a:gd name="T8" fmla="*/ 902 w 902"/>
              <a:gd name="T9" fmla="*/ 3 h 151"/>
              <a:gd name="T10" fmla="*/ 475 w 902"/>
              <a:gd name="T11" fmla="*/ 3 h 151"/>
              <a:gd name="T12" fmla="*/ 475 w 902"/>
              <a:gd name="T13" fmla="*/ 5 h 151"/>
              <a:gd name="T14" fmla="*/ 475 w 902"/>
              <a:gd name="T15" fmla="*/ 4 h 151"/>
              <a:gd name="T16" fmla="*/ 340 w 902"/>
              <a:gd name="T17" fmla="*/ 139 h 151"/>
              <a:gd name="T18" fmla="*/ 0 w 902"/>
              <a:gd name="T19" fmla="*/ 0 h 151"/>
              <a:gd name="T20" fmla="*/ 0 w 902"/>
              <a:gd name="T21" fmla="*/ 7 h 151"/>
              <a:gd name="T22" fmla="*/ 339 w 902"/>
              <a:gd name="T23" fmla="*/ 148 h 151"/>
              <a:gd name="T24" fmla="*/ 339 w 902"/>
              <a:gd name="T25" fmla="*/ 147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02" h="151">
                <a:moveTo>
                  <a:pt x="339" y="147"/>
                </a:moveTo>
                <a:cubicBezTo>
                  <a:pt x="342" y="151"/>
                  <a:pt x="342" y="151"/>
                  <a:pt x="342" y="151"/>
                </a:cubicBezTo>
                <a:cubicBezTo>
                  <a:pt x="480" y="13"/>
                  <a:pt x="480" y="13"/>
                  <a:pt x="480" y="13"/>
                </a:cubicBezTo>
                <a:cubicBezTo>
                  <a:pt x="902" y="13"/>
                  <a:pt x="902" y="13"/>
                  <a:pt x="902" y="13"/>
                </a:cubicBezTo>
                <a:cubicBezTo>
                  <a:pt x="902" y="3"/>
                  <a:pt x="902" y="3"/>
                  <a:pt x="902" y="3"/>
                </a:cubicBezTo>
                <a:cubicBezTo>
                  <a:pt x="475" y="3"/>
                  <a:pt x="475" y="3"/>
                  <a:pt x="475" y="3"/>
                </a:cubicBezTo>
                <a:cubicBezTo>
                  <a:pt x="475" y="5"/>
                  <a:pt x="475" y="5"/>
                  <a:pt x="475" y="5"/>
                </a:cubicBezTo>
                <a:cubicBezTo>
                  <a:pt x="475" y="4"/>
                  <a:pt x="475" y="4"/>
                  <a:pt x="475" y="4"/>
                </a:cubicBezTo>
                <a:cubicBezTo>
                  <a:pt x="340" y="139"/>
                  <a:pt x="340" y="139"/>
                  <a:pt x="340" y="139"/>
                </a:cubicBezTo>
                <a:cubicBezTo>
                  <a:pt x="243" y="60"/>
                  <a:pt x="125" y="12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128" y="20"/>
                  <a:pt x="244" y="70"/>
                  <a:pt x="339" y="148"/>
                </a:cubicBezTo>
                <a:lnTo>
                  <a:pt x="339" y="147"/>
                </a:lnTo>
                <a:close/>
              </a:path>
            </a:pathLst>
          </a:custGeom>
          <a:solidFill>
            <a:srgbClr val="FF97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Freeform 6"/>
          <p:cNvSpPr/>
          <p:nvPr/>
        </p:nvSpPr>
        <p:spPr bwMode="auto">
          <a:xfrm>
            <a:off x="4046379" y="4405005"/>
            <a:ext cx="1906588" cy="319088"/>
          </a:xfrm>
          <a:custGeom>
            <a:avLst/>
            <a:gdLst>
              <a:gd name="T0" fmla="*/ 564 w 902"/>
              <a:gd name="T1" fmla="*/ 3 h 151"/>
              <a:gd name="T2" fmla="*/ 560 w 902"/>
              <a:gd name="T3" fmla="*/ 0 h 151"/>
              <a:gd name="T4" fmla="*/ 422 w 902"/>
              <a:gd name="T5" fmla="*/ 138 h 151"/>
              <a:gd name="T6" fmla="*/ 0 w 902"/>
              <a:gd name="T7" fmla="*/ 138 h 151"/>
              <a:gd name="T8" fmla="*/ 0 w 902"/>
              <a:gd name="T9" fmla="*/ 148 h 151"/>
              <a:gd name="T10" fmla="*/ 427 w 902"/>
              <a:gd name="T11" fmla="*/ 148 h 151"/>
              <a:gd name="T12" fmla="*/ 427 w 902"/>
              <a:gd name="T13" fmla="*/ 146 h 151"/>
              <a:gd name="T14" fmla="*/ 428 w 902"/>
              <a:gd name="T15" fmla="*/ 146 h 151"/>
              <a:gd name="T16" fmla="*/ 562 w 902"/>
              <a:gd name="T17" fmla="*/ 12 h 151"/>
              <a:gd name="T18" fmla="*/ 902 w 902"/>
              <a:gd name="T19" fmla="*/ 151 h 151"/>
              <a:gd name="T20" fmla="*/ 902 w 902"/>
              <a:gd name="T21" fmla="*/ 144 h 151"/>
              <a:gd name="T22" fmla="*/ 564 w 902"/>
              <a:gd name="T23" fmla="*/ 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02" h="151">
                <a:moveTo>
                  <a:pt x="564" y="3"/>
                </a:moveTo>
                <a:cubicBezTo>
                  <a:pt x="560" y="0"/>
                  <a:pt x="560" y="0"/>
                  <a:pt x="560" y="0"/>
                </a:cubicBezTo>
                <a:cubicBezTo>
                  <a:pt x="422" y="138"/>
                  <a:pt x="422" y="138"/>
                  <a:pt x="422" y="138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48"/>
                  <a:pt x="0" y="148"/>
                  <a:pt x="0" y="148"/>
                </a:cubicBezTo>
                <a:cubicBezTo>
                  <a:pt x="427" y="148"/>
                  <a:pt x="427" y="148"/>
                  <a:pt x="427" y="148"/>
                </a:cubicBezTo>
                <a:cubicBezTo>
                  <a:pt x="427" y="146"/>
                  <a:pt x="427" y="146"/>
                  <a:pt x="427" y="146"/>
                </a:cubicBezTo>
                <a:cubicBezTo>
                  <a:pt x="428" y="146"/>
                  <a:pt x="428" y="146"/>
                  <a:pt x="428" y="146"/>
                </a:cubicBezTo>
                <a:cubicBezTo>
                  <a:pt x="562" y="12"/>
                  <a:pt x="562" y="12"/>
                  <a:pt x="562" y="12"/>
                </a:cubicBezTo>
                <a:cubicBezTo>
                  <a:pt x="660" y="91"/>
                  <a:pt x="777" y="139"/>
                  <a:pt x="902" y="151"/>
                </a:cubicBezTo>
                <a:cubicBezTo>
                  <a:pt x="902" y="144"/>
                  <a:pt x="902" y="144"/>
                  <a:pt x="902" y="144"/>
                </a:cubicBezTo>
                <a:cubicBezTo>
                  <a:pt x="775" y="131"/>
                  <a:pt x="658" y="80"/>
                  <a:pt x="564" y="3"/>
                </a:cubicBezTo>
                <a:close/>
              </a:path>
            </a:pathLst>
          </a:custGeom>
          <a:solidFill>
            <a:srgbClr val="FF97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" name="Freeform 7"/>
          <p:cNvSpPr/>
          <p:nvPr/>
        </p:nvSpPr>
        <p:spPr bwMode="auto">
          <a:xfrm>
            <a:off x="7121367" y="2514292"/>
            <a:ext cx="714375" cy="738188"/>
          </a:xfrm>
          <a:custGeom>
            <a:avLst/>
            <a:gdLst>
              <a:gd name="T0" fmla="*/ 338 w 338"/>
              <a:gd name="T1" fmla="*/ 349 h 349"/>
              <a:gd name="T2" fmla="*/ 338 w 338"/>
              <a:gd name="T3" fmla="*/ 339 h 349"/>
              <a:gd name="T4" fmla="*/ 148 w 338"/>
              <a:gd name="T5" fmla="*/ 339 h 349"/>
              <a:gd name="T6" fmla="*/ 6 w 338"/>
              <a:gd name="T7" fmla="*/ 0 h 349"/>
              <a:gd name="T8" fmla="*/ 0 w 338"/>
              <a:gd name="T9" fmla="*/ 5 h 349"/>
              <a:gd name="T10" fmla="*/ 141 w 338"/>
              <a:gd name="T11" fmla="*/ 344 h 349"/>
              <a:gd name="T12" fmla="*/ 141 w 338"/>
              <a:gd name="T13" fmla="*/ 344 h 349"/>
              <a:gd name="T14" fmla="*/ 141 w 338"/>
              <a:gd name="T15" fmla="*/ 349 h 349"/>
              <a:gd name="T16" fmla="*/ 338 w 338"/>
              <a:gd name="T17" fmla="*/ 349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8" h="349">
                <a:moveTo>
                  <a:pt x="338" y="349"/>
                </a:moveTo>
                <a:cubicBezTo>
                  <a:pt x="338" y="339"/>
                  <a:pt x="338" y="339"/>
                  <a:pt x="338" y="339"/>
                </a:cubicBezTo>
                <a:cubicBezTo>
                  <a:pt x="148" y="339"/>
                  <a:pt x="148" y="339"/>
                  <a:pt x="148" y="339"/>
                </a:cubicBezTo>
                <a:cubicBezTo>
                  <a:pt x="135" y="214"/>
                  <a:pt x="86" y="97"/>
                  <a:pt x="6" y="0"/>
                </a:cubicBezTo>
                <a:cubicBezTo>
                  <a:pt x="0" y="5"/>
                  <a:pt x="0" y="5"/>
                  <a:pt x="0" y="5"/>
                </a:cubicBezTo>
                <a:cubicBezTo>
                  <a:pt x="78" y="100"/>
                  <a:pt x="128" y="216"/>
                  <a:pt x="141" y="344"/>
                </a:cubicBezTo>
                <a:cubicBezTo>
                  <a:pt x="141" y="344"/>
                  <a:pt x="141" y="344"/>
                  <a:pt x="141" y="344"/>
                </a:cubicBezTo>
                <a:cubicBezTo>
                  <a:pt x="141" y="349"/>
                  <a:pt x="141" y="349"/>
                  <a:pt x="141" y="349"/>
                </a:cubicBezTo>
                <a:lnTo>
                  <a:pt x="338" y="349"/>
                </a:lnTo>
                <a:close/>
              </a:path>
            </a:pathLst>
          </a:custGeom>
          <a:solidFill>
            <a:srgbClr val="FF97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" name="Freeform 9"/>
          <p:cNvSpPr/>
          <p:nvPr/>
        </p:nvSpPr>
        <p:spPr bwMode="auto">
          <a:xfrm>
            <a:off x="3855879" y="2220605"/>
            <a:ext cx="1200150" cy="1020763"/>
          </a:xfrm>
          <a:custGeom>
            <a:avLst/>
            <a:gdLst>
              <a:gd name="T0" fmla="*/ 556 w 568"/>
              <a:gd name="T1" fmla="*/ 143 h 483"/>
              <a:gd name="T2" fmla="*/ 417 w 568"/>
              <a:gd name="T3" fmla="*/ 483 h 483"/>
              <a:gd name="T4" fmla="*/ 424 w 568"/>
              <a:gd name="T5" fmla="*/ 483 h 483"/>
              <a:gd name="T6" fmla="*/ 565 w 568"/>
              <a:gd name="T7" fmla="*/ 144 h 483"/>
              <a:gd name="T8" fmla="*/ 565 w 568"/>
              <a:gd name="T9" fmla="*/ 144 h 483"/>
              <a:gd name="T10" fmla="*/ 568 w 568"/>
              <a:gd name="T11" fmla="*/ 141 h 483"/>
              <a:gd name="T12" fmla="*/ 429 w 568"/>
              <a:gd name="T13" fmla="*/ 1 h 483"/>
              <a:gd name="T14" fmla="*/ 427 w 568"/>
              <a:gd name="T15" fmla="*/ 3 h 483"/>
              <a:gd name="T16" fmla="*/ 427 w 568"/>
              <a:gd name="T17" fmla="*/ 0 h 483"/>
              <a:gd name="T18" fmla="*/ 0 w 568"/>
              <a:gd name="T19" fmla="*/ 0 h 483"/>
              <a:gd name="T20" fmla="*/ 0 w 568"/>
              <a:gd name="T21" fmla="*/ 10 h 483"/>
              <a:gd name="T22" fmla="*/ 423 w 568"/>
              <a:gd name="T23" fmla="*/ 10 h 483"/>
              <a:gd name="T24" fmla="*/ 556 w 568"/>
              <a:gd name="T25" fmla="*/ 143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68" h="483">
                <a:moveTo>
                  <a:pt x="556" y="143"/>
                </a:moveTo>
                <a:cubicBezTo>
                  <a:pt x="477" y="240"/>
                  <a:pt x="429" y="358"/>
                  <a:pt x="417" y="483"/>
                </a:cubicBezTo>
                <a:cubicBezTo>
                  <a:pt x="424" y="483"/>
                  <a:pt x="424" y="483"/>
                  <a:pt x="424" y="483"/>
                </a:cubicBezTo>
                <a:cubicBezTo>
                  <a:pt x="437" y="355"/>
                  <a:pt x="488" y="239"/>
                  <a:pt x="565" y="144"/>
                </a:cubicBezTo>
                <a:cubicBezTo>
                  <a:pt x="565" y="144"/>
                  <a:pt x="565" y="144"/>
                  <a:pt x="565" y="144"/>
                </a:cubicBezTo>
                <a:cubicBezTo>
                  <a:pt x="568" y="141"/>
                  <a:pt x="568" y="141"/>
                  <a:pt x="568" y="141"/>
                </a:cubicBezTo>
                <a:cubicBezTo>
                  <a:pt x="429" y="1"/>
                  <a:pt x="429" y="1"/>
                  <a:pt x="429" y="1"/>
                </a:cubicBezTo>
                <a:cubicBezTo>
                  <a:pt x="427" y="3"/>
                  <a:pt x="427" y="3"/>
                  <a:pt x="427" y="3"/>
                </a:cubicBezTo>
                <a:cubicBezTo>
                  <a:pt x="427" y="0"/>
                  <a:pt x="427" y="0"/>
                  <a:pt x="42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423" y="10"/>
                  <a:pt x="423" y="10"/>
                  <a:pt x="423" y="10"/>
                </a:cubicBezTo>
                <a:lnTo>
                  <a:pt x="556" y="143"/>
                </a:lnTo>
                <a:close/>
              </a:path>
            </a:pathLst>
          </a:custGeom>
          <a:solidFill>
            <a:srgbClr val="FF97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" name="Freeform 10"/>
          <p:cNvSpPr/>
          <p:nvPr/>
        </p:nvSpPr>
        <p:spPr bwMode="auto">
          <a:xfrm>
            <a:off x="4335304" y="3496955"/>
            <a:ext cx="714375" cy="738188"/>
          </a:xfrm>
          <a:custGeom>
            <a:avLst/>
            <a:gdLst>
              <a:gd name="T0" fmla="*/ 0 w 338"/>
              <a:gd name="T1" fmla="*/ 0 h 349"/>
              <a:gd name="T2" fmla="*/ 0 w 338"/>
              <a:gd name="T3" fmla="*/ 10 h 349"/>
              <a:gd name="T4" fmla="*/ 191 w 338"/>
              <a:gd name="T5" fmla="*/ 10 h 349"/>
              <a:gd name="T6" fmla="*/ 332 w 338"/>
              <a:gd name="T7" fmla="*/ 349 h 349"/>
              <a:gd name="T8" fmla="*/ 338 w 338"/>
              <a:gd name="T9" fmla="*/ 343 h 349"/>
              <a:gd name="T10" fmla="*/ 197 w 338"/>
              <a:gd name="T11" fmla="*/ 5 h 349"/>
              <a:gd name="T12" fmla="*/ 197 w 338"/>
              <a:gd name="T13" fmla="*/ 5 h 349"/>
              <a:gd name="T14" fmla="*/ 197 w 338"/>
              <a:gd name="T15" fmla="*/ 0 h 349"/>
              <a:gd name="T16" fmla="*/ 0 w 338"/>
              <a:gd name="T17" fmla="*/ 0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8" h="349">
                <a:moveTo>
                  <a:pt x="0" y="0"/>
                </a:moveTo>
                <a:cubicBezTo>
                  <a:pt x="0" y="10"/>
                  <a:pt x="0" y="10"/>
                  <a:pt x="0" y="10"/>
                </a:cubicBezTo>
                <a:cubicBezTo>
                  <a:pt x="191" y="10"/>
                  <a:pt x="191" y="10"/>
                  <a:pt x="191" y="10"/>
                </a:cubicBezTo>
                <a:cubicBezTo>
                  <a:pt x="204" y="135"/>
                  <a:pt x="253" y="252"/>
                  <a:pt x="332" y="349"/>
                </a:cubicBezTo>
                <a:cubicBezTo>
                  <a:pt x="338" y="343"/>
                  <a:pt x="338" y="343"/>
                  <a:pt x="338" y="343"/>
                </a:cubicBezTo>
                <a:cubicBezTo>
                  <a:pt x="261" y="249"/>
                  <a:pt x="210" y="132"/>
                  <a:pt x="197" y="5"/>
                </a:cubicBezTo>
                <a:cubicBezTo>
                  <a:pt x="197" y="5"/>
                  <a:pt x="197" y="5"/>
                  <a:pt x="197" y="5"/>
                </a:cubicBezTo>
                <a:cubicBezTo>
                  <a:pt x="197" y="0"/>
                  <a:pt x="197" y="0"/>
                  <a:pt x="197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97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" name="Freeform 11"/>
          <p:cNvSpPr/>
          <p:nvPr/>
        </p:nvSpPr>
        <p:spPr bwMode="auto">
          <a:xfrm>
            <a:off x="7115017" y="3508067"/>
            <a:ext cx="1198563" cy="1020763"/>
          </a:xfrm>
          <a:custGeom>
            <a:avLst/>
            <a:gdLst>
              <a:gd name="T0" fmla="*/ 145 w 567"/>
              <a:gd name="T1" fmla="*/ 473 h 483"/>
              <a:gd name="T2" fmla="*/ 12 w 567"/>
              <a:gd name="T3" fmla="*/ 340 h 483"/>
              <a:gd name="T4" fmla="*/ 151 w 567"/>
              <a:gd name="T5" fmla="*/ 0 h 483"/>
              <a:gd name="T6" fmla="*/ 144 w 567"/>
              <a:gd name="T7" fmla="*/ 0 h 483"/>
              <a:gd name="T8" fmla="*/ 3 w 567"/>
              <a:gd name="T9" fmla="*/ 338 h 483"/>
              <a:gd name="T10" fmla="*/ 4 w 567"/>
              <a:gd name="T11" fmla="*/ 338 h 483"/>
              <a:gd name="T12" fmla="*/ 0 w 567"/>
              <a:gd name="T13" fmla="*/ 342 h 483"/>
              <a:gd name="T14" fmla="*/ 140 w 567"/>
              <a:gd name="T15" fmla="*/ 481 h 483"/>
              <a:gd name="T16" fmla="*/ 140 w 567"/>
              <a:gd name="T17" fmla="*/ 481 h 483"/>
              <a:gd name="T18" fmla="*/ 140 w 567"/>
              <a:gd name="T19" fmla="*/ 483 h 483"/>
              <a:gd name="T20" fmla="*/ 567 w 567"/>
              <a:gd name="T21" fmla="*/ 483 h 483"/>
              <a:gd name="T22" fmla="*/ 567 w 567"/>
              <a:gd name="T23" fmla="*/ 473 h 483"/>
              <a:gd name="T24" fmla="*/ 145 w 567"/>
              <a:gd name="T25" fmla="*/ 473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67" h="483">
                <a:moveTo>
                  <a:pt x="145" y="473"/>
                </a:moveTo>
                <a:cubicBezTo>
                  <a:pt x="12" y="340"/>
                  <a:pt x="12" y="340"/>
                  <a:pt x="12" y="340"/>
                </a:cubicBezTo>
                <a:cubicBezTo>
                  <a:pt x="91" y="242"/>
                  <a:pt x="139" y="125"/>
                  <a:pt x="151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31" y="127"/>
                  <a:pt x="81" y="244"/>
                  <a:pt x="3" y="338"/>
                </a:cubicBezTo>
                <a:cubicBezTo>
                  <a:pt x="4" y="338"/>
                  <a:pt x="4" y="338"/>
                  <a:pt x="4" y="338"/>
                </a:cubicBezTo>
                <a:cubicBezTo>
                  <a:pt x="0" y="342"/>
                  <a:pt x="0" y="342"/>
                  <a:pt x="0" y="342"/>
                </a:cubicBezTo>
                <a:cubicBezTo>
                  <a:pt x="140" y="481"/>
                  <a:pt x="140" y="481"/>
                  <a:pt x="140" y="481"/>
                </a:cubicBezTo>
                <a:cubicBezTo>
                  <a:pt x="140" y="481"/>
                  <a:pt x="140" y="481"/>
                  <a:pt x="140" y="481"/>
                </a:cubicBezTo>
                <a:cubicBezTo>
                  <a:pt x="140" y="483"/>
                  <a:pt x="140" y="483"/>
                  <a:pt x="140" y="483"/>
                </a:cubicBezTo>
                <a:cubicBezTo>
                  <a:pt x="567" y="483"/>
                  <a:pt x="567" y="483"/>
                  <a:pt x="567" y="483"/>
                </a:cubicBezTo>
                <a:cubicBezTo>
                  <a:pt x="567" y="473"/>
                  <a:pt x="567" y="473"/>
                  <a:pt x="567" y="473"/>
                </a:cubicBezTo>
                <a:lnTo>
                  <a:pt x="145" y="473"/>
                </a:lnTo>
                <a:close/>
              </a:path>
            </a:pathLst>
          </a:custGeom>
          <a:solidFill>
            <a:srgbClr val="FF97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16" name="Group 2"/>
          <p:cNvGrpSpPr/>
          <p:nvPr/>
        </p:nvGrpSpPr>
        <p:grpSpPr>
          <a:xfrm>
            <a:off x="4751229" y="2039630"/>
            <a:ext cx="2668588" cy="2676525"/>
            <a:chOff x="4762500" y="2147889"/>
            <a:chExt cx="2668588" cy="2676525"/>
          </a:xfrm>
          <a:solidFill>
            <a:srgbClr val="FF9797"/>
          </a:solidFill>
        </p:grpSpPr>
        <p:sp>
          <p:nvSpPr>
            <p:cNvPr id="17" name="Freeform 13"/>
            <p:cNvSpPr/>
            <p:nvPr/>
          </p:nvSpPr>
          <p:spPr bwMode="auto">
            <a:xfrm>
              <a:off x="4762500" y="2625726"/>
              <a:ext cx="444500" cy="741363"/>
            </a:xfrm>
            <a:custGeom>
              <a:avLst/>
              <a:gdLst>
                <a:gd name="T0" fmla="*/ 210 w 210"/>
                <a:gd name="T1" fmla="*/ 54 h 350"/>
                <a:gd name="T2" fmla="*/ 144 w 210"/>
                <a:gd name="T3" fmla="*/ 0 h 350"/>
                <a:gd name="T4" fmla="*/ 0 w 210"/>
                <a:gd name="T5" fmla="*/ 342 h 350"/>
                <a:gd name="T6" fmla="*/ 86 w 210"/>
                <a:gd name="T7" fmla="*/ 350 h 350"/>
                <a:gd name="T8" fmla="*/ 210 w 210"/>
                <a:gd name="T9" fmla="*/ 54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350">
                  <a:moveTo>
                    <a:pt x="210" y="54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7" y="132"/>
                    <a:pt x="0" y="342"/>
                    <a:pt x="0" y="342"/>
                  </a:cubicBezTo>
                  <a:cubicBezTo>
                    <a:pt x="86" y="350"/>
                    <a:pt x="86" y="350"/>
                    <a:pt x="86" y="350"/>
                  </a:cubicBezTo>
                  <a:cubicBezTo>
                    <a:pt x="97" y="238"/>
                    <a:pt x="142" y="136"/>
                    <a:pt x="210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4762500" y="3597276"/>
              <a:ext cx="442913" cy="733425"/>
            </a:xfrm>
            <a:custGeom>
              <a:avLst/>
              <a:gdLst>
                <a:gd name="T0" fmla="*/ 87 w 209"/>
                <a:gd name="T1" fmla="*/ 0 h 347"/>
                <a:gd name="T2" fmla="*/ 0 w 209"/>
                <a:gd name="T3" fmla="*/ 9 h 347"/>
                <a:gd name="T4" fmla="*/ 141 w 209"/>
                <a:gd name="T5" fmla="*/ 347 h 347"/>
                <a:gd name="T6" fmla="*/ 209 w 209"/>
                <a:gd name="T7" fmla="*/ 291 h 347"/>
                <a:gd name="T8" fmla="*/ 87 w 209"/>
                <a:gd name="T9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347">
                  <a:moveTo>
                    <a:pt x="87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14" y="217"/>
                    <a:pt x="141" y="347"/>
                    <a:pt x="141" y="347"/>
                  </a:cubicBezTo>
                  <a:cubicBezTo>
                    <a:pt x="209" y="291"/>
                    <a:pt x="209" y="291"/>
                    <a:pt x="209" y="291"/>
                  </a:cubicBezTo>
                  <a:cubicBezTo>
                    <a:pt x="142" y="210"/>
                    <a:pt x="98" y="110"/>
                    <a:pt x="8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5240338" y="4368801"/>
              <a:ext cx="742950" cy="455613"/>
            </a:xfrm>
            <a:custGeom>
              <a:avLst/>
              <a:gdLst>
                <a:gd name="T0" fmla="*/ 56 w 351"/>
                <a:gd name="T1" fmla="*/ 0 h 215"/>
                <a:gd name="T2" fmla="*/ 0 w 351"/>
                <a:gd name="T3" fmla="*/ 68 h 215"/>
                <a:gd name="T4" fmla="*/ 342 w 351"/>
                <a:gd name="T5" fmla="*/ 212 h 215"/>
                <a:gd name="T6" fmla="*/ 351 w 351"/>
                <a:gd name="T7" fmla="*/ 123 h 215"/>
                <a:gd name="T8" fmla="*/ 56 w 351"/>
                <a:gd name="T9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215">
                  <a:moveTo>
                    <a:pt x="56" y="0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173" y="215"/>
                    <a:pt x="342" y="212"/>
                    <a:pt x="342" y="212"/>
                  </a:cubicBezTo>
                  <a:cubicBezTo>
                    <a:pt x="351" y="123"/>
                    <a:pt x="351" y="123"/>
                    <a:pt x="351" y="123"/>
                  </a:cubicBezTo>
                  <a:cubicBezTo>
                    <a:pt x="240" y="112"/>
                    <a:pt x="138" y="68"/>
                    <a:pt x="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16"/>
            <p:cNvSpPr/>
            <p:nvPr/>
          </p:nvSpPr>
          <p:spPr bwMode="auto">
            <a:xfrm>
              <a:off x="6194425" y="4373564"/>
              <a:ext cx="741363" cy="434975"/>
            </a:xfrm>
            <a:custGeom>
              <a:avLst/>
              <a:gdLst>
                <a:gd name="T0" fmla="*/ 0 w 351"/>
                <a:gd name="T1" fmla="*/ 121 h 206"/>
                <a:gd name="T2" fmla="*/ 8 w 351"/>
                <a:gd name="T3" fmla="*/ 206 h 206"/>
                <a:gd name="T4" fmla="*/ 351 w 351"/>
                <a:gd name="T5" fmla="*/ 66 h 206"/>
                <a:gd name="T6" fmla="*/ 298 w 351"/>
                <a:gd name="T7" fmla="*/ 0 h 206"/>
                <a:gd name="T8" fmla="*/ 0 w 351"/>
                <a:gd name="T9" fmla="*/ 12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206">
                  <a:moveTo>
                    <a:pt x="0" y="121"/>
                  </a:moveTo>
                  <a:cubicBezTo>
                    <a:pt x="8" y="206"/>
                    <a:pt x="8" y="206"/>
                    <a:pt x="8" y="206"/>
                  </a:cubicBezTo>
                  <a:cubicBezTo>
                    <a:pt x="8" y="206"/>
                    <a:pt x="223" y="197"/>
                    <a:pt x="351" y="66"/>
                  </a:cubicBezTo>
                  <a:cubicBezTo>
                    <a:pt x="298" y="0"/>
                    <a:pt x="298" y="0"/>
                    <a:pt x="298" y="0"/>
                  </a:cubicBezTo>
                  <a:cubicBezTo>
                    <a:pt x="215" y="68"/>
                    <a:pt x="113" y="111"/>
                    <a:pt x="0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17"/>
            <p:cNvSpPr/>
            <p:nvPr/>
          </p:nvSpPr>
          <p:spPr bwMode="auto">
            <a:xfrm>
              <a:off x="6980238" y="3597276"/>
              <a:ext cx="450850" cy="742950"/>
            </a:xfrm>
            <a:custGeom>
              <a:avLst/>
              <a:gdLst>
                <a:gd name="T0" fmla="*/ 124 w 213"/>
                <a:gd name="T1" fmla="*/ 0 h 351"/>
                <a:gd name="T2" fmla="*/ 0 w 213"/>
                <a:gd name="T3" fmla="*/ 294 h 351"/>
                <a:gd name="T4" fmla="*/ 69 w 213"/>
                <a:gd name="T5" fmla="*/ 351 h 351"/>
                <a:gd name="T6" fmla="*/ 213 w 213"/>
                <a:gd name="T7" fmla="*/ 9 h 351"/>
                <a:gd name="T8" fmla="*/ 124 w 213"/>
                <a:gd name="T9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351">
                  <a:moveTo>
                    <a:pt x="124" y="0"/>
                  </a:moveTo>
                  <a:cubicBezTo>
                    <a:pt x="113" y="111"/>
                    <a:pt x="68" y="212"/>
                    <a:pt x="0" y="294"/>
                  </a:cubicBezTo>
                  <a:cubicBezTo>
                    <a:pt x="69" y="351"/>
                    <a:pt x="69" y="351"/>
                    <a:pt x="69" y="351"/>
                  </a:cubicBezTo>
                  <a:cubicBezTo>
                    <a:pt x="69" y="351"/>
                    <a:pt x="209" y="205"/>
                    <a:pt x="213" y="9"/>
                  </a:cubicBezTo>
                  <a:lnTo>
                    <a:pt x="1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Freeform 18"/>
            <p:cNvSpPr/>
            <p:nvPr/>
          </p:nvSpPr>
          <p:spPr bwMode="auto">
            <a:xfrm>
              <a:off x="6991350" y="2632076"/>
              <a:ext cx="439738" cy="744538"/>
            </a:xfrm>
            <a:custGeom>
              <a:avLst/>
              <a:gdLst>
                <a:gd name="T0" fmla="*/ 120 w 208"/>
                <a:gd name="T1" fmla="*/ 352 h 352"/>
                <a:gd name="T2" fmla="*/ 208 w 208"/>
                <a:gd name="T3" fmla="*/ 344 h 352"/>
                <a:gd name="T4" fmla="*/ 67 w 208"/>
                <a:gd name="T5" fmla="*/ 0 h 352"/>
                <a:gd name="T6" fmla="*/ 0 w 208"/>
                <a:gd name="T7" fmla="*/ 56 h 352"/>
                <a:gd name="T8" fmla="*/ 120 w 208"/>
                <a:gd name="T9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352">
                  <a:moveTo>
                    <a:pt x="120" y="352"/>
                  </a:moveTo>
                  <a:cubicBezTo>
                    <a:pt x="208" y="344"/>
                    <a:pt x="208" y="344"/>
                    <a:pt x="208" y="344"/>
                  </a:cubicBezTo>
                  <a:cubicBezTo>
                    <a:pt x="208" y="344"/>
                    <a:pt x="207" y="153"/>
                    <a:pt x="67" y="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67" y="138"/>
                    <a:pt x="110" y="240"/>
                    <a:pt x="120" y="3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Freeform 19"/>
            <p:cNvSpPr/>
            <p:nvPr/>
          </p:nvSpPr>
          <p:spPr bwMode="auto">
            <a:xfrm>
              <a:off x="6211888" y="2147889"/>
              <a:ext cx="741363" cy="444500"/>
            </a:xfrm>
            <a:custGeom>
              <a:avLst/>
              <a:gdLst>
                <a:gd name="T0" fmla="*/ 296 w 351"/>
                <a:gd name="T1" fmla="*/ 210 h 210"/>
                <a:gd name="T2" fmla="*/ 351 w 351"/>
                <a:gd name="T3" fmla="*/ 144 h 210"/>
                <a:gd name="T4" fmla="*/ 9 w 351"/>
                <a:gd name="T5" fmla="*/ 0 h 210"/>
                <a:gd name="T6" fmla="*/ 0 w 351"/>
                <a:gd name="T7" fmla="*/ 86 h 210"/>
                <a:gd name="T8" fmla="*/ 296 w 351"/>
                <a:gd name="T9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210">
                  <a:moveTo>
                    <a:pt x="296" y="210"/>
                  </a:moveTo>
                  <a:cubicBezTo>
                    <a:pt x="351" y="144"/>
                    <a:pt x="351" y="144"/>
                    <a:pt x="351" y="144"/>
                  </a:cubicBezTo>
                  <a:cubicBezTo>
                    <a:pt x="351" y="144"/>
                    <a:pt x="238" y="19"/>
                    <a:pt x="9" y="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12" y="97"/>
                    <a:pt x="214" y="142"/>
                    <a:pt x="296" y="2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20"/>
            <p:cNvSpPr/>
            <p:nvPr/>
          </p:nvSpPr>
          <p:spPr bwMode="auto">
            <a:xfrm>
              <a:off x="5249863" y="2147889"/>
              <a:ext cx="741363" cy="438150"/>
            </a:xfrm>
            <a:custGeom>
              <a:avLst/>
              <a:gdLst>
                <a:gd name="T0" fmla="*/ 351 w 351"/>
                <a:gd name="T1" fmla="*/ 85 h 207"/>
                <a:gd name="T2" fmla="*/ 343 w 351"/>
                <a:gd name="T3" fmla="*/ 0 h 207"/>
                <a:gd name="T4" fmla="*/ 0 w 351"/>
                <a:gd name="T5" fmla="*/ 141 h 207"/>
                <a:gd name="T6" fmla="*/ 54 w 351"/>
                <a:gd name="T7" fmla="*/ 207 h 207"/>
                <a:gd name="T8" fmla="*/ 351 w 351"/>
                <a:gd name="T9" fmla="*/ 8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207">
                  <a:moveTo>
                    <a:pt x="351" y="85"/>
                  </a:move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153" y="0"/>
                    <a:pt x="0" y="141"/>
                  </a:cubicBezTo>
                  <a:cubicBezTo>
                    <a:pt x="54" y="207"/>
                    <a:pt x="54" y="207"/>
                    <a:pt x="54" y="207"/>
                  </a:cubicBezTo>
                  <a:cubicBezTo>
                    <a:pt x="136" y="139"/>
                    <a:pt x="239" y="95"/>
                    <a:pt x="351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25" name="Group 82"/>
            <p:cNvGrpSpPr/>
            <p:nvPr/>
          </p:nvGrpSpPr>
          <p:grpSpPr>
            <a:xfrm>
              <a:off x="5670413" y="3034924"/>
              <a:ext cx="903359" cy="930323"/>
              <a:chOff x="3681413" y="3632200"/>
              <a:chExt cx="638175" cy="657225"/>
            </a:xfrm>
            <a:grpFill/>
          </p:grpSpPr>
          <p:sp>
            <p:nvSpPr>
              <p:cNvPr id="26" name="Freeform 14"/>
              <p:cNvSpPr>
                <a:spLocks noEditPoints="1"/>
              </p:cNvSpPr>
              <p:nvPr/>
            </p:nvSpPr>
            <p:spPr bwMode="auto">
              <a:xfrm>
                <a:off x="3976688" y="3681413"/>
                <a:ext cx="342900" cy="533400"/>
              </a:xfrm>
              <a:custGeom>
                <a:avLst/>
                <a:gdLst/>
                <a:ahLst/>
                <a:cxnLst>
                  <a:cxn ang="0">
                    <a:pos x="135" y="53"/>
                  </a:cxn>
                  <a:cxn ang="0">
                    <a:pos x="134" y="52"/>
                  </a:cxn>
                  <a:cxn ang="0">
                    <a:pos x="121" y="47"/>
                  </a:cxn>
                  <a:cxn ang="0">
                    <a:pos x="112" y="56"/>
                  </a:cxn>
                  <a:cxn ang="0">
                    <a:pos x="103" y="46"/>
                  </a:cxn>
                  <a:cxn ang="0">
                    <a:pos x="103" y="46"/>
                  </a:cxn>
                  <a:cxn ang="0">
                    <a:pos x="91" y="52"/>
                  </a:cxn>
                  <a:cxn ang="0">
                    <a:pos x="88" y="53"/>
                  </a:cxn>
                  <a:cxn ang="0">
                    <a:pos x="71" y="55"/>
                  </a:cxn>
                  <a:cxn ang="0">
                    <a:pos x="29" y="9"/>
                  </a:cxn>
                  <a:cxn ang="0">
                    <a:pos x="22" y="2"/>
                  </a:cxn>
                  <a:cxn ang="0">
                    <a:pos x="18" y="1"/>
                  </a:cxn>
                  <a:cxn ang="0">
                    <a:pos x="10" y="2"/>
                  </a:cxn>
                  <a:cxn ang="0">
                    <a:pos x="3" y="21"/>
                  </a:cxn>
                  <a:cxn ang="0">
                    <a:pos x="12" y="36"/>
                  </a:cxn>
                  <a:cxn ang="0">
                    <a:pos x="16" y="41"/>
                  </a:cxn>
                  <a:cxn ang="0">
                    <a:pos x="63" y="82"/>
                  </a:cxn>
                  <a:cxn ang="0">
                    <a:pos x="75" y="84"/>
                  </a:cxn>
                  <a:cxn ang="0">
                    <a:pos x="75" y="158"/>
                  </a:cxn>
                  <a:cxn ang="0">
                    <a:pos x="77" y="168"/>
                  </a:cxn>
                  <a:cxn ang="0">
                    <a:pos x="77" y="170"/>
                  </a:cxn>
                  <a:cxn ang="0">
                    <a:pos x="77" y="305"/>
                  </a:cxn>
                  <a:cxn ang="0">
                    <a:pos x="93" y="321"/>
                  </a:cxn>
                  <a:cxn ang="0">
                    <a:pos x="110" y="305"/>
                  </a:cxn>
                  <a:cxn ang="0">
                    <a:pos x="110" y="190"/>
                  </a:cxn>
                  <a:cxn ang="0">
                    <a:pos x="112" y="190"/>
                  </a:cxn>
                  <a:cxn ang="0">
                    <a:pos x="112" y="190"/>
                  </a:cxn>
                  <a:cxn ang="0">
                    <a:pos x="112" y="305"/>
                  </a:cxn>
                  <a:cxn ang="0">
                    <a:pos x="129" y="321"/>
                  </a:cxn>
                  <a:cxn ang="0">
                    <a:pos x="129" y="321"/>
                  </a:cxn>
                  <a:cxn ang="0">
                    <a:pos x="146" y="305"/>
                  </a:cxn>
                  <a:cxn ang="0">
                    <a:pos x="146" y="173"/>
                  </a:cxn>
                  <a:cxn ang="0">
                    <a:pos x="149" y="175"/>
                  </a:cxn>
                  <a:cxn ang="0">
                    <a:pos x="155" y="177"/>
                  </a:cxn>
                  <a:cxn ang="0">
                    <a:pos x="168" y="170"/>
                  </a:cxn>
                  <a:cxn ang="0">
                    <a:pos x="135" y="53"/>
                  </a:cxn>
                  <a:cxn ang="0">
                    <a:pos x="112" y="127"/>
                  </a:cxn>
                  <a:cxn ang="0">
                    <a:pos x="112" y="127"/>
                  </a:cxn>
                  <a:cxn ang="0">
                    <a:pos x="103" y="115"/>
                  </a:cxn>
                  <a:cxn ang="0">
                    <a:pos x="112" y="57"/>
                  </a:cxn>
                  <a:cxn ang="0">
                    <a:pos x="112" y="57"/>
                  </a:cxn>
                  <a:cxn ang="0">
                    <a:pos x="121" y="115"/>
                  </a:cxn>
                  <a:cxn ang="0">
                    <a:pos x="112" y="127"/>
                  </a:cxn>
                  <a:cxn ang="0">
                    <a:pos x="149" y="143"/>
                  </a:cxn>
                  <a:cxn ang="0">
                    <a:pos x="149" y="103"/>
                  </a:cxn>
                  <a:cxn ang="0">
                    <a:pos x="149" y="143"/>
                  </a:cxn>
                  <a:cxn ang="0">
                    <a:pos x="149" y="143"/>
                  </a:cxn>
                  <a:cxn ang="0">
                    <a:pos x="149" y="143"/>
                  </a:cxn>
                </a:cxnLst>
                <a:rect l="0" t="0" r="r" b="b"/>
                <a:pathLst>
                  <a:path w="207" h="321">
                    <a:moveTo>
                      <a:pt x="135" y="53"/>
                    </a:moveTo>
                    <a:cubicBezTo>
                      <a:pt x="135" y="53"/>
                      <a:pt x="134" y="52"/>
                      <a:pt x="134" y="52"/>
                    </a:cubicBezTo>
                    <a:cubicBezTo>
                      <a:pt x="130" y="50"/>
                      <a:pt x="126" y="48"/>
                      <a:pt x="121" y="47"/>
                    </a:cubicBezTo>
                    <a:cubicBezTo>
                      <a:pt x="112" y="56"/>
                      <a:pt x="112" y="56"/>
                      <a:pt x="112" y="56"/>
                    </a:cubicBezTo>
                    <a:cubicBezTo>
                      <a:pt x="103" y="46"/>
                      <a:pt x="103" y="46"/>
                      <a:pt x="103" y="46"/>
                    </a:cubicBezTo>
                    <a:cubicBezTo>
                      <a:pt x="103" y="46"/>
                      <a:pt x="103" y="46"/>
                      <a:pt x="103" y="46"/>
                    </a:cubicBezTo>
                    <a:cubicBezTo>
                      <a:pt x="99" y="48"/>
                      <a:pt x="95" y="49"/>
                      <a:pt x="91" y="52"/>
                    </a:cubicBezTo>
                    <a:cubicBezTo>
                      <a:pt x="90" y="52"/>
                      <a:pt x="89" y="52"/>
                      <a:pt x="88" y="53"/>
                    </a:cubicBezTo>
                    <a:cubicBezTo>
                      <a:pt x="82" y="56"/>
                      <a:pt x="77" y="57"/>
                      <a:pt x="71" y="55"/>
                    </a:cubicBezTo>
                    <a:cubicBezTo>
                      <a:pt x="52" y="49"/>
                      <a:pt x="34" y="19"/>
                      <a:pt x="29" y="9"/>
                    </a:cubicBezTo>
                    <a:cubicBezTo>
                      <a:pt x="27" y="6"/>
                      <a:pt x="25" y="4"/>
                      <a:pt x="22" y="2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6" y="0"/>
                      <a:pt x="13" y="1"/>
                      <a:pt x="10" y="2"/>
                    </a:cubicBezTo>
                    <a:cubicBezTo>
                      <a:pt x="3" y="5"/>
                      <a:pt x="0" y="14"/>
                      <a:pt x="3" y="21"/>
                    </a:cubicBezTo>
                    <a:cubicBezTo>
                      <a:pt x="4" y="23"/>
                      <a:pt x="7" y="29"/>
                      <a:pt x="12" y="36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26" y="56"/>
                      <a:pt x="42" y="75"/>
                      <a:pt x="63" y="82"/>
                    </a:cubicBezTo>
                    <a:cubicBezTo>
                      <a:pt x="67" y="83"/>
                      <a:pt x="71" y="84"/>
                      <a:pt x="75" y="84"/>
                    </a:cubicBezTo>
                    <a:cubicBezTo>
                      <a:pt x="75" y="158"/>
                      <a:pt x="75" y="158"/>
                      <a:pt x="75" y="158"/>
                    </a:cubicBezTo>
                    <a:cubicBezTo>
                      <a:pt x="75" y="162"/>
                      <a:pt x="76" y="165"/>
                      <a:pt x="77" y="168"/>
                    </a:cubicBezTo>
                    <a:cubicBezTo>
                      <a:pt x="77" y="169"/>
                      <a:pt x="77" y="170"/>
                      <a:pt x="77" y="170"/>
                    </a:cubicBezTo>
                    <a:cubicBezTo>
                      <a:pt x="77" y="305"/>
                      <a:pt x="77" y="305"/>
                      <a:pt x="77" y="305"/>
                    </a:cubicBezTo>
                    <a:cubicBezTo>
                      <a:pt x="77" y="314"/>
                      <a:pt x="84" y="321"/>
                      <a:pt x="93" y="321"/>
                    </a:cubicBezTo>
                    <a:cubicBezTo>
                      <a:pt x="103" y="321"/>
                      <a:pt x="110" y="314"/>
                      <a:pt x="110" y="305"/>
                    </a:cubicBezTo>
                    <a:cubicBezTo>
                      <a:pt x="110" y="190"/>
                      <a:pt x="110" y="190"/>
                      <a:pt x="110" y="190"/>
                    </a:cubicBezTo>
                    <a:cubicBezTo>
                      <a:pt x="111" y="190"/>
                      <a:pt x="111" y="190"/>
                      <a:pt x="112" y="190"/>
                    </a:cubicBezTo>
                    <a:cubicBezTo>
                      <a:pt x="112" y="190"/>
                      <a:pt x="112" y="190"/>
                      <a:pt x="112" y="190"/>
                    </a:cubicBezTo>
                    <a:cubicBezTo>
                      <a:pt x="112" y="305"/>
                      <a:pt x="112" y="305"/>
                      <a:pt x="112" y="305"/>
                    </a:cubicBezTo>
                    <a:cubicBezTo>
                      <a:pt x="112" y="314"/>
                      <a:pt x="120" y="321"/>
                      <a:pt x="129" y="321"/>
                    </a:cubicBezTo>
                    <a:cubicBezTo>
                      <a:pt x="129" y="321"/>
                      <a:pt x="129" y="321"/>
                      <a:pt x="129" y="321"/>
                    </a:cubicBezTo>
                    <a:cubicBezTo>
                      <a:pt x="138" y="321"/>
                      <a:pt x="146" y="314"/>
                      <a:pt x="146" y="305"/>
                    </a:cubicBezTo>
                    <a:cubicBezTo>
                      <a:pt x="146" y="173"/>
                      <a:pt x="146" y="173"/>
                      <a:pt x="146" y="173"/>
                    </a:cubicBezTo>
                    <a:cubicBezTo>
                      <a:pt x="146" y="174"/>
                      <a:pt x="147" y="175"/>
                      <a:pt x="149" y="175"/>
                    </a:cubicBezTo>
                    <a:cubicBezTo>
                      <a:pt x="151" y="176"/>
                      <a:pt x="153" y="177"/>
                      <a:pt x="155" y="177"/>
                    </a:cubicBezTo>
                    <a:cubicBezTo>
                      <a:pt x="160" y="177"/>
                      <a:pt x="165" y="174"/>
                      <a:pt x="168" y="170"/>
                    </a:cubicBezTo>
                    <a:cubicBezTo>
                      <a:pt x="207" y="97"/>
                      <a:pt x="153" y="64"/>
                      <a:pt x="135" y="53"/>
                    </a:cubicBezTo>
                    <a:close/>
                    <a:moveTo>
                      <a:pt x="112" y="127"/>
                    </a:moveTo>
                    <a:cubicBezTo>
                      <a:pt x="112" y="127"/>
                      <a:pt x="112" y="127"/>
                      <a:pt x="112" y="127"/>
                    </a:cubicBezTo>
                    <a:cubicBezTo>
                      <a:pt x="103" y="115"/>
                      <a:pt x="103" y="115"/>
                      <a:pt x="103" y="115"/>
                    </a:cubicBezTo>
                    <a:cubicBezTo>
                      <a:pt x="112" y="57"/>
                      <a:pt x="112" y="57"/>
                      <a:pt x="112" y="57"/>
                    </a:cubicBezTo>
                    <a:cubicBezTo>
                      <a:pt x="112" y="57"/>
                      <a:pt x="112" y="57"/>
                      <a:pt x="112" y="57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112" y="127"/>
                    </a:lnTo>
                    <a:close/>
                    <a:moveTo>
                      <a:pt x="149" y="143"/>
                    </a:moveTo>
                    <a:cubicBezTo>
                      <a:pt x="149" y="103"/>
                      <a:pt x="149" y="103"/>
                      <a:pt x="149" y="103"/>
                    </a:cubicBezTo>
                    <a:cubicBezTo>
                      <a:pt x="154" y="113"/>
                      <a:pt x="156" y="126"/>
                      <a:pt x="149" y="143"/>
                    </a:cubicBezTo>
                    <a:close/>
                    <a:moveTo>
                      <a:pt x="149" y="143"/>
                    </a:moveTo>
                    <a:cubicBezTo>
                      <a:pt x="149" y="143"/>
                      <a:pt x="149" y="143"/>
                      <a:pt x="149" y="143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" name="Freeform 15"/>
              <p:cNvSpPr>
                <a:spLocks noEditPoints="1"/>
              </p:cNvSpPr>
              <p:nvPr/>
            </p:nvSpPr>
            <p:spPr bwMode="auto">
              <a:xfrm>
                <a:off x="4102100" y="3633788"/>
                <a:ext cx="119063" cy="120650"/>
              </a:xfrm>
              <a:custGeom>
                <a:avLst/>
                <a:gdLst/>
                <a:ahLst/>
                <a:cxnLst>
                  <a:cxn ang="0">
                    <a:pos x="72" y="36"/>
                  </a:cxn>
                  <a:cxn ang="0">
                    <a:pos x="36" y="72"/>
                  </a:cxn>
                  <a:cxn ang="0">
                    <a:pos x="0" y="36"/>
                  </a:cxn>
                  <a:cxn ang="0">
                    <a:pos x="36" y="0"/>
                  </a:cxn>
                  <a:cxn ang="0">
                    <a:pos x="72" y="36"/>
                  </a:cxn>
                  <a:cxn ang="0">
                    <a:pos x="72" y="36"/>
                  </a:cxn>
                  <a:cxn ang="0">
                    <a:pos x="72" y="36"/>
                  </a:cxn>
                </a:cxnLst>
                <a:rect l="0" t="0" r="r" b="b"/>
                <a:pathLst>
                  <a:path w="72" h="72">
                    <a:moveTo>
                      <a:pt x="72" y="36"/>
                    </a:moveTo>
                    <a:cubicBezTo>
                      <a:pt x="72" y="56"/>
                      <a:pt x="56" y="72"/>
                      <a:pt x="36" y="72"/>
                    </a:cubicBez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lose/>
                    <a:moveTo>
                      <a:pt x="72" y="36"/>
                    </a:moveTo>
                    <a:cubicBezTo>
                      <a:pt x="72" y="36"/>
                      <a:pt x="72" y="36"/>
                      <a:pt x="72" y="36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" name="Freeform 16"/>
              <p:cNvSpPr>
                <a:spLocks noEditPoints="1"/>
              </p:cNvSpPr>
              <p:nvPr/>
            </p:nvSpPr>
            <p:spPr bwMode="auto">
              <a:xfrm>
                <a:off x="3703638" y="3632200"/>
                <a:ext cx="361950" cy="338137"/>
              </a:xfrm>
              <a:custGeom>
                <a:avLst/>
                <a:gdLst/>
                <a:ahLst/>
                <a:cxnLst>
                  <a:cxn ang="0">
                    <a:pos x="197" y="203"/>
                  </a:cxn>
                  <a:cxn ang="0">
                    <a:pos x="20" y="203"/>
                  </a:cxn>
                  <a:cxn ang="0">
                    <a:pos x="0" y="182"/>
                  </a:cxn>
                  <a:cxn ang="0">
                    <a:pos x="0" y="20"/>
                  </a:cxn>
                  <a:cxn ang="0">
                    <a:pos x="20" y="0"/>
                  </a:cxn>
                  <a:cxn ang="0">
                    <a:pos x="197" y="0"/>
                  </a:cxn>
                  <a:cxn ang="0">
                    <a:pos x="218" y="20"/>
                  </a:cxn>
                  <a:cxn ang="0">
                    <a:pos x="218" y="182"/>
                  </a:cxn>
                  <a:cxn ang="0">
                    <a:pos x="197" y="203"/>
                  </a:cxn>
                  <a:cxn ang="0">
                    <a:pos x="20" y="13"/>
                  </a:cxn>
                  <a:cxn ang="0">
                    <a:pos x="13" y="20"/>
                  </a:cxn>
                  <a:cxn ang="0">
                    <a:pos x="13" y="182"/>
                  </a:cxn>
                  <a:cxn ang="0">
                    <a:pos x="20" y="189"/>
                  </a:cxn>
                  <a:cxn ang="0">
                    <a:pos x="197" y="189"/>
                  </a:cxn>
                  <a:cxn ang="0">
                    <a:pos x="204" y="182"/>
                  </a:cxn>
                  <a:cxn ang="0">
                    <a:pos x="204" y="20"/>
                  </a:cxn>
                  <a:cxn ang="0">
                    <a:pos x="197" y="13"/>
                  </a:cxn>
                  <a:cxn ang="0">
                    <a:pos x="20" y="13"/>
                  </a:cxn>
                  <a:cxn ang="0">
                    <a:pos x="20" y="13"/>
                  </a:cxn>
                  <a:cxn ang="0">
                    <a:pos x="20" y="13"/>
                  </a:cxn>
                </a:cxnLst>
                <a:rect l="0" t="0" r="r" b="b"/>
                <a:pathLst>
                  <a:path w="218" h="203">
                    <a:moveTo>
                      <a:pt x="197" y="203"/>
                    </a:moveTo>
                    <a:cubicBezTo>
                      <a:pt x="20" y="203"/>
                      <a:pt x="20" y="203"/>
                      <a:pt x="20" y="203"/>
                    </a:cubicBezTo>
                    <a:cubicBezTo>
                      <a:pt x="9" y="203"/>
                      <a:pt x="0" y="194"/>
                      <a:pt x="0" y="18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97" y="0"/>
                      <a:pt x="197" y="0"/>
                      <a:pt x="197" y="0"/>
                    </a:cubicBezTo>
                    <a:cubicBezTo>
                      <a:pt x="208" y="0"/>
                      <a:pt x="218" y="9"/>
                      <a:pt x="218" y="20"/>
                    </a:cubicBezTo>
                    <a:cubicBezTo>
                      <a:pt x="218" y="182"/>
                      <a:pt x="218" y="182"/>
                      <a:pt x="218" y="182"/>
                    </a:cubicBezTo>
                    <a:cubicBezTo>
                      <a:pt x="218" y="194"/>
                      <a:pt x="208" y="203"/>
                      <a:pt x="197" y="203"/>
                    </a:cubicBezTo>
                    <a:close/>
                    <a:moveTo>
                      <a:pt x="20" y="13"/>
                    </a:moveTo>
                    <a:cubicBezTo>
                      <a:pt x="16" y="13"/>
                      <a:pt x="13" y="16"/>
                      <a:pt x="13" y="20"/>
                    </a:cubicBezTo>
                    <a:cubicBezTo>
                      <a:pt x="13" y="182"/>
                      <a:pt x="13" y="182"/>
                      <a:pt x="13" y="182"/>
                    </a:cubicBezTo>
                    <a:cubicBezTo>
                      <a:pt x="13" y="186"/>
                      <a:pt x="16" y="189"/>
                      <a:pt x="20" y="189"/>
                    </a:cubicBezTo>
                    <a:cubicBezTo>
                      <a:pt x="197" y="189"/>
                      <a:pt x="197" y="189"/>
                      <a:pt x="197" y="189"/>
                    </a:cubicBezTo>
                    <a:cubicBezTo>
                      <a:pt x="201" y="189"/>
                      <a:pt x="204" y="186"/>
                      <a:pt x="204" y="182"/>
                    </a:cubicBezTo>
                    <a:cubicBezTo>
                      <a:pt x="204" y="20"/>
                      <a:pt x="204" y="20"/>
                      <a:pt x="204" y="20"/>
                    </a:cubicBezTo>
                    <a:cubicBezTo>
                      <a:pt x="204" y="16"/>
                      <a:pt x="201" y="13"/>
                      <a:pt x="197" y="13"/>
                    </a:cubicBezTo>
                    <a:lnTo>
                      <a:pt x="20" y="13"/>
                    </a:lnTo>
                    <a:close/>
                    <a:moveTo>
                      <a:pt x="20" y="13"/>
                    </a:moveTo>
                    <a:cubicBezTo>
                      <a:pt x="20" y="13"/>
                      <a:pt x="20" y="13"/>
                      <a:pt x="20" y="13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" name="Freeform 17"/>
              <p:cNvSpPr>
                <a:spLocks noEditPoints="1"/>
              </p:cNvSpPr>
              <p:nvPr/>
            </p:nvSpPr>
            <p:spPr bwMode="auto">
              <a:xfrm>
                <a:off x="3743325" y="4003675"/>
                <a:ext cx="96838" cy="93662"/>
              </a:xfrm>
              <a:custGeom>
                <a:avLst/>
                <a:gdLst/>
                <a:ahLst/>
                <a:cxnLst>
                  <a:cxn ang="0">
                    <a:pos x="58" y="29"/>
                  </a:cxn>
                  <a:cxn ang="0">
                    <a:pos x="29" y="57"/>
                  </a:cxn>
                  <a:cxn ang="0">
                    <a:pos x="0" y="29"/>
                  </a:cxn>
                  <a:cxn ang="0">
                    <a:pos x="29" y="0"/>
                  </a:cxn>
                  <a:cxn ang="0">
                    <a:pos x="58" y="29"/>
                  </a:cxn>
                  <a:cxn ang="0">
                    <a:pos x="58" y="29"/>
                  </a:cxn>
                  <a:cxn ang="0">
                    <a:pos x="58" y="29"/>
                  </a:cxn>
                </a:cxnLst>
                <a:rect l="0" t="0" r="r" b="b"/>
                <a:pathLst>
                  <a:path w="58" h="57">
                    <a:moveTo>
                      <a:pt x="58" y="29"/>
                    </a:moveTo>
                    <a:cubicBezTo>
                      <a:pt x="58" y="45"/>
                      <a:pt x="45" y="57"/>
                      <a:pt x="29" y="57"/>
                    </a:cubicBezTo>
                    <a:cubicBezTo>
                      <a:pt x="13" y="57"/>
                      <a:pt x="0" y="45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45" y="0"/>
                      <a:pt x="58" y="13"/>
                      <a:pt x="58" y="29"/>
                    </a:cubicBezTo>
                    <a:close/>
                    <a:moveTo>
                      <a:pt x="58" y="29"/>
                    </a:moveTo>
                    <a:cubicBezTo>
                      <a:pt x="58" y="29"/>
                      <a:pt x="58" y="29"/>
                      <a:pt x="58" y="29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" name="Freeform 18"/>
              <p:cNvSpPr>
                <a:spLocks noEditPoints="1"/>
              </p:cNvSpPr>
              <p:nvPr/>
            </p:nvSpPr>
            <p:spPr bwMode="auto">
              <a:xfrm>
                <a:off x="3695700" y="4100513"/>
                <a:ext cx="192088" cy="106362"/>
              </a:xfrm>
              <a:custGeom>
                <a:avLst/>
                <a:gdLst/>
                <a:ahLst/>
                <a:cxnLst>
                  <a:cxn ang="0">
                    <a:pos x="25" y="64"/>
                  </a:cxn>
                  <a:cxn ang="0">
                    <a:pos x="29" y="44"/>
                  </a:cxn>
                  <a:cxn ang="0">
                    <a:pos x="29" y="64"/>
                  </a:cxn>
                  <a:cxn ang="0">
                    <a:pos x="58" y="64"/>
                  </a:cxn>
                  <a:cxn ang="0">
                    <a:pos x="51" y="54"/>
                  </a:cxn>
                  <a:cxn ang="0">
                    <a:pos x="58" y="8"/>
                  </a:cxn>
                  <a:cxn ang="0">
                    <a:pos x="58" y="8"/>
                  </a:cxn>
                  <a:cxn ang="0">
                    <a:pos x="65" y="54"/>
                  </a:cxn>
                  <a:cxn ang="0">
                    <a:pos x="58" y="64"/>
                  </a:cxn>
                  <a:cxn ang="0">
                    <a:pos x="87" y="64"/>
                  </a:cxn>
                  <a:cxn ang="0">
                    <a:pos x="87" y="44"/>
                  </a:cxn>
                  <a:cxn ang="0">
                    <a:pos x="91" y="64"/>
                  </a:cxn>
                  <a:cxn ang="0">
                    <a:pos x="114" y="64"/>
                  </a:cxn>
                  <a:cxn ang="0">
                    <a:pos x="77" y="5"/>
                  </a:cxn>
                  <a:cxn ang="0">
                    <a:pos x="76" y="5"/>
                  </a:cxn>
                  <a:cxn ang="0">
                    <a:pos x="65" y="0"/>
                  </a:cxn>
                  <a:cxn ang="0">
                    <a:pos x="58" y="7"/>
                  </a:cxn>
                  <a:cxn ang="0">
                    <a:pos x="51" y="0"/>
                  </a:cxn>
                  <a:cxn ang="0">
                    <a:pos x="51" y="0"/>
                  </a:cxn>
                  <a:cxn ang="0">
                    <a:pos x="40" y="5"/>
                  </a:cxn>
                  <a:cxn ang="0">
                    <a:pos x="39" y="5"/>
                  </a:cxn>
                  <a:cxn ang="0">
                    <a:pos x="2" y="64"/>
                  </a:cxn>
                  <a:cxn ang="0">
                    <a:pos x="25" y="64"/>
                  </a:cxn>
                  <a:cxn ang="0">
                    <a:pos x="25" y="64"/>
                  </a:cxn>
                  <a:cxn ang="0">
                    <a:pos x="25" y="64"/>
                  </a:cxn>
                </a:cxnLst>
                <a:rect l="0" t="0" r="r" b="b"/>
                <a:pathLst>
                  <a:path w="116" h="64">
                    <a:moveTo>
                      <a:pt x="25" y="64"/>
                    </a:moveTo>
                    <a:cubicBezTo>
                      <a:pt x="24" y="56"/>
                      <a:pt x="26" y="49"/>
                      <a:pt x="29" y="44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51" y="54"/>
                      <a:pt x="51" y="54"/>
                      <a:pt x="51" y="54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65" y="54"/>
                      <a:pt x="65" y="54"/>
                      <a:pt x="65" y="54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90" y="49"/>
                      <a:pt x="92" y="56"/>
                      <a:pt x="91" y="64"/>
                    </a:cubicBezTo>
                    <a:cubicBezTo>
                      <a:pt x="114" y="64"/>
                      <a:pt x="114" y="64"/>
                      <a:pt x="114" y="64"/>
                    </a:cubicBezTo>
                    <a:cubicBezTo>
                      <a:pt x="116" y="29"/>
                      <a:pt x="88" y="12"/>
                      <a:pt x="77" y="5"/>
                    </a:cubicBezTo>
                    <a:cubicBezTo>
                      <a:pt x="77" y="5"/>
                      <a:pt x="76" y="5"/>
                      <a:pt x="76" y="5"/>
                    </a:cubicBezTo>
                    <a:cubicBezTo>
                      <a:pt x="72" y="2"/>
                      <a:pt x="69" y="1"/>
                      <a:pt x="65" y="0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47" y="1"/>
                      <a:pt x="44" y="2"/>
                      <a:pt x="40" y="5"/>
                    </a:cubicBezTo>
                    <a:cubicBezTo>
                      <a:pt x="40" y="5"/>
                      <a:pt x="39" y="5"/>
                      <a:pt x="39" y="5"/>
                    </a:cubicBezTo>
                    <a:cubicBezTo>
                      <a:pt x="28" y="12"/>
                      <a:pt x="0" y="29"/>
                      <a:pt x="2" y="64"/>
                    </a:cubicBezTo>
                    <a:lnTo>
                      <a:pt x="25" y="64"/>
                    </a:lnTo>
                    <a:close/>
                    <a:moveTo>
                      <a:pt x="25" y="64"/>
                    </a:moveTo>
                    <a:cubicBezTo>
                      <a:pt x="25" y="64"/>
                      <a:pt x="25" y="64"/>
                      <a:pt x="25" y="64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" name="Freeform 19"/>
              <p:cNvSpPr>
                <a:spLocks noEditPoints="1"/>
              </p:cNvSpPr>
              <p:nvPr/>
            </p:nvSpPr>
            <p:spPr bwMode="auto">
              <a:xfrm>
                <a:off x="3929063" y="4003675"/>
                <a:ext cx="93663" cy="93662"/>
              </a:xfrm>
              <a:custGeom>
                <a:avLst/>
                <a:gdLst/>
                <a:ahLst/>
                <a:cxnLst>
                  <a:cxn ang="0">
                    <a:pos x="57" y="29"/>
                  </a:cxn>
                  <a:cxn ang="0">
                    <a:pos x="28" y="57"/>
                  </a:cxn>
                  <a:cxn ang="0">
                    <a:pos x="0" y="29"/>
                  </a:cxn>
                  <a:cxn ang="0">
                    <a:pos x="28" y="0"/>
                  </a:cxn>
                  <a:cxn ang="0">
                    <a:pos x="57" y="29"/>
                  </a:cxn>
                  <a:cxn ang="0">
                    <a:pos x="57" y="29"/>
                  </a:cxn>
                  <a:cxn ang="0">
                    <a:pos x="57" y="29"/>
                  </a:cxn>
                </a:cxnLst>
                <a:rect l="0" t="0" r="r" b="b"/>
                <a:pathLst>
                  <a:path w="57" h="57">
                    <a:moveTo>
                      <a:pt x="57" y="29"/>
                    </a:moveTo>
                    <a:cubicBezTo>
                      <a:pt x="57" y="45"/>
                      <a:pt x="44" y="57"/>
                      <a:pt x="28" y="57"/>
                    </a:cubicBezTo>
                    <a:cubicBezTo>
                      <a:pt x="13" y="57"/>
                      <a:pt x="0" y="45"/>
                      <a:pt x="0" y="29"/>
                    </a:cubicBezTo>
                    <a:cubicBezTo>
                      <a:pt x="0" y="13"/>
                      <a:pt x="13" y="0"/>
                      <a:pt x="28" y="0"/>
                    </a:cubicBezTo>
                    <a:cubicBezTo>
                      <a:pt x="44" y="0"/>
                      <a:pt x="57" y="13"/>
                      <a:pt x="57" y="29"/>
                    </a:cubicBezTo>
                    <a:close/>
                    <a:moveTo>
                      <a:pt x="57" y="29"/>
                    </a:moveTo>
                    <a:cubicBezTo>
                      <a:pt x="57" y="29"/>
                      <a:pt x="57" y="29"/>
                      <a:pt x="57" y="29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2" name="Freeform 20"/>
              <p:cNvSpPr>
                <a:spLocks noEditPoints="1"/>
              </p:cNvSpPr>
              <p:nvPr/>
            </p:nvSpPr>
            <p:spPr bwMode="auto">
              <a:xfrm>
                <a:off x="3879850" y="4100513"/>
                <a:ext cx="192088" cy="106362"/>
              </a:xfrm>
              <a:custGeom>
                <a:avLst/>
                <a:gdLst/>
                <a:ahLst/>
                <a:cxnLst>
                  <a:cxn ang="0">
                    <a:pos x="25" y="64"/>
                  </a:cxn>
                  <a:cxn ang="0">
                    <a:pos x="29" y="44"/>
                  </a:cxn>
                  <a:cxn ang="0">
                    <a:pos x="29" y="64"/>
                  </a:cxn>
                  <a:cxn ang="0">
                    <a:pos x="58" y="64"/>
                  </a:cxn>
                  <a:cxn ang="0">
                    <a:pos x="51" y="54"/>
                  </a:cxn>
                  <a:cxn ang="0">
                    <a:pos x="58" y="8"/>
                  </a:cxn>
                  <a:cxn ang="0">
                    <a:pos x="58" y="8"/>
                  </a:cxn>
                  <a:cxn ang="0">
                    <a:pos x="65" y="54"/>
                  </a:cxn>
                  <a:cxn ang="0">
                    <a:pos x="59" y="64"/>
                  </a:cxn>
                  <a:cxn ang="0">
                    <a:pos x="88" y="64"/>
                  </a:cxn>
                  <a:cxn ang="0">
                    <a:pos x="88" y="44"/>
                  </a:cxn>
                  <a:cxn ang="0">
                    <a:pos x="92" y="64"/>
                  </a:cxn>
                  <a:cxn ang="0">
                    <a:pos x="114" y="64"/>
                  </a:cxn>
                  <a:cxn ang="0">
                    <a:pos x="77" y="5"/>
                  </a:cxn>
                  <a:cxn ang="0">
                    <a:pos x="76" y="5"/>
                  </a:cxn>
                  <a:cxn ang="0">
                    <a:pos x="66" y="0"/>
                  </a:cxn>
                  <a:cxn ang="0">
                    <a:pos x="58" y="7"/>
                  </a:cxn>
                  <a:cxn ang="0">
                    <a:pos x="52" y="0"/>
                  </a:cxn>
                  <a:cxn ang="0">
                    <a:pos x="51" y="0"/>
                  </a:cxn>
                  <a:cxn ang="0">
                    <a:pos x="41" y="5"/>
                  </a:cxn>
                  <a:cxn ang="0">
                    <a:pos x="39" y="5"/>
                  </a:cxn>
                  <a:cxn ang="0">
                    <a:pos x="3" y="64"/>
                  </a:cxn>
                  <a:cxn ang="0">
                    <a:pos x="25" y="64"/>
                  </a:cxn>
                  <a:cxn ang="0">
                    <a:pos x="25" y="64"/>
                  </a:cxn>
                  <a:cxn ang="0">
                    <a:pos x="25" y="64"/>
                  </a:cxn>
                </a:cxnLst>
                <a:rect l="0" t="0" r="r" b="b"/>
                <a:pathLst>
                  <a:path w="116" h="64">
                    <a:moveTo>
                      <a:pt x="25" y="64"/>
                    </a:moveTo>
                    <a:cubicBezTo>
                      <a:pt x="24" y="56"/>
                      <a:pt x="26" y="49"/>
                      <a:pt x="29" y="44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51" y="54"/>
                      <a:pt x="51" y="54"/>
                      <a:pt x="51" y="54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65" y="54"/>
                      <a:pt x="65" y="54"/>
                      <a:pt x="65" y="54"/>
                    </a:cubicBezTo>
                    <a:cubicBezTo>
                      <a:pt x="59" y="64"/>
                      <a:pt x="59" y="64"/>
                      <a:pt x="59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91" y="49"/>
                      <a:pt x="92" y="56"/>
                      <a:pt x="92" y="64"/>
                    </a:cubicBezTo>
                    <a:cubicBezTo>
                      <a:pt x="114" y="64"/>
                      <a:pt x="114" y="64"/>
                      <a:pt x="114" y="64"/>
                    </a:cubicBezTo>
                    <a:cubicBezTo>
                      <a:pt x="116" y="29"/>
                      <a:pt x="88" y="12"/>
                      <a:pt x="77" y="5"/>
                    </a:cubicBezTo>
                    <a:cubicBezTo>
                      <a:pt x="77" y="5"/>
                      <a:pt x="76" y="5"/>
                      <a:pt x="76" y="5"/>
                    </a:cubicBezTo>
                    <a:cubicBezTo>
                      <a:pt x="73" y="2"/>
                      <a:pt x="69" y="1"/>
                      <a:pt x="66" y="0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48" y="1"/>
                      <a:pt x="44" y="2"/>
                      <a:pt x="41" y="5"/>
                    </a:cubicBezTo>
                    <a:cubicBezTo>
                      <a:pt x="40" y="5"/>
                      <a:pt x="40" y="5"/>
                      <a:pt x="39" y="5"/>
                    </a:cubicBezTo>
                    <a:cubicBezTo>
                      <a:pt x="28" y="12"/>
                      <a:pt x="0" y="29"/>
                      <a:pt x="3" y="64"/>
                    </a:cubicBezTo>
                    <a:lnTo>
                      <a:pt x="25" y="64"/>
                    </a:lnTo>
                    <a:close/>
                    <a:moveTo>
                      <a:pt x="25" y="64"/>
                    </a:moveTo>
                    <a:cubicBezTo>
                      <a:pt x="25" y="64"/>
                      <a:pt x="25" y="64"/>
                      <a:pt x="25" y="64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" name="Rectangle 21"/>
              <p:cNvSpPr>
                <a:spLocks noChangeArrowheads="1"/>
              </p:cNvSpPr>
              <p:nvPr/>
            </p:nvSpPr>
            <p:spPr bwMode="auto">
              <a:xfrm>
                <a:off x="3681413" y="4222750"/>
                <a:ext cx="542925" cy="6667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4" name="Freeform 22"/>
              <p:cNvSpPr>
                <a:spLocks noEditPoints="1"/>
              </p:cNvSpPr>
              <p:nvPr/>
            </p:nvSpPr>
            <p:spPr bwMode="auto">
              <a:xfrm>
                <a:off x="3795713" y="3709988"/>
                <a:ext cx="177800" cy="179387"/>
              </a:xfrm>
              <a:custGeom>
                <a:avLst/>
                <a:gdLst/>
                <a:ahLst/>
                <a:cxnLst>
                  <a:cxn ang="0">
                    <a:pos x="103" y="61"/>
                  </a:cxn>
                  <a:cxn ang="0">
                    <a:pos x="97" y="59"/>
                  </a:cxn>
                  <a:cxn ang="0">
                    <a:pos x="97" y="46"/>
                  </a:cxn>
                  <a:cxn ang="0">
                    <a:pos x="102" y="44"/>
                  </a:cxn>
                  <a:cxn ang="0">
                    <a:pos x="105" y="35"/>
                  </a:cxn>
                  <a:cxn ang="0">
                    <a:pos x="102" y="28"/>
                  </a:cxn>
                  <a:cxn ang="0">
                    <a:pos x="93" y="24"/>
                  </a:cxn>
                  <a:cxn ang="0">
                    <a:pos x="88" y="27"/>
                  </a:cxn>
                  <a:cxn ang="0">
                    <a:pos x="78" y="18"/>
                  </a:cxn>
                  <a:cxn ang="0">
                    <a:pos x="81" y="13"/>
                  </a:cxn>
                  <a:cxn ang="0">
                    <a:pos x="76" y="4"/>
                  </a:cxn>
                  <a:cxn ang="0">
                    <a:pos x="69" y="1"/>
                  </a:cxn>
                  <a:cxn ang="0">
                    <a:pos x="60" y="5"/>
                  </a:cxn>
                  <a:cxn ang="0">
                    <a:pos x="58" y="11"/>
                  </a:cxn>
                  <a:cxn ang="0">
                    <a:pos x="46" y="11"/>
                  </a:cxn>
                  <a:cxn ang="0">
                    <a:pos x="43" y="6"/>
                  </a:cxn>
                  <a:cxn ang="0">
                    <a:pos x="34" y="3"/>
                  </a:cxn>
                  <a:cxn ang="0">
                    <a:pos x="27" y="6"/>
                  </a:cxn>
                  <a:cxn ang="0">
                    <a:pos x="24" y="15"/>
                  </a:cxn>
                  <a:cxn ang="0">
                    <a:pos x="26" y="20"/>
                  </a:cxn>
                  <a:cxn ang="0">
                    <a:pos x="18" y="30"/>
                  </a:cxn>
                  <a:cxn ang="0">
                    <a:pos x="12" y="28"/>
                  </a:cxn>
                  <a:cxn ang="0">
                    <a:pos x="3" y="32"/>
                  </a:cxn>
                  <a:cxn ang="0">
                    <a:pos x="1" y="39"/>
                  </a:cxn>
                  <a:cxn ang="0">
                    <a:pos x="1" y="44"/>
                  </a:cxn>
                  <a:cxn ang="0">
                    <a:pos x="5" y="48"/>
                  </a:cxn>
                  <a:cxn ang="0">
                    <a:pos x="10" y="50"/>
                  </a:cxn>
                  <a:cxn ang="0">
                    <a:pos x="11" y="62"/>
                  </a:cxn>
                  <a:cxn ang="0">
                    <a:pos x="5" y="65"/>
                  </a:cxn>
                  <a:cxn ang="0">
                    <a:pos x="2" y="74"/>
                  </a:cxn>
                  <a:cxn ang="0">
                    <a:pos x="5" y="81"/>
                  </a:cxn>
                  <a:cxn ang="0">
                    <a:pos x="14" y="84"/>
                  </a:cxn>
                  <a:cxn ang="0">
                    <a:pos x="20" y="82"/>
                  </a:cxn>
                  <a:cxn ang="0">
                    <a:pos x="29" y="90"/>
                  </a:cxn>
                  <a:cxn ang="0">
                    <a:pos x="27" y="96"/>
                  </a:cxn>
                  <a:cxn ang="0">
                    <a:pos x="27" y="101"/>
                  </a:cxn>
                  <a:cxn ang="0">
                    <a:pos x="31" y="105"/>
                  </a:cxn>
                  <a:cxn ang="0">
                    <a:pos x="38" y="107"/>
                  </a:cxn>
                  <a:cxn ang="0">
                    <a:pos x="43" y="107"/>
                  </a:cxn>
                  <a:cxn ang="0">
                    <a:pos x="47" y="103"/>
                  </a:cxn>
                  <a:cxn ang="0">
                    <a:pos x="49" y="98"/>
                  </a:cxn>
                  <a:cxn ang="0">
                    <a:pos x="62" y="97"/>
                  </a:cxn>
                  <a:cxn ang="0">
                    <a:pos x="64" y="103"/>
                  </a:cxn>
                  <a:cxn ang="0">
                    <a:pos x="73" y="106"/>
                  </a:cxn>
                  <a:cxn ang="0">
                    <a:pos x="80" y="103"/>
                  </a:cxn>
                  <a:cxn ang="0">
                    <a:pos x="84" y="94"/>
                  </a:cxn>
                  <a:cxn ang="0">
                    <a:pos x="81" y="88"/>
                  </a:cxn>
                  <a:cxn ang="0">
                    <a:pos x="90" y="79"/>
                  </a:cxn>
                  <a:cxn ang="0">
                    <a:pos x="95" y="81"/>
                  </a:cxn>
                  <a:cxn ang="0">
                    <a:pos x="101" y="81"/>
                  </a:cxn>
                  <a:cxn ang="0">
                    <a:pos x="104" y="77"/>
                  </a:cxn>
                  <a:cxn ang="0">
                    <a:pos x="107" y="70"/>
                  </a:cxn>
                  <a:cxn ang="0">
                    <a:pos x="103" y="61"/>
                  </a:cxn>
                  <a:cxn ang="0">
                    <a:pos x="65" y="79"/>
                  </a:cxn>
                  <a:cxn ang="0">
                    <a:pos x="54" y="81"/>
                  </a:cxn>
                  <a:cxn ang="0">
                    <a:pos x="29" y="66"/>
                  </a:cxn>
                  <a:cxn ang="0">
                    <a:pos x="42" y="30"/>
                  </a:cxn>
                  <a:cxn ang="0">
                    <a:pos x="54" y="27"/>
                  </a:cxn>
                  <a:cxn ang="0">
                    <a:pos x="78" y="43"/>
                  </a:cxn>
                  <a:cxn ang="0">
                    <a:pos x="65" y="79"/>
                  </a:cxn>
                  <a:cxn ang="0">
                    <a:pos x="65" y="79"/>
                  </a:cxn>
                  <a:cxn ang="0">
                    <a:pos x="65" y="79"/>
                  </a:cxn>
                </a:cxnLst>
                <a:rect l="0" t="0" r="r" b="b"/>
                <a:pathLst>
                  <a:path w="108" h="108">
                    <a:moveTo>
                      <a:pt x="103" y="61"/>
                    </a:moveTo>
                    <a:cubicBezTo>
                      <a:pt x="97" y="59"/>
                      <a:pt x="97" y="59"/>
                      <a:pt x="97" y="59"/>
                    </a:cubicBezTo>
                    <a:cubicBezTo>
                      <a:pt x="98" y="55"/>
                      <a:pt x="97" y="51"/>
                      <a:pt x="97" y="46"/>
                    </a:cubicBezTo>
                    <a:cubicBezTo>
                      <a:pt x="102" y="44"/>
                      <a:pt x="102" y="44"/>
                      <a:pt x="102" y="44"/>
                    </a:cubicBezTo>
                    <a:cubicBezTo>
                      <a:pt x="106" y="42"/>
                      <a:pt x="107" y="38"/>
                      <a:pt x="105" y="35"/>
                    </a:cubicBezTo>
                    <a:cubicBezTo>
                      <a:pt x="102" y="28"/>
                      <a:pt x="102" y="28"/>
                      <a:pt x="102" y="28"/>
                    </a:cubicBezTo>
                    <a:cubicBezTo>
                      <a:pt x="101" y="24"/>
                      <a:pt x="97" y="23"/>
                      <a:pt x="93" y="24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5" y="24"/>
                      <a:pt x="82" y="21"/>
                      <a:pt x="78" y="18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2" y="9"/>
                      <a:pt x="80" y="5"/>
                      <a:pt x="76" y="4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66" y="0"/>
                      <a:pt x="62" y="2"/>
                      <a:pt x="60" y="5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4" y="10"/>
                      <a:pt x="50" y="11"/>
                      <a:pt x="46" y="11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2" y="2"/>
                      <a:pt x="38" y="1"/>
                      <a:pt x="34" y="3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4" y="7"/>
                      <a:pt x="22" y="11"/>
                      <a:pt x="24" y="15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3" y="23"/>
                      <a:pt x="20" y="26"/>
                      <a:pt x="18" y="30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9" y="26"/>
                      <a:pt x="4" y="28"/>
                      <a:pt x="3" y="32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0" y="41"/>
                      <a:pt x="0" y="42"/>
                      <a:pt x="1" y="44"/>
                    </a:cubicBezTo>
                    <a:cubicBezTo>
                      <a:pt x="2" y="46"/>
                      <a:pt x="3" y="47"/>
                      <a:pt x="5" y="48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4"/>
                      <a:pt x="10" y="58"/>
                      <a:pt x="11" y="62"/>
                    </a:cubicBezTo>
                    <a:cubicBezTo>
                      <a:pt x="5" y="65"/>
                      <a:pt x="5" y="65"/>
                      <a:pt x="5" y="65"/>
                    </a:cubicBezTo>
                    <a:cubicBezTo>
                      <a:pt x="2" y="66"/>
                      <a:pt x="0" y="71"/>
                      <a:pt x="2" y="74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7" y="84"/>
                      <a:pt x="11" y="86"/>
                      <a:pt x="14" y="84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22" y="85"/>
                      <a:pt x="26" y="88"/>
                      <a:pt x="29" y="90"/>
                    </a:cubicBezTo>
                    <a:cubicBezTo>
                      <a:pt x="27" y="96"/>
                      <a:pt x="27" y="96"/>
                      <a:pt x="27" y="96"/>
                    </a:cubicBezTo>
                    <a:cubicBezTo>
                      <a:pt x="26" y="98"/>
                      <a:pt x="26" y="100"/>
                      <a:pt x="27" y="101"/>
                    </a:cubicBezTo>
                    <a:cubicBezTo>
                      <a:pt x="28" y="103"/>
                      <a:pt x="29" y="104"/>
                      <a:pt x="31" y="105"/>
                    </a:cubicBezTo>
                    <a:cubicBezTo>
                      <a:pt x="38" y="107"/>
                      <a:pt x="38" y="107"/>
                      <a:pt x="38" y="107"/>
                    </a:cubicBezTo>
                    <a:cubicBezTo>
                      <a:pt x="40" y="108"/>
                      <a:pt x="42" y="108"/>
                      <a:pt x="43" y="107"/>
                    </a:cubicBezTo>
                    <a:cubicBezTo>
                      <a:pt x="45" y="107"/>
                      <a:pt x="46" y="105"/>
                      <a:pt x="47" y="103"/>
                    </a:cubicBezTo>
                    <a:cubicBezTo>
                      <a:pt x="49" y="98"/>
                      <a:pt x="49" y="98"/>
                      <a:pt x="49" y="98"/>
                    </a:cubicBezTo>
                    <a:cubicBezTo>
                      <a:pt x="53" y="98"/>
                      <a:pt x="57" y="98"/>
                      <a:pt x="62" y="97"/>
                    </a:cubicBezTo>
                    <a:cubicBezTo>
                      <a:pt x="64" y="103"/>
                      <a:pt x="64" y="103"/>
                      <a:pt x="64" y="103"/>
                    </a:cubicBezTo>
                    <a:cubicBezTo>
                      <a:pt x="66" y="106"/>
                      <a:pt x="70" y="108"/>
                      <a:pt x="73" y="106"/>
                    </a:cubicBezTo>
                    <a:cubicBezTo>
                      <a:pt x="80" y="103"/>
                      <a:pt x="80" y="103"/>
                      <a:pt x="80" y="103"/>
                    </a:cubicBezTo>
                    <a:cubicBezTo>
                      <a:pt x="84" y="101"/>
                      <a:pt x="85" y="97"/>
                      <a:pt x="84" y="94"/>
                    </a:cubicBezTo>
                    <a:cubicBezTo>
                      <a:pt x="81" y="88"/>
                      <a:pt x="81" y="88"/>
                      <a:pt x="81" y="88"/>
                    </a:cubicBezTo>
                    <a:cubicBezTo>
                      <a:pt x="84" y="86"/>
                      <a:pt x="87" y="82"/>
                      <a:pt x="90" y="79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7" y="82"/>
                      <a:pt x="99" y="82"/>
                      <a:pt x="101" y="81"/>
                    </a:cubicBezTo>
                    <a:cubicBezTo>
                      <a:pt x="102" y="80"/>
                      <a:pt x="104" y="79"/>
                      <a:pt x="104" y="77"/>
                    </a:cubicBezTo>
                    <a:cubicBezTo>
                      <a:pt x="107" y="70"/>
                      <a:pt x="107" y="70"/>
                      <a:pt x="107" y="70"/>
                    </a:cubicBezTo>
                    <a:cubicBezTo>
                      <a:pt x="108" y="66"/>
                      <a:pt x="106" y="62"/>
                      <a:pt x="103" y="61"/>
                    </a:cubicBezTo>
                    <a:close/>
                    <a:moveTo>
                      <a:pt x="65" y="79"/>
                    </a:moveTo>
                    <a:cubicBezTo>
                      <a:pt x="61" y="81"/>
                      <a:pt x="58" y="81"/>
                      <a:pt x="54" y="81"/>
                    </a:cubicBezTo>
                    <a:cubicBezTo>
                      <a:pt x="43" y="81"/>
                      <a:pt x="33" y="75"/>
                      <a:pt x="29" y="66"/>
                    </a:cubicBezTo>
                    <a:cubicBezTo>
                      <a:pt x="23" y="52"/>
                      <a:pt x="29" y="36"/>
                      <a:pt x="42" y="30"/>
                    </a:cubicBezTo>
                    <a:cubicBezTo>
                      <a:pt x="46" y="28"/>
                      <a:pt x="50" y="27"/>
                      <a:pt x="54" y="27"/>
                    </a:cubicBezTo>
                    <a:cubicBezTo>
                      <a:pt x="64" y="27"/>
                      <a:pt x="74" y="33"/>
                      <a:pt x="78" y="43"/>
                    </a:cubicBezTo>
                    <a:cubicBezTo>
                      <a:pt x="85" y="57"/>
                      <a:pt x="79" y="73"/>
                      <a:pt x="65" y="79"/>
                    </a:cubicBezTo>
                    <a:close/>
                    <a:moveTo>
                      <a:pt x="65" y="79"/>
                    </a:moveTo>
                    <a:cubicBezTo>
                      <a:pt x="65" y="79"/>
                      <a:pt x="65" y="79"/>
                      <a:pt x="65" y="79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35" name="TextBox 13"/>
          <p:cNvSpPr txBox="1"/>
          <p:nvPr/>
        </p:nvSpPr>
        <p:spPr>
          <a:xfrm>
            <a:off x="2408755" y="2097543"/>
            <a:ext cx="913984" cy="270010"/>
          </a:xfrm>
          <a:prstGeom prst="rect">
            <a:avLst/>
          </a:prstGeom>
          <a:solidFill>
            <a:srgbClr val="FF9797"/>
          </a:solidFill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13"/>
          <p:cNvSpPr txBox="1"/>
          <p:nvPr/>
        </p:nvSpPr>
        <p:spPr>
          <a:xfrm>
            <a:off x="2885533" y="3369268"/>
            <a:ext cx="913984" cy="270010"/>
          </a:xfrm>
          <a:prstGeom prst="rect">
            <a:avLst/>
          </a:prstGeom>
          <a:solidFill>
            <a:srgbClr val="FF9797"/>
          </a:solidFill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13"/>
          <p:cNvSpPr txBox="1"/>
          <p:nvPr/>
        </p:nvSpPr>
        <p:spPr>
          <a:xfrm>
            <a:off x="2561155" y="4552650"/>
            <a:ext cx="913984" cy="270010"/>
          </a:xfrm>
          <a:prstGeom prst="rect">
            <a:avLst/>
          </a:prstGeom>
          <a:solidFill>
            <a:srgbClr val="FF9797"/>
          </a:solidFill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13"/>
          <p:cNvSpPr txBox="1"/>
          <p:nvPr/>
        </p:nvSpPr>
        <p:spPr>
          <a:xfrm>
            <a:off x="8869261" y="4383543"/>
            <a:ext cx="913984" cy="270010"/>
          </a:xfrm>
          <a:prstGeom prst="rect">
            <a:avLst/>
          </a:prstGeom>
          <a:solidFill>
            <a:srgbClr val="FF9797"/>
          </a:solidFill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13"/>
          <p:cNvSpPr txBox="1"/>
          <p:nvPr/>
        </p:nvSpPr>
        <p:spPr>
          <a:xfrm>
            <a:off x="8373961" y="3102568"/>
            <a:ext cx="913984" cy="270010"/>
          </a:xfrm>
          <a:prstGeom prst="rect">
            <a:avLst/>
          </a:prstGeom>
          <a:solidFill>
            <a:srgbClr val="FF9797"/>
          </a:solidFill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13"/>
          <p:cNvSpPr txBox="1"/>
          <p:nvPr/>
        </p:nvSpPr>
        <p:spPr>
          <a:xfrm>
            <a:off x="8659711" y="1907043"/>
            <a:ext cx="913984" cy="270010"/>
          </a:xfrm>
          <a:prstGeom prst="rect">
            <a:avLst/>
          </a:prstGeom>
          <a:solidFill>
            <a:srgbClr val="FF9797"/>
          </a:solidFill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6" y="385992"/>
            <a:ext cx="1047801" cy="94669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558567" y="479604"/>
            <a:ext cx="14688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300" dirty="0">
                <a:solidFill>
                  <a:srgbClr val="3B3535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目录</a:t>
            </a:r>
            <a:endParaRPr lang="zh-CN" altLang="en-US" sz="3200" b="1" spc="300" dirty="0">
              <a:solidFill>
                <a:srgbClr val="3B3535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87752" y="900522"/>
            <a:ext cx="14688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3B3535"/>
                </a:solidFill>
                <a:latin typeface="Segoe UI" panose="020B0502040204020203" pitchFamily="34" charset="0"/>
                <a:ea typeface="方正正纤黑简体" panose="02000000000000000000" pitchFamily="2" charset="-122"/>
                <a:cs typeface="Segoe UI" panose="020B0502040204020203" pitchFamily="34" charset="0"/>
              </a:rPr>
              <a:t>CONTENTS</a:t>
            </a:r>
            <a:endParaRPr lang="zh-CN" altLang="en-US" sz="1600" b="1" dirty="0">
              <a:solidFill>
                <a:srgbClr val="3B3535"/>
              </a:solidFill>
              <a:latin typeface="Segoe UI" panose="020B0502040204020203" pitchFamily="34" charset="0"/>
              <a:ea typeface="方正正纤黑简体" panose="02000000000000000000" pitchFamily="2" charset="-122"/>
              <a:cs typeface="Segoe UI" panose="020B0502040204020203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0217" y="1924780"/>
            <a:ext cx="777242" cy="68580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837646" y="2067625"/>
            <a:ext cx="34241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3B3535"/>
                </a:solidFill>
              </a:rPr>
              <a:t>01 · </a:t>
            </a:r>
            <a:r>
              <a:rPr lang="zh-CN" altLang="en-US" sz="2000" b="1" dirty="0" smtClean="0">
                <a:solidFill>
                  <a:srgbClr val="3B3535"/>
                </a:solidFill>
              </a:rPr>
              <a:t>点击此处添加您的标题</a:t>
            </a:r>
            <a:endParaRPr lang="zh-CN" altLang="en-US" sz="2000" b="1" dirty="0">
              <a:solidFill>
                <a:srgbClr val="3B3535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0217" y="2698993"/>
            <a:ext cx="777242" cy="685801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837646" y="2841838"/>
            <a:ext cx="34241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3B3535"/>
                </a:solidFill>
              </a:rPr>
              <a:t>02 · </a:t>
            </a:r>
            <a:r>
              <a:rPr lang="zh-CN" altLang="en-US" sz="2000" b="1" dirty="0" smtClean="0">
                <a:solidFill>
                  <a:srgbClr val="3B3535"/>
                </a:solidFill>
              </a:rPr>
              <a:t>点击此处添加您的标题</a:t>
            </a:r>
            <a:endParaRPr lang="zh-CN" altLang="en-US" sz="2000" b="1" dirty="0">
              <a:solidFill>
                <a:srgbClr val="3B3535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0217" y="3473206"/>
            <a:ext cx="777242" cy="685801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4837646" y="3616051"/>
            <a:ext cx="34241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3B3535"/>
                </a:solidFill>
              </a:rPr>
              <a:t>03 · </a:t>
            </a:r>
            <a:r>
              <a:rPr lang="zh-CN" altLang="en-US" sz="2000" b="1" dirty="0" smtClean="0">
                <a:solidFill>
                  <a:srgbClr val="3B3535"/>
                </a:solidFill>
              </a:rPr>
              <a:t>点击此处添加您的标题</a:t>
            </a:r>
            <a:endParaRPr lang="zh-CN" altLang="en-US" sz="2000" b="1" dirty="0">
              <a:solidFill>
                <a:srgbClr val="3B3535"/>
              </a:solidFill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0217" y="4247420"/>
            <a:ext cx="777242" cy="685801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4837646" y="4390265"/>
            <a:ext cx="34241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3B3535"/>
                </a:solidFill>
              </a:rPr>
              <a:t>04 · </a:t>
            </a:r>
            <a:r>
              <a:rPr lang="zh-CN" altLang="en-US" sz="2000" b="1" dirty="0" smtClean="0">
                <a:solidFill>
                  <a:srgbClr val="3B3535"/>
                </a:solidFill>
              </a:rPr>
              <a:t>点击此处添加您的标题</a:t>
            </a:r>
            <a:endParaRPr lang="zh-CN" altLang="en-US" sz="2000" b="1" dirty="0">
              <a:solidFill>
                <a:srgbClr val="3B3535"/>
              </a:solidFill>
            </a:endParaRPr>
          </a:p>
        </p:txBody>
      </p:sp>
      <p:pic>
        <p:nvPicPr>
          <p:cNvPr id="23" name="PA_图片 1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585626" y="4935155"/>
            <a:ext cx="6156960" cy="3204546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850" y="342900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3B3535"/>
                </a:solidFill>
              </a:rPr>
              <a:t>点击此处添加标题</a:t>
            </a:r>
            <a:endParaRPr lang="zh-CN" altLang="en-US" sz="2400" b="1" dirty="0">
              <a:solidFill>
                <a:srgbClr val="3B3535"/>
              </a:solidFill>
            </a:endParaRPr>
          </a:p>
        </p:txBody>
      </p:sp>
      <p:sp>
        <p:nvSpPr>
          <p:cNvPr id="3" name="Oval 47"/>
          <p:cNvSpPr/>
          <p:nvPr/>
        </p:nvSpPr>
        <p:spPr>
          <a:xfrm>
            <a:off x="4962259" y="2046588"/>
            <a:ext cx="2268013" cy="2268000"/>
          </a:xfrm>
          <a:prstGeom prst="ellipse">
            <a:avLst/>
          </a:prstGeom>
          <a:solidFill>
            <a:srgbClr val="FF9797"/>
          </a:solidFill>
          <a:ln w="254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3">
              <a:hueOff val="552171"/>
              <a:satOff val="28263"/>
              <a:lumOff val="11872"/>
              <a:alphaOff val="0"/>
            </a:schemeClr>
          </a:lnRef>
          <a:fillRef idx="1">
            <a:schemeClr val="accent3">
              <a:hueOff val="552171"/>
              <a:satOff val="28263"/>
              <a:lumOff val="11872"/>
              <a:alphaOff val="0"/>
            </a:schemeClr>
          </a:fillRef>
          <a:effectRef idx="0">
            <a:schemeClr val="accent3">
              <a:hueOff val="552171"/>
              <a:satOff val="28263"/>
              <a:lumOff val="11872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solidFill>
                <a:srgbClr val="3B3535"/>
              </a:solidFill>
              <a:cs typeface="+mn-ea"/>
              <a:sym typeface="+mn-lt"/>
            </a:endParaRPr>
          </a:p>
        </p:txBody>
      </p:sp>
      <p:cxnSp>
        <p:nvCxnSpPr>
          <p:cNvPr id="4" name="Straight Connector 65"/>
          <p:cNvCxnSpPr/>
          <p:nvPr/>
        </p:nvCxnSpPr>
        <p:spPr>
          <a:xfrm rot="5400000">
            <a:off x="5916265" y="4586080"/>
            <a:ext cx="360000" cy="1092"/>
          </a:xfrm>
          <a:prstGeom prst="line">
            <a:avLst/>
          </a:prstGeom>
          <a:ln w="12700">
            <a:solidFill>
              <a:srgbClr val="FF9797"/>
            </a:solidFill>
            <a:prstDash val="sysDot"/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5441482" y="2563949"/>
            <a:ext cx="1309566" cy="1233278"/>
            <a:chOff x="5441482" y="2563949"/>
            <a:chExt cx="1309566" cy="1233278"/>
          </a:xfrm>
        </p:grpSpPr>
        <p:sp>
          <p:nvSpPr>
            <p:cNvPr id="6" name="Freeform 78"/>
            <p:cNvSpPr/>
            <p:nvPr/>
          </p:nvSpPr>
          <p:spPr bwMode="auto">
            <a:xfrm>
              <a:off x="5441482" y="2563949"/>
              <a:ext cx="781926" cy="1233278"/>
            </a:xfrm>
            <a:custGeom>
              <a:avLst/>
              <a:gdLst>
                <a:gd name="T0" fmla="*/ 42 w 52"/>
                <a:gd name="T1" fmla="*/ 74 h 82"/>
                <a:gd name="T2" fmla="*/ 41 w 52"/>
                <a:gd name="T3" fmla="*/ 74 h 82"/>
                <a:gd name="T4" fmla="*/ 41 w 52"/>
                <a:gd name="T5" fmla="*/ 73 h 82"/>
                <a:gd name="T6" fmla="*/ 41 w 52"/>
                <a:gd name="T7" fmla="*/ 68 h 82"/>
                <a:gd name="T8" fmla="*/ 52 w 52"/>
                <a:gd name="T9" fmla="*/ 44 h 82"/>
                <a:gd name="T10" fmla="*/ 38 w 52"/>
                <a:gd name="T11" fmla="*/ 32 h 82"/>
                <a:gd name="T12" fmla="*/ 33 w 52"/>
                <a:gd name="T13" fmla="*/ 30 h 82"/>
                <a:gd name="T14" fmla="*/ 37 w 52"/>
                <a:gd name="T15" fmla="*/ 28 h 82"/>
                <a:gd name="T16" fmla="*/ 45 w 52"/>
                <a:gd name="T17" fmla="*/ 15 h 82"/>
                <a:gd name="T18" fmla="*/ 28 w 52"/>
                <a:gd name="T19" fmla="*/ 0 h 82"/>
                <a:gd name="T20" fmla="*/ 11 w 52"/>
                <a:gd name="T21" fmla="*/ 15 h 82"/>
                <a:gd name="T22" fmla="*/ 19 w 52"/>
                <a:gd name="T23" fmla="*/ 28 h 82"/>
                <a:gd name="T24" fmla="*/ 23 w 52"/>
                <a:gd name="T25" fmla="*/ 30 h 82"/>
                <a:gd name="T26" fmla="*/ 19 w 52"/>
                <a:gd name="T27" fmla="*/ 32 h 82"/>
                <a:gd name="T28" fmla="*/ 0 w 52"/>
                <a:gd name="T29" fmla="*/ 63 h 82"/>
                <a:gd name="T30" fmla="*/ 0 w 52"/>
                <a:gd name="T31" fmla="*/ 68 h 82"/>
                <a:gd name="T32" fmla="*/ 28 w 52"/>
                <a:gd name="T33" fmla="*/ 82 h 82"/>
                <a:gd name="T34" fmla="*/ 45 w 52"/>
                <a:gd name="T35" fmla="*/ 78 h 82"/>
                <a:gd name="T36" fmla="*/ 42 w 52"/>
                <a:gd name="T37" fmla="*/ 7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82">
                  <a:moveTo>
                    <a:pt x="42" y="74"/>
                  </a:moveTo>
                  <a:cubicBezTo>
                    <a:pt x="41" y="74"/>
                    <a:pt x="41" y="74"/>
                    <a:pt x="41" y="74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2"/>
                    <a:pt x="41" y="70"/>
                    <a:pt x="41" y="68"/>
                  </a:cubicBezTo>
                  <a:cubicBezTo>
                    <a:pt x="41" y="58"/>
                    <a:pt x="45" y="50"/>
                    <a:pt x="52" y="44"/>
                  </a:cubicBezTo>
                  <a:cubicBezTo>
                    <a:pt x="48" y="39"/>
                    <a:pt x="43" y="34"/>
                    <a:pt x="38" y="3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42" y="25"/>
                    <a:pt x="45" y="20"/>
                    <a:pt x="45" y="15"/>
                  </a:cubicBezTo>
                  <a:cubicBezTo>
                    <a:pt x="45" y="7"/>
                    <a:pt x="38" y="0"/>
                    <a:pt x="28" y="0"/>
                  </a:cubicBezTo>
                  <a:cubicBezTo>
                    <a:pt x="19" y="0"/>
                    <a:pt x="11" y="7"/>
                    <a:pt x="11" y="15"/>
                  </a:cubicBezTo>
                  <a:cubicBezTo>
                    <a:pt x="11" y="20"/>
                    <a:pt x="14" y="25"/>
                    <a:pt x="19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8" y="36"/>
                    <a:pt x="0" y="48"/>
                    <a:pt x="0" y="63"/>
                  </a:cubicBezTo>
                  <a:cubicBezTo>
                    <a:pt x="0" y="65"/>
                    <a:pt x="0" y="66"/>
                    <a:pt x="0" y="68"/>
                  </a:cubicBezTo>
                  <a:cubicBezTo>
                    <a:pt x="7" y="77"/>
                    <a:pt x="17" y="82"/>
                    <a:pt x="28" y="82"/>
                  </a:cubicBezTo>
                  <a:cubicBezTo>
                    <a:pt x="34" y="82"/>
                    <a:pt x="40" y="80"/>
                    <a:pt x="45" y="78"/>
                  </a:cubicBezTo>
                  <a:cubicBezTo>
                    <a:pt x="44" y="77"/>
                    <a:pt x="43" y="76"/>
                    <a:pt x="42" y="7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B3535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79"/>
            <p:cNvSpPr/>
            <p:nvPr/>
          </p:nvSpPr>
          <p:spPr bwMode="auto">
            <a:xfrm>
              <a:off x="6115338" y="2881807"/>
              <a:ext cx="635710" cy="915420"/>
            </a:xfrm>
            <a:custGeom>
              <a:avLst/>
              <a:gdLst>
                <a:gd name="T0" fmla="*/ 28 w 42"/>
                <a:gd name="T1" fmla="*/ 24 h 61"/>
                <a:gd name="T2" fmla="*/ 24 w 42"/>
                <a:gd name="T3" fmla="*/ 22 h 61"/>
                <a:gd name="T4" fmla="*/ 28 w 42"/>
                <a:gd name="T5" fmla="*/ 20 h 61"/>
                <a:gd name="T6" fmla="*/ 33 w 42"/>
                <a:gd name="T7" fmla="*/ 11 h 61"/>
                <a:gd name="T8" fmla="*/ 21 w 42"/>
                <a:gd name="T9" fmla="*/ 0 h 61"/>
                <a:gd name="T10" fmla="*/ 9 w 42"/>
                <a:gd name="T11" fmla="*/ 11 h 61"/>
                <a:gd name="T12" fmla="*/ 15 w 42"/>
                <a:gd name="T13" fmla="*/ 20 h 61"/>
                <a:gd name="T14" fmla="*/ 19 w 42"/>
                <a:gd name="T15" fmla="*/ 22 h 61"/>
                <a:gd name="T16" fmla="*/ 14 w 42"/>
                <a:gd name="T17" fmla="*/ 24 h 61"/>
                <a:gd name="T18" fmla="*/ 13 w 42"/>
                <a:gd name="T19" fmla="*/ 25 h 61"/>
                <a:gd name="T20" fmla="*/ 11 w 42"/>
                <a:gd name="T21" fmla="*/ 26 h 61"/>
                <a:gd name="T22" fmla="*/ 9 w 42"/>
                <a:gd name="T23" fmla="*/ 28 h 61"/>
                <a:gd name="T24" fmla="*/ 0 w 42"/>
                <a:gd name="T25" fmla="*/ 47 h 61"/>
                <a:gd name="T26" fmla="*/ 1 w 42"/>
                <a:gd name="T27" fmla="*/ 51 h 61"/>
                <a:gd name="T28" fmla="*/ 4 w 42"/>
                <a:gd name="T29" fmla="*/ 54 h 61"/>
                <a:gd name="T30" fmla="*/ 6 w 42"/>
                <a:gd name="T31" fmla="*/ 56 h 61"/>
                <a:gd name="T32" fmla="*/ 8 w 42"/>
                <a:gd name="T33" fmla="*/ 57 h 61"/>
                <a:gd name="T34" fmla="*/ 21 w 42"/>
                <a:gd name="T35" fmla="*/ 61 h 61"/>
                <a:gd name="T36" fmla="*/ 42 w 42"/>
                <a:gd name="T37" fmla="*/ 51 h 61"/>
                <a:gd name="T38" fmla="*/ 42 w 42"/>
                <a:gd name="T39" fmla="*/ 47 h 61"/>
                <a:gd name="T40" fmla="*/ 28 w 42"/>
                <a:gd name="T41" fmla="*/ 2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" h="61">
                  <a:moveTo>
                    <a:pt x="28" y="24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1" y="18"/>
                    <a:pt x="33" y="15"/>
                    <a:pt x="33" y="11"/>
                  </a:cubicBezTo>
                  <a:cubicBezTo>
                    <a:pt x="33" y="5"/>
                    <a:pt x="28" y="0"/>
                    <a:pt x="21" y="0"/>
                  </a:cubicBezTo>
                  <a:cubicBezTo>
                    <a:pt x="14" y="0"/>
                    <a:pt x="9" y="5"/>
                    <a:pt x="9" y="11"/>
                  </a:cubicBezTo>
                  <a:cubicBezTo>
                    <a:pt x="9" y="15"/>
                    <a:pt x="11" y="18"/>
                    <a:pt x="15" y="2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3" y="25"/>
                    <a:pt x="13" y="25"/>
                  </a:cubicBezTo>
                  <a:cubicBezTo>
                    <a:pt x="12" y="25"/>
                    <a:pt x="11" y="26"/>
                    <a:pt x="11" y="26"/>
                  </a:cubicBezTo>
                  <a:cubicBezTo>
                    <a:pt x="10" y="27"/>
                    <a:pt x="9" y="27"/>
                    <a:pt x="9" y="28"/>
                  </a:cubicBezTo>
                  <a:cubicBezTo>
                    <a:pt x="4" y="32"/>
                    <a:pt x="0" y="39"/>
                    <a:pt x="0" y="47"/>
                  </a:cubicBezTo>
                  <a:cubicBezTo>
                    <a:pt x="0" y="48"/>
                    <a:pt x="1" y="50"/>
                    <a:pt x="1" y="51"/>
                  </a:cubicBezTo>
                  <a:cubicBezTo>
                    <a:pt x="2" y="52"/>
                    <a:pt x="3" y="53"/>
                    <a:pt x="4" y="54"/>
                  </a:cubicBezTo>
                  <a:cubicBezTo>
                    <a:pt x="4" y="55"/>
                    <a:pt x="5" y="55"/>
                    <a:pt x="6" y="56"/>
                  </a:cubicBezTo>
                  <a:cubicBezTo>
                    <a:pt x="6" y="56"/>
                    <a:pt x="7" y="57"/>
                    <a:pt x="8" y="57"/>
                  </a:cubicBezTo>
                  <a:cubicBezTo>
                    <a:pt x="12" y="60"/>
                    <a:pt x="16" y="61"/>
                    <a:pt x="21" y="61"/>
                  </a:cubicBezTo>
                  <a:cubicBezTo>
                    <a:pt x="29" y="61"/>
                    <a:pt x="37" y="57"/>
                    <a:pt x="42" y="51"/>
                  </a:cubicBezTo>
                  <a:cubicBezTo>
                    <a:pt x="42" y="50"/>
                    <a:pt x="42" y="48"/>
                    <a:pt x="42" y="47"/>
                  </a:cubicBezTo>
                  <a:cubicBezTo>
                    <a:pt x="42" y="36"/>
                    <a:pt x="36" y="27"/>
                    <a:pt x="28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B3535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TextBox 13"/>
          <p:cNvSpPr txBox="1"/>
          <p:nvPr/>
        </p:nvSpPr>
        <p:spPr>
          <a:xfrm>
            <a:off x="4780079" y="4841512"/>
            <a:ext cx="2632372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3B3535"/>
                </a:solidFill>
                <a:cs typeface="+mn-ea"/>
                <a:sym typeface="+mn-lt"/>
              </a:rPr>
              <a:t>单击此处可编辑内容，根据您的需要自由拉伸文本框</a:t>
            </a:r>
            <a:r>
              <a:rPr lang="zh-CN" altLang="en-US" sz="1200" dirty="0">
                <a:solidFill>
                  <a:srgbClr val="3B3535"/>
                </a:solidFill>
                <a:cs typeface="+mn-ea"/>
                <a:sym typeface="+mn-lt"/>
              </a:rPr>
              <a:t>大小。单击此处可编辑内容，根据您的需要自由拉伸文本框</a:t>
            </a:r>
            <a:r>
              <a:rPr lang="zh-CN" altLang="en-US" sz="1200" dirty="0" smtClean="0">
                <a:solidFill>
                  <a:srgbClr val="3B3535"/>
                </a:solidFill>
                <a:cs typeface="+mn-ea"/>
                <a:sym typeface="+mn-lt"/>
              </a:rPr>
              <a:t>大小</a:t>
            </a:r>
            <a:endParaRPr lang="en-US" altLang="zh-CN" sz="1200" dirty="0">
              <a:solidFill>
                <a:srgbClr val="3B3535"/>
              </a:solidFill>
              <a:cs typeface="+mn-ea"/>
              <a:sym typeface="+mn-lt"/>
            </a:endParaRPr>
          </a:p>
        </p:txBody>
      </p:sp>
      <p:sp>
        <p:nvSpPr>
          <p:cNvPr id="9" name="Oval 57"/>
          <p:cNvSpPr>
            <a:spLocks noChangeAspect="1"/>
          </p:cNvSpPr>
          <p:nvPr/>
        </p:nvSpPr>
        <p:spPr>
          <a:xfrm>
            <a:off x="1364805" y="2936016"/>
            <a:ext cx="1080000" cy="1080000"/>
          </a:xfrm>
          <a:prstGeom prst="ellipse">
            <a:avLst/>
          </a:prstGeom>
          <a:solidFill>
            <a:srgbClr val="FF9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rgbClr val="3B3535"/>
              </a:solidFill>
              <a:cs typeface="+mn-ea"/>
              <a:sym typeface="+mn-lt"/>
            </a:endParaRPr>
          </a:p>
        </p:txBody>
      </p:sp>
      <p:cxnSp>
        <p:nvCxnSpPr>
          <p:cNvPr id="10" name="Straight Connector 60"/>
          <p:cNvCxnSpPr/>
          <p:nvPr/>
        </p:nvCxnSpPr>
        <p:spPr>
          <a:xfrm rot="5400000">
            <a:off x="1598805" y="4460080"/>
            <a:ext cx="612000" cy="1092"/>
          </a:xfrm>
          <a:prstGeom prst="line">
            <a:avLst/>
          </a:prstGeom>
          <a:ln w="12700">
            <a:solidFill>
              <a:srgbClr val="FF9797"/>
            </a:solidFill>
            <a:prstDash val="sysDot"/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712609" y="3240742"/>
            <a:ext cx="384392" cy="470548"/>
            <a:chOff x="1852735" y="2526068"/>
            <a:chExt cx="242647" cy="297033"/>
          </a:xfrm>
          <a:solidFill>
            <a:schemeClr val="bg1"/>
          </a:solidFill>
        </p:grpSpPr>
        <p:sp>
          <p:nvSpPr>
            <p:cNvPr id="12" name="Freeform 294"/>
            <p:cNvSpPr/>
            <p:nvPr/>
          </p:nvSpPr>
          <p:spPr bwMode="auto">
            <a:xfrm>
              <a:off x="1852735" y="2580454"/>
              <a:ext cx="242647" cy="242647"/>
            </a:xfrm>
            <a:custGeom>
              <a:avLst/>
              <a:gdLst>
                <a:gd name="T0" fmla="*/ 30 w 49"/>
                <a:gd name="T1" fmla="*/ 0 h 49"/>
                <a:gd name="T2" fmla="*/ 30 w 49"/>
                <a:gd name="T3" fmla="*/ 7 h 49"/>
                <a:gd name="T4" fmla="*/ 42 w 49"/>
                <a:gd name="T5" fmla="*/ 24 h 49"/>
                <a:gd name="T6" fmla="*/ 24 w 49"/>
                <a:gd name="T7" fmla="*/ 42 h 49"/>
                <a:gd name="T8" fmla="*/ 6 w 49"/>
                <a:gd name="T9" fmla="*/ 24 h 49"/>
                <a:gd name="T10" fmla="*/ 19 w 49"/>
                <a:gd name="T11" fmla="*/ 7 h 49"/>
                <a:gd name="T12" fmla="*/ 19 w 49"/>
                <a:gd name="T13" fmla="*/ 0 h 49"/>
                <a:gd name="T14" fmla="*/ 0 w 49"/>
                <a:gd name="T15" fmla="*/ 24 h 49"/>
                <a:gd name="T16" fmla="*/ 24 w 49"/>
                <a:gd name="T17" fmla="*/ 49 h 49"/>
                <a:gd name="T18" fmla="*/ 49 w 49"/>
                <a:gd name="T19" fmla="*/ 24 h 49"/>
                <a:gd name="T20" fmla="*/ 30 w 49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49">
                  <a:moveTo>
                    <a:pt x="30" y="0"/>
                  </a:moveTo>
                  <a:cubicBezTo>
                    <a:pt x="30" y="7"/>
                    <a:pt x="30" y="7"/>
                    <a:pt x="30" y="7"/>
                  </a:cubicBezTo>
                  <a:cubicBezTo>
                    <a:pt x="37" y="10"/>
                    <a:pt x="42" y="16"/>
                    <a:pt x="42" y="24"/>
                  </a:cubicBezTo>
                  <a:cubicBezTo>
                    <a:pt x="42" y="34"/>
                    <a:pt x="34" y="42"/>
                    <a:pt x="24" y="42"/>
                  </a:cubicBezTo>
                  <a:cubicBezTo>
                    <a:pt x="14" y="42"/>
                    <a:pt x="6" y="34"/>
                    <a:pt x="6" y="24"/>
                  </a:cubicBezTo>
                  <a:cubicBezTo>
                    <a:pt x="6" y="16"/>
                    <a:pt x="12" y="10"/>
                    <a:pt x="19" y="7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3"/>
                    <a:pt x="0" y="13"/>
                    <a:pt x="0" y="24"/>
                  </a:cubicBezTo>
                  <a:cubicBezTo>
                    <a:pt x="0" y="38"/>
                    <a:pt x="11" y="49"/>
                    <a:pt x="24" y="49"/>
                  </a:cubicBezTo>
                  <a:cubicBezTo>
                    <a:pt x="38" y="49"/>
                    <a:pt x="49" y="38"/>
                    <a:pt x="49" y="24"/>
                  </a:cubicBezTo>
                  <a:cubicBezTo>
                    <a:pt x="49" y="13"/>
                    <a:pt x="40" y="3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B3535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295"/>
            <p:cNvSpPr/>
            <p:nvPr/>
          </p:nvSpPr>
          <p:spPr bwMode="auto">
            <a:xfrm>
              <a:off x="1951049" y="2526068"/>
              <a:ext cx="43928" cy="142241"/>
            </a:xfrm>
            <a:custGeom>
              <a:avLst/>
              <a:gdLst>
                <a:gd name="T0" fmla="*/ 7 w 9"/>
                <a:gd name="T1" fmla="*/ 0 h 29"/>
                <a:gd name="T2" fmla="*/ 2 w 9"/>
                <a:gd name="T3" fmla="*/ 0 h 29"/>
                <a:gd name="T4" fmla="*/ 0 w 9"/>
                <a:gd name="T5" fmla="*/ 2 h 29"/>
                <a:gd name="T6" fmla="*/ 0 w 9"/>
                <a:gd name="T7" fmla="*/ 11 h 29"/>
                <a:gd name="T8" fmla="*/ 0 w 9"/>
                <a:gd name="T9" fmla="*/ 17 h 29"/>
                <a:gd name="T10" fmla="*/ 0 w 9"/>
                <a:gd name="T11" fmla="*/ 26 h 29"/>
                <a:gd name="T12" fmla="*/ 2 w 9"/>
                <a:gd name="T13" fmla="*/ 29 h 29"/>
                <a:gd name="T14" fmla="*/ 7 w 9"/>
                <a:gd name="T15" fmla="*/ 29 h 29"/>
                <a:gd name="T16" fmla="*/ 9 w 9"/>
                <a:gd name="T17" fmla="*/ 26 h 29"/>
                <a:gd name="T18" fmla="*/ 9 w 9"/>
                <a:gd name="T19" fmla="*/ 17 h 29"/>
                <a:gd name="T20" fmla="*/ 9 w 9"/>
                <a:gd name="T21" fmla="*/ 11 h 29"/>
                <a:gd name="T22" fmla="*/ 9 w 9"/>
                <a:gd name="T23" fmla="*/ 2 h 29"/>
                <a:gd name="T24" fmla="*/ 7 w 9"/>
                <a:gd name="T2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29">
                  <a:moveTo>
                    <a:pt x="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1" y="29"/>
                    <a:pt x="2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8" y="29"/>
                    <a:pt x="9" y="28"/>
                    <a:pt x="9" y="2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B3535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447813" y="4780571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3B3535"/>
                </a:solidFill>
                <a:cs typeface="+mn-ea"/>
                <a:sym typeface="+mn-lt"/>
              </a:rPr>
              <a:t>关键词</a:t>
            </a:r>
            <a:endParaRPr lang="en-US" sz="1600" b="1" dirty="0">
              <a:solidFill>
                <a:srgbClr val="3B3535"/>
              </a:solidFill>
              <a:cs typeface="+mn-ea"/>
              <a:sym typeface="+mn-lt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1183412" y="5089563"/>
            <a:ext cx="1442786" cy="20249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3B3535"/>
                </a:solidFill>
                <a:cs typeface="+mn-ea"/>
                <a:sym typeface="+mn-lt"/>
              </a:rPr>
              <a:t>单击此处可编辑内容</a:t>
            </a:r>
            <a:endParaRPr lang="en-US" altLang="zh-CN" sz="1200" dirty="0">
              <a:solidFill>
                <a:srgbClr val="3B3535"/>
              </a:solidFill>
              <a:cs typeface="+mn-ea"/>
              <a:sym typeface="+mn-lt"/>
            </a:endParaRPr>
          </a:p>
        </p:txBody>
      </p:sp>
      <p:sp>
        <p:nvSpPr>
          <p:cNvPr id="16" name="Oval 55"/>
          <p:cNvSpPr>
            <a:spLocks noChangeAspect="1"/>
          </p:cNvSpPr>
          <p:nvPr/>
        </p:nvSpPr>
        <p:spPr>
          <a:xfrm>
            <a:off x="2983138" y="2575191"/>
            <a:ext cx="1440000" cy="1440000"/>
          </a:xfrm>
          <a:prstGeom prst="ellipse">
            <a:avLst/>
          </a:prstGeom>
          <a:solidFill>
            <a:srgbClr val="FF9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3B3535"/>
              </a:solidFill>
              <a:cs typeface="+mn-ea"/>
              <a:sym typeface="+mn-lt"/>
            </a:endParaRPr>
          </a:p>
        </p:txBody>
      </p:sp>
      <p:cxnSp>
        <p:nvCxnSpPr>
          <p:cNvPr id="17" name="Straight Connector 59"/>
          <p:cNvCxnSpPr/>
          <p:nvPr/>
        </p:nvCxnSpPr>
        <p:spPr>
          <a:xfrm rot="5400000">
            <a:off x="3397138" y="4460080"/>
            <a:ext cx="612000" cy="1092"/>
          </a:xfrm>
          <a:prstGeom prst="line">
            <a:avLst/>
          </a:prstGeom>
          <a:ln w="12700">
            <a:solidFill>
              <a:srgbClr val="FF9797"/>
            </a:solidFill>
            <a:prstDash val="sysDot"/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reeform 30"/>
          <p:cNvSpPr>
            <a:spLocks noChangeAspect="1" noEditPoints="1"/>
          </p:cNvSpPr>
          <p:nvPr/>
        </p:nvSpPr>
        <p:spPr bwMode="auto">
          <a:xfrm>
            <a:off x="3467338" y="3059391"/>
            <a:ext cx="471600" cy="471600"/>
          </a:xfrm>
          <a:custGeom>
            <a:avLst/>
            <a:gdLst>
              <a:gd name="T0" fmla="*/ 56 w 112"/>
              <a:gd name="T1" fmla="*/ 112 h 112"/>
              <a:gd name="T2" fmla="*/ 14 w 112"/>
              <a:gd name="T3" fmla="*/ 57 h 112"/>
              <a:gd name="T4" fmla="*/ 22 w 112"/>
              <a:gd name="T5" fmla="*/ 57 h 112"/>
              <a:gd name="T6" fmla="*/ 14 w 112"/>
              <a:gd name="T7" fmla="*/ 57 h 112"/>
              <a:gd name="T8" fmla="*/ 90 w 112"/>
              <a:gd name="T9" fmla="*/ 70 h 112"/>
              <a:gd name="T10" fmla="*/ 97 w 112"/>
              <a:gd name="T11" fmla="*/ 43 h 112"/>
              <a:gd name="T12" fmla="*/ 49 w 112"/>
              <a:gd name="T13" fmla="*/ 87 h 112"/>
              <a:gd name="T14" fmla="*/ 66 w 112"/>
              <a:gd name="T15" fmla="*/ 71 h 112"/>
              <a:gd name="T16" fmla="*/ 61 w 112"/>
              <a:gd name="T17" fmla="*/ 92 h 112"/>
              <a:gd name="T18" fmla="*/ 56 w 112"/>
              <a:gd name="T19" fmla="*/ 92 h 112"/>
              <a:gd name="T20" fmla="*/ 27 w 112"/>
              <a:gd name="T21" fmla="*/ 46 h 112"/>
              <a:gd name="T22" fmla="*/ 41 w 112"/>
              <a:gd name="T23" fmla="*/ 67 h 112"/>
              <a:gd name="T24" fmla="*/ 56 w 112"/>
              <a:gd name="T25" fmla="*/ 27 h 112"/>
              <a:gd name="T26" fmla="*/ 56 w 112"/>
              <a:gd name="T27" fmla="*/ 43 h 112"/>
              <a:gd name="T28" fmla="*/ 56 w 112"/>
              <a:gd name="T29" fmla="*/ 27 h 112"/>
              <a:gd name="T30" fmla="*/ 62 w 112"/>
              <a:gd name="T31" fmla="*/ 23 h 112"/>
              <a:gd name="T32" fmla="*/ 86 w 112"/>
              <a:gd name="T33" fmla="*/ 57 h 112"/>
              <a:gd name="T34" fmla="*/ 72 w 112"/>
              <a:gd name="T35" fmla="*/ 57 h 112"/>
              <a:gd name="T36" fmla="*/ 86 w 112"/>
              <a:gd name="T37" fmla="*/ 57 h 112"/>
              <a:gd name="T38" fmla="*/ 56 w 112"/>
              <a:gd name="T39" fmla="*/ 48 h 112"/>
              <a:gd name="T40" fmla="*/ 67 w 112"/>
              <a:gd name="T41" fmla="*/ 67 h 112"/>
              <a:gd name="T42" fmla="*/ 45 w 112"/>
              <a:gd name="T43" fmla="*/ 57 h 112"/>
              <a:gd name="T44" fmla="*/ 80 w 112"/>
              <a:gd name="T45" fmla="*/ 25 h 112"/>
              <a:gd name="T46" fmla="*/ 41 w 112"/>
              <a:gd name="T47" fmla="*/ 43 h 112"/>
              <a:gd name="T48" fmla="*/ 44 w 112"/>
              <a:gd name="T49" fmla="*/ 27 h 112"/>
              <a:gd name="T50" fmla="*/ 45 w 112"/>
              <a:gd name="T51" fmla="*/ 88 h 112"/>
              <a:gd name="T52" fmla="*/ 41 w 112"/>
              <a:gd name="T53" fmla="*/ 72 h 112"/>
              <a:gd name="T54" fmla="*/ 80 w 112"/>
              <a:gd name="T55" fmla="*/ 90 h 112"/>
              <a:gd name="T56" fmla="*/ 89 w 112"/>
              <a:gd name="T57" fmla="*/ 74 h 112"/>
              <a:gd name="T58" fmla="*/ 84 w 112"/>
              <a:gd name="T59" fmla="*/ 91 h 112"/>
              <a:gd name="T60" fmla="*/ 85 w 112"/>
              <a:gd name="T61" fmla="*/ 24 h 112"/>
              <a:gd name="T62" fmla="*/ 89 w 112"/>
              <a:gd name="T63" fmla="*/ 40 h 112"/>
              <a:gd name="T64" fmla="*/ 101 w 112"/>
              <a:gd name="T65" fmla="*/ 38 h 112"/>
              <a:gd name="T66" fmla="*/ 80 w 112"/>
              <a:gd name="T67" fmla="*/ 10 h 112"/>
              <a:gd name="T68" fmla="*/ 79 w 112"/>
              <a:gd name="T69" fmla="*/ 20 h 112"/>
              <a:gd name="T70" fmla="*/ 73 w 112"/>
              <a:gd name="T71" fmla="*/ 7 h 112"/>
              <a:gd name="T72" fmla="*/ 33 w 112"/>
              <a:gd name="T73" fmla="*/ 20 h 112"/>
              <a:gd name="T74" fmla="*/ 46 w 112"/>
              <a:gd name="T75" fmla="*/ 22 h 112"/>
              <a:gd name="T76" fmla="*/ 32 w 112"/>
              <a:gd name="T77" fmla="*/ 10 h 112"/>
              <a:gd name="T78" fmla="*/ 27 w 112"/>
              <a:gd name="T79" fmla="*/ 24 h 112"/>
              <a:gd name="T80" fmla="*/ 20 w 112"/>
              <a:gd name="T81" fmla="*/ 21 h 112"/>
              <a:gd name="T82" fmla="*/ 14 w 112"/>
              <a:gd name="T83" fmla="*/ 27 h 112"/>
              <a:gd name="T84" fmla="*/ 28 w 112"/>
              <a:gd name="T85" fmla="*/ 91 h 112"/>
              <a:gd name="T86" fmla="*/ 23 w 112"/>
              <a:gd name="T87" fmla="*/ 74 h 112"/>
              <a:gd name="T88" fmla="*/ 11 w 112"/>
              <a:gd name="T89" fmla="*/ 77 h 112"/>
              <a:gd name="T90" fmla="*/ 32 w 112"/>
              <a:gd name="T91" fmla="*/ 102 h 112"/>
              <a:gd name="T92" fmla="*/ 34 w 112"/>
              <a:gd name="T93" fmla="*/ 94 h 112"/>
              <a:gd name="T94" fmla="*/ 39 w 112"/>
              <a:gd name="T95" fmla="*/ 105 h 112"/>
              <a:gd name="T96" fmla="*/ 78 w 112"/>
              <a:gd name="T97" fmla="*/ 94 h 112"/>
              <a:gd name="T98" fmla="*/ 66 w 112"/>
              <a:gd name="T99" fmla="*/ 92 h 112"/>
              <a:gd name="T100" fmla="*/ 80 w 112"/>
              <a:gd name="T101" fmla="*/ 102 h 112"/>
              <a:gd name="T102" fmla="*/ 103 w 112"/>
              <a:gd name="T103" fmla="*/ 77 h 112"/>
              <a:gd name="T104" fmla="*/ 101 w 112"/>
              <a:gd name="T105" fmla="*/ 72 h 112"/>
              <a:gd name="T106" fmla="*/ 105 w 112"/>
              <a:gd name="T107" fmla="*/ 41 h 112"/>
              <a:gd name="T108" fmla="*/ 101 w 112"/>
              <a:gd name="T109" fmla="*/ 72 h 112"/>
              <a:gd name="T110" fmla="*/ 10 w 112"/>
              <a:gd name="T111" fmla="*/ 57 h 112"/>
              <a:gd name="T112" fmla="*/ 4 w 112"/>
              <a:gd name="T113" fmla="*/ 5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12" h="112">
                <a:moveTo>
                  <a:pt x="56" y="0"/>
                </a:moveTo>
                <a:cubicBezTo>
                  <a:pt x="25" y="0"/>
                  <a:pt x="0" y="25"/>
                  <a:pt x="0" y="56"/>
                </a:cubicBezTo>
                <a:cubicBezTo>
                  <a:pt x="0" y="87"/>
                  <a:pt x="25" y="112"/>
                  <a:pt x="56" y="112"/>
                </a:cubicBezTo>
                <a:cubicBezTo>
                  <a:pt x="87" y="112"/>
                  <a:pt x="112" y="87"/>
                  <a:pt x="112" y="56"/>
                </a:cubicBezTo>
                <a:cubicBezTo>
                  <a:pt x="112" y="25"/>
                  <a:pt x="87" y="0"/>
                  <a:pt x="56" y="0"/>
                </a:cubicBezTo>
                <a:close/>
                <a:moveTo>
                  <a:pt x="14" y="57"/>
                </a:moveTo>
                <a:cubicBezTo>
                  <a:pt x="14" y="52"/>
                  <a:pt x="15" y="48"/>
                  <a:pt x="15" y="43"/>
                </a:cubicBezTo>
                <a:cubicBezTo>
                  <a:pt x="18" y="44"/>
                  <a:pt x="20" y="44"/>
                  <a:pt x="22" y="45"/>
                </a:cubicBezTo>
                <a:cubicBezTo>
                  <a:pt x="22" y="49"/>
                  <a:pt x="22" y="53"/>
                  <a:pt x="22" y="57"/>
                </a:cubicBezTo>
                <a:cubicBezTo>
                  <a:pt x="22" y="61"/>
                  <a:pt x="22" y="65"/>
                  <a:pt x="22" y="70"/>
                </a:cubicBezTo>
                <a:cubicBezTo>
                  <a:pt x="20" y="70"/>
                  <a:pt x="18" y="70"/>
                  <a:pt x="15" y="71"/>
                </a:cubicBezTo>
                <a:cubicBezTo>
                  <a:pt x="15" y="66"/>
                  <a:pt x="14" y="61"/>
                  <a:pt x="14" y="57"/>
                </a:cubicBezTo>
                <a:close/>
                <a:moveTo>
                  <a:pt x="98" y="57"/>
                </a:moveTo>
                <a:cubicBezTo>
                  <a:pt x="98" y="61"/>
                  <a:pt x="97" y="66"/>
                  <a:pt x="97" y="71"/>
                </a:cubicBezTo>
                <a:cubicBezTo>
                  <a:pt x="94" y="71"/>
                  <a:pt x="92" y="70"/>
                  <a:pt x="90" y="70"/>
                </a:cubicBezTo>
                <a:cubicBezTo>
                  <a:pt x="90" y="65"/>
                  <a:pt x="90" y="61"/>
                  <a:pt x="90" y="57"/>
                </a:cubicBezTo>
                <a:cubicBezTo>
                  <a:pt x="90" y="53"/>
                  <a:pt x="90" y="49"/>
                  <a:pt x="90" y="45"/>
                </a:cubicBezTo>
                <a:cubicBezTo>
                  <a:pt x="92" y="44"/>
                  <a:pt x="95" y="44"/>
                  <a:pt x="97" y="43"/>
                </a:cubicBezTo>
                <a:cubicBezTo>
                  <a:pt x="97" y="48"/>
                  <a:pt x="98" y="52"/>
                  <a:pt x="98" y="57"/>
                </a:cubicBezTo>
                <a:close/>
                <a:moveTo>
                  <a:pt x="56" y="87"/>
                </a:moveTo>
                <a:cubicBezTo>
                  <a:pt x="54" y="87"/>
                  <a:pt x="51" y="87"/>
                  <a:pt x="49" y="87"/>
                </a:cubicBezTo>
                <a:cubicBezTo>
                  <a:pt x="48" y="82"/>
                  <a:pt x="47" y="77"/>
                  <a:pt x="46" y="71"/>
                </a:cubicBezTo>
                <a:cubicBezTo>
                  <a:pt x="49" y="71"/>
                  <a:pt x="53" y="71"/>
                  <a:pt x="56" y="71"/>
                </a:cubicBezTo>
                <a:cubicBezTo>
                  <a:pt x="59" y="71"/>
                  <a:pt x="63" y="71"/>
                  <a:pt x="66" y="71"/>
                </a:cubicBezTo>
                <a:cubicBezTo>
                  <a:pt x="65" y="77"/>
                  <a:pt x="64" y="82"/>
                  <a:pt x="63" y="87"/>
                </a:cubicBezTo>
                <a:cubicBezTo>
                  <a:pt x="60" y="87"/>
                  <a:pt x="58" y="87"/>
                  <a:pt x="56" y="87"/>
                </a:cubicBezTo>
                <a:close/>
                <a:moveTo>
                  <a:pt x="61" y="92"/>
                </a:moveTo>
                <a:cubicBezTo>
                  <a:pt x="60" y="96"/>
                  <a:pt x="58" y="100"/>
                  <a:pt x="56" y="105"/>
                </a:cubicBezTo>
                <a:cubicBezTo>
                  <a:pt x="54" y="100"/>
                  <a:pt x="52" y="96"/>
                  <a:pt x="51" y="92"/>
                </a:cubicBezTo>
                <a:cubicBezTo>
                  <a:pt x="52" y="92"/>
                  <a:pt x="54" y="92"/>
                  <a:pt x="56" y="92"/>
                </a:cubicBezTo>
                <a:cubicBezTo>
                  <a:pt x="58" y="92"/>
                  <a:pt x="59" y="92"/>
                  <a:pt x="61" y="92"/>
                </a:cubicBezTo>
                <a:close/>
                <a:moveTo>
                  <a:pt x="26" y="57"/>
                </a:moveTo>
                <a:cubicBezTo>
                  <a:pt x="26" y="53"/>
                  <a:pt x="26" y="49"/>
                  <a:pt x="27" y="46"/>
                </a:cubicBezTo>
                <a:cubicBezTo>
                  <a:pt x="31" y="46"/>
                  <a:pt x="36" y="47"/>
                  <a:pt x="41" y="47"/>
                </a:cubicBezTo>
                <a:cubicBezTo>
                  <a:pt x="40" y="50"/>
                  <a:pt x="40" y="53"/>
                  <a:pt x="40" y="57"/>
                </a:cubicBezTo>
                <a:cubicBezTo>
                  <a:pt x="40" y="60"/>
                  <a:pt x="40" y="64"/>
                  <a:pt x="41" y="67"/>
                </a:cubicBezTo>
                <a:cubicBezTo>
                  <a:pt x="36" y="68"/>
                  <a:pt x="32" y="68"/>
                  <a:pt x="27" y="69"/>
                </a:cubicBezTo>
                <a:cubicBezTo>
                  <a:pt x="26" y="65"/>
                  <a:pt x="26" y="61"/>
                  <a:pt x="26" y="57"/>
                </a:cubicBezTo>
                <a:close/>
                <a:moveTo>
                  <a:pt x="56" y="27"/>
                </a:moveTo>
                <a:cubicBezTo>
                  <a:pt x="58" y="27"/>
                  <a:pt x="61" y="27"/>
                  <a:pt x="63" y="27"/>
                </a:cubicBezTo>
                <a:cubicBezTo>
                  <a:pt x="65" y="32"/>
                  <a:pt x="66" y="38"/>
                  <a:pt x="66" y="43"/>
                </a:cubicBezTo>
                <a:cubicBezTo>
                  <a:pt x="63" y="43"/>
                  <a:pt x="59" y="43"/>
                  <a:pt x="56" y="43"/>
                </a:cubicBezTo>
                <a:cubicBezTo>
                  <a:pt x="52" y="43"/>
                  <a:pt x="49" y="43"/>
                  <a:pt x="46" y="43"/>
                </a:cubicBezTo>
                <a:cubicBezTo>
                  <a:pt x="46" y="38"/>
                  <a:pt x="47" y="32"/>
                  <a:pt x="49" y="27"/>
                </a:cubicBezTo>
                <a:cubicBezTo>
                  <a:pt x="51" y="27"/>
                  <a:pt x="53" y="27"/>
                  <a:pt x="56" y="27"/>
                </a:cubicBezTo>
                <a:close/>
                <a:moveTo>
                  <a:pt x="50" y="23"/>
                </a:moveTo>
                <a:cubicBezTo>
                  <a:pt x="52" y="18"/>
                  <a:pt x="54" y="13"/>
                  <a:pt x="56" y="8"/>
                </a:cubicBezTo>
                <a:cubicBezTo>
                  <a:pt x="58" y="13"/>
                  <a:pt x="60" y="18"/>
                  <a:pt x="62" y="23"/>
                </a:cubicBezTo>
                <a:cubicBezTo>
                  <a:pt x="60" y="23"/>
                  <a:pt x="58" y="23"/>
                  <a:pt x="56" y="23"/>
                </a:cubicBezTo>
                <a:cubicBezTo>
                  <a:pt x="54" y="23"/>
                  <a:pt x="52" y="23"/>
                  <a:pt x="50" y="23"/>
                </a:cubicBezTo>
                <a:close/>
                <a:moveTo>
                  <a:pt x="86" y="57"/>
                </a:moveTo>
                <a:cubicBezTo>
                  <a:pt x="86" y="61"/>
                  <a:pt x="86" y="65"/>
                  <a:pt x="85" y="69"/>
                </a:cubicBezTo>
                <a:cubicBezTo>
                  <a:pt x="81" y="68"/>
                  <a:pt x="76" y="68"/>
                  <a:pt x="71" y="67"/>
                </a:cubicBezTo>
                <a:cubicBezTo>
                  <a:pt x="72" y="64"/>
                  <a:pt x="72" y="60"/>
                  <a:pt x="72" y="57"/>
                </a:cubicBezTo>
                <a:cubicBezTo>
                  <a:pt x="72" y="53"/>
                  <a:pt x="72" y="50"/>
                  <a:pt x="71" y="47"/>
                </a:cubicBezTo>
                <a:cubicBezTo>
                  <a:pt x="76" y="47"/>
                  <a:pt x="81" y="46"/>
                  <a:pt x="85" y="46"/>
                </a:cubicBezTo>
                <a:cubicBezTo>
                  <a:pt x="86" y="49"/>
                  <a:pt x="86" y="53"/>
                  <a:pt x="86" y="57"/>
                </a:cubicBezTo>
                <a:close/>
                <a:moveTo>
                  <a:pt x="45" y="57"/>
                </a:moveTo>
                <a:cubicBezTo>
                  <a:pt x="45" y="54"/>
                  <a:pt x="45" y="51"/>
                  <a:pt x="45" y="48"/>
                </a:cubicBezTo>
                <a:cubicBezTo>
                  <a:pt x="49" y="48"/>
                  <a:pt x="52" y="48"/>
                  <a:pt x="56" y="48"/>
                </a:cubicBezTo>
                <a:cubicBezTo>
                  <a:pt x="60" y="48"/>
                  <a:pt x="63" y="48"/>
                  <a:pt x="67" y="48"/>
                </a:cubicBezTo>
                <a:cubicBezTo>
                  <a:pt x="67" y="51"/>
                  <a:pt x="67" y="54"/>
                  <a:pt x="67" y="57"/>
                </a:cubicBezTo>
                <a:cubicBezTo>
                  <a:pt x="67" y="60"/>
                  <a:pt x="67" y="63"/>
                  <a:pt x="67" y="67"/>
                </a:cubicBezTo>
                <a:cubicBezTo>
                  <a:pt x="63" y="67"/>
                  <a:pt x="60" y="67"/>
                  <a:pt x="56" y="67"/>
                </a:cubicBezTo>
                <a:cubicBezTo>
                  <a:pt x="52" y="67"/>
                  <a:pt x="49" y="67"/>
                  <a:pt x="45" y="67"/>
                </a:cubicBezTo>
                <a:cubicBezTo>
                  <a:pt x="45" y="63"/>
                  <a:pt x="45" y="60"/>
                  <a:pt x="45" y="57"/>
                </a:cubicBezTo>
                <a:close/>
                <a:moveTo>
                  <a:pt x="71" y="43"/>
                </a:moveTo>
                <a:cubicBezTo>
                  <a:pt x="70" y="37"/>
                  <a:pt x="69" y="32"/>
                  <a:pt x="68" y="27"/>
                </a:cubicBezTo>
                <a:cubicBezTo>
                  <a:pt x="72" y="26"/>
                  <a:pt x="76" y="26"/>
                  <a:pt x="80" y="25"/>
                </a:cubicBezTo>
                <a:cubicBezTo>
                  <a:pt x="82" y="30"/>
                  <a:pt x="84" y="36"/>
                  <a:pt x="85" y="41"/>
                </a:cubicBezTo>
                <a:cubicBezTo>
                  <a:pt x="80" y="42"/>
                  <a:pt x="76" y="42"/>
                  <a:pt x="71" y="43"/>
                </a:cubicBezTo>
                <a:close/>
                <a:moveTo>
                  <a:pt x="41" y="43"/>
                </a:moveTo>
                <a:cubicBezTo>
                  <a:pt x="37" y="42"/>
                  <a:pt x="32" y="42"/>
                  <a:pt x="28" y="41"/>
                </a:cubicBezTo>
                <a:cubicBezTo>
                  <a:pt x="28" y="36"/>
                  <a:pt x="30" y="30"/>
                  <a:pt x="32" y="25"/>
                </a:cubicBezTo>
                <a:cubicBezTo>
                  <a:pt x="36" y="26"/>
                  <a:pt x="40" y="26"/>
                  <a:pt x="44" y="27"/>
                </a:cubicBezTo>
                <a:cubicBezTo>
                  <a:pt x="43" y="32"/>
                  <a:pt x="42" y="37"/>
                  <a:pt x="41" y="43"/>
                </a:cubicBezTo>
                <a:close/>
                <a:moveTo>
                  <a:pt x="41" y="72"/>
                </a:moveTo>
                <a:cubicBezTo>
                  <a:pt x="42" y="77"/>
                  <a:pt x="43" y="82"/>
                  <a:pt x="45" y="88"/>
                </a:cubicBezTo>
                <a:cubicBezTo>
                  <a:pt x="40" y="88"/>
                  <a:pt x="36" y="89"/>
                  <a:pt x="32" y="90"/>
                </a:cubicBezTo>
                <a:cubicBezTo>
                  <a:pt x="30" y="84"/>
                  <a:pt x="29" y="79"/>
                  <a:pt x="28" y="73"/>
                </a:cubicBezTo>
                <a:cubicBezTo>
                  <a:pt x="32" y="73"/>
                  <a:pt x="37" y="72"/>
                  <a:pt x="41" y="72"/>
                </a:cubicBezTo>
                <a:close/>
                <a:moveTo>
                  <a:pt x="71" y="72"/>
                </a:moveTo>
                <a:cubicBezTo>
                  <a:pt x="75" y="72"/>
                  <a:pt x="80" y="73"/>
                  <a:pt x="84" y="73"/>
                </a:cubicBezTo>
                <a:cubicBezTo>
                  <a:pt x="83" y="79"/>
                  <a:pt x="82" y="84"/>
                  <a:pt x="80" y="90"/>
                </a:cubicBezTo>
                <a:cubicBezTo>
                  <a:pt x="76" y="89"/>
                  <a:pt x="72" y="88"/>
                  <a:pt x="67" y="88"/>
                </a:cubicBezTo>
                <a:cubicBezTo>
                  <a:pt x="69" y="82"/>
                  <a:pt x="70" y="77"/>
                  <a:pt x="71" y="72"/>
                </a:cubicBezTo>
                <a:close/>
                <a:moveTo>
                  <a:pt x="89" y="74"/>
                </a:moveTo>
                <a:cubicBezTo>
                  <a:pt x="91" y="75"/>
                  <a:pt x="94" y="75"/>
                  <a:pt x="96" y="76"/>
                </a:cubicBezTo>
                <a:cubicBezTo>
                  <a:pt x="95" y="81"/>
                  <a:pt x="94" y="87"/>
                  <a:pt x="92" y="93"/>
                </a:cubicBezTo>
                <a:cubicBezTo>
                  <a:pt x="89" y="92"/>
                  <a:pt x="87" y="91"/>
                  <a:pt x="84" y="91"/>
                </a:cubicBezTo>
                <a:cubicBezTo>
                  <a:pt x="86" y="85"/>
                  <a:pt x="88" y="80"/>
                  <a:pt x="89" y="74"/>
                </a:cubicBezTo>
                <a:close/>
                <a:moveTo>
                  <a:pt x="89" y="40"/>
                </a:moveTo>
                <a:cubicBezTo>
                  <a:pt x="88" y="35"/>
                  <a:pt x="87" y="29"/>
                  <a:pt x="85" y="24"/>
                </a:cubicBezTo>
                <a:cubicBezTo>
                  <a:pt x="87" y="23"/>
                  <a:pt x="90" y="22"/>
                  <a:pt x="92" y="21"/>
                </a:cubicBezTo>
                <a:cubicBezTo>
                  <a:pt x="94" y="27"/>
                  <a:pt x="95" y="33"/>
                  <a:pt x="96" y="39"/>
                </a:cubicBezTo>
                <a:cubicBezTo>
                  <a:pt x="94" y="39"/>
                  <a:pt x="91" y="40"/>
                  <a:pt x="89" y="40"/>
                </a:cubicBezTo>
                <a:close/>
                <a:moveTo>
                  <a:pt x="98" y="27"/>
                </a:moveTo>
                <a:cubicBezTo>
                  <a:pt x="101" y="30"/>
                  <a:pt x="102" y="33"/>
                  <a:pt x="104" y="37"/>
                </a:cubicBezTo>
                <a:cubicBezTo>
                  <a:pt x="103" y="37"/>
                  <a:pt x="102" y="37"/>
                  <a:pt x="101" y="38"/>
                </a:cubicBezTo>
                <a:cubicBezTo>
                  <a:pt x="100" y="34"/>
                  <a:pt x="99" y="30"/>
                  <a:pt x="98" y="27"/>
                </a:cubicBezTo>
                <a:close/>
                <a:moveTo>
                  <a:pt x="83" y="19"/>
                </a:moveTo>
                <a:cubicBezTo>
                  <a:pt x="82" y="16"/>
                  <a:pt x="81" y="13"/>
                  <a:pt x="80" y="10"/>
                </a:cubicBezTo>
                <a:cubicBezTo>
                  <a:pt x="83" y="12"/>
                  <a:pt x="87" y="15"/>
                  <a:pt x="90" y="17"/>
                </a:cubicBezTo>
                <a:cubicBezTo>
                  <a:pt x="88" y="18"/>
                  <a:pt x="86" y="19"/>
                  <a:pt x="83" y="19"/>
                </a:cubicBezTo>
                <a:close/>
                <a:moveTo>
                  <a:pt x="79" y="20"/>
                </a:moveTo>
                <a:cubicBezTo>
                  <a:pt x="75" y="21"/>
                  <a:pt x="71" y="22"/>
                  <a:pt x="67" y="22"/>
                </a:cubicBezTo>
                <a:cubicBezTo>
                  <a:pt x="65" y="16"/>
                  <a:pt x="62" y="10"/>
                  <a:pt x="60" y="5"/>
                </a:cubicBezTo>
                <a:cubicBezTo>
                  <a:pt x="64" y="5"/>
                  <a:pt x="69" y="6"/>
                  <a:pt x="73" y="7"/>
                </a:cubicBezTo>
                <a:cubicBezTo>
                  <a:pt x="76" y="12"/>
                  <a:pt x="77" y="16"/>
                  <a:pt x="79" y="20"/>
                </a:cubicBezTo>
                <a:close/>
                <a:moveTo>
                  <a:pt x="46" y="22"/>
                </a:moveTo>
                <a:cubicBezTo>
                  <a:pt x="41" y="22"/>
                  <a:pt x="37" y="21"/>
                  <a:pt x="33" y="20"/>
                </a:cubicBezTo>
                <a:cubicBezTo>
                  <a:pt x="35" y="16"/>
                  <a:pt x="37" y="12"/>
                  <a:pt x="39" y="7"/>
                </a:cubicBezTo>
                <a:cubicBezTo>
                  <a:pt x="43" y="6"/>
                  <a:pt x="48" y="5"/>
                  <a:pt x="52" y="5"/>
                </a:cubicBezTo>
                <a:cubicBezTo>
                  <a:pt x="50" y="10"/>
                  <a:pt x="47" y="16"/>
                  <a:pt x="46" y="22"/>
                </a:cubicBezTo>
                <a:close/>
                <a:moveTo>
                  <a:pt x="29" y="19"/>
                </a:moveTo>
                <a:cubicBezTo>
                  <a:pt x="26" y="19"/>
                  <a:pt x="24" y="18"/>
                  <a:pt x="22" y="17"/>
                </a:cubicBezTo>
                <a:cubicBezTo>
                  <a:pt x="25" y="15"/>
                  <a:pt x="29" y="12"/>
                  <a:pt x="32" y="10"/>
                </a:cubicBezTo>
                <a:cubicBezTo>
                  <a:pt x="31" y="13"/>
                  <a:pt x="30" y="16"/>
                  <a:pt x="29" y="19"/>
                </a:cubicBezTo>
                <a:close/>
                <a:moveTo>
                  <a:pt x="20" y="21"/>
                </a:moveTo>
                <a:cubicBezTo>
                  <a:pt x="22" y="22"/>
                  <a:pt x="25" y="23"/>
                  <a:pt x="27" y="24"/>
                </a:cubicBezTo>
                <a:cubicBezTo>
                  <a:pt x="25" y="29"/>
                  <a:pt x="24" y="35"/>
                  <a:pt x="23" y="40"/>
                </a:cubicBezTo>
                <a:cubicBezTo>
                  <a:pt x="21" y="40"/>
                  <a:pt x="18" y="39"/>
                  <a:pt x="16" y="39"/>
                </a:cubicBezTo>
                <a:cubicBezTo>
                  <a:pt x="17" y="33"/>
                  <a:pt x="18" y="27"/>
                  <a:pt x="20" y="21"/>
                </a:cubicBezTo>
                <a:close/>
                <a:moveTo>
                  <a:pt x="11" y="38"/>
                </a:moveTo>
                <a:cubicBezTo>
                  <a:pt x="10" y="38"/>
                  <a:pt x="9" y="37"/>
                  <a:pt x="8" y="37"/>
                </a:cubicBezTo>
                <a:cubicBezTo>
                  <a:pt x="10" y="33"/>
                  <a:pt x="11" y="30"/>
                  <a:pt x="14" y="27"/>
                </a:cubicBezTo>
                <a:cubicBezTo>
                  <a:pt x="13" y="30"/>
                  <a:pt x="12" y="34"/>
                  <a:pt x="11" y="38"/>
                </a:cubicBezTo>
                <a:close/>
                <a:moveTo>
                  <a:pt x="23" y="74"/>
                </a:moveTo>
                <a:cubicBezTo>
                  <a:pt x="24" y="80"/>
                  <a:pt x="26" y="85"/>
                  <a:pt x="28" y="91"/>
                </a:cubicBezTo>
                <a:cubicBezTo>
                  <a:pt x="25" y="91"/>
                  <a:pt x="23" y="92"/>
                  <a:pt x="20" y="93"/>
                </a:cubicBezTo>
                <a:cubicBezTo>
                  <a:pt x="18" y="87"/>
                  <a:pt x="17" y="81"/>
                  <a:pt x="16" y="76"/>
                </a:cubicBezTo>
                <a:cubicBezTo>
                  <a:pt x="18" y="75"/>
                  <a:pt x="21" y="74"/>
                  <a:pt x="23" y="74"/>
                </a:cubicBezTo>
                <a:close/>
                <a:moveTo>
                  <a:pt x="13" y="85"/>
                </a:moveTo>
                <a:cubicBezTo>
                  <a:pt x="12" y="83"/>
                  <a:pt x="10" y="80"/>
                  <a:pt x="9" y="77"/>
                </a:cubicBezTo>
                <a:cubicBezTo>
                  <a:pt x="10" y="77"/>
                  <a:pt x="11" y="77"/>
                  <a:pt x="11" y="77"/>
                </a:cubicBezTo>
                <a:cubicBezTo>
                  <a:pt x="12" y="79"/>
                  <a:pt x="13" y="82"/>
                  <a:pt x="13" y="85"/>
                </a:cubicBezTo>
                <a:close/>
                <a:moveTo>
                  <a:pt x="29" y="95"/>
                </a:moveTo>
                <a:cubicBezTo>
                  <a:pt x="30" y="97"/>
                  <a:pt x="31" y="100"/>
                  <a:pt x="32" y="102"/>
                </a:cubicBezTo>
                <a:cubicBezTo>
                  <a:pt x="29" y="100"/>
                  <a:pt x="26" y="98"/>
                  <a:pt x="24" y="96"/>
                </a:cubicBezTo>
                <a:cubicBezTo>
                  <a:pt x="26" y="96"/>
                  <a:pt x="27" y="95"/>
                  <a:pt x="29" y="95"/>
                </a:cubicBezTo>
                <a:close/>
                <a:moveTo>
                  <a:pt x="34" y="94"/>
                </a:moveTo>
                <a:cubicBezTo>
                  <a:pt x="38" y="93"/>
                  <a:pt x="42" y="93"/>
                  <a:pt x="46" y="92"/>
                </a:cubicBezTo>
                <a:cubicBezTo>
                  <a:pt x="48" y="97"/>
                  <a:pt x="50" y="102"/>
                  <a:pt x="52" y="108"/>
                </a:cubicBezTo>
                <a:cubicBezTo>
                  <a:pt x="48" y="107"/>
                  <a:pt x="43" y="106"/>
                  <a:pt x="39" y="105"/>
                </a:cubicBezTo>
                <a:cubicBezTo>
                  <a:pt x="37" y="101"/>
                  <a:pt x="35" y="98"/>
                  <a:pt x="34" y="94"/>
                </a:cubicBezTo>
                <a:close/>
                <a:moveTo>
                  <a:pt x="66" y="92"/>
                </a:moveTo>
                <a:cubicBezTo>
                  <a:pt x="70" y="93"/>
                  <a:pt x="74" y="93"/>
                  <a:pt x="78" y="94"/>
                </a:cubicBezTo>
                <a:cubicBezTo>
                  <a:pt x="77" y="98"/>
                  <a:pt x="75" y="101"/>
                  <a:pt x="73" y="105"/>
                </a:cubicBezTo>
                <a:cubicBezTo>
                  <a:pt x="69" y="106"/>
                  <a:pt x="65" y="107"/>
                  <a:pt x="60" y="108"/>
                </a:cubicBezTo>
                <a:cubicBezTo>
                  <a:pt x="62" y="102"/>
                  <a:pt x="64" y="97"/>
                  <a:pt x="66" y="92"/>
                </a:cubicBezTo>
                <a:close/>
                <a:moveTo>
                  <a:pt x="83" y="95"/>
                </a:moveTo>
                <a:cubicBezTo>
                  <a:pt x="85" y="95"/>
                  <a:pt x="86" y="96"/>
                  <a:pt x="88" y="96"/>
                </a:cubicBezTo>
                <a:cubicBezTo>
                  <a:pt x="86" y="98"/>
                  <a:pt x="83" y="100"/>
                  <a:pt x="80" y="102"/>
                </a:cubicBezTo>
                <a:cubicBezTo>
                  <a:pt x="81" y="100"/>
                  <a:pt x="82" y="97"/>
                  <a:pt x="83" y="95"/>
                </a:cubicBezTo>
                <a:close/>
                <a:moveTo>
                  <a:pt x="101" y="77"/>
                </a:moveTo>
                <a:cubicBezTo>
                  <a:pt x="101" y="77"/>
                  <a:pt x="102" y="77"/>
                  <a:pt x="103" y="77"/>
                </a:cubicBezTo>
                <a:cubicBezTo>
                  <a:pt x="102" y="80"/>
                  <a:pt x="100" y="83"/>
                  <a:pt x="99" y="85"/>
                </a:cubicBezTo>
                <a:cubicBezTo>
                  <a:pt x="99" y="82"/>
                  <a:pt x="100" y="79"/>
                  <a:pt x="101" y="77"/>
                </a:cubicBezTo>
                <a:close/>
                <a:moveTo>
                  <a:pt x="101" y="72"/>
                </a:moveTo>
                <a:cubicBezTo>
                  <a:pt x="102" y="67"/>
                  <a:pt x="102" y="62"/>
                  <a:pt x="102" y="57"/>
                </a:cubicBezTo>
                <a:cubicBezTo>
                  <a:pt x="102" y="52"/>
                  <a:pt x="102" y="47"/>
                  <a:pt x="101" y="42"/>
                </a:cubicBezTo>
                <a:cubicBezTo>
                  <a:pt x="103" y="42"/>
                  <a:pt x="104" y="42"/>
                  <a:pt x="105" y="41"/>
                </a:cubicBezTo>
                <a:cubicBezTo>
                  <a:pt x="107" y="46"/>
                  <a:pt x="108" y="51"/>
                  <a:pt x="108" y="56"/>
                </a:cubicBezTo>
                <a:cubicBezTo>
                  <a:pt x="108" y="62"/>
                  <a:pt x="107" y="68"/>
                  <a:pt x="105" y="73"/>
                </a:cubicBezTo>
                <a:cubicBezTo>
                  <a:pt x="104" y="73"/>
                  <a:pt x="102" y="72"/>
                  <a:pt x="101" y="72"/>
                </a:cubicBezTo>
                <a:close/>
                <a:moveTo>
                  <a:pt x="7" y="41"/>
                </a:moveTo>
                <a:cubicBezTo>
                  <a:pt x="8" y="42"/>
                  <a:pt x="9" y="42"/>
                  <a:pt x="11" y="42"/>
                </a:cubicBezTo>
                <a:cubicBezTo>
                  <a:pt x="10" y="47"/>
                  <a:pt x="10" y="52"/>
                  <a:pt x="10" y="57"/>
                </a:cubicBezTo>
                <a:cubicBezTo>
                  <a:pt x="10" y="62"/>
                  <a:pt x="10" y="67"/>
                  <a:pt x="11" y="72"/>
                </a:cubicBezTo>
                <a:cubicBezTo>
                  <a:pt x="10" y="72"/>
                  <a:pt x="8" y="73"/>
                  <a:pt x="7" y="73"/>
                </a:cubicBezTo>
                <a:cubicBezTo>
                  <a:pt x="5" y="68"/>
                  <a:pt x="4" y="62"/>
                  <a:pt x="4" y="56"/>
                </a:cubicBezTo>
                <a:cubicBezTo>
                  <a:pt x="4" y="51"/>
                  <a:pt x="5" y="46"/>
                  <a:pt x="7" y="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3B3535"/>
              </a:solidFill>
              <a:cs typeface="+mn-ea"/>
              <a:sym typeface="+mn-lt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3246146" y="4780571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3B3535"/>
                </a:solidFill>
                <a:cs typeface="+mn-ea"/>
                <a:sym typeface="+mn-lt"/>
              </a:rPr>
              <a:t>关键词</a:t>
            </a:r>
            <a:endParaRPr lang="en-US" sz="1600" b="1" dirty="0">
              <a:solidFill>
                <a:srgbClr val="3B3535"/>
              </a:solidFill>
              <a:cs typeface="+mn-ea"/>
              <a:sym typeface="+mn-lt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2981745" y="5089563"/>
            <a:ext cx="1442786" cy="20249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3B3535"/>
                </a:solidFill>
                <a:cs typeface="+mn-ea"/>
                <a:sym typeface="+mn-lt"/>
              </a:rPr>
              <a:t>单击此处可编辑内容</a:t>
            </a:r>
            <a:endParaRPr lang="en-US" altLang="zh-CN" sz="1200" dirty="0">
              <a:solidFill>
                <a:srgbClr val="3B3535"/>
              </a:solidFill>
              <a:cs typeface="+mn-ea"/>
              <a:sym typeface="+mn-lt"/>
            </a:endParaRPr>
          </a:p>
        </p:txBody>
      </p:sp>
      <p:cxnSp>
        <p:nvCxnSpPr>
          <p:cNvPr id="21" name="Straight Connector 52"/>
          <p:cNvCxnSpPr/>
          <p:nvPr/>
        </p:nvCxnSpPr>
        <p:spPr>
          <a:xfrm rot="5400000">
            <a:off x="8183392" y="4460080"/>
            <a:ext cx="612000" cy="1092"/>
          </a:xfrm>
          <a:prstGeom prst="line">
            <a:avLst/>
          </a:prstGeom>
          <a:ln w="12700">
            <a:solidFill>
              <a:srgbClr val="FF9797"/>
            </a:solidFill>
            <a:prstDash val="sysDot"/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54"/>
          <p:cNvSpPr>
            <a:spLocks noChangeAspect="1"/>
          </p:cNvSpPr>
          <p:nvPr/>
        </p:nvSpPr>
        <p:spPr>
          <a:xfrm>
            <a:off x="7769392" y="2575191"/>
            <a:ext cx="1440000" cy="1440000"/>
          </a:xfrm>
          <a:prstGeom prst="ellipse">
            <a:avLst/>
          </a:prstGeom>
          <a:solidFill>
            <a:srgbClr val="FF9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3B3535"/>
              </a:solidFill>
              <a:cs typeface="+mn-ea"/>
              <a:sym typeface="+mn-lt"/>
            </a:endParaRPr>
          </a:p>
        </p:txBody>
      </p:sp>
      <p:sp>
        <p:nvSpPr>
          <p:cNvPr id="23" name="Freeform 42"/>
          <p:cNvSpPr>
            <a:spLocks noChangeAspect="1" noChangeArrowheads="1"/>
          </p:cNvSpPr>
          <p:nvPr/>
        </p:nvSpPr>
        <p:spPr bwMode="auto">
          <a:xfrm>
            <a:off x="8226468" y="3059391"/>
            <a:ext cx="525849" cy="471600"/>
          </a:xfrm>
          <a:custGeom>
            <a:avLst/>
            <a:gdLst>
              <a:gd name="T0" fmla="*/ 2147483647 w 587"/>
              <a:gd name="T1" fmla="*/ 2147483647 h 524"/>
              <a:gd name="T2" fmla="*/ 2147483647 w 587"/>
              <a:gd name="T3" fmla="*/ 2147483647 h 524"/>
              <a:gd name="T4" fmla="*/ 2147483647 w 587"/>
              <a:gd name="T5" fmla="*/ 2147483647 h 524"/>
              <a:gd name="T6" fmla="*/ 2147483647 w 587"/>
              <a:gd name="T7" fmla="*/ 2147483647 h 524"/>
              <a:gd name="T8" fmla="*/ 2147483647 w 587"/>
              <a:gd name="T9" fmla="*/ 2147483647 h 524"/>
              <a:gd name="T10" fmla="*/ 2147483647 w 587"/>
              <a:gd name="T11" fmla="*/ 2147483647 h 524"/>
              <a:gd name="T12" fmla="*/ 2147483647 w 587"/>
              <a:gd name="T13" fmla="*/ 2147483647 h 524"/>
              <a:gd name="T14" fmla="*/ 2147483647 w 587"/>
              <a:gd name="T15" fmla="*/ 2147483647 h 524"/>
              <a:gd name="T16" fmla="*/ 2147483647 w 587"/>
              <a:gd name="T17" fmla="*/ 2147483647 h 524"/>
              <a:gd name="T18" fmla="*/ 2147483647 w 587"/>
              <a:gd name="T19" fmla="*/ 2147483647 h 524"/>
              <a:gd name="T20" fmla="*/ 2147483647 w 587"/>
              <a:gd name="T21" fmla="*/ 2147483647 h 524"/>
              <a:gd name="T22" fmla="*/ 2147483647 w 587"/>
              <a:gd name="T23" fmla="*/ 2147483647 h 524"/>
              <a:gd name="T24" fmla="*/ 2147483647 w 587"/>
              <a:gd name="T25" fmla="*/ 2147483647 h 524"/>
              <a:gd name="T26" fmla="*/ 0 w 587"/>
              <a:gd name="T27" fmla="*/ 2147483647 h 524"/>
              <a:gd name="T28" fmla="*/ 0 w 587"/>
              <a:gd name="T29" fmla="*/ 2147483647 h 524"/>
              <a:gd name="T30" fmla="*/ 2147483647 w 587"/>
              <a:gd name="T31" fmla="*/ 0 h 524"/>
              <a:gd name="T32" fmla="*/ 2147483647 w 587"/>
              <a:gd name="T33" fmla="*/ 0 h 524"/>
              <a:gd name="T34" fmla="*/ 2147483647 w 587"/>
              <a:gd name="T35" fmla="*/ 2147483647 h 524"/>
              <a:gd name="T36" fmla="*/ 2147483647 w 587"/>
              <a:gd name="T37" fmla="*/ 2147483647 h 524"/>
              <a:gd name="T38" fmla="*/ 2147483647 w 587"/>
              <a:gd name="T39" fmla="*/ 2147483647 h 524"/>
              <a:gd name="T40" fmla="*/ 2147483647 w 587"/>
              <a:gd name="T41" fmla="*/ 2147483647 h 524"/>
              <a:gd name="T42" fmla="*/ 2147483647 w 587"/>
              <a:gd name="T43" fmla="*/ 2147483647 h 524"/>
              <a:gd name="T44" fmla="*/ 2147483647 w 587"/>
              <a:gd name="T45" fmla="*/ 2147483647 h 524"/>
              <a:gd name="T46" fmla="*/ 2147483647 w 587"/>
              <a:gd name="T47" fmla="*/ 2147483647 h 524"/>
              <a:gd name="T48" fmla="*/ 2147483647 w 587"/>
              <a:gd name="T49" fmla="*/ 2147483647 h 524"/>
              <a:gd name="T50" fmla="*/ 2147483647 w 587"/>
              <a:gd name="T51" fmla="*/ 2147483647 h 524"/>
              <a:gd name="T52" fmla="*/ 2147483647 w 587"/>
              <a:gd name="T53" fmla="*/ 2147483647 h 524"/>
              <a:gd name="T54" fmla="*/ 2147483647 w 587"/>
              <a:gd name="T55" fmla="*/ 2147483647 h 524"/>
              <a:gd name="T56" fmla="*/ 2147483647 w 587"/>
              <a:gd name="T57" fmla="*/ 2147483647 h 524"/>
              <a:gd name="T58" fmla="*/ 2147483647 w 587"/>
              <a:gd name="T59" fmla="*/ 2147483647 h 524"/>
              <a:gd name="T60" fmla="*/ 2147483647 w 587"/>
              <a:gd name="T61" fmla="*/ 2147483647 h 524"/>
              <a:gd name="T62" fmla="*/ 2147483647 w 587"/>
              <a:gd name="T63" fmla="*/ 2147483647 h 524"/>
              <a:gd name="T64" fmla="*/ 2147483647 w 587"/>
              <a:gd name="T65" fmla="*/ 2147483647 h 524"/>
              <a:gd name="T66" fmla="*/ 2147483647 w 587"/>
              <a:gd name="T67" fmla="*/ 2147483647 h 524"/>
              <a:gd name="T68" fmla="*/ 2147483647 w 587"/>
              <a:gd name="T69" fmla="*/ 2147483647 h 524"/>
              <a:gd name="T70" fmla="*/ 2147483647 w 587"/>
              <a:gd name="T71" fmla="*/ 2147483647 h 524"/>
              <a:gd name="T72" fmla="*/ 2147483647 w 587"/>
              <a:gd name="T73" fmla="*/ 2147483647 h 524"/>
              <a:gd name="T74" fmla="*/ 2147483647 w 587"/>
              <a:gd name="T75" fmla="*/ 2147483647 h 524"/>
              <a:gd name="T76" fmla="*/ 2147483647 w 587"/>
              <a:gd name="T77" fmla="*/ 2147483647 h 524"/>
              <a:gd name="T78" fmla="*/ 2147483647 w 587"/>
              <a:gd name="T79" fmla="*/ 2147483647 h 524"/>
              <a:gd name="T80" fmla="*/ 2147483647 w 587"/>
              <a:gd name="T81" fmla="*/ 2147483647 h 524"/>
              <a:gd name="T82" fmla="*/ 2147483647 w 587"/>
              <a:gd name="T83" fmla="*/ 2147483647 h 524"/>
              <a:gd name="T84" fmla="*/ 2147483647 w 587"/>
              <a:gd name="T85" fmla="*/ 2147483647 h 524"/>
              <a:gd name="T86" fmla="*/ 2147483647 w 587"/>
              <a:gd name="T87" fmla="*/ 2147483647 h 524"/>
              <a:gd name="T88" fmla="*/ 2147483647 w 587"/>
              <a:gd name="T89" fmla="*/ 2147483647 h 524"/>
              <a:gd name="T90" fmla="*/ 2147483647 w 587"/>
              <a:gd name="T91" fmla="*/ 2147483647 h 52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587" h="524">
                <a:moveTo>
                  <a:pt x="558" y="431"/>
                </a:moveTo>
                <a:lnTo>
                  <a:pt x="558" y="431"/>
                </a:lnTo>
                <a:cubicBezTo>
                  <a:pt x="417" y="431"/>
                  <a:pt x="417" y="431"/>
                  <a:pt x="417" y="431"/>
                </a:cubicBezTo>
                <a:cubicBezTo>
                  <a:pt x="381" y="431"/>
                  <a:pt x="381" y="431"/>
                  <a:pt x="381" y="431"/>
                </a:cubicBezTo>
                <a:cubicBezTo>
                  <a:pt x="381" y="480"/>
                  <a:pt x="381" y="480"/>
                  <a:pt x="381" y="480"/>
                </a:cubicBezTo>
                <a:cubicBezTo>
                  <a:pt x="417" y="516"/>
                  <a:pt x="417" y="516"/>
                  <a:pt x="417" y="516"/>
                </a:cubicBezTo>
                <a:cubicBezTo>
                  <a:pt x="417" y="523"/>
                  <a:pt x="417" y="523"/>
                  <a:pt x="417" y="523"/>
                </a:cubicBezTo>
                <a:cubicBezTo>
                  <a:pt x="169" y="523"/>
                  <a:pt x="169" y="523"/>
                  <a:pt x="169" y="523"/>
                </a:cubicBezTo>
                <a:cubicBezTo>
                  <a:pt x="169" y="516"/>
                  <a:pt x="169" y="516"/>
                  <a:pt x="169" y="516"/>
                </a:cubicBezTo>
                <a:cubicBezTo>
                  <a:pt x="212" y="480"/>
                  <a:pt x="212" y="480"/>
                  <a:pt x="212" y="480"/>
                </a:cubicBezTo>
                <a:cubicBezTo>
                  <a:pt x="212" y="431"/>
                  <a:pt x="212" y="431"/>
                  <a:pt x="212" y="431"/>
                </a:cubicBezTo>
                <a:cubicBezTo>
                  <a:pt x="169" y="431"/>
                  <a:pt x="169" y="431"/>
                  <a:pt x="169" y="431"/>
                </a:cubicBezTo>
                <a:cubicBezTo>
                  <a:pt x="28" y="431"/>
                  <a:pt x="28" y="431"/>
                  <a:pt x="28" y="431"/>
                </a:cubicBezTo>
                <a:cubicBezTo>
                  <a:pt x="14" y="431"/>
                  <a:pt x="0" y="417"/>
                  <a:pt x="0" y="403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7"/>
                  <a:pt x="14" y="0"/>
                  <a:pt x="28" y="0"/>
                </a:cubicBezTo>
                <a:cubicBezTo>
                  <a:pt x="558" y="0"/>
                  <a:pt x="558" y="0"/>
                  <a:pt x="558" y="0"/>
                </a:cubicBezTo>
                <a:cubicBezTo>
                  <a:pt x="572" y="0"/>
                  <a:pt x="586" y="7"/>
                  <a:pt x="586" y="28"/>
                </a:cubicBezTo>
                <a:cubicBezTo>
                  <a:pt x="586" y="403"/>
                  <a:pt x="586" y="403"/>
                  <a:pt x="586" y="403"/>
                </a:cubicBezTo>
                <a:cubicBezTo>
                  <a:pt x="586" y="417"/>
                  <a:pt x="572" y="431"/>
                  <a:pt x="558" y="431"/>
                </a:cubicBezTo>
                <a:close/>
                <a:moveTo>
                  <a:pt x="551" y="35"/>
                </a:moveTo>
                <a:lnTo>
                  <a:pt x="551" y="35"/>
                </a:lnTo>
                <a:cubicBezTo>
                  <a:pt x="42" y="35"/>
                  <a:pt x="42" y="35"/>
                  <a:pt x="42" y="35"/>
                </a:cubicBezTo>
                <a:cubicBezTo>
                  <a:pt x="42" y="353"/>
                  <a:pt x="42" y="353"/>
                  <a:pt x="42" y="353"/>
                </a:cubicBezTo>
                <a:cubicBezTo>
                  <a:pt x="551" y="353"/>
                  <a:pt x="551" y="353"/>
                  <a:pt x="551" y="353"/>
                </a:cubicBezTo>
                <a:lnTo>
                  <a:pt x="551" y="35"/>
                </a:lnTo>
                <a:close/>
                <a:moveTo>
                  <a:pt x="240" y="169"/>
                </a:moveTo>
                <a:lnTo>
                  <a:pt x="240" y="169"/>
                </a:lnTo>
                <a:cubicBezTo>
                  <a:pt x="247" y="169"/>
                  <a:pt x="254" y="169"/>
                  <a:pt x="254" y="176"/>
                </a:cubicBezTo>
                <a:cubicBezTo>
                  <a:pt x="275" y="191"/>
                  <a:pt x="275" y="191"/>
                  <a:pt x="275" y="191"/>
                </a:cubicBezTo>
                <a:cubicBezTo>
                  <a:pt x="332" y="141"/>
                  <a:pt x="332" y="141"/>
                  <a:pt x="332" y="141"/>
                </a:cubicBezTo>
                <a:cubicBezTo>
                  <a:pt x="339" y="134"/>
                  <a:pt x="346" y="127"/>
                  <a:pt x="353" y="127"/>
                </a:cubicBezTo>
                <a:cubicBezTo>
                  <a:pt x="367" y="127"/>
                  <a:pt x="381" y="141"/>
                  <a:pt x="381" y="155"/>
                </a:cubicBezTo>
                <a:cubicBezTo>
                  <a:pt x="381" y="162"/>
                  <a:pt x="374" y="169"/>
                  <a:pt x="367" y="176"/>
                </a:cubicBezTo>
                <a:cubicBezTo>
                  <a:pt x="297" y="254"/>
                  <a:pt x="297" y="254"/>
                  <a:pt x="297" y="254"/>
                </a:cubicBezTo>
                <a:cubicBezTo>
                  <a:pt x="290" y="261"/>
                  <a:pt x="282" y="261"/>
                  <a:pt x="275" y="261"/>
                </a:cubicBezTo>
                <a:cubicBezTo>
                  <a:pt x="268" y="261"/>
                  <a:pt x="261" y="261"/>
                  <a:pt x="254" y="254"/>
                </a:cubicBezTo>
                <a:cubicBezTo>
                  <a:pt x="219" y="212"/>
                  <a:pt x="219" y="212"/>
                  <a:pt x="219" y="212"/>
                </a:cubicBezTo>
                <a:cubicBezTo>
                  <a:pt x="212" y="212"/>
                  <a:pt x="212" y="205"/>
                  <a:pt x="212" y="198"/>
                </a:cubicBezTo>
                <a:cubicBezTo>
                  <a:pt x="212" y="176"/>
                  <a:pt x="219" y="169"/>
                  <a:pt x="240" y="1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none" anchor="ctr"/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0" cap="none" spc="0" normalizeH="0" baseline="0" noProof="0">
              <a:ln>
                <a:noFill/>
              </a:ln>
              <a:solidFill>
                <a:srgbClr val="3B3535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8032400" y="4780571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3B3535"/>
                </a:solidFill>
                <a:cs typeface="+mn-ea"/>
                <a:sym typeface="+mn-lt"/>
              </a:rPr>
              <a:t>关键词</a:t>
            </a:r>
            <a:endParaRPr lang="en-US" sz="1600" b="1" dirty="0">
              <a:solidFill>
                <a:srgbClr val="3B3535"/>
              </a:solidFill>
              <a:cs typeface="+mn-ea"/>
              <a:sym typeface="+mn-lt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7767999" y="5089563"/>
            <a:ext cx="1442786" cy="20249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3B3535"/>
                </a:solidFill>
                <a:cs typeface="+mn-ea"/>
                <a:sym typeface="+mn-lt"/>
              </a:rPr>
              <a:t>单击此处可编辑内容</a:t>
            </a:r>
            <a:endParaRPr lang="en-US" altLang="zh-CN" sz="1200" dirty="0">
              <a:solidFill>
                <a:srgbClr val="3B3535"/>
              </a:solidFill>
              <a:cs typeface="+mn-ea"/>
              <a:sym typeface="+mn-lt"/>
            </a:endParaRPr>
          </a:p>
        </p:txBody>
      </p:sp>
      <p:sp>
        <p:nvSpPr>
          <p:cNvPr id="26" name="Oval 56"/>
          <p:cNvSpPr>
            <a:spLocks noChangeAspect="1"/>
          </p:cNvSpPr>
          <p:nvPr/>
        </p:nvSpPr>
        <p:spPr>
          <a:xfrm>
            <a:off x="9747726" y="2939587"/>
            <a:ext cx="1080000" cy="1080000"/>
          </a:xfrm>
          <a:prstGeom prst="ellipse">
            <a:avLst/>
          </a:prstGeom>
          <a:solidFill>
            <a:srgbClr val="FF9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3B3535"/>
              </a:solidFill>
              <a:cs typeface="+mn-ea"/>
              <a:sym typeface="+mn-lt"/>
            </a:endParaRPr>
          </a:p>
        </p:txBody>
      </p:sp>
      <p:cxnSp>
        <p:nvCxnSpPr>
          <p:cNvPr id="27" name="Straight Connector 58"/>
          <p:cNvCxnSpPr/>
          <p:nvPr/>
        </p:nvCxnSpPr>
        <p:spPr>
          <a:xfrm rot="5400000">
            <a:off x="9981726" y="4460080"/>
            <a:ext cx="612000" cy="1092"/>
          </a:xfrm>
          <a:prstGeom prst="line">
            <a:avLst/>
          </a:prstGeom>
          <a:ln w="12700">
            <a:solidFill>
              <a:srgbClr val="FF9797"/>
            </a:solidFill>
            <a:prstDash val="sysDot"/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Freeform 128"/>
          <p:cNvSpPr>
            <a:spLocks noChangeAspect="1" noChangeArrowheads="1"/>
          </p:cNvSpPr>
          <p:nvPr/>
        </p:nvSpPr>
        <p:spPr bwMode="auto">
          <a:xfrm>
            <a:off x="10051926" y="3275825"/>
            <a:ext cx="471600" cy="407525"/>
          </a:xfrm>
          <a:custGeom>
            <a:avLst/>
            <a:gdLst>
              <a:gd name="T0" fmla="*/ 2147483647 w 609"/>
              <a:gd name="T1" fmla="*/ 2147483647 h 524"/>
              <a:gd name="T2" fmla="*/ 2147483647 w 609"/>
              <a:gd name="T3" fmla="*/ 2147483647 h 524"/>
              <a:gd name="T4" fmla="*/ 2147483647 w 609"/>
              <a:gd name="T5" fmla="*/ 2147483647 h 524"/>
              <a:gd name="T6" fmla="*/ 2147483647 w 609"/>
              <a:gd name="T7" fmla="*/ 2147483647 h 524"/>
              <a:gd name="T8" fmla="*/ 2147483647 w 609"/>
              <a:gd name="T9" fmla="*/ 2147483647 h 524"/>
              <a:gd name="T10" fmla="*/ 2147483647 w 609"/>
              <a:gd name="T11" fmla="*/ 2147483647 h 524"/>
              <a:gd name="T12" fmla="*/ 2147483647 w 609"/>
              <a:gd name="T13" fmla="*/ 2147483647 h 524"/>
              <a:gd name="T14" fmla="*/ 2147483647 w 609"/>
              <a:gd name="T15" fmla="*/ 2147483647 h 524"/>
              <a:gd name="T16" fmla="*/ 2147483647 w 609"/>
              <a:gd name="T17" fmla="*/ 2147483647 h 524"/>
              <a:gd name="T18" fmla="*/ 2147483647 w 609"/>
              <a:gd name="T19" fmla="*/ 2147483647 h 524"/>
              <a:gd name="T20" fmla="*/ 2147483647 w 609"/>
              <a:gd name="T21" fmla="*/ 2147483647 h 524"/>
              <a:gd name="T22" fmla="*/ 2147483647 w 609"/>
              <a:gd name="T23" fmla="*/ 2147483647 h 524"/>
              <a:gd name="T24" fmla="*/ 2147483647 w 609"/>
              <a:gd name="T25" fmla="*/ 2147483647 h 524"/>
              <a:gd name="T26" fmla="*/ 2147483647 w 609"/>
              <a:gd name="T27" fmla="*/ 2147483647 h 524"/>
              <a:gd name="T28" fmla="*/ 2147483647 w 609"/>
              <a:gd name="T29" fmla="*/ 2147483647 h 524"/>
              <a:gd name="T30" fmla="*/ 2147483647 w 609"/>
              <a:gd name="T31" fmla="*/ 2147483647 h 524"/>
              <a:gd name="T32" fmla="*/ 2147483647 w 609"/>
              <a:gd name="T33" fmla="*/ 2147483647 h 524"/>
              <a:gd name="T34" fmla="*/ 2147483647 w 609"/>
              <a:gd name="T35" fmla="*/ 2147483647 h 524"/>
              <a:gd name="T36" fmla="*/ 2147483647 w 609"/>
              <a:gd name="T37" fmla="*/ 2147483647 h 524"/>
              <a:gd name="T38" fmla="*/ 2147483647 w 609"/>
              <a:gd name="T39" fmla="*/ 2147483647 h 524"/>
              <a:gd name="T40" fmla="*/ 2147483647 w 609"/>
              <a:gd name="T41" fmla="*/ 2147483647 h 524"/>
              <a:gd name="T42" fmla="*/ 2147483647 w 609"/>
              <a:gd name="T43" fmla="*/ 2147483647 h 524"/>
              <a:gd name="T44" fmla="*/ 2147483647 w 609"/>
              <a:gd name="T45" fmla="*/ 2147483647 h 524"/>
              <a:gd name="T46" fmla="*/ 2147483647 w 609"/>
              <a:gd name="T47" fmla="*/ 2147483647 h 524"/>
              <a:gd name="T48" fmla="*/ 2147483647 w 609"/>
              <a:gd name="T49" fmla="*/ 2147483647 h 524"/>
              <a:gd name="T50" fmla="*/ 2147483647 w 609"/>
              <a:gd name="T51" fmla="*/ 2147483647 h 524"/>
              <a:gd name="T52" fmla="*/ 2147483647 w 609"/>
              <a:gd name="T53" fmla="*/ 2147483647 h 524"/>
              <a:gd name="T54" fmla="*/ 2147483647 w 609"/>
              <a:gd name="T55" fmla="*/ 2147483647 h 524"/>
              <a:gd name="T56" fmla="*/ 2147483647 w 609"/>
              <a:gd name="T57" fmla="*/ 2147483647 h 524"/>
              <a:gd name="T58" fmla="*/ 2147483647 w 609"/>
              <a:gd name="T59" fmla="*/ 2147483647 h 524"/>
              <a:gd name="T60" fmla="*/ 2147483647 w 609"/>
              <a:gd name="T61" fmla="*/ 2147483647 h 524"/>
              <a:gd name="T62" fmla="*/ 2147483647 w 609"/>
              <a:gd name="T63" fmla="*/ 2147483647 h 524"/>
              <a:gd name="T64" fmla="*/ 2147483647 w 609"/>
              <a:gd name="T65" fmla="*/ 2147483647 h 524"/>
              <a:gd name="T66" fmla="*/ 2147483647 w 609"/>
              <a:gd name="T67" fmla="*/ 2147483647 h 524"/>
              <a:gd name="T68" fmla="*/ 2147483647 w 609"/>
              <a:gd name="T69" fmla="*/ 2147483647 h 524"/>
              <a:gd name="T70" fmla="*/ 2147483647 w 609"/>
              <a:gd name="T71" fmla="*/ 2147483647 h 524"/>
              <a:gd name="T72" fmla="*/ 2147483647 w 609"/>
              <a:gd name="T73" fmla="*/ 2147483647 h 524"/>
              <a:gd name="T74" fmla="*/ 2147483647 w 609"/>
              <a:gd name="T75" fmla="*/ 2147483647 h 524"/>
              <a:gd name="T76" fmla="*/ 2147483647 w 609"/>
              <a:gd name="T77" fmla="*/ 2147483647 h 524"/>
              <a:gd name="T78" fmla="*/ 2147483647 w 609"/>
              <a:gd name="T79" fmla="*/ 2147483647 h 524"/>
              <a:gd name="T80" fmla="*/ 2147483647 w 609"/>
              <a:gd name="T81" fmla="*/ 2147483647 h 524"/>
              <a:gd name="T82" fmla="*/ 2147483647 w 609"/>
              <a:gd name="T83" fmla="*/ 2147483647 h 524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609" h="524">
                <a:moveTo>
                  <a:pt x="467" y="417"/>
                </a:moveTo>
                <a:lnTo>
                  <a:pt x="467" y="417"/>
                </a:lnTo>
                <a:cubicBezTo>
                  <a:pt x="446" y="417"/>
                  <a:pt x="439" y="403"/>
                  <a:pt x="439" y="389"/>
                </a:cubicBezTo>
                <a:cubicBezTo>
                  <a:pt x="439" y="375"/>
                  <a:pt x="446" y="360"/>
                  <a:pt x="467" y="360"/>
                </a:cubicBezTo>
                <a:cubicBezTo>
                  <a:pt x="509" y="360"/>
                  <a:pt x="552" y="325"/>
                  <a:pt x="552" y="276"/>
                </a:cubicBezTo>
                <a:cubicBezTo>
                  <a:pt x="552" y="247"/>
                  <a:pt x="537" y="226"/>
                  <a:pt x="523" y="212"/>
                </a:cubicBezTo>
                <a:cubicBezTo>
                  <a:pt x="516" y="212"/>
                  <a:pt x="516" y="212"/>
                  <a:pt x="516" y="205"/>
                </a:cubicBezTo>
                <a:lnTo>
                  <a:pt x="509" y="205"/>
                </a:lnTo>
                <a:lnTo>
                  <a:pt x="502" y="198"/>
                </a:lnTo>
                <a:lnTo>
                  <a:pt x="495" y="198"/>
                </a:lnTo>
                <a:cubicBezTo>
                  <a:pt x="495" y="198"/>
                  <a:pt x="488" y="198"/>
                  <a:pt x="488" y="191"/>
                </a:cubicBezTo>
                <a:cubicBezTo>
                  <a:pt x="481" y="191"/>
                  <a:pt x="481" y="191"/>
                  <a:pt x="481" y="191"/>
                </a:cubicBezTo>
                <a:cubicBezTo>
                  <a:pt x="481" y="191"/>
                  <a:pt x="481" y="191"/>
                  <a:pt x="474" y="191"/>
                </a:cubicBezTo>
                <a:cubicBezTo>
                  <a:pt x="467" y="191"/>
                  <a:pt x="467" y="191"/>
                  <a:pt x="467" y="191"/>
                </a:cubicBezTo>
                <a:lnTo>
                  <a:pt x="460" y="191"/>
                </a:lnTo>
                <a:cubicBezTo>
                  <a:pt x="460" y="184"/>
                  <a:pt x="460" y="184"/>
                  <a:pt x="460" y="177"/>
                </a:cubicBezTo>
                <a:cubicBezTo>
                  <a:pt x="460" y="169"/>
                  <a:pt x="453" y="169"/>
                  <a:pt x="453" y="162"/>
                </a:cubicBezTo>
                <a:cubicBezTo>
                  <a:pt x="453" y="155"/>
                  <a:pt x="453" y="155"/>
                  <a:pt x="446" y="148"/>
                </a:cubicBezTo>
                <a:cubicBezTo>
                  <a:pt x="446" y="141"/>
                  <a:pt x="446" y="141"/>
                  <a:pt x="439" y="134"/>
                </a:cubicBezTo>
                <a:cubicBezTo>
                  <a:pt x="410" y="92"/>
                  <a:pt x="361" y="56"/>
                  <a:pt x="304" y="56"/>
                </a:cubicBezTo>
                <a:cubicBezTo>
                  <a:pt x="248" y="56"/>
                  <a:pt x="198" y="92"/>
                  <a:pt x="170" y="134"/>
                </a:cubicBezTo>
                <a:cubicBezTo>
                  <a:pt x="163" y="141"/>
                  <a:pt x="163" y="141"/>
                  <a:pt x="163" y="148"/>
                </a:cubicBezTo>
                <a:cubicBezTo>
                  <a:pt x="156" y="155"/>
                  <a:pt x="156" y="155"/>
                  <a:pt x="156" y="162"/>
                </a:cubicBezTo>
                <a:cubicBezTo>
                  <a:pt x="156" y="169"/>
                  <a:pt x="149" y="169"/>
                  <a:pt x="149" y="177"/>
                </a:cubicBezTo>
                <a:cubicBezTo>
                  <a:pt x="149" y="184"/>
                  <a:pt x="149" y="184"/>
                  <a:pt x="149" y="191"/>
                </a:cubicBezTo>
                <a:lnTo>
                  <a:pt x="142" y="191"/>
                </a:lnTo>
                <a:cubicBezTo>
                  <a:pt x="142" y="191"/>
                  <a:pt x="142" y="191"/>
                  <a:pt x="135" y="191"/>
                </a:cubicBezTo>
                <a:cubicBezTo>
                  <a:pt x="128" y="191"/>
                  <a:pt x="128" y="191"/>
                  <a:pt x="128" y="191"/>
                </a:cubicBezTo>
                <a:cubicBezTo>
                  <a:pt x="128" y="191"/>
                  <a:pt x="128" y="191"/>
                  <a:pt x="121" y="191"/>
                </a:cubicBezTo>
                <a:cubicBezTo>
                  <a:pt x="121" y="198"/>
                  <a:pt x="113" y="198"/>
                  <a:pt x="113" y="198"/>
                </a:cubicBezTo>
                <a:lnTo>
                  <a:pt x="106" y="198"/>
                </a:lnTo>
                <a:lnTo>
                  <a:pt x="99" y="205"/>
                </a:lnTo>
                <a:lnTo>
                  <a:pt x="92" y="205"/>
                </a:lnTo>
                <a:cubicBezTo>
                  <a:pt x="92" y="212"/>
                  <a:pt x="92" y="212"/>
                  <a:pt x="85" y="212"/>
                </a:cubicBezTo>
                <a:cubicBezTo>
                  <a:pt x="71" y="226"/>
                  <a:pt x="57" y="247"/>
                  <a:pt x="57" y="276"/>
                </a:cubicBezTo>
                <a:cubicBezTo>
                  <a:pt x="57" y="325"/>
                  <a:pt x="99" y="360"/>
                  <a:pt x="142" y="360"/>
                </a:cubicBezTo>
                <a:cubicBezTo>
                  <a:pt x="163" y="360"/>
                  <a:pt x="170" y="375"/>
                  <a:pt x="170" y="389"/>
                </a:cubicBezTo>
                <a:cubicBezTo>
                  <a:pt x="170" y="403"/>
                  <a:pt x="163" y="417"/>
                  <a:pt x="142" y="417"/>
                </a:cubicBezTo>
                <a:cubicBezTo>
                  <a:pt x="64" y="417"/>
                  <a:pt x="0" y="353"/>
                  <a:pt x="0" y="276"/>
                </a:cubicBezTo>
                <a:cubicBezTo>
                  <a:pt x="0" y="212"/>
                  <a:pt x="43" y="155"/>
                  <a:pt x="99" y="141"/>
                </a:cubicBezTo>
                <a:cubicBezTo>
                  <a:pt x="135" y="56"/>
                  <a:pt x="212" y="0"/>
                  <a:pt x="304" y="0"/>
                </a:cubicBezTo>
                <a:cubicBezTo>
                  <a:pt x="396" y="0"/>
                  <a:pt x="474" y="56"/>
                  <a:pt x="509" y="141"/>
                </a:cubicBezTo>
                <a:cubicBezTo>
                  <a:pt x="566" y="155"/>
                  <a:pt x="608" y="212"/>
                  <a:pt x="608" y="276"/>
                </a:cubicBezTo>
                <a:cubicBezTo>
                  <a:pt x="608" y="353"/>
                  <a:pt x="545" y="417"/>
                  <a:pt x="467" y="417"/>
                </a:cubicBezTo>
                <a:close/>
                <a:moveTo>
                  <a:pt x="198" y="353"/>
                </a:moveTo>
                <a:lnTo>
                  <a:pt x="198" y="353"/>
                </a:lnTo>
                <a:cubicBezTo>
                  <a:pt x="283" y="254"/>
                  <a:pt x="283" y="254"/>
                  <a:pt x="283" y="254"/>
                </a:cubicBezTo>
                <a:cubicBezTo>
                  <a:pt x="290" y="254"/>
                  <a:pt x="297" y="247"/>
                  <a:pt x="304" y="247"/>
                </a:cubicBezTo>
                <a:cubicBezTo>
                  <a:pt x="311" y="247"/>
                  <a:pt x="318" y="254"/>
                  <a:pt x="326" y="254"/>
                </a:cubicBezTo>
                <a:cubicBezTo>
                  <a:pt x="410" y="353"/>
                  <a:pt x="410" y="353"/>
                  <a:pt x="410" y="353"/>
                </a:cubicBezTo>
                <a:cubicBezTo>
                  <a:pt x="417" y="353"/>
                  <a:pt x="417" y="360"/>
                  <a:pt x="417" y="367"/>
                </a:cubicBezTo>
                <a:cubicBezTo>
                  <a:pt x="417" y="389"/>
                  <a:pt x="403" y="396"/>
                  <a:pt x="389" y="396"/>
                </a:cubicBezTo>
                <a:cubicBezTo>
                  <a:pt x="382" y="396"/>
                  <a:pt x="375" y="396"/>
                  <a:pt x="368" y="389"/>
                </a:cubicBezTo>
                <a:cubicBezTo>
                  <a:pt x="333" y="346"/>
                  <a:pt x="333" y="346"/>
                  <a:pt x="333" y="346"/>
                </a:cubicBezTo>
                <a:cubicBezTo>
                  <a:pt x="333" y="495"/>
                  <a:pt x="333" y="495"/>
                  <a:pt x="333" y="495"/>
                </a:cubicBezTo>
                <a:cubicBezTo>
                  <a:pt x="333" y="509"/>
                  <a:pt x="318" y="523"/>
                  <a:pt x="304" y="523"/>
                </a:cubicBezTo>
                <a:cubicBezTo>
                  <a:pt x="290" y="523"/>
                  <a:pt x="276" y="509"/>
                  <a:pt x="276" y="495"/>
                </a:cubicBezTo>
                <a:cubicBezTo>
                  <a:pt x="276" y="346"/>
                  <a:pt x="276" y="346"/>
                  <a:pt x="276" y="346"/>
                </a:cubicBezTo>
                <a:cubicBezTo>
                  <a:pt x="241" y="389"/>
                  <a:pt x="241" y="389"/>
                  <a:pt x="241" y="389"/>
                </a:cubicBezTo>
                <a:cubicBezTo>
                  <a:pt x="234" y="396"/>
                  <a:pt x="226" y="396"/>
                  <a:pt x="219" y="396"/>
                </a:cubicBezTo>
                <a:cubicBezTo>
                  <a:pt x="205" y="396"/>
                  <a:pt x="191" y="389"/>
                  <a:pt x="191" y="367"/>
                </a:cubicBezTo>
                <a:cubicBezTo>
                  <a:pt x="191" y="360"/>
                  <a:pt x="191" y="353"/>
                  <a:pt x="198" y="3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none" anchor="ctr"/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0" cap="none" spc="0" normalizeH="0" baseline="0" noProof="0">
              <a:ln>
                <a:noFill/>
              </a:ln>
              <a:solidFill>
                <a:srgbClr val="3B3535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9830734" y="4780571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3B3535"/>
                </a:solidFill>
                <a:cs typeface="+mn-ea"/>
                <a:sym typeface="+mn-lt"/>
              </a:rPr>
              <a:t>关键词</a:t>
            </a:r>
            <a:endParaRPr lang="en-US" sz="1600" b="1" dirty="0">
              <a:solidFill>
                <a:srgbClr val="3B3535"/>
              </a:solidFill>
              <a:cs typeface="+mn-ea"/>
              <a:sym typeface="+mn-lt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9566333" y="5089563"/>
            <a:ext cx="1442786" cy="20249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3B3535"/>
                </a:solidFill>
                <a:cs typeface="+mn-ea"/>
                <a:sym typeface="+mn-lt"/>
              </a:rPr>
              <a:t>单击此处可编辑内容</a:t>
            </a:r>
            <a:endParaRPr lang="en-US" altLang="zh-CN" sz="1200" dirty="0">
              <a:solidFill>
                <a:srgbClr val="3B3535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A_图片 1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602763" y="4888665"/>
            <a:ext cx="6156960" cy="3204546"/>
          </a:xfrm>
          <a:prstGeom prst="rect">
            <a:avLst/>
          </a:prstGeom>
        </p:spPr>
      </p:pic>
      <p:pic>
        <p:nvPicPr>
          <p:cNvPr id="19" name="PA_图片 1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567723" y="-1235210"/>
            <a:ext cx="6156960" cy="3204546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373120" y="3289186"/>
            <a:ext cx="5445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3B3535"/>
                </a:solidFill>
              </a:rPr>
              <a:t>点击此处添加您的标题</a:t>
            </a:r>
            <a:endParaRPr lang="zh-CN" altLang="en-US" sz="3200" b="1" dirty="0">
              <a:solidFill>
                <a:srgbClr val="3B3535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731477" y="2581300"/>
            <a:ext cx="8712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3B3535"/>
                </a:solidFill>
              </a:rPr>
              <a:t>04</a:t>
            </a:r>
            <a:endParaRPr lang="zh-CN" altLang="en-US" sz="4000" b="1" dirty="0">
              <a:solidFill>
                <a:srgbClr val="3B3535"/>
              </a:solidFill>
            </a:endParaRPr>
          </a:p>
        </p:txBody>
      </p:sp>
      <p:pic>
        <p:nvPicPr>
          <p:cNvPr id="24" name="PA_图片 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42655" y="3581573"/>
            <a:ext cx="776225" cy="695127"/>
          </a:xfrm>
          <a:prstGeom prst="rect">
            <a:avLst/>
          </a:prstGeom>
        </p:spPr>
      </p:pic>
      <p:pic>
        <p:nvPicPr>
          <p:cNvPr id="25" name="PA_图片 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3120" y="2766475"/>
            <a:ext cx="776225" cy="69512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850" y="342900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3B3535"/>
                </a:solidFill>
              </a:rPr>
              <a:t>点击此处添加标题</a:t>
            </a:r>
            <a:endParaRPr lang="zh-CN" altLang="en-US" sz="2400" b="1" dirty="0">
              <a:solidFill>
                <a:srgbClr val="3B3535"/>
              </a:solidFill>
            </a:endParaRPr>
          </a:p>
        </p:txBody>
      </p:sp>
      <p:pic>
        <p:nvPicPr>
          <p:cNvPr id="3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93"/>
          <a:stretch>
            <a:fillRect/>
          </a:stretch>
        </p:blipFill>
        <p:spPr bwMode="auto">
          <a:xfrm>
            <a:off x="1350682" y="1987956"/>
            <a:ext cx="3116262" cy="197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4532032" y="1987956"/>
            <a:ext cx="3146425" cy="1992312"/>
          </a:xfrm>
          <a:prstGeom prst="rect">
            <a:avLst/>
          </a:prstGeom>
          <a:solidFill>
            <a:srgbClr val="FF9797"/>
          </a:solidFill>
          <a:ln>
            <a:noFill/>
          </a:ln>
        </p:spPr>
        <p:txBody>
          <a:bodyPr anchor="ctr"/>
          <a:lstStyle>
            <a:lvl1pPr defTabSz="9124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4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4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4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4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id-ID" altLang="en-US">
              <a:solidFill>
                <a:srgbClr val="FFFFFF"/>
              </a:solidFill>
              <a:latin typeface="Roboto light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7714969" y="1987956"/>
            <a:ext cx="3144838" cy="1992312"/>
          </a:xfrm>
          <a:prstGeom prst="rect">
            <a:avLst/>
          </a:prstGeom>
          <a:solidFill>
            <a:srgbClr val="FF9797"/>
          </a:solidFill>
          <a:ln>
            <a:noFill/>
          </a:ln>
        </p:spPr>
        <p:txBody>
          <a:bodyPr anchor="ctr"/>
          <a:lstStyle>
            <a:lvl1pPr defTabSz="9124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4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4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4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4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id-ID" altLang="en-US">
              <a:solidFill>
                <a:srgbClr val="FFFFFF"/>
              </a:solidFill>
              <a:latin typeface="Roboto light"/>
            </a:endParaRPr>
          </a:p>
        </p:txBody>
      </p:sp>
      <p:sp>
        <p:nvSpPr>
          <p:cNvPr id="6" name="Oval 22"/>
          <p:cNvSpPr>
            <a:spLocks noChangeArrowheads="1"/>
          </p:cNvSpPr>
          <p:nvPr/>
        </p:nvSpPr>
        <p:spPr bwMode="auto">
          <a:xfrm>
            <a:off x="8675658" y="4353183"/>
            <a:ext cx="585788" cy="585788"/>
          </a:xfrm>
          <a:prstGeom prst="ellipse">
            <a:avLst/>
          </a:prstGeom>
          <a:solidFill>
            <a:srgbClr val="FF9797"/>
          </a:solidFill>
          <a:ln>
            <a:noFill/>
          </a:ln>
        </p:spPr>
        <p:txBody>
          <a:bodyPr anchor="ctr"/>
          <a:lstStyle>
            <a:lvl1pPr defTabSz="9124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4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4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4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4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3B3535"/>
              </a:solidFill>
              <a:latin typeface="FontAwesome"/>
            </a:endParaRPr>
          </a:p>
        </p:txBody>
      </p:sp>
      <p:sp>
        <p:nvSpPr>
          <p:cNvPr id="7" name="Oval 25"/>
          <p:cNvSpPr>
            <a:spLocks noChangeArrowheads="1"/>
          </p:cNvSpPr>
          <p:nvPr/>
        </p:nvSpPr>
        <p:spPr bwMode="auto">
          <a:xfrm>
            <a:off x="8675658" y="5178683"/>
            <a:ext cx="585788" cy="585788"/>
          </a:xfrm>
          <a:prstGeom prst="ellipse">
            <a:avLst/>
          </a:prstGeom>
          <a:solidFill>
            <a:srgbClr val="FF9797"/>
          </a:solidFill>
          <a:ln>
            <a:noFill/>
          </a:ln>
        </p:spPr>
        <p:txBody>
          <a:bodyPr anchor="ctr"/>
          <a:lstStyle>
            <a:lvl1pPr defTabSz="9124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4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4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4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4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3B3535"/>
              </a:solidFill>
              <a:latin typeface="Roboto light"/>
            </a:endParaRPr>
          </a:p>
        </p:txBody>
      </p:sp>
      <p:sp>
        <p:nvSpPr>
          <p:cNvPr id="8" name="Freeform 304"/>
          <p:cNvSpPr/>
          <p:nvPr/>
        </p:nvSpPr>
        <p:spPr bwMode="auto">
          <a:xfrm>
            <a:off x="8831233" y="5328702"/>
            <a:ext cx="285750" cy="285750"/>
          </a:xfrm>
          <a:custGeom>
            <a:avLst/>
            <a:gdLst>
              <a:gd name="T0" fmla="*/ 281902 w 297"/>
              <a:gd name="T1" fmla="*/ 223212 h 297"/>
              <a:gd name="T2" fmla="*/ 221288 w 297"/>
              <a:gd name="T3" fmla="*/ 187614 h 297"/>
              <a:gd name="T4" fmla="*/ 211667 w 297"/>
              <a:gd name="T5" fmla="*/ 188576 h 297"/>
              <a:gd name="T6" fmla="*/ 193386 w 297"/>
              <a:gd name="T7" fmla="*/ 206856 h 297"/>
              <a:gd name="T8" fmla="*/ 182803 w 297"/>
              <a:gd name="T9" fmla="*/ 211667 h 297"/>
              <a:gd name="T10" fmla="*/ 117379 w 297"/>
              <a:gd name="T11" fmla="*/ 169333 h 297"/>
              <a:gd name="T12" fmla="*/ 75045 w 297"/>
              <a:gd name="T13" fmla="*/ 103909 h 297"/>
              <a:gd name="T14" fmla="*/ 78894 w 297"/>
              <a:gd name="T15" fmla="*/ 92364 h 297"/>
              <a:gd name="T16" fmla="*/ 94288 w 297"/>
              <a:gd name="T17" fmla="*/ 76970 h 297"/>
              <a:gd name="T18" fmla="*/ 96212 w 297"/>
              <a:gd name="T19" fmla="*/ 67348 h 297"/>
              <a:gd name="T20" fmla="*/ 62538 w 297"/>
              <a:gd name="T21" fmla="*/ 3848 h 297"/>
              <a:gd name="T22" fmla="*/ 55803 w 297"/>
              <a:gd name="T23" fmla="*/ 2886 h 297"/>
              <a:gd name="T24" fmla="*/ 13470 w 297"/>
              <a:gd name="T25" fmla="*/ 44258 h 297"/>
              <a:gd name="T26" fmla="*/ 8659 w 297"/>
              <a:gd name="T27" fmla="*/ 54841 h 297"/>
              <a:gd name="T28" fmla="*/ 85629 w 297"/>
              <a:gd name="T29" fmla="*/ 201083 h 297"/>
              <a:gd name="T30" fmla="*/ 230909 w 297"/>
              <a:gd name="T31" fmla="*/ 277091 h 297"/>
              <a:gd name="T32" fmla="*/ 242455 w 297"/>
              <a:gd name="T33" fmla="*/ 272280 h 297"/>
              <a:gd name="T34" fmla="*/ 283826 w 297"/>
              <a:gd name="T35" fmla="*/ 230909 h 297"/>
              <a:gd name="T36" fmla="*/ 281902 w 297"/>
              <a:gd name="T37" fmla="*/ 223212 h 29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97" h="297">
                <a:moveTo>
                  <a:pt x="293" y="232"/>
                </a:moveTo>
                <a:cubicBezTo>
                  <a:pt x="230" y="195"/>
                  <a:pt x="230" y="195"/>
                  <a:pt x="230" y="195"/>
                </a:cubicBezTo>
                <a:cubicBezTo>
                  <a:pt x="227" y="193"/>
                  <a:pt x="222" y="194"/>
                  <a:pt x="220" y="196"/>
                </a:cubicBezTo>
                <a:cubicBezTo>
                  <a:pt x="201" y="215"/>
                  <a:pt x="201" y="215"/>
                  <a:pt x="201" y="215"/>
                </a:cubicBezTo>
                <a:cubicBezTo>
                  <a:pt x="198" y="217"/>
                  <a:pt x="193" y="220"/>
                  <a:pt x="190" y="220"/>
                </a:cubicBezTo>
                <a:cubicBezTo>
                  <a:pt x="190" y="220"/>
                  <a:pt x="166" y="220"/>
                  <a:pt x="122" y="176"/>
                </a:cubicBezTo>
                <a:cubicBezTo>
                  <a:pt x="77" y="132"/>
                  <a:pt x="78" y="108"/>
                  <a:pt x="78" y="108"/>
                </a:cubicBezTo>
                <a:cubicBezTo>
                  <a:pt x="78" y="104"/>
                  <a:pt x="80" y="99"/>
                  <a:pt x="82" y="96"/>
                </a:cubicBezTo>
                <a:cubicBezTo>
                  <a:pt x="98" y="80"/>
                  <a:pt x="98" y="80"/>
                  <a:pt x="98" y="80"/>
                </a:cubicBezTo>
                <a:cubicBezTo>
                  <a:pt x="101" y="78"/>
                  <a:pt x="102" y="73"/>
                  <a:pt x="100" y="70"/>
                </a:cubicBezTo>
                <a:cubicBezTo>
                  <a:pt x="65" y="4"/>
                  <a:pt x="65" y="4"/>
                  <a:pt x="65" y="4"/>
                </a:cubicBezTo>
                <a:cubicBezTo>
                  <a:pt x="64" y="1"/>
                  <a:pt x="60" y="0"/>
                  <a:pt x="58" y="3"/>
                </a:cubicBezTo>
                <a:cubicBezTo>
                  <a:pt x="14" y="46"/>
                  <a:pt x="14" y="46"/>
                  <a:pt x="14" y="46"/>
                </a:cubicBezTo>
                <a:cubicBezTo>
                  <a:pt x="12" y="48"/>
                  <a:pt x="9" y="53"/>
                  <a:pt x="9" y="57"/>
                </a:cubicBezTo>
                <a:cubicBezTo>
                  <a:pt x="9" y="57"/>
                  <a:pt x="0" y="120"/>
                  <a:pt x="89" y="209"/>
                </a:cubicBezTo>
                <a:cubicBezTo>
                  <a:pt x="177" y="297"/>
                  <a:pt x="240" y="288"/>
                  <a:pt x="240" y="288"/>
                </a:cubicBezTo>
                <a:cubicBezTo>
                  <a:pt x="244" y="288"/>
                  <a:pt x="249" y="285"/>
                  <a:pt x="252" y="283"/>
                </a:cubicBezTo>
                <a:cubicBezTo>
                  <a:pt x="295" y="240"/>
                  <a:pt x="295" y="240"/>
                  <a:pt x="295" y="240"/>
                </a:cubicBezTo>
                <a:cubicBezTo>
                  <a:pt x="297" y="237"/>
                  <a:pt x="297" y="233"/>
                  <a:pt x="293" y="2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3B3535"/>
              </a:solidFill>
            </a:endParaRPr>
          </a:p>
        </p:txBody>
      </p:sp>
      <p:sp>
        <p:nvSpPr>
          <p:cNvPr id="9" name="Freeform 451"/>
          <p:cNvSpPr>
            <a:spLocks noEditPoints="1"/>
          </p:cNvSpPr>
          <p:nvPr/>
        </p:nvSpPr>
        <p:spPr bwMode="auto">
          <a:xfrm>
            <a:off x="8831233" y="4507965"/>
            <a:ext cx="274638" cy="276225"/>
          </a:xfrm>
          <a:custGeom>
            <a:avLst/>
            <a:gdLst>
              <a:gd name="T0" fmla="*/ 270810 w 287"/>
              <a:gd name="T1" fmla="*/ 224433 h 288"/>
              <a:gd name="T2" fmla="*/ 236361 w 287"/>
              <a:gd name="T3" fmla="*/ 199496 h 288"/>
              <a:gd name="T4" fmla="*/ 130142 w 287"/>
              <a:gd name="T5" fmla="*/ 92075 h 288"/>
              <a:gd name="T6" fmla="*/ 135884 w 287"/>
              <a:gd name="T7" fmla="*/ 70974 h 288"/>
              <a:gd name="T8" fmla="*/ 65071 w 287"/>
              <a:gd name="T9" fmla="*/ 0 h 288"/>
              <a:gd name="T10" fmla="*/ 58373 w 287"/>
              <a:gd name="T11" fmla="*/ 6714 h 288"/>
              <a:gd name="T12" fmla="*/ 85166 w 287"/>
              <a:gd name="T13" fmla="*/ 48915 h 288"/>
              <a:gd name="T14" fmla="*/ 47846 w 287"/>
              <a:gd name="T15" fmla="*/ 86320 h 288"/>
              <a:gd name="T16" fmla="*/ 5742 w 287"/>
              <a:gd name="T17" fmla="*/ 59465 h 288"/>
              <a:gd name="T18" fmla="*/ 0 w 287"/>
              <a:gd name="T19" fmla="*/ 66179 h 288"/>
              <a:gd name="T20" fmla="*/ 70813 w 287"/>
              <a:gd name="T21" fmla="*/ 137153 h 288"/>
              <a:gd name="T22" fmla="*/ 90908 w 287"/>
              <a:gd name="T23" fmla="*/ 131399 h 288"/>
              <a:gd name="T24" fmla="*/ 198084 w 287"/>
              <a:gd name="T25" fmla="*/ 238820 h 288"/>
              <a:gd name="T26" fmla="*/ 222964 w 287"/>
              <a:gd name="T27" fmla="*/ 272389 h 288"/>
              <a:gd name="T28" fmla="*/ 236361 w 287"/>
              <a:gd name="T29" fmla="*/ 276225 h 288"/>
              <a:gd name="T30" fmla="*/ 274638 w 287"/>
              <a:gd name="T31" fmla="*/ 238820 h 288"/>
              <a:gd name="T32" fmla="*/ 270810 w 287"/>
              <a:gd name="T33" fmla="*/ 224433 h 288"/>
              <a:gd name="T34" fmla="*/ 233490 w 287"/>
              <a:gd name="T35" fmla="*/ 250329 h 288"/>
              <a:gd name="T36" fmla="*/ 217222 w 287"/>
              <a:gd name="T37" fmla="*/ 234024 h 288"/>
              <a:gd name="T38" fmla="*/ 233490 w 287"/>
              <a:gd name="T39" fmla="*/ 218678 h 288"/>
              <a:gd name="T40" fmla="*/ 248801 w 287"/>
              <a:gd name="T41" fmla="*/ 234024 h 288"/>
              <a:gd name="T42" fmla="*/ 233490 w 287"/>
              <a:gd name="T43" fmla="*/ 250329 h 288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287" h="288">
                <a:moveTo>
                  <a:pt x="283" y="234"/>
                </a:moveTo>
                <a:cubicBezTo>
                  <a:pt x="247" y="208"/>
                  <a:pt x="247" y="208"/>
                  <a:pt x="247" y="208"/>
                </a:cubicBezTo>
                <a:cubicBezTo>
                  <a:pt x="136" y="96"/>
                  <a:pt x="136" y="96"/>
                  <a:pt x="136" y="96"/>
                </a:cubicBezTo>
                <a:cubicBezTo>
                  <a:pt x="140" y="89"/>
                  <a:pt x="142" y="81"/>
                  <a:pt x="142" y="74"/>
                </a:cubicBezTo>
                <a:cubicBezTo>
                  <a:pt x="142" y="37"/>
                  <a:pt x="106" y="0"/>
                  <a:pt x="68" y="0"/>
                </a:cubicBezTo>
                <a:cubicBezTo>
                  <a:pt x="68" y="0"/>
                  <a:pt x="64" y="5"/>
                  <a:pt x="61" y="7"/>
                </a:cubicBezTo>
                <a:cubicBezTo>
                  <a:pt x="92" y="37"/>
                  <a:pt x="89" y="32"/>
                  <a:pt x="89" y="51"/>
                </a:cubicBezTo>
                <a:cubicBezTo>
                  <a:pt x="89" y="66"/>
                  <a:pt x="65" y="90"/>
                  <a:pt x="50" y="90"/>
                </a:cubicBezTo>
                <a:cubicBezTo>
                  <a:pt x="31" y="90"/>
                  <a:pt x="37" y="93"/>
                  <a:pt x="6" y="62"/>
                </a:cubicBezTo>
                <a:cubicBezTo>
                  <a:pt x="4" y="65"/>
                  <a:pt x="0" y="69"/>
                  <a:pt x="0" y="69"/>
                </a:cubicBezTo>
                <a:cubicBezTo>
                  <a:pt x="0" y="107"/>
                  <a:pt x="36" y="143"/>
                  <a:pt x="74" y="143"/>
                </a:cubicBezTo>
                <a:cubicBezTo>
                  <a:pt x="80" y="143"/>
                  <a:pt x="88" y="141"/>
                  <a:pt x="95" y="137"/>
                </a:cubicBezTo>
                <a:cubicBezTo>
                  <a:pt x="207" y="249"/>
                  <a:pt x="207" y="249"/>
                  <a:pt x="207" y="249"/>
                </a:cubicBezTo>
                <a:cubicBezTo>
                  <a:pt x="233" y="284"/>
                  <a:pt x="233" y="284"/>
                  <a:pt x="233" y="284"/>
                </a:cubicBezTo>
                <a:cubicBezTo>
                  <a:pt x="247" y="288"/>
                  <a:pt x="247" y="288"/>
                  <a:pt x="247" y="288"/>
                </a:cubicBezTo>
                <a:cubicBezTo>
                  <a:pt x="287" y="249"/>
                  <a:pt x="287" y="249"/>
                  <a:pt x="287" y="249"/>
                </a:cubicBezTo>
                <a:lnTo>
                  <a:pt x="283" y="234"/>
                </a:lnTo>
                <a:close/>
                <a:moveTo>
                  <a:pt x="244" y="261"/>
                </a:moveTo>
                <a:cubicBezTo>
                  <a:pt x="234" y="261"/>
                  <a:pt x="227" y="254"/>
                  <a:pt x="227" y="244"/>
                </a:cubicBezTo>
                <a:cubicBezTo>
                  <a:pt x="227" y="235"/>
                  <a:pt x="234" y="228"/>
                  <a:pt x="244" y="228"/>
                </a:cubicBezTo>
                <a:cubicBezTo>
                  <a:pt x="253" y="228"/>
                  <a:pt x="260" y="235"/>
                  <a:pt x="260" y="244"/>
                </a:cubicBezTo>
                <a:cubicBezTo>
                  <a:pt x="260" y="254"/>
                  <a:pt x="253" y="261"/>
                  <a:pt x="244" y="2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3B3535"/>
              </a:solidFill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9417021" y="4374579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9417021" y="4695977"/>
            <a:ext cx="1442786" cy="20249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9417021" y="5200079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9417021" y="5521477"/>
            <a:ext cx="1442786" cy="20249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32194" y="4861032"/>
            <a:ext cx="5701964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3B353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rgbClr val="3B353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1332194" y="4481026"/>
            <a:ext cx="2752879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49032" y="2999801"/>
            <a:ext cx="2112424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5624743" y="2544334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8231176" y="2999801"/>
            <a:ext cx="2112424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8806887" y="2544334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850" y="342900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3B3535"/>
                </a:solidFill>
              </a:rPr>
              <a:t>点击此处添加标题</a:t>
            </a:r>
            <a:endParaRPr lang="zh-CN" altLang="en-US" sz="2400" b="1" dirty="0">
              <a:solidFill>
                <a:srgbClr val="3B3535"/>
              </a:solidFill>
            </a:endParaRPr>
          </a:p>
        </p:txBody>
      </p:sp>
      <p:sp>
        <p:nvSpPr>
          <p:cNvPr id="3" name="任意多边形 2"/>
          <p:cNvSpPr/>
          <p:nvPr/>
        </p:nvSpPr>
        <p:spPr>
          <a:xfrm flipH="1">
            <a:off x="4610429" y="2207652"/>
            <a:ext cx="757881" cy="546522"/>
          </a:xfrm>
          <a:custGeom>
            <a:avLst/>
            <a:gdLst>
              <a:gd name="connsiteX0" fmla="*/ 434324 w 757881"/>
              <a:gd name="connsiteY0" fmla="*/ 0 h 546522"/>
              <a:gd name="connsiteX1" fmla="*/ 77427 w 757881"/>
              <a:gd name="connsiteY1" fmla="*/ 0 h 546522"/>
              <a:gd name="connsiteX2" fmla="*/ 68881 w 757881"/>
              <a:gd name="connsiteY2" fmla="*/ 0 h 546522"/>
              <a:gd name="connsiteX3" fmla="*/ 0 w 757881"/>
              <a:gd name="connsiteY3" fmla="*/ 0 h 546522"/>
              <a:gd name="connsiteX4" fmla="*/ 0 w 757881"/>
              <a:gd name="connsiteY4" fmla="*/ 546522 h 546522"/>
              <a:gd name="connsiteX5" fmla="*/ 68881 w 757881"/>
              <a:gd name="connsiteY5" fmla="*/ 546522 h 546522"/>
              <a:gd name="connsiteX6" fmla="*/ 77427 w 757881"/>
              <a:gd name="connsiteY6" fmla="*/ 546522 h 546522"/>
              <a:gd name="connsiteX7" fmla="*/ 434324 w 757881"/>
              <a:gd name="connsiteY7" fmla="*/ 546522 h 546522"/>
              <a:gd name="connsiteX8" fmla="*/ 757881 w 757881"/>
              <a:gd name="connsiteY8" fmla="*/ 273261 h 546522"/>
              <a:gd name="connsiteX9" fmla="*/ 434324 w 757881"/>
              <a:gd name="connsiteY9" fmla="*/ 0 h 546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57881" h="546522">
                <a:moveTo>
                  <a:pt x="434324" y="0"/>
                </a:moveTo>
                <a:lnTo>
                  <a:pt x="77427" y="0"/>
                </a:lnTo>
                <a:lnTo>
                  <a:pt x="68881" y="0"/>
                </a:lnTo>
                <a:lnTo>
                  <a:pt x="0" y="0"/>
                </a:lnTo>
                <a:lnTo>
                  <a:pt x="0" y="546522"/>
                </a:lnTo>
                <a:lnTo>
                  <a:pt x="68881" y="546522"/>
                </a:lnTo>
                <a:lnTo>
                  <a:pt x="77427" y="546522"/>
                </a:lnTo>
                <a:lnTo>
                  <a:pt x="434324" y="546522"/>
                </a:lnTo>
                <a:cubicBezTo>
                  <a:pt x="613020" y="546522"/>
                  <a:pt x="757881" y="424179"/>
                  <a:pt x="757881" y="273261"/>
                </a:cubicBezTo>
                <a:cubicBezTo>
                  <a:pt x="757881" y="122343"/>
                  <a:pt x="613020" y="0"/>
                  <a:pt x="434324" y="0"/>
                </a:cubicBezTo>
                <a:close/>
              </a:path>
            </a:pathLst>
          </a:custGeom>
          <a:solidFill>
            <a:srgbClr val="FF979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3B3535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02270" y="2219303"/>
            <a:ext cx="694421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2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01</a:t>
            </a:r>
            <a:endParaRPr lang="en-US" altLang="zh-CN" b="1" dirty="0" smtClean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 flipH="1">
            <a:off x="3895093" y="3480101"/>
            <a:ext cx="773490" cy="546522"/>
          </a:xfrm>
          <a:custGeom>
            <a:avLst/>
            <a:gdLst>
              <a:gd name="connsiteX0" fmla="*/ 449933 w 773490"/>
              <a:gd name="connsiteY0" fmla="*/ 0 h 546522"/>
              <a:gd name="connsiteX1" fmla="*/ 93036 w 773490"/>
              <a:gd name="connsiteY1" fmla="*/ 0 h 546522"/>
              <a:gd name="connsiteX2" fmla="*/ 84490 w 773490"/>
              <a:gd name="connsiteY2" fmla="*/ 0 h 546522"/>
              <a:gd name="connsiteX3" fmla="*/ 0 w 773490"/>
              <a:gd name="connsiteY3" fmla="*/ 0 h 546522"/>
              <a:gd name="connsiteX4" fmla="*/ 0 w 773490"/>
              <a:gd name="connsiteY4" fmla="*/ 546522 h 546522"/>
              <a:gd name="connsiteX5" fmla="*/ 84490 w 773490"/>
              <a:gd name="connsiteY5" fmla="*/ 546522 h 546522"/>
              <a:gd name="connsiteX6" fmla="*/ 93036 w 773490"/>
              <a:gd name="connsiteY6" fmla="*/ 546522 h 546522"/>
              <a:gd name="connsiteX7" fmla="*/ 449933 w 773490"/>
              <a:gd name="connsiteY7" fmla="*/ 546522 h 546522"/>
              <a:gd name="connsiteX8" fmla="*/ 773490 w 773490"/>
              <a:gd name="connsiteY8" fmla="*/ 273261 h 546522"/>
              <a:gd name="connsiteX9" fmla="*/ 449933 w 773490"/>
              <a:gd name="connsiteY9" fmla="*/ 0 h 546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73490" h="546522">
                <a:moveTo>
                  <a:pt x="449933" y="0"/>
                </a:moveTo>
                <a:lnTo>
                  <a:pt x="93036" y="0"/>
                </a:lnTo>
                <a:lnTo>
                  <a:pt x="84490" y="0"/>
                </a:lnTo>
                <a:lnTo>
                  <a:pt x="0" y="0"/>
                </a:lnTo>
                <a:lnTo>
                  <a:pt x="0" y="546522"/>
                </a:lnTo>
                <a:lnTo>
                  <a:pt x="84490" y="546522"/>
                </a:lnTo>
                <a:lnTo>
                  <a:pt x="93036" y="546522"/>
                </a:lnTo>
                <a:lnTo>
                  <a:pt x="449933" y="546522"/>
                </a:lnTo>
                <a:cubicBezTo>
                  <a:pt x="628629" y="546522"/>
                  <a:pt x="773490" y="424179"/>
                  <a:pt x="773490" y="273261"/>
                </a:cubicBezTo>
                <a:cubicBezTo>
                  <a:pt x="773490" y="122343"/>
                  <a:pt x="628629" y="0"/>
                  <a:pt x="449933" y="0"/>
                </a:cubicBezTo>
                <a:close/>
              </a:path>
            </a:pathLst>
          </a:custGeom>
          <a:solidFill>
            <a:srgbClr val="FF979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3B3535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93965" y="3491752"/>
            <a:ext cx="694421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2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02</a:t>
            </a:r>
            <a:endParaRPr lang="en-US" altLang="zh-CN" b="1" dirty="0" smtClean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 flipH="1">
            <a:off x="3221100" y="4760002"/>
            <a:ext cx="747476" cy="546522"/>
          </a:xfrm>
          <a:custGeom>
            <a:avLst/>
            <a:gdLst>
              <a:gd name="connsiteX0" fmla="*/ 423919 w 747476"/>
              <a:gd name="connsiteY0" fmla="*/ 0 h 546522"/>
              <a:gd name="connsiteX1" fmla="*/ 67022 w 747476"/>
              <a:gd name="connsiteY1" fmla="*/ 0 h 546522"/>
              <a:gd name="connsiteX2" fmla="*/ 58476 w 747476"/>
              <a:gd name="connsiteY2" fmla="*/ 0 h 546522"/>
              <a:gd name="connsiteX3" fmla="*/ 0 w 747476"/>
              <a:gd name="connsiteY3" fmla="*/ 0 h 546522"/>
              <a:gd name="connsiteX4" fmla="*/ 0 w 747476"/>
              <a:gd name="connsiteY4" fmla="*/ 546522 h 546522"/>
              <a:gd name="connsiteX5" fmla="*/ 58476 w 747476"/>
              <a:gd name="connsiteY5" fmla="*/ 546522 h 546522"/>
              <a:gd name="connsiteX6" fmla="*/ 67022 w 747476"/>
              <a:gd name="connsiteY6" fmla="*/ 546522 h 546522"/>
              <a:gd name="connsiteX7" fmla="*/ 423919 w 747476"/>
              <a:gd name="connsiteY7" fmla="*/ 546522 h 546522"/>
              <a:gd name="connsiteX8" fmla="*/ 747476 w 747476"/>
              <a:gd name="connsiteY8" fmla="*/ 273261 h 546522"/>
              <a:gd name="connsiteX9" fmla="*/ 423919 w 747476"/>
              <a:gd name="connsiteY9" fmla="*/ 0 h 546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7476" h="546522">
                <a:moveTo>
                  <a:pt x="423919" y="0"/>
                </a:moveTo>
                <a:lnTo>
                  <a:pt x="67022" y="0"/>
                </a:lnTo>
                <a:lnTo>
                  <a:pt x="58476" y="0"/>
                </a:lnTo>
                <a:lnTo>
                  <a:pt x="0" y="0"/>
                </a:lnTo>
                <a:lnTo>
                  <a:pt x="0" y="546522"/>
                </a:lnTo>
                <a:lnTo>
                  <a:pt x="58476" y="546522"/>
                </a:lnTo>
                <a:lnTo>
                  <a:pt x="67022" y="546522"/>
                </a:lnTo>
                <a:lnTo>
                  <a:pt x="423919" y="546522"/>
                </a:lnTo>
                <a:cubicBezTo>
                  <a:pt x="602615" y="546522"/>
                  <a:pt x="747476" y="424179"/>
                  <a:pt x="747476" y="273261"/>
                </a:cubicBezTo>
                <a:cubicBezTo>
                  <a:pt x="747476" y="122343"/>
                  <a:pt x="602615" y="0"/>
                  <a:pt x="423919" y="0"/>
                </a:cubicBezTo>
                <a:close/>
              </a:path>
            </a:pathLst>
          </a:custGeom>
          <a:solidFill>
            <a:srgbClr val="FF979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3B3535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18780" y="4771653"/>
            <a:ext cx="694421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2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03</a:t>
            </a:r>
            <a:endParaRPr lang="en-US" altLang="zh-CN" b="1" dirty="0" smtClean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 flipV="1">
            <a:off x="8110949" y="2207652"/>
            <a:ext cx="768161" cy="546522"/>
          </a:xfrm>
          <a:custGeom>
            <a:avLst/>
            <a:gdLst>
              <a:gd name="connsiteX0" fmla="*/ 0 w 768161"/>
              <a:gd name="connsiteY0" fmla="*/ 546522 h 546522"/>
              <a:gd name="connsiteX1" fmla="*/ 79161 w 768161"/>
              <a:gd name="connsiteY1" fmla="*/ 546522 h 546522"/>
              <a:gd name="connsiteX2" fmla="*/ 87707 w 768161"/>
              <a:gd name="connsiteY2" fmla="*/ 546522 h 546522"/>
              <a:gd name="connsiteX3" fmla="*/ 444604 w 768161"/>
              <a:gd name="connsiteY3" fmla="*/ 546522 h 546522"/>
              <a:gd name="connsiteX4" fmla="*/ 768161 w 768161"/>
              <a:gd name="connsiteY4" fmla="*/ 273261 h 546522"/>
              <a:gd name="connsiteX5" fmla="*/ 444604 w 768161"/>
              <a:gd name="connsiteY5" fmla="*/ 0 h 546522"/>
              <a:gd name="connsiteX6" fmla="*/ 87707 w 768161"/>
              <a:gd name="connsiteY6" fmla="*/ 0 h 546522"/>
              <a:gd name="connsiteX7" fmla="*/ 79161 w 768161"/>
              <a:gd name="connsiteY7" fmla="*/ 0 h 546522"/>
              <a:gd name="connsiteX8" fmla="*/ 0 w 768161"/>
              <a:gd name="connsiteY8" fmla="*/ 0 h 546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68161" h="546522">
                <a:moveTo>
                  <a:pt x="0" y="546522"/>
                </a:moveTo>
                <a:lnTo>
                  <a:pt x="79161" y="546522"/>
                </a:lnTo>
                <a:lnTo>
                  <a:pt x="87707" y="546522"/>
                </a:lnTo>
                <a:lnTo>
                  <a:pt x="444604" y="546522"/>
                </a:lnTo>
                <a:cubicBezTo>
                  <a:pt x="623300" y="546522"/>
                  <a:pt x="768161" y="424179"/>
                  <a:pt x="768161" y="273261"/>
                </a:cubicBezTo>
                <a:cubicBezTo>
                  <a:pt x="768161" y="122343"/>
                  <a:pt x="623300" y="0"/>
                  <a:pt x="444604" y="0"/>
                </a:cubicBezTo>
                <a:lnTo>
                  <a:pt x="87707" y="0"/>
                </a:lnTo>
                <a:lnTo>
                  <a:pt x="7916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979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3B3535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54677" y="2219303"/>
            <a:ext cx="694421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2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04</a:t>
            </a:r>
            <a:endParaRPr lang="en-US" altLang="zh-CN" b="1" dirty="0" smtClean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 flipV="1">
            <a:off x="7411501" y="3480101"/>
            <a:ext cx="779548" cy="546522"/>
          </a:xfrm>
          <a:custGeom>
            <a:avLst/>
            <a:gdLst>
              <a:gd name="connsiteX0" fmla="*/ 0 w 779548"/>
              <a:gd name="connsiteY0" fmla="*/ 546522 h 546522"/>
              <a:gd name="connsiteX1" fmla="*/ 90548 w 779548"/>
              <a:gd name="connsiteY1" fmla="*/ 546522 h 546522"/>
              <a:gd name="connsiteX2" fmla="*/ 99094 w 779548"/>
              <a:gd name="connsiteY2" fmla="*/ 546522 h 546522"/>
              <a:gd name="connsiteX3" fmla="*/ 455991 w 779548"/>
              <a:gd name="connsiteY3" fmla="*/ 546522 h 546522"/>
              <a:gd name="connsiteX4" fmla="*/ 779548 w 779548"/>
              <a:gd name="connsiteY4" fmla="*/ 273261 h 546522"/>
              <a:gd name="connsiteX5" fmla="*/ 455991 w 779548"/>
              <a:gd name="connsiteY5" fmla="*/ 0 h 546522"/>
              <a:gd name="connsiteX6" fmla="*/ 99094 w 779548"/>
              <a:gd name="connsiteY6" fmla="*/ 0 h 546522"/>
              <a:gd name="connsiteX7" fmla="*/ 90548 w 779548"/>
              <a:gd name="connsiteY7" fmla="*/ 0 h 546522"/>
              <a:gd name="connsiteX8" fmla="*/ 0 w 779548"/>
              <a:gd name="connsiteY8" fmla="*/ 0 h 546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79548" h="546522">
                <a:moveTo>
                  <a:pt x="0" y="546522"/>
                </a:moveTo>
                <a:lnTo>
                  <a:pt x="90548" y="546522"/>
                </a:lnTo>
                <a:lnTo>
                  <a:pt x="99094" y="546522"/>
                </a:lnTo>
                <a:lnTo>
                  <a:pt x="455991" y="546522"/>
                </a:lnTo>
                <a:cubicBezTo>
                  <a:pt x="634687" y="546522"/>
                  <a:pt x="779548" y="424179"/>
                  <a:pt x="779548" y="273261"/>
                </a:cubicBezTo>
                <a:cubicBezTo>
                  <a:pt x="779548" y="122343"/>
                  <a:pt x="634687" y="0"/>
                  <a:pt x="455991" y="0"/>
                </a:cubicBezTo>
                <a:lnTo>
                  <a:pt x="99094" y="0"/>
                </a:lnTo>
                <a:lnTo>
                  <a:pt x="90548" y="0"/>
                </a:lnTo>
                <a:lnTo>
                  <a:pt x="0" y="0"/>
                </a:lnTo>
                <a:close/>
              </a:path>
            </a:pathLst>
          </a:custGeom>
          <a:solidFill>
            <a:srgbClr val="FF979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3B3535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77491" y="3491752"/>
            <a:ext cx="694421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2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05</a:t>
            </a:r>
            <a:endParaRPr lang="en-US" altLang="zh-CN" b="1" dirty="0" smtClean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 flipV="1">
            <a:off x="6711494" y="4760002"/>
            <a:ext cx="764219" cy="546522"/>
          </a:xfrm>
          <a:custGeom>
            <a:avLst/>
            <a:gdLst>
              <a:gd name="connsiteX0" fmla="*/ 0 w 764219"/>
              <a:gd name="connsiteY0" fmla="*/ 546522 h 546522"/>
              <a:gd name="connsiteX1" fmla="*/ 75219 w 764219"/>
              <a:gd name="connsiteY1" fmla="*/ 546522 h 546522"/>
              <a:gd name="connsiteX2" fmla="*/ 83765 w 764219"/>
              <a:gd name="connsiteY2" fmla="*/ 546522 h 546522"/>
              <a:gd name="connsiteX3" fmla="*/ 440662 w 764219"/>
              <a:gd name="connsiteY3" fmla="*/ 546522 h 546522"/>
              <a:gd name="connsiteX4" fmla="*/ 764219 w 764219"/>
              <a:gd name="connsiteY4" fmla="*/ 273261 h 546522"/>
              <a:gd name="connsiteX5" fmla="*/ 440662 w 764219"/>
              <a:gd name="connsiteY5" fmla="*/ 0 h 546522"/>
              <a:gd name="connsiteX6" fmla="*/ 83765 w 764219"/>
              <a:gd name="connsiteY6" fmla="*/ 0 h 546522"/>
              <a:gd name="connsiteX7" fmla="*/ 75219 w 764219"/>
              <a:gd name="connsiteY7" fmla="*/ 0 h 546522"/>
              <a:gd name="connsiteX8" fmla="*/ 0 w 764219"/>
              <a:gd name="connsiteY8" fmla="*/ 0 h 546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64219" h="546522">
                <a:moveTo>
                  <a:pt x="0" y="546522"/>
                </a:moveTo>
                <a:lnTo>
                  <a:pt x="75219" y="546522"/>
                </a:lnTo>
                <a:lnTo>
                  <a:pt x="83765" y="546522"/>
                </a:lnTo>
                <a:lnTo>
                  <a:pt x="440662" y="546522"/>
                </a:lnTo>
                <a:cubicBezTo>
                  <a:pt x="619358" y="546522"/>
                  <a:pt x="764219" y="424179"/>
                  <a:pt x="764219" y="273261"/>
                </a:cubicBezTo>
                <a:cubicBezTo>
                  <a:pt x="764219" y="122343"/>
                  <a:pt x="619358" y="0"/>
                  <a:pt x="440662" y="0"/>
                </a:cubicBezTo>
                <a:lnTo>
                  <a:pt x="83765" y="0"/>
                </a:lnTo>
                <a:lnTo>
                  <a:pt x="7521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979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3B3535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669290" y="4771653"/>
            <a:ext cx="694421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2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06</a:t>
            </a:r>
            <a:endParaRPr lang="en-US" altLang="zh-CN" b="1" dirty="0" smtClean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792231" y="2232337"/>
            <a:ext cx="589875" cy="497152"/>
            <a:chOff x="3526102" y="915987"/>
            <a:chExt cx="560236" cy="472172"/>
          </a:xfrm>
          <a:solidFill>
            <a:srgbClr val="FF9797"/>
          </a:solidFill>
          <a:effectLst/>
        </p:grpSpPr>
        <p:sp>
          <p:nvSpPr>
            <p:cNvPr id="16" name="Freeform 5"/>
            <p:cNvSpPr/>
            <p:nvPr/>
          </p:nvSpPr>
          <p:spPr bwMode="auto">
            <a:xfrm>
              <a:off x="3526102" y="992809"/>
              <a:ext cx="370992" cy="249202"/>
            </a:xfrm>
            <a:custGeom>
              <a:avLst/>
              <a:gdLst>
                <a:gd name="T0" fmla="*/ 594 w 594"/>
                <a:gd name="T1" fmla="*/ 0 h 399"/>
                <a:gd name="T2" fmla="*/ 0 w 594"/>
                <a:gd name="T3" fmla="*/ 82 h 399"/>
                <a:gd name="T4" fmla="*/ 59 w 594"/>
                <a:gd name="T5" fmla="*/ 399 h 399"/>
                <a:gd name="T6" fmla="*/ 454 w 594"/>
                <a:gd name="T7" fmla="*/ 399 h 399"/>
                <a:gd name="T8" fmla="*/ 594 w 594"/>
                <a:gd name="T9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4" h="399">
                  <a:moveTo>
                    <a:pt x="594" y="0"/>
                  </a:moveTo>
                  <a:lnTo>
                    <a:pt x="0" y="82"/>
                  </a:lnTo>
                  <a:lnTo>
                    <a:pt x="59" y="399"/>
                  </a:lnTo>
                  <a:lnTo>
                    <a:pt x="454" y="399"/>
                  </a:lnTo>
                  <a:lnTo>
                    <a:pt x="5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B3535"/>
                </a:solidFill>
              </a:endParaRPr>
            </a:p>
          </p:txBody>
        </p:sp>
        <p:sp>
          <p:nvSpPr>
            <p:cNvPr id="17" name="Freeform 6"/>
            <p:cNvSpPr/>
            <p:nvPr/>
          </p:nvSpPr>
          <p:spPr bwMode="auto">
            <a:xfrm>
              <a:off x="3569197" y="915987"/>
              <a:ext cx="517141" cy="382234"/>
            </a:xfrm>
            <a:custGeom>
              <a:avLst/>
              <a:gdLst>
                <a:gd name="T0" fmla="*/ 339 w 350"/>
                <a:gd name="T1" fmla="*/ 0 h 259"/>
                <a:gd name="T2" fmla="*/ 271 w 350"/>
                <a:gd name="T3" fmla="*/ 0 h 259"/>
                <a:gd name="T4" fmla="*/ 271 w 350"/>
                <a:gd name="T5" fmla="*/ 0 h 259"/>
                <a:gd name="T6" fmla="*/ 269 w 350"/>
                <a:gd name="T7" fmla="*/ 1 h 259"/>
                <a:gd name="T8" fmla="*/ 267 w 350"/>
                <a:gd name="T9" fmla="*/ 1 h 259"/>
                <a:gd name="T10" fmla="*/ 265 w 350"/>
                <a:gd name="T11" fmla="*/ 2 h 259"/>
                <a:gd name="T12" fmla="*/ 264 w 350"/>
                <a:gd name="T13" fmla="*/ 3 h 259"/>
                <a:gd name="T14" fmla="*/ 263 w 350"/>
                <a:gd name="T15" fmla="*/ 5 h 259"/>
                <a:gd name="T16" fmla="*/ 261 w 350"/>
                <a:gd name="T17" fmla="*/ 7 h 259"/>
                <a:gd name="T18" fmla="*/ 261 w 350"/>
                <a:gd name="T19" fmla="*/ 7 h 259"/>
                <a:gd name="T20" fmla="*/ 176 w 350"/>
                <a:gd name="T21" fmla="*/ 238 h 259"/>
                <a:gd name="T22" fmla="*/ 10 w 350"/>
                <a:gd name="T23" fmla="*/ 238 h 259"/>
                <a:gd name="T24" fmla="*/ 0 w 350"/>
                <a:gd name="T25" fmla="*/ 248 h 259"/>
                <a:gd name="T26" fmla="*/ 10 w 350"/>
                <a:gd name="T27" fmla="*/ 259 h 259"/>
                <a:gd name="T28" fmla="*/ 184 w 350"/>
                <a:gd name="T29" fmla="*/ 259 h 259"/>
                <a:gd name="T30" fmla="*/ 187 w 350"/>
                <a:gd name="T31" fmla="*/ 258 h 259"/>
                <a:gd name="T32" fmla="*/ 188 w 350"/>
                <a:gd name="T33" fmla="*/ 258 h 259"/>
                <a:gd name="T34" fmla="*/ 191 w 350"/>
                <a:gd name="T35" fmla="*/ 256 h 259"/>
                <a:gd name="T36" fmla="*/ 191 w 350"/>
                <a:gd name="T37" fmla="*/ 255 h 259"/>
                <a:gd name="T38" fmla="*/ 193 w 350"/>
                <a:gd name="T39" fmla="*/ 253 h 259"/>
                <a:gd name="T40" fmla="*/ 194 w 350"/>
                <a:gd name="T41" fmla="*/ 252 h 259"/>
                <a:gd name="T42" fmla="*/ 194 w 350"/>
                <a:gd name="T43" fmla="*/ 252 h 259"/>
                <a:gd name="T44" fmla="*/ 279 w 350"/>
                <a:gd name="T45" fmla="*/ 21 h 259"/>
                <a:gd name="T46" fmla="*/ 339 w 350"/>
                <a:gd name="T47" fmla="*/ 21 h 259"/>
                <a:gd name="T48" fmla="*/ 350 w 350"/>
                <a:gd name="T49" fmla="*/ 11 h 259"/>
                <a:gd name="T50" fmla="*/ 339 w 350"/>
                <a:gd name="T51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50" h="259">
                  <a:moveTo>
                    <a:pt x="339" y="0"/>
                  </a:move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0" y="0"/>
                    <a:pt x="269" y="1"/>
                    <a:pt x="269" y="1"/>
                  </a:cubicBezTo>
                  <a:cubicBezTo>
                    <a:pt x="268" y="1"/>
                    <a:pt x="267" y="1"/>
                    <a:pt x="267" y="1"/>
                  </a:cubicBezTo>
                  <a:cubicBezTo>
                    <a:pt x="266" y="1"/>
                    <a:pt x="266" y="2"/>
                    <a:pt x="265" y="2"/>
                  </a:cubicBezTo>
                  <a:cubicBezTo>
                    <a:pt x="265" y="3"/>
                    <a:pt x="264" y="3"/>
                    <a:pt x="264" y="3"/>
                  </a:cubicBezTo>
                  <a:cubicBezTo>
                    <a:pt x="263" y="4"/>
                    <a:pt x="263" y="4"/>
                    <a:pt x="263" y="5"/>
                  </a:cubicBezTo>
                  <a:cubicBezTo>
                    <a:pt x="262" y="6"/>
                    <a:pt x="262" y="6"/>
                    <a:pt x="261" y="7"/>
                  </a:cubicBezTo>
                  <a:cubicBezTo>
                    <a:pt x="261" y="7"/>
                    <a:pt x="261" y="7"/>
                    <a:pt x="261" y="7"/>
                  </a:cubicBezTo>
                  <a:cubicBezTo>
                    <a:pt x="176" y="238"/>
                    <a:pt x="176" y="238"/>
                    <a:pt x="176" y="238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4" y="238"/>
                    <a:pt x="0" y="243"/>
                    <a:pt x="0" y="248"/>
                  </a:cubicBezTo>
                  <a:cubicBezTo>
                    <a:pt x="0" y="254"/>
                    <a:pt x="4" y="259"/>
                    <a:pt x="10" y="259"/>
                  </a:cubicBezTo>
                  <a:cubicBezTo>
                    <a:pt x="184" y="259"/>
                    <a:pt x="184" y="259"/>
                    <a:pt x="184" y="259"/>
                  </a:cubicBezTo>
                  <a:cubicBezTo>
                    <a:pt x="185" y="259"/>
                    <a:pt x="186" y="259"/>
                    <a:pt x="187" y="258"/>
                  </a:cubicBezTo>
                  <a:cubicBezTo>
                    <a:pt x="188" y="258"/>
                    <a:pt x="188" y="258"/>
                    <a:pt x="188" y="258"/>
                  </a:cubicBezTo>
                  <a:cubicBezTo>
                    <a:pt x="189" y="257"/>
                    <a:pt x="190" y="257"/>
                    <a:pt x="191" y="256"/>
                  </a:cubicBezTo>
                  <a:cubicBezTo>
                    <a:pt x="191" y="256"/>
                    <a:pt x="191" y="256"/>
                    <a:pt x="191" y="255"/>
                  </a:cubicBezTo>
                  <a:cubicBezTo>
                    <a:pt x="192" y="255"/>
                    <a:pt x="193" y="254"/>
                    <a:pt x="193" y="253"/>
                  </a:cubicBezTo>
                  <a:cubicBezTo>
                    <a:pt x="193" y="253"/>
                    <a:pt x="193" y="253"/>
                    <a:pt x="194" y="252"/>
                  </a:cubicBezTo>
                  <a:cubicBezTo>
                    <a:pt x="194" y="252"/>
                    <a:pt x="194" y="252"/>
                    <a:pt x="194" y="252"/>
                  </a:cubicBezTo>
                  <a:cubicBezTo>
                    <a:pt x="279" y="21"/>
                    <a:pt x="279" y="21"/>
                    <a:pt x="279" y="21"/>
                  </a:cubicBezTo>
                  <a:cubicBezTo>
                    <a:pt x="339" y="21"/>
                    <a:pt x="339" y="21"/>
                    <a:pt x="339" y="21"/>
                  </a:cubicBezTo>
                  <a:cubicBezTo>
                    <a:pt x="345" y="21"/>
                    <a:pt x="350" y="17"/>
                    <a:pt x="350" y="11"/>
                  </a:cubicBezTo>
                  <a:cubicBezTo>
                    <a:pt x="350" y="5"/>
                    <a:pt x="345" y="0"/>
                    <a:pt x="3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B3535"/>
                </a:solidFill>
              </a:endParaRPr>
            </a:p>
          </p:txBody>
        </p:sp>
        <p:sp>
          <p:nvSpPr>
            <p:cNvPr id="18" name="Oval 7"/>
            <p:cNvSpPr>
              <a:spLocks noChangeArrowheads="1"/>
            </p:cNvSpPr>
            <p:nvPr/>
          </p:nvSpPr>
          <p:spPr bwMode="auto">
            <a:xfrm>
              <a:off x="3586685" y="1317583"/>
              <a:ext cx="71201" cy="7057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B3535"/>
                </a:solidFill>
              </a:endParaRPr>
            </a:p>
          </p:txBody>
        </p:sp>
        <p:sp>
          <p:nvSpPr>
            <p:cNvPr id="19" name="Oval 8"/>
            <p:cNvSpPr>
              <a:spLocks noChangeArrowheads="1"/>
            </p:cNvSpPr>
            <p:nvPr/>
          </p:nvSpPr>
          <p:spPr bwMode="auto">
            <a:xfrm>
              <a:off x="3772805" y="1317583"/>
              <a:ext cx="71201" cy="7057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B3535"/>
                </a:solidFill>
              </a:endParaRPr>
            </a:p>
          </p:txBody>
        </p:sp>
      </p:grpSp>
      <p:sp>
        <p:nvSpPr>
          <p:cNvPr id="20" name="六边形 19"/>
          <p:cNvSpPr/>
          <p:nvPr/>
        </p:nvSpPr>
        <p:spPr>
          <a:xfrm rot="5400000">
            <a:off x="5261981" y="1816355"/>
            <a:ext cx="1541774" cy="1329116"/>
          </a:xfrm>
          <a:prstGeom prst="hexagon">
            <a:avLst/>
          </a:prstGeom>
          <a:noFill/>
          <a:ln w="12700">
            <a:solidFill>
              <a:srgbClr val="FF979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B3535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160529" y="2256819"/>
            <a:ext cx="589875" cy="448188"/>
            <a:chOff x="4268086" y="4221191"/>
            <a:chExt cx="509646" cy="387231"/>
          </a:xfrm>
          <a:solidFill>
            <a:srgbClr val="FF9797"/>
          </a:solidFill>
          <a:effectLst/>
        </p:grpSpPr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B3535"/>
                </a:solidFill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B3535"/>
                </a:solidFill>
              </a:endParaRPr>
            </a:p>
          </p:txBody>
        </p:sp>
      </p:grpSp>
      <p:sp>
        <p:nvSpPr>
          <p:cNvPr id="24" name="六边形 23"/>
          <p:cNvSpPr/>
          <p:nvPr/>
        </p:nvSpPr>
        <p:spPr>
          <a:xfrm rot="5400000">
            <a:off x="6675504" y="1816355"/>
            <a:ext cx="1541774" cy="1329116"/>
          </a:xfrm>
          <a:prstGeom prst="hexagon">
            <a:avLst/>
          </a:prstGeom>
          <a:noFill/>
          <a:ln w="12700">
            <a:solidFill>
              <a:srgbClr val="FF979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B3535"/>
              </a:solidFill>
            </a:endParaRPr>
          </a:p>
        </p:txBody>
      </p:sp>
      <p:grpSp>
        <p:nvGrpSpPr>
          <p:cNvPr id="25" name="组合 24"/>
          <p:cNvGrpSpPr>
            <a:grpSpLocks noChangeAspect="1"/>
          </p:cNvGrpSpPr>
          <p:nvPr/>
        </p:nvGrpSpPr>
        <p:grpSpPr>
          <a:xfrm>
            <a:off x="6531605" y="3509850"/>
            <a:ext cx="464575" cy="487024"/>
            <a:chOff x="7002627" y="828237"/>
            <a:chExt cx="444697" cy="466185"/>
          </a:xfrm>
          <a:solidFill>
            <a:srgbClr val="FF9797"/>
          </a:solidFill>
          <a:effectLst/>
        </p:grpSpPr>
        <p:sp>
          <p:nvSpPr>
            <p:cNvPr id="26" name="Freeform 11"/>
            <p:cNvSpPr/>
            <p:nvPr/>
          </p:nvSpPr>
          <p:spPr bwMode="auto">
            <a:xfrm>
              <a:off x="7133420" y="1073942"/>
              <a:ext cx="88753" cy="87818"/>
            </a:xfrm>
            <a:custGeom>
              <a:avLst/>
              <a:gdLst>
                <a:gd name="T0" fmla="*/ 24 w 40"/>
                <a:gd name="T1" fmla="*/ 1 h 40"/>
                <a:gd name="T2" fmla="*/ 20 w 40"/>
                <a:gd name="T3" fmla="*/ 0 h 40"/>
                <a:gd name="T4" fmla="*/ 0 w 40"/>
                <a:gd name="T5" fmla="*/ 20 h 40"/>
                <a:gd name="T6" fmla="*/ 20 w 40"/>
                <a:gd name="T7" fmla="*/ 40 h 40"/>
                <a:gd name="T8" fmla="*/ 40 w 40"/>
                <a:gd name="T9" fmla="*/ 20 h 40"/>
                <a:gd name="T10" fmla="*/ 39 w 40"/>
                <a:gd name="T11" fmla="*/ 15 h 40"/>
                <a:gd name="T12" fmla="*/ 15 w 40"/>
                <a:gd name="T13" fmla="*/ 26 h 40"/>
                <a:gd name="T14" fmla="*/ 24 w 40"/>
                <a:gd name="T15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40">
                  <a:moveTo>
                    <a:pt x="24" y="1"/>
                  </a:moveTo>
                  <a:cubicBezTo>
                    <a:pt x="23" y="1"/>
                    <a:pt x="2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18"/>
                    <a:pt x="40" y="17"/>
                    <a:pt x="39" y="15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B3535"/>
                </a:solidFill>
              </a:endParaRPr>
            </a:p>
          </p:txBody>
        </p:sp>
        <p:sp>
          <p:nvSpPr>
            <p:cNvPr id="27" name="Freeform 12"/>
            <p:cNvSpPr/>
            <p:nvPr/>
          </p:nvSpPr>
          <p:spPr bwMode="auto">
            <a:xfrm>
              <a:off x="7002627" y="943149"/>
              <a:ext cx="351273" cy="351273"/>
            </a:xfrm>
            <a:custGeom>
              <a:avLst/>
              <a:gdLst>
                <a:gd name="T0" fmla="*/ 131 w 159"/>
                <a:gd name="T1" fmla="*/ 41 h 159"/>
                <a:gd name="T2" fmla="*/ 144 w 159"/>
                <a:gd name="T3" fmla="*/ 79 h 159"/>
                <a:gd name="T4" fmla="*/ 79 w 159"/>
                <a:gd name="T5" fmla="*/ 144 h 159"/>
                <a:gd name="T6" fmla="*/ 15 w 159"/>
                <a:gd name="T7" fmla="*/ 79 h 159"/>
                <a:gd name="T8" fmla="*/ 79 w 159"/>
                <a:gd name="T9" fmla="*/ 15 h 159"/>
                <a:gd name="T10" fmla="*/ 112 w 159"/>
                <a:gd name="T11" fmla="*/ 24 h 159"/>
                <a:gd name="T12" fmla="*/ 122 w 159"/>
                <a:gd name="T13" fmla="*/ 13 h 159"/>
                <a:gd name="T14" fmla="*/ 79 w 159"/>
                <a:gd name="T15" fmla="*/ 0 h 159"/>
                <a:gd name="T16" fmla="*/ 0 w 159"/>
                <a:gd name="T17" fmla="*/ 79 h 159"/>
                <a:gd name="T18" fmla="*/ 79 w 159"/>
                <a:gd name="T19" fmla="*/ 159 h 159"/>
                <a:gd name="T20" fmla="*/ 159 w 159"/>
                <a:gd name="T21" fmla="*/ 79 h 159"/>
                <a:gd name="T22" fmla="*/ 141 w 159"/>
                <a:gd name="T23" fmla="*/ 30 h 159"/>
                <a:gd name="T24" fmla="*/ 131 w 159"/>
                <a:gd name="T25" fmla="*/ 4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159">
                  <a:moveTo>
                    <a:pt x="131" y="41"/>
                  </a:moveTo>
                  <a:cubicBezTo>
                    <a:pt x="139" y="52"/>
                    <a:pt x="144" y="65"/>
                    <a:pt x="144" y="79"/>
                  </a:cubicBezTo>
                  <a:cubicBezTo>
                    <a:pt x="144" y="115"/>
                    <a:pt x="115" y="144"/>
                    <a:pt x="79" y="144"/>
                  </a:cubicBezTo>
                  <a:cubicBezTo>
                    <a:pt x="44" y="144"/>
                    <a:pt x="15" y="115"/>
                    <a:pt x="15" y="79"/>
                  </a:cubicBezTo>
                  <a:cubicBezTo>
                    <a:pt x="15" y="44"/>
                    <a:pt x="44" y="15"/>
                    <a:pt x="79" y="15"/>
                  </a:cubicBezTo>
                  <a:cubicBezTo>
                    <a:pt x="91" y="15"/>
                    <a:pt x="103" y="18"/>
                    <a:pt x="112" y="24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0" y="5"/>
                    <a:pt x="95" y="0"/>
                    <a:pt x="79" y="0"/>
                  </a:cubicBezTo>
                  <a:cubicBezTo>
                    <a:pt x="35" y="0"/>
                    <a:pt x="0" y="35"/>
                    <a:pt x="0" y="79"/>
                  </a:cubicBezTo>
                  <a:cubicBezTo>
                    <a:pt x="0" y="123"/>
                    <a:pt x="35" y="159"/>
                    <a:pt x="79" y="159"/>
                  </a:cubicBezTo>
                  <a:cubicBezTo>
                    <a:pt x="123" y="159"/>
                    <a:pt x="159" y="123"/>
                    <a:pt x="159" y="79"/>
                  </a:cubicBezTo>
                  <a:cubicBezTo>
                    <a:pt x="159" y="61"/>
                    <a:pt x="152" y="43"/>
                    <a:pt x="141" y="30"/>
                  </a:cubicBezTo>
                  <a:lnTo>
                    <a:pt x="131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B3535"/>
                </a:solidFill>
              </a:endParaRPr>
            </a:p>
          </p:txBody>
        </p:sp>
        <p:sp>
          <p:nvSpPr>
            <p:cNvPr id="28" name="Freeform 13"/>
            <p:cNvSpPr/>
            <p:nvPr/>
          </p:nvSpPr>
          <p:spPr bwMode="auto">
            <a:xfrm>
              <a:off x="7177329" y="1049652"/>
              <a:ext cx="66331" cy="68199"/>
            </a:xfrm>
            <a:custGeom>
              <a:avLst/>
              <a:gdLst>
                <a:gd name="T0" fmla="*/ 71 w 71"/>
                <a:gd name="T1" fmla="*/ 30 h 73"/>
                <a:gd name="T2" fmla="*/ 38 w 71"/>
                <a:gd name="T3" fmla="*/ 0 h 73"/>
                <a:gd name="T4" fmla="*/ 19 w 71"/>
                <a:gd name="T5" fmla="*/ 19 h 73"/>
                <a:gd name="T6" fmla="*/ 0 w 71"/>
                <a:gd name="T7" fmla="*/ 73 h 73"/>
                <a:gd name="T8" fmla="*/ 55 w 71"/>
                <a:gd name="T9" fmla="*/ 49 h 73"/>
                <a:gd name="T10" fmla="*/ 71 w 71"/>
                <a:gd name="T11" fmla="*/ 3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73">
                  <a:moveTo>
                    <a:pt x="71" y="30"/>
                  </a:moveTo>
                  <a:lnTo>
                    <a:pt x="38" y="0"/>
                  </a:lnTo>
                  <a:lnTo>
                    <a:pt x="19" y="19"/>
                  </a:lnTo>
                  <a:lnTo>
                    <a:pt x="0" y="73"/>
                  </a:lnTo>
                  <a:lnTo>
                    <a:pt x="55" y="49"/>
                  </a:lnTo>
                  <a:lnTo>
                    <a:pt x="7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B3535"/>
                </a:solidFill>
              </a:endParaRPr>
            </a:p>
          </p:txBody>
        </p:sp>
        <p:sp>
          <p:nvSpPr>
            <p:cNvPr id="29" name="Freeform 14"/>
            <p:cNvSpPr/>
            <p:nvPr/>
          </p:nvSpPr>
          <p:spPr bwMode="auto">
            <a:xfrm>
              <a:off x="7219370" y="916990"/>
              <a:ext cx="143873" cy="152281"/>
            </a:xfrm>
            <a:custGeom>
              <a:avLst/>
              <a:gdLst>
                <a:gd name="T0" fmla="*/ 121 w 154"/>
                <a:gd name="T1" fmla="*/ 0 h 163"/>
                <a:gd name="T2" fmla="*/ 0 w 154"/>
                <a:gd name="T3" fmla="*/ 132 h 163"/>
                <a:gd name="T4" fmla="*/ 33 w 154"/>
                <a:gd name="T5" fmla="*/ 163 h 163"/>
                <a:gd name="T6" fmla="*/ 154 w 154"/>
                <a:gd name="T7" fmla="*/ 31 h 163"/>
                <a:gd name="T8" fmla="*/ 121 w 154"/>
                <a:gd name="T9" fmla="*/ 35 h 163"/>
                <a:gd name="T10" fmla="*/ 121 w 154"/>
                <a:gd name="T1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63">
                  <a:moveTo>
                    <a:pt x="121" y="0"/>
                  </a:moveTo>
                  <a:lnTo>
                    <a:pt x="0" y="132"/>
                  </a:lnTo>
                  <a:lnTo>
                    <a:pt x="33" y="163"/>
                  </a:lnTo>
                  <a:lnTo>
                    <a:pt x="154" y="31"/>
                  </a:lnTo>
                  <a:lnTo>
                    <a:pt x="121" y="35"/>
                  </a:lnTo>
                  <a:lnTo>
                    <a:pt x="1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B3535"/>
                </a:solidFill>
              </a:endParaRPr>
            </a:p>
          </p:txBody>
        </p:sp>
        <p:sp>
          <p:nvSpPr>
            <p:cNvPr id="30" name="Freeform 15"/>
            <p:cNvSpPr/>
            <p:nvPr/>
          </p:nvSpPr>
          <p:spPr bwMode="auto">
            <a:xfrm>
              <a:off x="7338952" y="883357"/>
              <a:ext cx="56988" cy="59791"/>
            </a:xfrm>
            <a:custGeom>
              <a:avLst/>
              <a:gdLst>
                <a:gd name="T0" fmla="*/ 14 w 61"/>
                <a:gd name="T1" fmla="*/ 48 h 64"/>
                <a:gd name="T2" fmla="*/ 14 w 61"/>
                <a:gd name="T3" fmla="*/ 12 h 64"/>
                <a:gd name="T4" fmla="*/ 0 w 61"/>
                <a:gd name="T5" fmla="*/ 0 h 64"/>
                <a:gd name="T6" fmla="*/ 0 w 61"/>
                <a:gd name="T7" fmla="*/ 0 h 64"/>
                <a:gd name="T8" fmla="*/ 0 w 61"/>
                <a:gd name="T9" fmla="*/ 64 h 64"/>
                <a:gd name="T10" fmla="*/ 61 w 61"/>
                <a:gd name="T11" fmla="*/ 55 h 64"/>
                <a:gd name="T12" fmla="*/ 61 w 61"/>
                <a:gd name="T13" fmla="*/ 55 h 64"/>
                <a:gd name="T14" fmla="*/ 50 w 61"/>
                <a:gd name="T15" fmla="*/ 43 h 64"/>
                <a:gd name="T16" fmla="*/ 14 w 61"/>
                <a:gd name="T17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64">
                  <a:moveTo>
                    <a:pt x="14" y="48"/>
                  </a:moveTo>
                  <a:lnTo>
                    <a:pt x="14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50" y="43"/>
                  </a:lnTo>
                  <a:lnTo>
                    <a:pt x="1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B3535"/>
                </a:solidFill>
              </a:endParaRPr>
            </a:p>
          </p:txBody>
        </p:sp>
        <p:sp>
          <p:nvSpPr>
            <p:cNvPr id="31" name="Freeform 16"/>
            <p:cNvSpPr/>
            <p:nvPr/>
          </p:nvSpPr>
          <p:spPr bwMode="auto">
            <a:xfrm>
              <a:off x="7363242" y="855330"/>
              <a:ext cx="59791" cy="61660"/>
            </a:xfrm>
            <a:custGeom>
              <a:avLst/>
              <a:gdLst>
                <a:gd name="T0" fmla="*/ 14 w 64"/>
                <a:gd name="T1" fmla="*/ 49 h 66"/>
                <a:gd name="T2" fmla="*/ 14 w 64"/>
                <a:gd name="T3" fmla="*/ 11 h 66"/>
                <a:gd name="T4" fmla="*/ 2 w 64"/>
                <a:gd name="T5" fmla="*/ 0 h 66"/>
                <a:gd name="T6" fmla="*/ 2 w 64"/>
                <a:gd name="T7" fmla="*/ 0 h 66"/>
                <a:gd name="T8" fmla="*/ 0 w 64"/>
                <a:gd name="T9" fmla="*/ 66 h 66"/>
                <a:gd name="T10" fmla="*/ 64 w 64"/>
                <a:gd name="T11" fmla="*/ 56 h 66"/>
                <a:gd name="T12" fmla="*/ 64 w 64"/>
                <a:gd name="T13" fmla="*/ 56 h 66"/>
                <a:gd name="T14" fmla="*/ 50 w 64"/>
                <a:gd name="T15" fmla="*/ 44 h 66"/>
                <a:gd name="T16" fmla="*/ 14 w 64"/>
                <a:gd name="T17" fmla="*/ 4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6">
                  <a:moveTo>
                    <a:pt x="14" y="49"/>
                  </a:moveTo>
                  <a:lnTo>
                    <a:pt x="1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66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50" y="44"/>
                  </a:lnTo>
                  <a:lnTo>
                    <a:pt x="14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B3535"/>
                </a:solidFill>
              </a:endParaRPr>
            </a:p>
          </p:txBody>
        </p:sp>
        <p:sp>
          <p:nvSpPr>
            <p:cNvPr id="32" name="Freeform 17"/>
            <p:cNvSpPr/>
            <p:nvPr/>
          </p:nvSpPr>
          <p:spPr bwMode="auto">
            <a:xfrm>
              <a:off x="7067089" y="1009479"/>
              <a:ext cx="220480" cy="218612"/>
            </a:xfrm>
            <a:custGeom>
              <a:avLst/>
              <a:gdLst>
                <a:gd name="T0" fmla="*/ 50 w 100"/>
                <a:gd name="T1" fmla="*/ 0 h 99"/>
                <a:gd name="T2" fmla="*/ 0 w 100"/>
                <a:gd name="T3" fmla="*/ 49 h 99"/>
                <a:gd name="T4" fmla="*/ 50 w 100"/>
                <a:gd name="T5" fmla="*/ 99 h 99"/>
                <a:gd name="T6" fmla="*/ 100 w 100"/>
                <a:gd name="T7" fmla="*/ 49 h 99"/>
                <a:gd name="T8" fmla="*/ 92 w 100"/>
                <a:gd name="T9" fmla="*/ 22 h 99"/>
                <a:gd name="T10" fmla="*/ 83 w 100"/>
                <a:gd name="T11" fmla="*/ 32 h 99"/>
                <a:gd name="T12" fmla="*/ 81 w 100"/>
                <a:gd name="T13" fmla="*/ 34 h 99"/>
                <a:gd name="T14" fmla="*/ 85 w 100"/>
                <a:gd name="T15" fmla="*/ 49 h 99"/>
                <a:gd name="T16" fmla="*/ 50 w 100"/>
                <a:gd name="T17" fmla="*/ 84 h 99"/>
                <a:gd name="T18" fmla="*/ 15 w 100"/>
                <a:gd name="T19" fmla="*/ 49 h 99"/>
                <a:gd name="T20" fmla="*/ 50 w 100"/>
                <a:gd name="T21" fmla="*/ 15 h 99"/>
                <a:gd name="T22" fmla="*/ 62 w 100"/>
                <a:gd name="T23" fmla="*/ 17 h 99"/>
                <a:gd name="T24" fmla="*/ 64 w 100"/>
                <a:gd name="T25" fmla="*/ 14 h 99"/>
                <a:gd name="T26" fmla="*/ 73 w 100"/>
                <a:gd name="T27" fmla="*/ 5 h 99"/>
                <a:gd name="T28" fmla="*/ 50 w 100"/>
                <a:gd name="T2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0" h="99">
                  <a:moveTo>
                    <a:pt x="50" y="0"/>
                  </a:moveTo>
                  <a:cubicBezTo>
                    <a:pt x="23" y="0"/>
                    <a:pt x="0" y="22"/>
                    <a:pt x="0" y="49"/>
                  </a:cubicBezTo>
                  <a:cubicBezTo>
                    <a:pt x="0" y="77"/>
                    <a:pt x="23" y="99"/>
                    <a:pt x="50" y="99"/>
                  </a:cubicBezTo>
                  <a:cubicBezTo>
                    <a:pt x="78" y="99"/>
                    <a:pt x="100" y="77"/>
                    <a:pt x="100" y="49"/>
                  </a:cubicBezTo>
                  <a:cubicBezTo>
                    <a:pt x="100" y="39"/>
                    <a:pt x="97" y="30"/>
                    <a:pt x="92" y="2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4" y="39"/>
                    <a:pt x="85" y="44"/>
                    <a:pt x="85" y="49"/>
                  </a:cubicBezTo>
                  <a:cubicBezTo>
                    <a:pt x="85" y="69"/>
                    <a:pt x="69" y="84"/>
                    <a:pt x="50" y="84"/>
                  </a:cubicBezTo>
                  <a:cubicBezTo>
                    <a:pt x="31" y="84"/>
                    <a:pt x="15" y="69"/>
                    <a:pt x="15" y="49"/>
                  </a:cubicBezTo>
                  <a:cubicBezTo>
                    <a:pt x="15" y="30"/>
                    <a:pt x="31" y="15"/>
                    <a:pt x="50" y="15"/>
                  </a:cubicBezTo>
                  <a:cubicBezTo>
                    <a:pt x="54" y="15"/>
                    <a:pt x="59" y="15"/>
                    <a:pt x="62" y="1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8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B3535"/>
                </a:solidFill>
              </a:endParaRPr>
            </a:p>
          </p:txBody>
        </p:sp>
        <p:sp>
          <p:nvSpPr>
            <p:cNvPr id="33" name="Freeform 18"/>
            <p:cNvSpPr/>
            <p:nvPr/>
          </p:nvSpPr>
          <p:spPr bwMode="auto">
            <a:xfrm>
              <a:off x="7389401" y="828237"/>
              <a:ext cx="57923" cy="59791"/>
            </a:xfrm>
            <a:custGeom>
              <a:avLst/>
              <a:gdLst>
                <a:gd name="T0" fmla="*/ 50 w 62"/>
                <a:gd name="T1" fmla="*/ 43 h 64"/>
                <a:gd name="T2" fmla="*/ 15 w 62"/>
                <a:gd name="T3" fmla="*/ 47 h 64"/>
                <a:gd name="T4" fmla="*/ 15 w 62"/>
                <a:gd name="T5" fmla="*/ 12 h 64"/>
                <a:gd name="T6" fmla="*/ 0 w 62"/>
                <a:gd name="T7" fmla="*/ 0 h 64"/>
                <a:gd name="T8" fmla="*/ 0 w 62"/>
                <a:gd name="T9" fmla="*/ 0 h 64"/>
                <a:gd name="T10" fmla="*/ 0 w 62"/>
                <a:gd name="T11" fmla="*/ 64 h 64"/>
                <a:gd name="T12" fmla="*/ 62 w 62"/>
                <a:gd name="T13" fmla="*/ 55 h 64"/>
                <a:gd name="T14" fmla="*/ 62 w 62"/>
                <a:gd name="T15" fmla="*/ 55 h 64"/>
                <a:gd name="T16" fmla="*/ 50 w 62"/>
                <a:gd name="T17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4">
                  <a:moveTo>
                    <a:pt x="50" y="43"/>
                  </a:moveTo>
                  <a:lnTo>
                    <a:pt x="15" y="47"/>
                  </a:lnTo>
                  <a:lnTo>
                    <a:pt x="15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2" y="55"/>
                  </a:lnTo>
                  <a:lnTo>
                    <a:pt x="62" y="55"/>
                  </a:lnTo>
                  <a:lnTo>
                    <a:pt x="5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B3535"/>
                </a:solidFill>
              </a:endParaRPr>
            </a:p>
          </p:txBody>
        </p:sp>
      </p:grpSp>
      <p:sp>
        <p:nvSpPr>
          <p:cNvPr id="34" name="六边形 33"/>
          <p:cNvSpPr/>
          <p:nvPr/>
        </p:nvSpPr>
        <p:spPr>
          <a:xfrm rot="5400000">
            <a:off x="5976056" y="3088804"/>
            <a:ext cx="1541774" cy="1329116"/>
          </a:xfrm>
          <a:prstGeom prst="hexagon">
            <a:avLst/>
          </a:prstGeom>
          <a:noFill/>
          <a:ln w="12700">
            <a:solidFill>
              <a:srgbClr val="FF979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B3535"/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5146190" y="3529765"/>
            <a:ext cx="415547" cy="447194"/>
            <a:chOff x="7005429" y="4859473"/>
            <a:chExt cx="466184" cy="501686"/>
          </a:xfrm>
          <a:solidFill>
            <a:srgbClr val="FF9797"/>
          </a:solidFill>
          <a:effectLst/>
        </p:grpSpPr>
        <p:sp>
          <p:nvSpPr>
            <p:cNvPr id="36" name="Freeform 154"/>
            <p:cNvSpPr/>
            <p:nvPr/>
          </p:nvSpPr>
          <p:spPr bwMode="auto">
            <a:xfrm>
              <a:off x="7146499" y="5285485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B3535"/>
                </a:solidFill>
              </a:endParaRPr>
            </a:p>
          </p:txBody>
        </p:sp>
        <p:sp>
          <p:nvSpPr>
            <p:cNvPr id="37" name="Rectangle 155"/>
            <p:cNvSpPr>
              <a:spLocks noChangeArrowheads="1"/>
            </p:cNvSpPr>
            <p:nvPr/>
          </p:nvSpPr>
          <p:spPr bwMode="auto">
            <a:xfrm>
              <a:off x="7166118" y="5278945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B3535"/>
                </a:solidFill>
              </a:endParaRPr>
            </a:p>
          </p:txBody>
        </p:sp>
        <p:sp>
          <p:nvSpPr>
            <p:cNvPr id="38" name="Freeform 156"/>
            <p:cNvSpPr>
              <a:spLocks noEditPoints="1"/>
            </p:cNvSpPr>
            <p:nvPr/>
          </p:nvSpPr>
          <p:spPr bwMode="auto">
            <a:xfrm>
              <a:off x="7044667" y="4940751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B3535"/>
                </a:solidFill>
              </a:endParaRPr>
            </a:p>
          </p:txBody>
        </p:sp>
        <p:sp>
          <p:nvSpPr>
            <p:cNvPr id="39" name="Freeform 157"/>
            <p:cNvSpPr>
              <a:spLocks noEditPoints="1"/>
            </p:cNvSpPr>
            <p:nvPr/>
          </p:nvSpPr>
          <p:spPr bwMode="auto">
            <a:xfrm>
              <a:off x="7005429" y="4859473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B3535"/>
                </a:solidFill>
              </a:endParaRPr>
            </a:p>
          </p:txBody>
        </p:sp>
        <p:sp>
          <p:nvSpPr>
            <p:cNvPr id="40" name="Freeform 158"/>
            <p:cNvSpPr>
              <a:spLocks noEditPoints="1"/>
            </p:cNvSpPr>
            <p:nvPr/>
          </p:nvSpPr>
          <p:spPr bwMode="auto">
            <a:xfrm>
              <a:off x="7281029" y="5062202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B3535"/>
                </a:solidFill>
              </a:endParaRPr>
            </a:p>
          </p:txBody>
        </p:sp>
      </p:grpSp>
      <p:sp>
        <p:nvSpPr>
          <p:cNvPr id="41" name="六边形 40"/>
          <p:cNvSpPr/>
          <p:nvPr/>
        </p:nvSpPr>
        <p:spPr>
          <a:xfrm rot="5400000">
            <a:off x="4562254" y="3088804"/>
            <a:ext cx="1541774" cy="1329116"/>
          </a:xfrm>
          <a:prstGeom prst="hexagon">
            <a:avLst/>
          </a:prstGeom>
          <a:noFill/>
          <a:ln w="12700">
            <a:solidFill>
              <a:srgbClr val="FF979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B3535"/>
              </a:solidFill>
            </a:endParaRPr>
          </a:p>
        </p:txBody>
      </p:sp>
      <p:grpSp>
        <p:nvGrpSpPr>
          <p:cNvPr id="42" name="组合 41"/>
          <p:cNvGrpSpPr>
            <a:grpSpLocks noChangeAspect="1"/>
          </p:cNvGrpSpPr>
          <p:nvPr/>
        </p:nvGrpSpPr>
        <p:grpSpPr>
          <a:xfrm>
            <a:off x="4437249" y="4808125"/>
            <a:ext cx="402632" cy="450276"/>
            <a:chOff x="5999255" y="3275006"/>
            <a:chExt cx="402656" cy="450303"/>
          </a:xfrm>
          <a:solidFill>
            <a:srgbClr val="FF9797"/>
          </a:solidFill>
          <a:effectLst/>
        </p:grpSpPr>
        <p:sp>
          <p:nvSpPr>
            <p:cNvPr id="43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B3535"/>
                </a:solidFill>
              </a:endParaRPr>
            </a:p>
          </p:txBody>
        </p:sp>
        <p:sp>
          <p:nvSpPr>
            <p:cNvPr id="44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B3535"/>
                </a:solidFill>
              </a:endParaRPr>
            </a:p>
          </p:txBody>
        </p:sp>
        <p:sp>
          <p:nvSpPr>
            <p:cNvPr id="45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B3535"/>
                </a:solidFill>
              </a:endParaRPr>
            </a:p>
          </p:txBody>
        </p:sp>
        <p:sp>
          <p:nvSpPr>
            <p:cNvPr id="46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B3535"/>
                </a:solidFill>
              </a:endParaRPr>
            </a:p>
          </p:txBody>
        </p:sp>
        <p:sp>
          <p:nvSpPr>
            <p:cNvPr id="47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B3535"/>
                </a:solidFill>
              </a:endParaRPr>
            </a:p>
          </p:txBody>
        </p:sp>
      </p:grpSp>
      <p:sp>
        <p:nvSpPr>
          <p:cNvPr id="48" name="六边形 47"/>
          <p:cNvSpPr/>
          <p:nvPr/>
        </p:nvSpPr>
        <p:spPr>
          <a:xfrm rot="5400000">
            <a:off x="3862247" y="4368705"/>
            <a:ext cx="1541774" cy="1329116"/>
          </a:xfrm>
          <a:prstGeom prst="hexagon">
            <a:avLst/>
          </a:prstGeom>
          <a:noFill/>
          <a:ln w="12700">
            <a:solidFill>
              <a:srgbClr val="FF979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B3535"/>
              </a:solidFill>
            </a:endParaRPr>
          </a:p>
        </p:txBody>
      </p:sp>
      <p:grpSp>
        <p:nvGrpSpPr>
          <p:cNvPr id="49" name="组合 48"/>
          <p:cNvGrpSpPr>
            <a:grpSpLocks noChangeAspect="1"/>
          </p:cNvGrpSpPr>
          <p:nvPr/>
        </p:nvGrpSpPr>
        <p:grpSpPr>
          <a:xfrm>
            <a:off x="5859338" y="4849350"/>
            <a:ext cx="371660" cy="367826"/>
            <a:chOff x="6967126" y="4092464"/>
            <a:chExt cx="453105" cy="448433"/>
          </a:xfrm>
          <a:solidFill>
            <a:srgbClr val="FF9797"/>
          </a:solidFill>
          <a:effectLst/>
        </p:grpSpPr>
        <p:sp>
          <p:nvSpPr>
            <p:cNvPr id="50" name="Freeform 136"/>
            <p:cNvSpPr/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B3535"/>
                </a:solidFill>
              </a:endParaRPr>
            </a:p>
          </p:txBody>
        </p:sp>
        <p:sp>
          <p:nvSpPr>
            <p:cNvPr id="51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B3535"/>
                </a:solidFill>
              </a:endParaRPr>
            </a:p>
          </p:txBody>
        </p:sp>
      </p:grpSp>
      <p:sp>
        <p:nvSpPr>
          <p:cNvPr id="52" name="六边形 51"/>
          <p:cNvSpPr/>
          <p:nvPr/>
        </p:nvSpPr>
        <p:spPr>
          <a:xfrm rot="5400000">
            <a:off x="5276049" y="4368705"/>
            <a:ext cx="1541774" cy="1329116"/>
          </a:xfrm>
          <a:prstGeom prst="hexagon">
            <a:avLst/>
          </a:prstGeom>
          <a:noFill/>
          <a:ln w="12700">
            <a:solidFill>
              <a:srgbClr val="FF979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B3535"/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8191049" y="4668712"/>
            <a:ext cx="2333999" cy="709995"/>
            <a:chOff x="762114" y="4716932"/>
            <a:chExt cx="2333999" cy="709995"/>
          </a:xfrm>
        </p:grpSpPr>
        <p:sp>
          <p:nvSpPr>
            <p:cNvPr id="54" name="TextBox 13"/>
            <p:cNvSpPr txBox="1"/>
            <p:nvPr/>
          </p:nvSpPr>
          <p:spPr>
            <a:xfrm>
              <a:off x="762114" y="4716932"/>
              <a:ext cx="1400062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rgbClr val="3B3535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TextBox 13"/>
            <p:cNvSpPr txBox="1"/>
            <p:nvPr/>
          </p:nvSpPr>
          <p:spPr>
            <a:xfrm>
              <a:off x="762114" y="5002837"/>
              <a:ext cx="2333999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rgbClr val="3B3535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806812" y="2125916"/>
            <a:ext cx="2333999" cy="709995"/>
            <a:chOff x="762114" y="2261672"/>
            <a:chExt cx="2333999" cy="709995"/>
          </a:xfrm>
        </p:grpSpPr>
        <p:sp>
          <p:nvSpPr>
            <p:cNvPr id="57" name="TextBox 13"/>
            <p:cNvSpPr txBox="1"/>
            <p:nvPr/>
          </p:nvSpPr>
          <p:spPr>
            <a:xfrm>
              <a:off x="1696051" y="2261672"/>
              <a:ext cx="1400062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rgbClr val="3B3535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TextBox 13"/>
            <p:cNvSpPr txBox="1"/>
            <p:nvPr/>
          </p:nvSpPr>
          <p:spPr>
            <a:xfrm>
              <a:off x="762114" y="2547577"/>
              <a:ext cx="2333999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rgbClr val="3B3535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721607" y="3388811"/>
            <a:ext cx="2333999" cy="709995"/>
            <a:chOff x="762114" y="4716932"/>
            <a:chExt cx="2333999" cy="709995"/>
          </a:xfrm>
        </p:grpSpPr>
        <p:sp>
          <p:nvSpPr>
            <p:cNvPr id="60" name="TextBox 13"/>
            <p:cNvSpPr txBox="1"/>
            <p:nvPr/>
          </p:nvSpPr>
          <p:spPr>
            <a:xfrm>
              <a:off x="762114" y="4716932"/>
              <a:ext cx="1400062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rgbClr val="3B3535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TextBox 13"/>
            <p:cNvSpPr txBox="1"/>
            <p:nvPr/>
          </p:nvSpPr>
          <p:spPr>
            <a:xfrm>
              <a:off x="762114" y="5002837"/>
              <a:ext cx="2333999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rgbClr val="3B3535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9252165" y="2116362"/>
            <a:ext cx="2333999" cy="709995"/>
            <a:chOff x="762114" y="4716932"/>
            <a:chExt cx="2333999" cy="709995"/>
          </a:xfrm>
        </p:grpSpPr>
        <p:sp>
          <p:nvSpPr>
            <p:cNvPr id="63" name="TextBox 13"/>
            <p:cNvSpPr txBox="1"/>
            <p:nvPr/>
          </p:nvSpPr>
          <p:spPr>
            <a:xfrm>
              <a:off x="762114" y="4716932"/>
              <a:ext cx="1400062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rgbClr val="3B3535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TextBox 13"/>
            <p:cNvSpPr txBox="1"/>
            <p:nvPr/>
          </p:nvSpPr>
          <p:spPr>
            <a:xfrm>
              <a:off x="762114" y="5002837"/>
              <a:ext cx="2333999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rgbClr val="3B3535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206324" y="3398365"/>
            <a:ext cx="2333999" cy="709995"/>
            <a:chOff x="762114" y="2261672"/>
            <a:chExt cx="2333999" cy="709995"/>
          </a:xfrm>
        </p:grpSpPr>
        <p:sp>
          <p:nvSpPr>
            <p:cNvPr id="66" name="TextBox 13"/>
            <p:cNvSpPr txBox="1"/>
            <p:nvPr/>
          </p:nvSpPr>
          <p:spPr>
            <a:xfrm>
              <a:off x="1696051" y="2261672"/>
              <a:ext cx="1400062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rgbClr val="3B3535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TextBox 13"/>
            <p:cNvSpPr txBox="1"/>
            <p:nvPr/>
          </p:nvSpPr>
          <p:spPr>
            <a:xfrm>
              <a:off x="762114" y="2547577"/>
              <a:ext cx="2333999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rgbClr val="3B3535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05836" y="4678266"/>
            <a:ext cx="2333999" cy="709995"/>
            <a:chOff x="762114" y="2261672"/>
            <a:chExt cx="2333999" cy="709995"/>
          </a:xfrm>
        </p:grpSpPr>
        <p:sp>
          <p:nvSpPr>
            <p:cNvPr id="69" name="TextBox 13"/>
            <p:cNvSpPr txBox="1"/>
            <p:nvPr/>
          </p:nvSpPr>
          <p:spPr>
            <a:xfrm>
              <a:off x="1696051" y="2261672"/>
              <a:ext cx="1400062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rgbClr val="3B3535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TextBox 13"/>
            <p:cNvSpPr txBox="1"/>
            <p:nvPr/>
          </p:nvSpPr>
          <p:spPr>
            <a:xfrm>
              <a:off x="762114" y="2547577"/>
              <a:ext cx="2333999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rgbClr val="3B3535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850" y="342900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3B3535"/>
                </a:solidFill>
              </a:rPr>
              <a:t>点击此处添加标题</a:t>
            </a:r>
            <a:endParaRPr lang="zh-CN" altLang="en-US" sz="2400" b="1" dirty="0">
              <a:solidFill>
                <a:srgbClr val="3B3535"/>
              </a:solidFill>
            </a:endParaRPr>
          </a:p>
        </p:txBody>
      </p:sp>
      <p:sp>
        <p:nvSpPr>
          <p:cNvPr id="3" name="Oval 5"/>
          <p:cNvSpPr>
            <a:spLocks noChangeArrowheads="1"/>
          </p:cNvSpPr>
          <p:nvPr/>
        </p:nvSpPr>
        <p:spPr bwMode="auto">
          <a:xfrm>
            <a:off x="1580040" y="2593477"/>
            <a:ext cx="1422063" cy="1422063"/>
          </a:xfrm>
          <a:prstGeom prst="ellipse">
            <a:avLst/>
          </a:prstGeom>
          <a:solidFill>
            <a:srgbClr val="FF9797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id-ID" sz="2000" kern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" name="Group 139"/>
          <p:cNvGrpSpPr/>
          <p:nvPr/>
        </p:nvGrpSpPr>
        <p:grpSpPr>
          <a:xfrm>
            <a:off x="1418325" y="2431247"/>
            <a:ext cx="1745492" cy="1745492"/>
            <a:chOff x="1119258" y="2257147"/>
            <a:chExt cx="1868076" cy="1868076"/>
          </a:xfrm>
          <a:solidFill>
            <a:srgbClr val="FF9797"/>
          </a:solidFill>
        </p:grpSpPr>
        <p:sp>
          <p:nvSpPr>
            <p:cNvPr id="5" name="Freeform 6"/>
            <p:cNvSpPr/>
            <p:nvPr/>
          </p:nvSpPr>
          <p:spPr bwMode="auto">
            <a:xfrm>
              <a:off x="2495041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Freeform 7"/>
            <p:cNvSpPr/>
            <p:nvPr/>
          </p:nvSpPr>
          <p:spPr bwMode="auto">
            <a:xfrm>
              <a:off x="2075273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Freeform 8"/>
            <p:cNvSpPr/>
            <p:nvPr/>
          </p:nvSpPr>
          <p:spPr bwMode="auto">
            <a:xfrm>
              <a:off x="2796131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9"/>
            <p:cNvSpPr/>
            <p:nvPr/>
          </p:nvSpPr>
          <p:spPr bwMode="auto">
            <a:xfrm>
              <a:off x="2796131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10"/>
            <p:cNvSpPr/>
            <p:nvPr/>
          </p:nvSpPr>
          <p:spPr bwMode="auto">
            <a:xfrm>
              <a:off x="2495041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11"/>
            <p:cNvSpPr/>
            <p:nvPr/>
          </p:nvSpPr>
          <p:spPr bwMode="auto">
            <a:xfrm>
              <a:off x="2075273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12"/>
            <p:cNvSpPr/>
            <p:nvPr/>
          </p:nvSpPr>
          <p:spPr bwMode="auto">
            <a:xfrm>
              <a:off x="1606057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3"/>
            <p:cNvSpPr/>
            <p:nvPr/>
          </p:nvSpPr>
          <p:spPr bwMode="auto">
            <a:xfrm>
              <a:off x="1256616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4"/>
            <p:cNvSpPr/>
            <p:nvPr/>
          </p:nvSpPr>
          <p:spPr bwMode="auto">
            <a:xfrm>
              <a:off x="1119258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5"/>
            <p:cNvSpPr/>
            <p:nvPr/>
          </p:nvSpPr>
          <p:spPr bwMode="auto">
            <a:xfrm>
              <a:off x="1119258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6"/>
            <p:cNvSpPr/>
            <p:nvPr/>
          </p:nvSpPr>
          <p:spPr bwMode="auto">
            <a:xfrm>
              <a:off x="1256616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17"/>
            <p:cNvSpPr/>
            <p:nvPr/>
          </p:nvSpPr>
          <p:spPr bwMode="auto">
            <a:xfrm>
              <a:off x="1606057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67"/>
          <p:cNvGrpSpPr/>
          <p:nvPr/>
        </p:nvGrpSpPr>
        <p:grpSpPr>
          <a:xfrm>
            <a:off x="2048300" y="3033446"/>
            <a:ext cx="485542" cy="555818"/>
            <a:chOff x="2005013" y="4152900"/>
            <a:chExt cx="603250" cy="690563"/>
          </a:xfrm>
          <a:solidFill>
            <a:schemeClr val="bg1"/>
          </a:solidFill>
        </p:grpSpPr>
        <p:sp>
          <p:nvSpPr>
            <p:cNvPr id="18" name="Freeform 193"/>
            <p:cNvSpPr>
              <a:spLocks noEditPoints="1"/>
            </p:cNvSpPr>
            <p:nvPr/>
          </p:nvSpPr>
          <p:spPr bwMode="auto">
            <a:xfrm>
              <a:off x="2005013" y="4152900"/>
              <a:ext cx="603250" cy="690563"/>
            </a:xfrm>
            <a:custGeom>
              <a:avLst/>
              <a:gdLst>
                <a:gd name="T0" fmla="*/ 4158 w 14060"/>
                <a:gd name="T1" fmla="*/ 5259 h 16095"/>
                <a:gd name="T2" fmla="*/ 1877 w 14060"/>
                <a:gd name="T3" fmla="*/ 4442 h 16095"/>
                <a:gd name="T4" fmla="*/ 1004 w 14060"/>
                <a:gd name="T5" fmla="*/ 3269 h 16095"/>
                <a:gd name="T6" fmla="*/ 1877 w 14060"/>
                <a:gd name="T7" fmla="*/ 2095 h 16095"/>
                <a:gd name="T8" fmla="*/ 4158 w 14060"/>
                <a:gd name="T9" fmla="*/ 1279 h 16095"/>
                <a:gd name="T10" fmla="*/ 7340 w 14060"/>
                <a:gd name="T11" fmla="*/ 1009 h 16095"/>
                <a:gd name="T12" fmla="*/ 10399 w 14060"/>
                <a:gd name="T13" fmla="*/ 1392 h 16095"/>
                <a:gd name="T14" fmla="*/ 12461 w 14060"/>
                <a:gd name="T15" fmla="*/ 2288 h 16095"/>
                <a:gd name="T16" fmla="*/ 13025 w 14060"/>
                <a:gd name="T17" fmla="*/ 3501 h 16095"/>
                <a:gd name="T18" fmla="*/ 11859 w 14060"/>
                <a:gd name="T19" fmla="*/ 4623 h 16095"/>
                <a:gd name="T20" fmla="*/ 9376 w 14060"/>
                <a:gd name="T21" fmla="*/ 5355 h 16095"/>
                <a:gd name="T22" fmla="*/ 13055 w 14060"/>
                <a:gd name="T23" fmla="*/ 6798 h 16095"/>
                <a:gd name="T24" fmla="*/ 12329 w 14060"/>
                <a:gd name="T25" fmla="*/ 7877 h 16095"/>
                <a:gd name="T26" fmla="*/ 10154 w 14060"/>
                <a:gd name="T27" fmla="*/ 8729 h 16095"/>
                <a:gd name="T28" fmla="*/ 7030 w 14060"/>
                <a:gd name="T29" fmla="*/ 9053 h 16095"/>
                <a:gd name="T30" fmla="*/ 3906 w 14060"/>
                <a:gd name="T31" fmla="*/ 8729 h 16095"/>
                <a:gd name="T32" fmla="*/ 1731 w 14060"/>
                <a:gd name="T33" fmla="*/ 7877 h 16095"/>
                <a:gd name="T34" fmla="*/ 1005 w 14060"/>
                <a:gd name="T35" fmla="*/ 6798 h 16095"/>
                <a:gd name="T36" fmla="*/ 2178 w 14060"/>
                <a:gd name="T37" fmla="*/ 5717 h 16095"/>
                <a:gd name="T38" fmla="*/ 4255 w 14060"/>
                <a:gd name="T39" fmla="*/ 6300 h 16095"/>
                <a:gd name="T40" fmla="*/ 6598 w 14060"/>
                <a:gd name="T41" fmla="*/ 6533 h 16095"/>
                <a:gd name="T42" fmla="*/ 8968 w 14060"/>
                <a:gd name="T43" fmla="*/ 6425 h 16095"/>
                <a:gd name="T44" fmla="*/ 11177 w 14060"/>
                <a:gd name="T45" fmla="*/ 5970 h 16095"/>
                <a:gd name="T46" fmla="*/ 12929 w 14060"/>
                <a:gd name="T47" fmla="*/ 5154 h 16095"/>
                <a:gd name="T48" fmla="*/ 12866 w 14060"/>
                <a:gd name="T49" fmla="*/ 10385 h 16095"/>
                <a:gd name="T50" fmla="*/ 11291 w 14060"/>
                <a:gd name="T51" fmla="*/ 11413 h 16095"/>
                <a:gd name="T52" fmla="*/ 8535 w 14060"/>
                <a:gd name="T53" fmla="*/ 12001 h 16095"/>
                <a:gd name="T54" fmla="*/ 5238 w 14060"/>
                <a:gd name="T55" fmla="*/ 11971 h 16095"/>
                <a:gd name="T56" fmla="*/ 2570 w 14060"/>
                <a:gd name="T57" fmla="*/ 11335 h 16095"/>
                <a:gd name="T58" fmla="*/ 1127 w 14060"/>
                <a:gd name="T59" fmla="*/ 10277 h 16095"/>
                <a:gd name="T60" fmla="*/ 1334 w 14060"/>
                <a:gd name="T61" fmla="*/ 8216 h 16095"/>
                <a:gd name="T62" fmla="*/ 3083 w 14060"/>
                <a:gd name="T63" fmla="*/ 9035 h 16095"/>
                <a:gd name="T64" fmla="*/ 5412 w 14060"/>
                <a:gd name="T65" fmla="*/ 9477 h 16095"/>
                <a:gd name="T66" fmla="*/ 7960 w 14060"/>
                <a:gd name="T67" fmla="*/ 9530 h 16095"/>
                <a:gd name="T68" fmla="*/ 10383 w 14060"/>
                <a:gd name="T69" fmla="*/ 9193 h 16095"/>
                <a:gd name="T70" fmla="*/ 12328 w 14060"/>
                <a:gd name="T71" fmla="*/ 8477 h 16095"/>
                <a:gd name="T72" fmla="*/ 12986 w 14060"/>
                <a:gd name="T73" fmla="*/ 13170 h 16095"/>
                <a:gd name="T74" fmla="*/ 11680 w 14060"/>
                <a:gd name="T75" fmla="*/ 14265 h 16095"/>
                <a:gd name="T76" fmla="*/ 9102 w 14060"/>
                <a:gd name="T77" fmla="*/ 14951 h 16095"/>
                <a:gd name="T78" fmla="*/ 5816 w 14060"/>
                <a:gd name="T79" fmla="*/ 15043 h 16095"/>
                <a:gd name="T80" fmla="*/ 2979 w 14060"/>
                <a:gd name="T81" fmla="*/ 14501 h 16095"/>
                <a:gd name="T82" fmla="*/ 1275 w 14060"/>
                <a:gd name="T83" fmla="*/ 13499 h 16095"/>
                <a:gd name="T84" fmla="*/ 1459 w 14060"/>
                <a:gd name="T85" fmla="*/ 11324 h 16095"/>
                <a:gd name="T86" fmla="*/ 3277 w 14060"/>
                <a:gd name="T87" fmla="*/ 12109 h 16095"/>
                <a:gd name="T88" fmla="*/ 5640 w 14060"/>
                <a:gd name="T89" fmla="*/ 12516 h 16095"/>
                <a:gd name="T90" fmla="*/ 8191 w 14060"/>
                <a:gd name="T91" fmla="*/ 12534 h 16095"/>
                <a:gd name="T92" fmla="*/ 10586 w 14060"/>
                <a:gd name="T93" fmla="*/ 12162 h 16095"/>
                <a:gd name="T94" fmla="*/ 12468 w 14060"/>
                <a:gd name="T95" fmla="*/ 11410 h 16095"/>
                <a:gd name="T96" fmla="*/ 5756 w 14060"/>
                <a:gd name="T97" fmla="*/ 48 h 16095"/>
                <a:gd name="T98" fmla="*/ 2501 w 14060"/>
                <a:gd name="T99" fmla="*/ 695 h 16095"/>
                <a:gd name="T100" fmla="*/ 359 w 14060"/>
                <a:gd name="T101" fmla="*/ 2134 h 16095"/>
                <a:gd name="T102" fmla="*/ 163 w 14060"/>
                <a:gd name="T103" fmla="*/ 13611 h 16095"/>
                <a:gd name="T104" fmla="*/ 2001 w 14060"/>
                <a:gd name="T105" fmla="*/ 15199 h 16095"/>
                <a:gd name="T106" fmla="*/ 5124 w 14060"/>
                <a:gd name="T107" fmla="*/ 15985 h 16095"/>
                <a:gd name="T108" fmla="*/ 8621 w 14060"/>
                <a:gd name="T109" fmla="*/ 16020 h 16095"/>
                <a:gd name="T110" fmla="*/ 11814 w 14060"/>
                <a:gd name="T111" fmla="*/ 15302 h 16095"/>
                <a:gd name="T112" fmla="*/ 13808 w 14060"/>
                <a:gd name="T113" fmla="*/ 13789 h 16095"/>
                <a:gd name="T114" fmla="*/ 13808 w 14060"/>
                <a:gd name="T115" fmla="*/ 2305 h 16095"/>
                <a:gd name="T116" fmla="*/ 11814 w 14060"/>
                <a:gd name="T117" fmla="*/ 792 h 16095"/>
                <a:gd name="T118" fmla="*/ 8621 w 14060"/>
                <a:gd name="T119" fmla="*/ 75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60" h="16095">
                  <a:moveTo>
                    <a:pt x="7030" y="5533"/>
                  </a:moveTo>
                  <a:lnTo>
                    <a:pt x="6720" y="5530"/>
                  </a:lnTo>
                  <a:lnTo>
                    <a:pt x="6413" y="5521"/>
                  </a:lnTo>
                  <a:lnTo>
                    <a:pt x="6112" y="5507"/>
                  </a:lnTo>
                  <a:lnTo>
                    <a:pt x="5816" y="5486"/>
                  </a:lnTo>
                  <a:lnTo>
                    <a:pt x="5524" y="5461"/>
                  </a:lnTo>
                  <a:lnTo>
                    <a:pt x="5238" y="5431"/>
                  </a:lnTo>
                  <a:lnTo>
                    <a:pt x="4958" y="5395"/>
                  </a:lnTo>
                  <a:lnTo>
                    <a:pt x="4684" y="5355"/>
                  </a:lnTo>
                  <a:lnTo>
                    <a:pt x="4418" y="5309"/>
                  </a:lnTo>
                  <a:lnTo>
                    <a:pt x="4158" y="5259"/>
                  </a:lnTo>
                  <a:lnTo>
                    <a:pt x="3906" y="5205"/>
                  </a:lnTo>
                  <a:lnTo>
                    <a:pt x="3661" y="5145"/>
                  </a:lnTo>
                  <a:lnTo>
                    <a:pt x="3425" y="5083"/>
                  </a:lnTo>
                  <a:lnTo>
                    <a:pt x="3197" y="5016"/>
                  </a:lnTo>
                  <a:lnTo>
                    <a:pt x="2979" y="4944"/>
                  </a:lnTo>
                  <a:lnTo>
                    <a:pt x="2769" y="4870"/>
                  </a:lnTo>
                  <a:lnTo>
                    <a:pt x="2570" y="4791"/>
                  </a:lnTo>
                  <a:lnTo>
                    <a:pt x="2380" y="4709"/>
                  </a:lnTo>
                  <a:lnTo>
                    <a:pt x="2201" y="4623"/>
                  </a:lnTo>
                  <a:lnTo>
                    <a:pt x="2034" y="4535"/>
                  </a:lnTo>
                  <a:lnTo>
                    <a:pt x="1877" y="4442"/>
                  </a:lnTo>
                  <a:lnTo>
                    <a:pt x="1731" y="4348"/>
                  </a:lnTo>
                  <a:lnTo>
                    <a:pt x="1599" y="4250"/>
                  </a:lnTo>
                  <a:lnTo>
                    <a:pt x="1477" y="4149"/>
                  </a:lnTo>
                  <a:lnTo>
                    <a:pt x="1370" y="4047"/>
                  </a:lnTo>
                  <a:lnTo>
                    <a:pt x="1275" y="3942"/>
                  </a:lnTo>
                  <a:lnTo>
                    <a:pt x="1194" y="3835"/>
                  </a:lnTo>
                  <a:lnTo>
                    <a:pt x="1127" y="3725"/>
                  </a:lnTo>
                  <a:lnTo>
                    <a:pt x="1074" y="3613"/>
                  </a:lnTo>
                  <a:lnTo>
                    <a:pt x="1035" y="3501"/>
                  </a:lnTo>
                  <a:lnTo>
                    <a:pt x="1012" y="3386"/>
                  </a:lnTo>
                  <a:lnTo>
                    <a:pt x="1004" y="3269"/>
                  </a:lnTo>
                  <a:lnTo>
                    <a:pt x="1012" y="3153"/>
                  </a:lnTo>
                  <a:lnTo>
                    <a:pt x="1035" y="3038"/>
                  </a:lnTo>
                  <a:lnTo>
                    <a:pt x="1074" y="2924"/>
                  </a:lnTo>
                  <a:lnTo>
                    <a:pt x="1127" y="2813"/>
                  </a:lnTo>
                  <a:lnTo>
                    <a:pt x="1194" y="2703"/>
                  </a:lnTo>
                  <a:lnTo>
                    <a:pt x="1275" y="2596"/>
                  </a:lnTo>
                  <a:lnTo>
                    <a:pt x="1370" y="2491"/>
                  </a:lnTo>
                  <a:lnTo>
                    <a:pt x="1477" y="2388"/>
                  </a:lnTo>
                  <a:lnTo>
                    <a:pt x="1599" y="2288"/>
                  </a:lnTo>
                  <a:lnTo>
                    <a:pt x="1731" y="2190"/>
                  </a:lnTo>
                  <a:lnTo>
                    <a:pt x="1877" y="2095"/>
                  </a:lnTo>
                  <a:lnTo>
                    <a:pt x="2034" y="2004"/>
                  </a:lnTo>
                  <a:lnTo>
                    <a:pt x="2201" y="1915"/>
                  </a:lnTo>
                  <a:lnTo>
                    <a:pt x="2380" y="1830"/>
                  </a:lnTo>
                  <a:lnTo>
                    <a:pt x="2570" y="1747"/>
                  </a:lnTo>
                  <a:lnTo>
                    <a:pt x="2769" y="1669"/>
                  </a:lnTo>
                  <a:lnTo>
                    <a:pt x="2979" y="1593"/>
                  </a:lnTo>
                  <a:lnTo>
                    <a:pt x="3197" y="1523"/>
                  </a:lnTo>
                  <a:lnTo>
                    <a:pt x="3425" y="1456"/>
                  </a:lnTo>
                  <a:lnTo>
                    <a:pt x="3661" y="1392"/>
                  </a:lnTo>
                  <a:lnTo>
                    <a:pt x="3906" y="1334"/>
                  </a:lnTo>
                  <a:lnTo>
                    <a:pt x="4158" y="1279"/>
                  </a:lnTo>
                  <a:lnTo>
                    <a:pt x="4418" y="1229"/>
                  </a:lnTo>
                  <a:lnTo>
                    <a:pt x="4684" y="1184"/>
                  </a:lnTo>
                  <a:lnTo>
                    <a:pt x="4958" y="1143"/>
                  </a:lnTo>
                  <a:lnTo>
                    <a:pt x="5238" y="1108"/>
                  </a:lnTo>
                  <a:lnTo>
                    <a:pt x="5524" y="1077"/>
                  </a:lnTo>
                  <a:lnTo>
                    <a:pt x="5816" y="1052"/>
                  </a:lnTo>
                  <a:lnTo>
                    <a:pt x="6112" y="1032"/>
                  </a:lnTo>
                  <a:lnTo>
                    <a:pt x="6413" y="1018"/>
                  </a:lnTo>
                  <a:lnTo>
                    <a:pt x="6720" y="1009"/>
                  </a:lnTo>
                  <a:lnTo>
                    <a:pt x="7030" y="1006"/>
                  </a:lnTo>
                  <a:lnTo>
                    <a:pt x="7340" y="1009"/>
                  </a:lnTo>
                  <a:lnTo>
                    <a:pt x="7647" y="1018"/>
                  </a:lnTo>
                  <a:lnTo>
                    <a:pt x="7948" y="1032"/>
                  </a:lnTo>
                  <a:lnTo>
                    <a:pt x="8244" y="1052"/>
                  </a:lnTo>
                  <a:lnTo>
                    <a:pt x="8536" y="1077"/>
                  </a:lnTo>
                  <a:lnTo>
                    <a:pt x="8822" y="1108"/>
                  </a:lnTo>
                  <a:lnTo>
                    <a:pt x="9102" y="1143"/>
                  </a:lnTo>
                  <a:lnTo>
                    <a:pt x="9376" y="1184"/>
                  </a:lnTo>
                  <a:lnTo>
                    <a:pt x="9642" y="1229"/>
                  </a:lnTo>
                  <a:lnTo>
                    <a:pt x="9902" y="1279"/>
                  </a:lnTo>
                  <a:lnTo>
                    <a:pt x="10154" y="1334"/>
                  </a:lnTo>
                  <a:lnTo>
                    <a:pt x="10399" y="1392"/>
                  </a:lnTo>
                  <a:lnTo>
                    <a:pt x="10635" y="1456"/>
                  </a:lnTo>
                  <a:lnTo>
                    <a:pt x="10863" y="1523"/>
                  </a:lnTo>
                  <a:lnTo>
                    <a:pt x="11081" y="1593"/>
                  </a:lnTo>
                  <a:lnTo>
                    <a:pt x="11291" y="1669"/>
                  </a:lnTo>
                  <a:lnTo>
                    <a:pt x="11490" y="1747"/>
                  </a:lnTo>
                  <a:lnTo>
                    <a:pt x="11680" y="1830"/>
                  </a:lnTo>
                  <a:lnTo>
                    <a:pt x="11859" y="1915"/>
                  </a:lnTo>
                  <a:lnTo>
                    <a:pt x="12026" y="2004"/>
                  </a:lnTo>
                  <a:lnTo>
                    <a:pt x="12183" y="2095"/>
                  </a:lnTo>
                  <a:lnTo>
                    <a:pt x="12329" y="2190"/>
                  </a:lnTo>
                  <a:lnTo>
                    <a:pt x="12461" y="2288"/>
                  </a:lnTo>
                  <a:lnTo>
                    <a:pt x="12583" y="2388"/>
                  </a:lnTo>
                  <a:lnTo>
                    <a:pt x="12690" y="2491"/>
                  </a:lnTo>
                  <a:lnTo>
                    <a:pt x="12785" y="2596"/>
                  </a:lnTo>
                  <a:lnTo>
                    <a:pt x="12866" y="2703"/>
                  </a:lnTo>
                  <a:lnTo>
                    <a:pt x="12933" y="2813"/>
                  </a:lnTo>
                  <a:lnTo>
                    <a:pt x="12986" y="2924"/>
                  </a:lnTo>
                  <a:lnTo>
                    <a:pt x="13025" y="3038"/>
                  </a:lnTo>
                  <a:lnTo>
                    <a:pt x="13048" y="3153"/>
                  </a:lnTo>
                  <a:lnTo>
                    <a:pt x="13056" y="3269"/>
                  </a:lnTo>
                  <a:lnTo>
                    <a:pt x="13048" y="3386"/>
                  </a:lnTo>
                  <a:lnTo>
                    <a:pt x="13025" y="3501"/>
                  </a:lnTo>
                  <a:lnTo>
                    <a:pt x="12986" y="3613"/>
                  </a:lnTo>
                  <a:lnTo>
                    <a:pt x="12933" y="3725"/>
                  </a:lnTo>
                  <a:lnTo>
                    <a:pt x="12866" y="3835"/>
                  </a:lnTo>
                  <a:lnTo>
                    <a:pt x="12785" y="3942"/>
                  </a:lnTo>
                  <a:lnTo>
                    <a:pt x="12690" y="4047"/>
                  </a:lnTo>
                  <a:lnTo>
                    <a:pt x="12583" y="4149"/>
                  </a:lnTo>
                  <a:lnTo>
                    <a:pt x="12461" y="4250"/>
                  </a:lnTo>
                  <a:lnTo>
                    <a:pt x="12329" y="4348"/>
                  </a:lnTo>
                  <a:lnTo>
                    <a:pt x="12183" y="4442"/>
                  </a:lnTo>
                  <a:lnTo>
                    <a:pt x="12026" y="4535"/>
                  </a:lnTo>
                  <a:lnTo>
                    <a:pt x="11859" y="4623"/>
                  </a:lnTo>
                  <a:lnTo>
                    <a:pt x="11680" y="4709"/>
                  </a:lnTo>
                  <a:lnTo>
                    <a:pt x="11490" y="4791"/>
                  </a:lnTo>
                  <a:lnTo>
                    <a:pt x="11291" y="4870"/>
                  </a:lnTo>
                  <a:lnTo>
                    <a:pt x="11081" y="4944"/>
                  </a:lnTo>
                  <a:lnTo>
                    <a:pt x="10863" y="5016"/>
                  </a:lnTo>
                  <a:lnTo>
                    <a:pt x="10635" y="5083"/>
                  </a:lnTo>
                  <a:lnTo>
                    <a:pt x="10399" y="5145"/>
                  </a:lnTo>
                  <a:lnTo>
                    <a:pt x="10154" y="5205"/>
                  </a:lnTo>
                  <a:lnTo>
                    <a:pt x="9902" y="5259"/>
                  </a:lnTo>
                  <a:lnTo>
                    <a:pt x="9642" y="5309"/>
                  </a:lnTo>
                  <a:lnTo>
                    <a:pt x="9376" y="5355"/>
                  </a:lnTo>
                  <a:lnTo>
                    <a:pt x="9102" y="5395"/>
                  </a:lnTo>
                  <a:lnTo>
                    <a:pt x="8822" y="5431"/>
                  </a:lnTo>
                  <a:lnTo>
                    <a:pt x="8536" y="5461"/>
                  </a:lnTo>
                  <a:lnTo>
                    <a:pt x="8244" y="5486"/>
                  </a:lnTo>
                  <a:lnTo>
                    <a:pt x="7948" y="5507"/>
                  </a:lnTo>
                  <a:lnTo>
                    <a:pt x="7647" y="5521"/>
                  </a:lnTo>
                  <a:lnTo>
                    <a:pt x="7340" y="5530"/>
                  </a:lnTo>
                  <a:lnTo>
                    <a:pt x="7030" y="5533"/>
                  </a:lnTo>
                  <a:close/>
                  <a:moveTo>
                    <a:pt x="13056" y="6790"/>
                  </a:moveTo>
                  <a:lnTo>
                    <a:pt x="13054" y="6790"/>
                  </a:lnTo>
                  <a:lnTo>
                    <a:pt x="13055" y="6798"/>
                  </a:lnTo>
                  <a:lnTo>
                    <a:pt x="13056" y="6805"/>
                  </a:lnTo>
                  <a:lnTo>
                    <a:pt x="13048" y="6921"/>
                  </a:lnTo>
                  <a:lnTo>
                    <a:pt x="13025" y="7036"/>
                  </a:lnTo>
                  <a:lnTo>
                    <a:pt x="12986" y="7148"/>
                  </a:lnTo>
                  <a:lnTo>
                    <a:pt x="12933" y="7259"/>
                  </a:lnTo>
                  <a:lnTo>
                    <a:pt x="12866" y="7367"/>
                  </a:lnTo>
                  <a:lnTo>
                    <a:pt x="12785" y="7474"/>
                  </a:lnTo>
                  <a:lnTo>
                    <a:pt x="12690" y="7579"/>
                  </a:lnTo>
                  <a:lnTo>
                    <a:pt x="12582" y="7680"/>
                  </a:lnTo>
                  <a:lnTo>
                    <a:pt x="12461" y="7780"/>
                  </a:lnTo>
                  <a:lnTo>
                    <a:pt x="12329" y="7877"/>
                  </a:lnTo>
                  <a:lnTo>
                    <a:pt x="12183" y="7971"/>
                  </a:lnTo>
                  <a:lnTo>
                    <a:pt x="12026" y="8063"/>
                  </a:lnTo>
                  <a:lnTo>
                    <a:pt x="11859" y="8151"/>
                  </a:lnTo>
                  <a:lnTo>
                    <a:pt x="11680" y="8236"/>
                  </a:lnTo>
                  <a:lnTo>
                    <a:pt x="11490" y="8317"/>
                  </a:lnTo>
                  <a:lnTo>
                    <a:pt x="11291" y="8396"/>
                  </a:lnTo>
                  <a:lnTo>
                    <a:pt x="11081" y="8470"/>
                  </a:lnTo>
                  <a:lnTo>
                    <a:pt x="10862" y="8540"/>
                  </a:lnTo>
                  <a:lnTo>
                    <a:pt x="10635" y="8607"/>
                  </a:lnTo>
                  <a:lnTo>
                    <a:pt x="10399" y="8670"/>
                  </a:lnTo>
                  <a:lnTo>
                    <a:pt x="10154" y="8729"/>
                  </a:lnTo>
                  <a:lnTo>
                    <a:pt x="9902" y="8782"/>
                  </a:lnTo>
                  <a:lnTo>
                    <a:pt x="9642" y="8832"/>
                  </a:lnTo>
                  <a:lnTo>
                    <a:pt x="9375" y="8876"/>
                  </a:lnTo>
                  <a:lnTo>
                    <a:pt x="9102" y="8917"/>
                  </a:lnTo>
                  <a:lnTo>
                    <a:pt x="8822" y="8953"/>
                  </a:lnTo>
                  <a:lnTo>
                    <a:pt x="8535" y="8983"/>
                  </a:lnTo>
                  <a:lnTo>
                    <a:pt x="8244" y="9008"/>
                  </a:lnTo>
                  <a:lnTo>
                    <a:pt x="7948" y="9027"/>
                  </a:lnTo>
                  <a:lnTo>
                    <a:pt x="7646" y="9041"/>
                  </a:lnTo>
                  <a:lnTo>
                    <a:pt x="7340" y="9050"/>
                  </a:lnTo>
                  <a:lnTo>
                    <a:pt x="7030" y="9053"/>
                  </a:lnTo>
                  <a:lnTo>
                    <a:pt x="6720" y="9050"/>
                  </a:lnTo>
                  <a:lnTo>
                    <a:pt x="6414" y="9041"/>
                  </a:lnTo>
                  <a:lnTo>
                    <a:pt x="6112" y="9027"/>
                  </a:lnTo>
                  <a:lnTo>
                    <a:pt x="5816" y="9008"/>
                  </a:lnTo>
                  <a:lnTo>
                    <a:pt x="5525" y="8983"/>
                  </a:lnTo>
                  <a:lnTo>
                    <a:pt x="5238" y="8953"/>
                  </a:lnTo>
                  <a:lnTo>
                    <a:pt x="4958" y="8917"/>
                  </a:lnTo>
                  <a:lnTo>
                    <a:pt x="4685" y="8876"/>
                  </a:lnTo>
                  <a:lnTo>
                    <a:pt x="4418" y="8832"/>
                  </a:lnTo>
                  <a:lnTo>
                    <a:pt x="4158" y="8782"/>
                  </a:lnTo>
                  <a:lnTo>
                    <a:pt x="3906" y="8729"/>
                  </a:lnTo>
                  <a:lnTo>
                    <a:pt x="3661" y="8670"/>
                  </a:lnTo>
                  <a:lnTo>
                    <a:pt x="3425" y="8607"/>
                  </a:lnTo>
                  <a:lnTo>
                    <a:pt x="3197" y="8540"/>
                  </a:lnTo>
                  <a:lnTo>
                    <a:pt x="2979" y="8470"/>
                  </a:lnTo>
                  <a:lnTo>
                    <a:pt x="2769" y="8396"/>
                  </a:lnTo>
                  <a:lnTo>
                    <a:pt x="2570" y="8317"/>
                  </a:lnTo>
                  <a:lnTo>
                    <a:pt x="2380" y="8236"/>
                  </a:lnTo>
                  <a:lnTo>
                    <a:pt x="2201" y="8151"/>
                  </a:lnTo>
                  <a:lnTo>
                    <a:pt x="2034" y="8063"/>
                  </a:lnTo>
                  <a:lnTo>
                    <a:pt x="1877" y="7971"/>
                  </a:lnTo>
                  <a:lnTo>
                    <a:pt x="1731" y="7877"/>
                  </a:lnTo>
                  <a:lnTo>
                    <a:pt x="1599" y="7780"/>
                  </a:lnTo>
                  <a:lnTo>
                    <a:pt x="1477" y="7680"/>
                  </a:lnTo>
                  <a:lnTo>
                    <a:pt x="1370" y="7579"/>
                  </a:lnTo>
                  <a:lnTo>
                    <a:pt x="1275" y="7474"/>
                  </a:lnTo>
                  <a:lnTo>
                    <a:pt x="1194" y="7367"/>
                  </a:lnTo>
                  <a:lnTo>
                    <a:pt x="1127" y="7259"/>
                  </a:lnTo>
                  <a:lnTo>
                    <a:pt x="1074" y="7148"/>
                  </a:lnTo>
                  <a:lnTo>
                    <a:pt x="1035" y="7036"/>
                  </a:lnTo>
                  <a:lnTo>
                    <a:pt x="1012" y="6921"/>
                  </a:lnTo>
                  <a:lnTo>
                    <a:pt x="1004" y="6805"/>
                  </a:lnTo>
                  <a:lnTo>
                    <a:pt x="1005" y="6798"/>
                  </a:lnTo>
                  <a:lnTo>
                    <a:pt x="1006" y="6790"/>
                  </a:lnTo>
                  <a:lnTo>
                    <a:pt x="1004" y="6790"/>
                  </a:lnTo>
                  <a:lnTo>
                    <a:pt x="1004" y="5062"/>
                  </a:lnTo>
                  <a:lnTo>
                    <a:pt x="1131" y="5154"/>
                  </a:lnTo>
                  <a:lnTo>
                    <a:pt x="1263" y="5244"/>
                  </a:lnTo>
                  <a:lnTo>
                    <a:pt x="1402" y="5330"/>
                  </a:lnTo>
                  <a:lnTo>
                    <a:pt x="1547" y="5414"/>
                  </a:lnTo>
                  <a:lnTo>
                    <a:pt x="1697" y="5493"/>
                  </a:lnTo>
                  <a:lnTo>
                    <a:pt x="1852" y="5571"/>
                  </a:lnTo>
                  <a:lnTo>
                    <a:pt x="2013" y="5645"/>
                  </a:lnTo>
                  <a:lnTo>
                    <a:pt x="2178" y="5717"/>
                  </a:lnTo>
                  <a:lnTo>
                    <a:pt x="2348" y="5784"/>
                  </a:lnTo>
                  <a:lnTo>
                    <a:pt x="2523" y="5850"/>
                  </a:lnTo>
                  <a:lnTo>
                    <a:pt x="2701" y="5911"/>
                  </a:lnTo>
                  <a:lnTo>
                    <a:pt x="2883" y="5970"/>
                  </a:lnTo>
                  <a:lnTo>
                    <a:pt x="3070" y="6027"/>
                  </a:lnTo>
                  <a:lnTo>
                    <a:pt x="3260" y="6080"/>
                  </a:lnTo>
                  <a:lnTo>
                    <a:pt x="3453" y="6129"/>
                  </a:lnTo>
                  <a:lnTo>
                    <a:pt x="3650" y="6176"/>
                  </a:lnTo>
                  <a:lnTo>
                    <a:pt x="3848" y="6221"/>
                  </a:lnTo>
                  <a:lnTo>
                    <a:pt x="4050" y="6262"/>
                  </a:lnTo>
                  <a:lnTo>
                    <a:pt x="4255" y="6300"/>
                  </a:lnTo>
                  <a:lnTo>
                    <a:pt x="4461" y="6336"/>
                  </a:lnTo>
                  <a:lnTo>
                    <a:pt x="4670" y="6369"/>
                  </a:lnTo>
                  <a:lnTo>
                    <a:pt x="4880" y="6399"/>
                  </a:lnTo>
                  <a:lnTo>
                    <a:pt x="5092" y="6425"/>
                  </a:lnTo>
                  <a:lnTo>
                    <a:pt x="5305" y="6449"/>
                  </a:lnTo>
                  <a:lnTo>
                    <a:pt x="5519" y="6470"/>
                  </a:lnTo>
                  <a:lnTo>
                    <a:pt x="5733" y="6488"/>
                  </a:lnTo>
                  <a:lnTo>
                    <a:pt x="5949" y="6503"/>
                  </a:lnTo>
                  <a:lnTo>
                    <a:pt x="6165" y="6516"/>
                  </a:lnTo>
                  <a:lnTo>
                    <a:pt x="6382" y="6527"/>
                  </a:lnTo>
                  <a:lnTo>
                    <a:pt x="6598" y="6533"/>
                  </a:lnTo>
                  <a:lnTo>
                    <a:pt x="6814" y="6538"/>
                  </a:lnTo>
                  <a:lnTo>
                    <a:pt x="7030" y="6539"/>
                  </a:lnTo>
                  <a:lnTo>
                    <a:pt x="7246" y="6538"/>
                  </a:lnTo>
                  <a:lnTo>
                    <a:pt x="7462" y="6533"/>
                  </a:lnTo>
                  <a:lnTo>
                    <a:pt x="7678" y="6527"/>
                  </a:lnTo>
                  <a:lnTo>
                    <a:pt x="7895" y="6516"/>
                  </a:lnTo>
                  <a:lnTo>
                    <a:pt x="8111" y="6503"/>
                  </a:lnTo>
                  <a:lnTo>
                    <a:pt x="8327" y="6488"/>
                  </a:lnTo>
                  <a:lnTo>
                    <a:pt x="8541" y="6470"/>
                  </a:lnTo>
                  <a:lnTo>
                    <a:pt x="8755" y="6449"/>
                  </a:lnTo>
                  <a:lnTo>
                    <a:pt x="8968" y="6425"/>
                  </a:lnTo>
                  <a:lnTo>
                    <a:pt x="9180" y="6399"/>
                  </a:lnTo>
                  <a:lnTo>
                    <a:pt x="9390" y="6369"/>
                  </a:lnTo>
                  <a:lnTo>
                    <a:pt x="9599" y="6336"/>
                  </a:lnTo>
                  <a:lnTo>
                    <a:pt x="9805" y="6300"/>
                  </a:lnTo>
                  <a:lnTo>
                    <a:pt x="10010" y="6262"/>
                  </a:lnTo>
                  <a:lnTo>
                    <a:pt x="10212" y="6221"/>
                  </a:lnTo>
                  <a:lnTo>
                    <a:pt x="10410" y="6176"/>
                  </a:lnTo>
                  <a:lnTo>
                    <a:pt x="10607" y="6129"/>
                  </a:lnTo>
                  <a:lnTo>
                    <a:pt x="10800" y="6080"/>
                  </a:lnTo>
                  <a:lnTo>
                    <a:pt x="10990" y="6027"/>
                  </a:lnTo>
                  <a:lnTo>
                    <a:pt x="11177" y="5970"/>
                  </a:lnTo>
                  <a:lnTo>
                    <a:pt x="11358" y="5911"/>
                  </a:lnTo>
                  <a:lnTo>
                    <a:pt x="11537" y="5850"/>
                  </a:lnTo>
                  <a:lnTo>
                    <a:pt x="11712" y="5784"/>
                  </a:lnTo>
                  <a:lnTo>
                    <a:pt x="11882" y="5717"/>
                  </a:lnTo>
                  <a:lnTo>
                    <a:pt x="12047" y="5645"/>
                  </a:lnTo>
                  <a:lnTo>
                    <a:pt x="12208" y="5571"/>
                  </a:lnTo>
                  <a:lnTo>
                    <a:pt x="12363" y="5493"/>
                  </a:lnTo>
                  <a:lnTo>
                    <a:pt x="12513" y="5414"/>
                  </a:lnTo>
                  <a:lnTo>
                    <a:pt x="12658" y="5330"/>
                  </a:lnTo>
                  <a:lnTo>
                    <a:pt x="12797" y="5244"/>
                  </a:lnTo>
                  <a:lnTo>
                    <a:pt x="12929" y="5154"/>
                  </a:lnTo>
                  <a:lnTo>
                    <a:pt x="13056" y="5062"/>
                  </a:lnTo>
                  <a:lnTo>
                    <a:pt x="13056" y="6790"/>
                  </a:lnTo>
                  <a:close/>
                  <a:moveTo>
                    <a:pt x="13056" y="9808"/>
                  </a:moveTo>
                  <a:lnTo>
                    <a:pt x="13054" y="9808"/>
                  </a:lnTo>
                  <a:lnTo>
                    <a:pt x="13055" y="9816"/>
                  </a:lnTo>
                  <a:lnTo>
                    <a:pt x="13056" y="9824"/>
                  </a:lnTo>
                  <a:lnTo>
                    <a:pt x="13048" y="9940"/>
                  </a:lnTo>
                  <a:lnTo>
                    <a:pt x="13025" y="10053"/>
                  </a:lnTo>
                  <a:lnTo>
                    <a:pt x="12986" y="10166"/>
                  </a:lnTo>
                  <a:lnTo>
                    <a:pt x="12933" y="10277"/>
                  </a:lnTo>
                  <a:lnTo>
                    <a:pt x="12866" y="10385"/>
                  </a:lnTo>
                  <a:lnTo>
                    <a:pt x="12785" y="10492"/>
                  </a:lnTo>
                  <a:lnTo>
                    <a:pt x="12690" y="10597"/>
                  </a:lnTo>
                  <a:lnTo>
                    <a:pt x="12582" y="10698"/>
                  </a:lnTo>
                  <a:lnTo>
                    <a:pt x="12461" y="10798"/>
                  </a:lnTo>
                  <a:lnTo>
                    <a:pt x="12329" y="10895"/>
                  </a:lnTo>
                  <a:lnTo>
                    <a:pt x="12183" y="10989"/>
                  </a:lnTo>
                  <a:lnTo>
                    <a:pt x="12026" y="11080"/>
                  </a:lnTo>
                  <a:lnTo>
                    <a:pt x="11859" y="11169"/>
                  </a:lnTo>
                  <a:lnTo>
                    <a:pt x="11680" y="11253"/>
                  </a:lnTo>
                  <a:lnTo>
                    <a:pt x="11490" y="11335"/>
                  </a:lnTo>
                  <a:lnTo>
                    <a:pt x="11291" y="11413"/>
                  </a:lnTo>
                  <a:lnTo>
                    <a:pt x="11081" y="11488"/>
                  </a:lnTo>
                  <a:lnTo>
                    <a:pt x="10862" y="11558"/>
                  </a:lnTo>
                  <a:lnTo>
                    <a:pt x="10635" y="11625"/>
                  </a:lnTo>
                  <a:lnTo>
                    <a:pt x="10399" y="11688"/>
                  </a:lnTo>
                  <a:lnTo>
                    <a:pt x="10154" y="11746"/>
                  </a:lnTo>
                  <a:lnTo>
                    <a:pt x="9902" y="11800"/>
                  </a:lnTo>
                  <a:lnTo>
                    <a:pt x="9642" y="11850"/>
                  </a:lnTo>
                  <a:lnTo>
                    <a:pt x="9375" y="11895"/>
                  </a:lnTo>
                  <a:lnTo>
                    <a:pt x="9102" y="11934"/>
                  </a:lnTo>
                  <a:lnTo>
                    <a:pt x="8822" y="11971"/>
                  </a:lnTo>
                  <a:lnTo>
                    <a:pt x="8535" y="12001"/>
                  </a:lnTo>
                  <a:lnTo>
                    <a:pt x="8244" y="12026"/>
                  </a:lnTo>
                  <a:lnTo>
                    <a:pt x="7948" y="12045"/>
                  </a:lnTo>
                  <a:lnTo>
                    <a:pt x="7646" y="12060"/>
                  </a:lnTo>
                  <a:lnTo>
                    <a:pt x="7340" y="12068"/>
                  </a:lnTo>
                  <a:lnTo>
                    <a:pt x="7030" y="12071"/>
                  </a:lnTo>
                  <a:lnTo>
                    <a:pt x="6720" y="12068"/>
                  </a:lnTo>
                  <a:lnTo>
                    <a:pt x="6414" y="12060"/>
                  </a:lnTo>
                  <a:lnTo>
                    <a:pt x="6112" y="12045"/>
                  </a:lnTo>
                  <a:lnTo>
                    <a:pt x="5816" y="12026"/>
                  </a:lnTo>
                  <a:lnTo>
                    <a:pt x="5525" y="12001"/>
                  </a:lnTo>
                  <a:lnTo>
                    <a:pt x="5238" y="11971"/>
                  </a:lnTo>
                  <a:lnTo>
                    <a:pt x="4958" y="11934"/>
                  </a:lnTo>
                  <a:lnTo>
                    <a:pt x="4685" y="11895"/>
                  </a:lnTo>
                  <a:lnTo>
                    <a:pt x="4418" y="11850"/>
                  </a:lnTo>
                  <a:lnTo>
                    <a:pt x="4158" y="11800"/>
                  </a:lnTo>
                  <a:lnTo>
                    <a:pt x="3906" y="11746"/>
                  </a:lnTo>
                  <a:lnTo>
                    <a:pt x="3661" y="11688"/>
                  </a:lnTo>
                  <a:lnTo>
                    <a:pt x="3425" y="11625"/>
                  </a:lnTo>
                  <a:lnTo>
                    <a:pt x="3197" y="11558"/>
                  </a:lnTo>
                  <a:lnTo>
                    <a:pt x="2979" y="11488"/>
                  </a:lnTo>
                  <a:lnTo>
                    <a:pt x="2769" y="11413"/>
                  </a:lnTo>
                  <a:lnTo>
                    <a:pt x="2570" y="11335"/>
                  </a:lnTo>
                  <a:lnTo>
                    <a:pt x="2380" y="11253"/>
                  </a:lnTo>
                  <a:lnTo>
                    <a:pt x="2201" y="11169"/>
                  </a:lnTo>
                  <a:lnTo>
                    <a:pt x="2034" y="11080"/>
                  </a:lnTo>
                  <a:lnTo>
                    <a:pt x="1877" y="10989"/>
                  </a:lnTo>
                  <a:lnTo>
                    <a:pt x="1731" y="10895"/>
                  </a:lnTo>
                  <a:lnTo>
                    <a:pt x="1599" y="10798"/>
                  </a:lnTo>
                  <a:lnTo>
                    <a:pt x="1477" y="10698"/>
                  </a:lnTo>
                  <a:lnTo>
                    <a:pt x="1370" y="10597"/>
                  </a:lnTo>
                  <a:lnTo>
                    <a:pt x="1275" y="10492"/>
                  </a:lnTo>
                  <a:lnTo>
                    <a:pt x="1194" y="10385"/>
                  </a:lnTo>
                  <a:lnTo>
                    <a:pt x="1127" y="10277"/>
                  </a:lnTo>
                  <a:lnTo>
                    <a:pt x="1074" y="10166"/>
                  </a:lnTo>
                  <a:lnTo>
                    <a:pt x="1035" y="10053"/>
                  </a:lnTo>
                  <a:lnTo>
                    <a:pt x="1012" y="9940"/>
                  </a:lnTo>
                  <a:lnTo>
                    <a:pt x="1004" y="9824"/>
                  </a:lnTo>
                  <a:lnTo>
                    <a:pt x="1005" y="9816"/>
                  </a:lnTo>
                  <a:lnTo>
                    <a:pt x="1006" y="9808"/>
                  </a:lnTo>
                  <a:lnTo>
                    <a:pt x="1004" y="9808"/>
                  </a:lnTo>
                  <a:lnTo>
                    <a:pt x="1004" y="7929"/>
                  </a:lnTo>
                  <a:lnTo>
                    <a:pt x="1106" y="8027"/>
                  </a:lnTo>
                  <a:lnTo>
                    <a:pt x="1215" y="8124"/>
                  </a:lnTo>
                  <a:lnTo>
                    <a:pt x="1334" y="8216"/>
                  </a:lnTo>
                  <a:lnTo>
                    <a:pt x="1459" y="8306"/>
                  </a:lnTo>
                  <a:lnTo>
                    <a:pt x="1592" y="8393"/>
                  </a:lnTo>
                  <a:lnTo>
                    <a:pt x="1732" y="8477"/>
                  </a:lnTo>
                  <a:lnTo>
                    <a:pt x="1880" y="8558"/>
                  </a:lnTo>
                  <a:lnTo>
                    <a:pt x="2034" y="8635"/>
                  </a:lnTo>
                  <a:lnTo>
                    <a:pt x="2194" y="8709"/>
                  </a:lnTo>
                  <a:lnTo>
                    <a:pt x="2361" y="8781"/>
                  </a:lnTo>
                  <a:lnTo>
                    <a:pt x="2534" y="8849"/>
                  </a:lnTo>
                  <a:lnTo>
                    <a:pt x="2712" y="8915"/>
                  </a:lnTo>
                  <a:lnTo>
                    <a:pt x="2895" y="8976"/>
                  </a:lnTo>
                  <a:lnTo>
                    <a:pt x="3083" y="9035"/>
                  </a:lnTo>
                  <a:lnTo>
                    <a:pt x="3277" y="9092"/>
                  </a:lnTo>
                  <a:lnTo>
                    <a:pt x="3474" y="9144"/>
                  </a:lnTo>
                  <a:lnTo>
                    <a:pt x="3677" y="9193"/>
                  </a:lnTo>
                  <a:lnTo>
                    <a:pt x="3883" y="9241"/>
                  </a:lnTo>
                  <a:lnTo>
                    <a:pt x="4091" y="9284"/>
                  </a:lnTo>
                  <a:lnTo>
                    <a:pt x="4305" y="9324"/>
                  </a:lnTo>
                  <a:lnTo>
                    <a:pt x="4521" y="9360"/>
                  </a:lnTo>
                  <a:lnTo>
                    <a:pt x="4740" y="9394"/>
                  </a:lnTo>
                  <a:lnTo>
                    <a:pt x="4962" y="9426"/>
                  </a:lnTo>
                  <a:lnTo>
                    <a:pt x="5186" y="9453"/>
                  </a:lnTo>
                  <a:lnTo>
                    <a:pt x="5412" y="9477"/>
                  </a:lnTo>
                  <a:lnTo>
                    <a:pt x="5640" y="9498"/>
                  </a:lnTo>
                  <a:lnTo>
                    <a:pt x="5869" y="9516"/>
                  </a:lnTo>
                  <a:lnTo>
                    <a:pt x="6100" y="9530"/>
                  </a:lnTo>
                  <a:lnTo>
                    <a:pt x="6332" y="9541"/>
                  </a:lnTo>
                  <a:lnTo>
                    <a:pt x="6564" y="9549"/>
                  </a:lnTo>
                  <a:lnTo>
                    <a:pt x="6797" y="9554"/>
                  </a:lnTo>
                  <a:lnTo>
                    <a:pt x="7030" y="9556"/>
                  </a:lnTo>
                  <a:lnTo>
                    <a:pt x="7263" y="9554"/>
                  </a:lnTo>
                  <a:lnTo>
                    <a:pt x="7496" y="9549"/>
                  </a:lnTo>
                  <a:lnTo>
                    <a:pt x="7728" y="9541"/>
                  </a:lnTo>
                  <a:lnTo>
                    <a:pt x="7960" y="9530"/>
                  </a:lnTo>
                  <a:lnTo>
                    <a:pt x="8191" y="9516"/>
                  </a:lnTo>
                  <a:lnTo>
                    <a:pt x="8420" y="9498"/>
                  </a:lnTo>
                  <a:lnTo>
                    <a:pt x="8648" y="9477"/>
                  </a:lnTo>
                  <a:lnTo>
                    <a:pt x="8874" y="9453"/>
                  </a:lnTo>
                  <a:lnTo>
                    <a:pt x="9098" y="9426"/>
                  </a:lnTo>
                  <a:lnTo>
                    <a:pt x="9320" y="9394"/>
                  </a:lnTo>
                  <a:lnTo>
                    <a:pt x="9539" y="9360"/>
                  </a:lnTo>
                  <a:lnTo>
                    <a:pt x="9755" y="9324"/>
                  </a:lnTo>
                  <a:lnTo>
                    <a:pt x="9969" y="9284"/>
                  </a:lnTo>
                  <a:lnTo>
                    <a:pt x="10177" y="9241"/>
                  </a:lnTo>
                  <a:lnTo>
                    <a:pt x="10383" y="9193"/>
                  </a:lnTo>
                  <a:lnTo>
                    <a:pt x="10586" y="9144"/>
                  </a:lnTo>
                  <a:lnTo>
                    <a:pt x="10783" y="9092"/>
                  </a:lnTo>
                  <a:lnTo>
                    <a:pt x="10977" y="9035"/>
                  </a:lnTo>
                  <a:lnTo>
                    <a:pt x="11165" y="8976"/>
                  </a:lnTo>
                  <a:lnTo>
                    <a:pt x="11348" y="8915"/>
                  </a:lnTo>
                  <a:lnTo>
                    <a:pt x="11526" y="8849"/>
                  </a:lnTo>
                  <a:lnTo>
                    <a:pt x="11699" y="8781"/>
                  </a:lnTo>
                  <a:lnTo>
                    <a:pt x="11866" y="8709"/>
                  </a:lnTo>
                  <a:lnTo>
                    <a:pt x="12026" y="8635"/>
                  </a:lnTo>
                  <a:lnTo>
                    <a:pt x="12180" y="8558"/>
                  </a:lnTo>
                  <a:lnTo>
                    <a:pt x="12328" y="8477"/>
                  </a:lnTo>
                  <a:lnTo>
                    <a:pt x="12468" y="8393"/>
                  </a:lnTo>
                  <a:lnTo>
                    <a:pt x="12601" y="8306"/>
                  </a:lnTo>
                  <a:lnTo>
                    <a:pt x="12726" y="8216"/>
                  </a:lnTo>
                  <a:lnTo>
                    <a:pt x="12845" y="8124"/>
                  </a:lnTo>
                  <a:lnTo>
                    <a:pt x="12954" y="8027"/>
                  </a:lnTo>
                  <a:lnTo>
                    <a:pt x="13056" y="7929"/>
                  </a:lnTo>
                  <a:lnTo>
                    <a:pt x="13056" y="9808"/>
                  </a:lnTo>
                  <a:close/>
                  <a:moveTo>
                    <a:pt x="13056" y="12826"/>
                  </a:moveTo>
                  <a:lnTo>
                    <a:pt x="13048" y="12942"/>
                  </a:lnTo>
                  <a:lnTo>
                    <a:pt x="13025" y="13057"/>
                  </a:lnTo>
                  <a:lnTo>
                    <a:pt x="12986" y="13170"/>
                  </a:lnTo>
                  <a:lnTo>
                    <a:pt x="12933" y="13281"/>
                  </a:lnTo>
                  <a:lnTo>
                    <a:pt x="12866" y="13391"/>
                  </a:lnTo>
                  <a:lnTo>
                    <a:pt x="12785" y="13499"/>
                  </a:lnTo>
                  <a:lnTo>
                    <a:pt x="12690" y="13603"/>
                  </a:lnTo>
                  <a:lnTo>
                    <a:pt x="12583" y="13707"/>
                  </a:lnTo>
                  <a:lnTo>
                    <a:pt x="12461" y="13806"/>
                  </a:lnTo>
                  <a:lnTo>
                    <a:pt x="12329" y="13904"/>
                  </a:lnTo>
                  <a:lnTo>
                    <a:pt x="12183" y="13999"/>
                  </a:lnTo>
                  <a:lnTo>
                    <a:pt x="12026" y="14091"/>
                  </a:lnTo>
                  <a:lnTo>
                    <a:pt x="11859" y="14180"/>
                  </a:lnTo>
                  <a:lnTo>
                    <a:pt x="11680" y="14265"/>
                  </a:lnTo>
                  <a:lnTo>
                    <a:pt x="11490" y="14348"/>
                  </a:lnTo>
                  <a:lnTo>
                    <a:pt x="11291" y="14426"/>
                  </a:lnTo>
                  <a:lnTo>
                    <a:pt x="11081" y="14501"/>
                  </a:lnTo>
                  <a:lnTo>
                    <a:pt x="10863" y="14572"/>
                  </a:lnTo>
                  <a:lnTo>
                    <a:pt x="10635" y="14639"/>
                  </a:lnTo>
                  <a:lnTo>
                    <a:pt x="10399" y="14703"/>
                  </a:lnTo>
                  <a:lnTo>
                    <a:pt x="10154" y="14761"/>
                  </a:lnTo>
                  <a:lnTo>
                    <a:pt x="9902" y="14815"/>
                  </a:lnTo>
                  <a:lnTo>
                    <a:pt x="9642" y="14866"/>
                  </a:lnTo>
                  <a:lnTo>
                    <a:pt x="9376" y="14911"/>
                  </a:lnTo>
                  <a:lnTo>
                    <a:pt x="9102" y="14951"/>
                  </a:lnTo>
                  <a:lnTo>
                    <a:pt x="8822" y="14987"/>
                  </a:lnTo>
                  <a:lnTo>
                    <a:pt x="8536" y="15018"/>
                  </a:lnTo>
                  <a:lnTo>
                    <a:pt x="8244" y="15043"/>
                  </a:lnTo>
                  <a:lnTo>
                    <a:pt x="7948" y="15063"/>
                  </a:lnTo>
                  <a:lnTo>
                    <a:pt x="7647" y="15077"/>
                  </a:lnTo>
                  <a:lnTo>
                    <a:pt x="7340" y="15086"/>
                  </a:lnTo>
                  <a:lnTo>
                    <a:pt x="7030" y="15089"/>
                  </a:lnTo>
                  <a:lnTo>
                    <a:pt x="6720" y="15086"/>
                  </a:lnTo>
                  <a:lnTo>
                    <a:pt x="6413" y="15077"/>
                  </a:lnTo>
                  <a:lnTo>
                    <a:pt x="6112" y="15063"/>
                  </a:lnTo>
                  <a:lnTo>
                    <a:pt x="5816" y="15043"/>
                  </a:lnTo>
                  <a:lnTo>
                    <a:pt x="5524" y="15018"/>
                  </a:lnTo>
                  <a:lnTo>
                    <a:pt x="5238" y="14987"/>
                  </a:lnTo>
                  <a:lnTo>
                    <a:pt x="4958" y="14951"/>
                  </a:lnTo>
                  <a:lnTo>
                    <a:pt x="4684" y="14911"/>
                  </a:lnTo>
                  <a:lnTo>
                    <a:pt x="4418" y="14866"/>
                  </a:lnTo>
                  <a:lnTo>
                    <a:pt x="4158" y="14815"/>
                  </a:lnTo>
                  <a:lnTo>
                    <a:pt x="3906" y="14761"/>
                  </a:lnTo>
                  <a:lnTo>
                    <a:pt x="3661" y="14703"/>
                  </a:lnTo>
                  <a:lnTo>
                    <a:pt x="3425" y="14639"/>
                  </a:lnTo>
                  <a:lnTo>
                    <a:pt x="3197" y="14572"/>
                  </a:lnTo>
                  <a:lnTo>
                    <a:pt x="2979" y="14501"/>
                  </a:lnTo>
                  <a:lnTo>
                    <a:pt x="2769" y="14426"/>
                  </a:lnTo>
                  <a:lnTo>
                    <a:pt x="2570" y="14348"/>
                  </a:lnTo>
                  <a:lnTo>
                    <a:pt x="2380" y="14265"/>
                  </a:lnTo>
                  <a:lnTo>
                    <a:pt x="2201" y="14180"/>
                  </a:lnTo>
                  <a:lnTo>
                    <a:pt x="2034" y="14091"/>
                  </a:lnTo>
                  <a:lnTo>
                    <a:pt x="1877" y="13999"/>
                  </a:lnTo>
                  <a:lnTo>
                    <a:pt x="1731" y="13904"/>
                  </a:lnTo>
                  <a:lnTo>
                    <a:pt x="1599" y="13806"/>
                  </a:lnTo>
                  <a:lnTo>
                    <a:pt x="1477" y="13707"/>
                  </a:lnTo>
                  <a:lnTo>
                    <a:pt x="1370" y="13603"/>
                  </a:lnTo>
                  <a:lnTo>
                    <a:pt x="1275" y="13499"/>
                  </a:lnTo>
                  <a:lnTo>
                    <a:pt x="1194" y="13391"/>
                  </a:lnTo>
                  <a:lnTo>
                    <a:pt x="1127" y="13281"/>
                  </a:lnTo>
                  <a:lnTo>
                    <a:pt x="1074" y="13170"/>
                  </a:lnTo>
                  <a:lnTo>
                    <a:pt x="1035" y="13057"/>
                  </a:lnTo>
                  <a:lnTo>
                    <a:pt x="1012" y="12942"/>
                  </a:lnTo>
                  <a:lnTo>
                    <a:pt x="1004" y="12826"/>
                  </a:lnTo>
                  <a:lnTo>
                    <a:pt x="1004" y="10947"/>
                  </a:lnTo>
                  <a:lnTo>
                    <a:pt x="1106" y="11045"/>
                  </a:lnTo>
                  <a:lnTo>
                    <a:pt x="1215" y="11141"/>
                  </a:lnTo>
                  <a:lnTo>
                    <a:pt x="1334" y="11234"/>
                  </a:lnTo>
                  <a:lnTo>
                    <a:pt x="1459" y="11324"/>
                  </a:lnTo>
                  <a:lnTo>
                    <a:pt x="1592" y="11410"/>
                  </a:lnTo>
                  <a:lnTo>
                    <a:pt x="1732" y="11495"/>
                  </a:lnTo>
                  <a:lnTo>
                    <a:pt x="1880" y="11575"/>
                  </a:lnTo>
                  <a:lnTo>
                    <a:pt x="2034" y="11653"/>
                  </a:lnTo>
                  <a:lnTo>
                    <a:pt x="2194" y="11727"/>
                  </a:lnTo>
                  <a:lnTo>
                    <a:pt x="2361" y="11799"/>
                  </a:lnTo>
                  <a:lnTo>
                    <a:pt x="2534" y="11867"/>
                  </a:lnTo>
                  <a:lnTo>
                    <a:pt x="2712" y="11932"/>
                  </a:lnTo>
                  <a:lnTo>
                    <a:pt x="2895" y="11994"/>
                  </a:lnTo>
                  <a:lnTo>
                    <a:pt x="3083" y="12053"/>
                  </a:lnTo>
                  <a:lnTo>
                    <a:pt x="3277" y="12109"/>
                  </a:lnTo>
                  <a:lnTo>
                    <a:pt x="3474" y="12162"/>
                  </a:lnTo>
                  <a:lnTo>
                    <a:pt x="3677" y="12211"/>
                  </a:lnTo>
                  <a:lnTo>
                    <a:pt x="3883" y="12258"/>
                  </a:lnTo>
                  <a:lnTo>
                    <a:pt x="4091" y="12302"/>
                  </a:lnTo>
                  <a:lnTo>
                    <a:pt x="4305" y="12342"/>
                  </a:lnTo>
                  <a:lnTo>
                    <a:pt x="4521" y="12378"/>
                  </a:lnTo>
                  <a:lnTo>
                    <a:pt x="4740" y="12412"/>
                  </a:lnTo>
                  <a:lnTo>
                    <a:pt x="4962" y="12443"/>
                  </a:lnTo>
                  <a:lnTo>
                    <a:pt x="5186" y="12471"/>
                  </a:lnTo>
                  <a:lnTo>
                    <a:pt x="5412" y="12495"/>
                  </a:lnTo>
                  <a:lnTo>
                    <a:pt x="5640" y="12516"/>
                  </a:lnTo>
                  <a:lnTo>
                    <a:pt x="5869" y="12534"/>
                  </a:lnTo>
                  <a:lnTo>
                    <a:pt x="6100" y="12548"/>
                  </a:lnTo>
                  <a:lnTo>
                    <a:pt x="6332" y="12559"/>
                  </a:lnTo>
                  <a:lnTo>
                    <a:pt x="6564" y="12567"/>
                  </a:lnTo>
                  <a:lnTo>
                    <a:pt x="6797" y="12572"/>
                  </a:lnTo>
                  <a:lnTo>
                    <a:pt x="7030" y="12574"/>
                  </a:lnTo>
                  <a:lnTo>
                    <a:pt x="7263" y="12572"/>
                  </a:lnTo>
                  <a:lnTo>
                    <a:pt x="7496" y="12567"/>
                  </a:lnTo>
                  <a:lnTo>
                    <a:pt x="7728" y="12559"/>
                  </a:lnTo>
                  <a:lnTo>
                    <a:pt x="7960" y="12548"/>
                  </a:lnTo>
                  <a:lnTo>
                    <a:pt x="8191" y="12534"/>
                  </a:lnTo>
                  <a:lnTo>
                    <a:pt x="8420" y="12516"/>
                  </a:lnTo>
                  <a:lnTo>
                    <a:pt x="8648" y="12495"/>
                  </a:lnTo>
                  <a:lnTo>
                    <a:pt x="8874" y="12471"/>
                  </a:lnTo>
                  <a:lnTo>
                    <a:pt x="9098" y="12443"/>
                  </a:lnTo>
                  <a:lnTo>
                    <a:pt x="9320" y="12412"/>
                  </a:lnTo>
                  <a:lnTo>
                    <a:pt x="9539" y="12378"/>
                  </a:lnTo>
                  <a:lnTo>
                    <a:pt x="9755" y="12342"/>
                  </a:lnTo>
                  <a:lnTo>
                    <a:pt x="9969" y="12302"/>
                  </a:lnTo>
                  <a:lnTo>
                    <a:pt x="10177" y="12258"/>
                  </a:lnTo>
                  <a:lnTo>
                    <a:pt x="10383" y="12211"/>
                  </a:lnTo>
                  <a:lnTo>
                    <a:pt x="10586" y="12162"/>
                  </a:lnTo>
                  <a:lnTo>
                    <a:pt x="10783" y="12109"/>
                  </a:lnTo>
                  <a:lnTo>
                    <a:pt x="10977" y="12053"/>
                  </a:lnTo>
                  <a:lnTo>
                    <a:pt x="11165" y="11994"/>
                  </a:lnTo>
                  <a:lnTo>
                    <a:pt x="11348" y="11932"/>
                  </a:lnTo>
                  <a:lnTo>
                    <a:pt x="11526" y="11867"/>
                  </a:lnTo>
                  <a:lnTo>
                    <a:pt x="11699" y="11799"/>
                  </a:lnTo>
                  <a:lnTo>
                    <a:pt x="11866" y="11727"/>
                  </a:lnTo>
                  <a:lnTo>
                    <a:pt x="12026" y="11653"/>
                  </a:lnTo>
                  <a:lnTo>
                    <a:pt x="12180" y="11575"/>
                  </a:lnTo>
                  <a:lnTo>
                    <a:pt x="12328" y="11495"/>
                  </a:lnTo>
                  <a:lnTo>
                    <a:pt x="12468" y="11410"/>
                  </a:lnTo>
                  <a:lnTo>
                    <a:pt x="12601" y="11324"/>
                  </a:lnTo>
                  <a:lnTo>
                    <a:pt x="12726" y="11234"/>
                  </a:lnTo>
                  <a:lnTo>
                    <a:pt x="12845" y="11141"/>
                  </a:lnTo>
                  <a:lnTo>
                    <a:pt x="12954" y="11045"/>
                  </a:lnTo>
                  <a:lnTo>
                    <a:pt x="13056" y="10947"/>
                  </a:lnTo>
                  <a:lnTo>
                    <a:pt x="13056" y="12826"/>
                  </a:lnTo>
                  <a:close/>
                  <a:moveTo>
                    <a:pt x="7030" y="0"/>
                  </a:moveTo>
                  <a:lnTo>
                    <a:pt x="6712" y="3"/>
                  </a:lnTo>
                  <a:lnTo>
                    <a:pt x="6393" y="12"/>
                  </a:lnTo>
                  <a:lnTo>
                    <a:pt x="6074" y="27"/>
                  </a:lnTo>
                  <a:lnTo>
                    <a:pt x="5756" y="48"/>
                  </a:lnTo>
                  <a:lnTo>
                    <a:pt x="5439" y="75"/>
                  </a:lnTo>
                  <a:lnTo>
                    <a:pt x="5124" y="110"/>
                  </a:lnTo>
                  <a:lnTo>
                    <a:pt x="4812" y="149"/>
                  </a:lnTo>
                  <a:lnTo>
                    <a:pt x="4503" y="195"/>
                  </a:lnTo>
                  <a:lnTo>
                    <a:pt x="4199" y="247"/>
                  </a:lnTo>
                  <a:lnTo>
                    <a:pt x="3900" y="306"/>
                  </a:lnTo>
                  <a:lnTo>
                    <a:pt x="3605" y="370"/>
                  </a:lnTo>
                  <a:lnTo>
                    <a:pt x="3318" y="442"/>
                  </a:lnTo>
                  <a:lnTo>
                    <a:pt x="3037" y="520"/>
                  </a:lnTo>
                  <a:lnTo>
                    <a:pt x="2765" y="604"/>
                  </a:lnTo>
                  <a:lnTo>
                    <a:pt x="2501" y="695"/>
                  </a:lnTo>
                  <a:lnTo>
                    <a:pt x="2246" y="792"/>
                  </a:lnTo>
                  <a:lnTo>
                    <a:pt x="2001" y="896"/>
                  </a:lnTo>
                  <a:lnTo>
                    <a:pt x="1766" y="1007"/>
                  </a:lnTo>
                  <a:lnTo>
                    <a:pt x="1543" y="1124"/>
                  </a:lnTo>
                  <a:lnTo>
                    <a:pt x="1332" y="1247"/>
                  </a:lnTo>
                  <a:lnTo>
                    <a:pt x="1133" y="1378"/>
                  </a:lnTo>
                  <a:lnTo>
                    <a:pt x="948" y="1515"/>
                  </a:lnTo>
                  <a:lnTo>
                    <a:pt x="778" y="1660"/>
                  </a:lnTo>
                  <a:lnTo>
                    <a:pt x="623" y="1811"/>
                  </a:lnTo>
                  <a:lnTo>
                    <a:pt x="482" y="1969"/>
                  </a:lnTo>
                  <a:lnTo>
                    <a:pt x="359" y="2134"/>
                  </a:lnTo>
                  <a:lnTo>
                    <a:pt x="252" y="2305"/>
                  </a:lnTo>
                  <a:lnTo>
                    <a:pt x="163" y="2484"/>
                  </a:lnTo>
                  <a:lnTo>
                    <a:pt x="93" y="2670"/>
                  </a:lnTo>
                  <a:lnTo>
                    <a:pt x="42" y="2862"/>
                  </a:lnTo>
                  <a:lnTo>
                    <a:pt x="11" y="3062"/>
                  </a:lnTo>
                  <a:lnTo>
                    <a:pt x="0" y="3269"/>
                  </a:lnTo>
                  <a:lnTo>
                    <a:pt x="0" y="12826"/>
                  </a:lnTo>
                  <a:lnTo>
                    <a:pt x="11" y="13033"/>
                  </a:lnTo>
                  <a:lnTo>
                    <a:pt x="42" y="13232"/>
                  </a:lnTo>
                  <a:lnTo>
                    <a:pt x="93" y="13425"/>
                  </a:lnTo>
                  <a:lnTo>
                    <a:pt x="163" y="13611"/>
                  </a:lnTo>
                  <a:lnTo>
                    <a:pt x="252" y="13789"/>
                  </a:lnTo>
                  <a:lnTo>
                    <a:pt x="359" y="13961"/>
                  </a:lnTo>
                  <a:lnTo>
                    <a:pt x="482" y="14126"/>
                  </a:lnTo>
                  <a:lnTo>
                    <a:pt x="623" y="14284"/>
                  </a:lnTo>
                  <a:lnTo>
                    <a:pt x="778" y="14435"/>
                  </a:lnTo>
                  <a:lnTo>
                    <a:pt x="948" y="14579"/>
                  </a:lnTo>
                  <a:lnTo>
                    <a:pt x="1133" y="14717"/>
                  </a:lnTo>
                  <a:lnTo>
                    <a:pt x="1332" y="14847"/>
                  </a:lnTo>
                  <a:lnTo>
                    <a:pt x="1543" y="14971"/>
                  </a:lnTo>
                  <a:lnTo>
                    <a:pt x="1766" y="15088"/>
                  </a:lnTo>
                  <a:lnTo>
                    <a:pt x="2001" y="15199"/>
                  </a:lnTo>
                  <a:lnTo>
                    <a:pt x="2246" y="15302"/>
                  </a:lnTo>
                  <a:lnTo>
                    <a:pt x="2501" y="15400"/>
                  </a:lnTo>
                  <a:lnTo>
                    <a:pt x="2765" y="15490"/>
                  </a:lnTo>
                  <a:lnTo>
                    <a:pt x="3037" y="15575"/>
                  </a:lnTo>
                  <a:lnTo>
                    <a:pt x="3318" y="15652"/>
                  </a:lnTo>
                  <a:lnTo>
                    <a:pt x="3605" y="15724"/>
                  </a:lnTo>
                  <a:lnTo>
                    <a:pt x="3900" y="15789"/>
                  </a:lnTo>
                  <a:lnTo>
                    <a:pt x="4199" y="15848"/>
                  </a:lnTo>
                  <a:lnTo>
                    <a:pt x="4503" y="15900"/>
                  </a:lnTo>
                  <a:lnTo>
                    <a:pt x="4812" y="15946"/>
                  </a:lnTo>
                  <a:lnTo>
                    <a:pt x="5124" y="15985"/>
                  </a:lnTo>
                  <a:lnTo>
                    <a:pt x="5439" y="16020"/>
                  </a:lnTo>
                  <a:lnTo>
                    <a:pt x="5756" y="16047"/>
                  </a:lnTo>
                  <a:lnTo>
                    <a:pt x="6074" y="16068"/>
                  </a:lnTo>
                  <a:lnTo>
                    <a:pt x="6393" y="16083"/>
                  </a:lnTo>
                  <a:lnTo>
                    <a:pt x="6712" y="16092"/>
                  </a:lnTo>
                  <a:lnTo>
                    <a:pt x="7030" y="16095"/>
                  </a:lnTo>
                  <a:lnTo>
                    <a:pt x="7348" y="16092"/>
                  </a:lnTo>
                  <a:lnTo>
                    <a:pt x="7667" y="16083"/>
                  </a:lnTo>
                  <a:lnTo>
                    <a:pt x="7986" y="16068"/>
                  </a:lnTo>
                  <a:lnTo>
                    <a:pt x="8304" y="16047"/>
                  </a:lnTo>
                  <a:lnTo>
                    <a:pt x="8621" y="16020"/>
                  </a:lnTo>
                  <a:lnTo>
                    <a:pt x="8936" y="15985"/>
                  </a:lnTo>
                  <a:lnTo>
                    <a:pt x="9248" y="15946"/>
                  </a:lnTo>
                  <a:lnTo>
                    <a:pt x="9557" y="15900"/>
                  </a:lnTo>
                  <a:lnTo>
                    <a:pt x="9861" y="15848"/>
                  </a:lnTo>
                  <a:lnTo>
                    <a:pt x="10160" y="15789"/>
                  </a:lnTo>
                  <a:lnTo>
                    <a:pt x="10455" y="15724"/>
                  </a:lnTo>
                  <a:lnTo>
                    <a:pt x="10742" y="15652"/>
                  </a:lnTo>
                  <a:lnTo>
                    <a:pt x="11023" y="15575"/>
                  </a:lnTo>
                  <a:lnTo>
                    <a:pt x="11295" y="15490"/>
                  </a:lnTo>
                  <a:lnTo>
                    <a:pt x="11559" y="15400"/>
                  </a:lnTo>
                  <a:lnTo>
                    <a:pt x="11814" y="15302"/>
                  </a:lnTo>
                  <a:lnTo>
                    <a:pt x="12059" y="15199"/>
                  </a:lnTo>
                  <a:lnTo>
                    <a:pt x="12294" y="15088"/>
                  </a:lnTo>
                  <a:lnTo>
                    <a:pt x="12517" y="14971"/>
                  </a:lnTo>
                  <a:lnTo>
                    <a:pt x="12728" y="14847"/>
                  </a:lnTo>
                  <a:lnTo>
                    <a:pt x="12927" y="14717"/>
                  </a:lnTo>
                  <a:lnTo>
                    <a:pt x="13112" y="14579"/>
                  </a:lnTo>
                  <a:lnTo>
                    <a:pt x="13282" y="14435"/>
                  </a:lnTo>
                  <a:lnTo>
                    <a:pt x="13437" y="14284"/>
                  </a:lnTo>
                  <a:lnTo>
                    <a:pt x="13578" y="14126"/>
                  </a:lnTo>
                  <a:lnTo>
                    <a:pt x="13701" y="13961"/>
                  </a:lnTo>
                  <a:lnTo>
                    <a:pt x="13808" y="13789"/>
                  </a:lnTo>
                  <a:lnTo>
                    <a:pt x="13897" y="13611"/>
                  </a:lnTo>
                  <a:lnTo>
                    <a:pt x="13967" y="13425"/>
                  </a:lnTo>
                  <a:lnTo>
                    <a:pt x="14018" y="13232"/>
                  </a:lnTo>
                  <a:lnTo>
                    <a:pt x="14049" y="13033"/>
                  </a:lnTo>
                  <a:lnTo>
                    <a:pt x="14060" y="12826"/>
                  </a:lnTo>
                  <a:lnTo>
                    <a:pt x="14060" y="3269"/>
                  </a:lnTo>
                  <a:lnTo>
                    <a:pt x="14049" y="3062"/>
                  </a:lnTo>
                  <a:lnTo>
                    <a:pt x="14018" y="2862"/>
                  </a:lnTo>
                  <a:lnTo>
                    <a:pt x="13967" y="2670"/>
                  </a:lnTo>
                  <a:lnTo>
                    <a:pt x="13897" y="2484"/>
                  </a:lnTo>
                  <a:lnTo>
                    <a:pt x="13808" y="2305"/>
                  </a:lnTo>
                  <a:lnTo>
                    <a:pt x="13701" y="2134"/>
                  </a:lnTo>
                  <a:lnTo>
                    <a:pt x="13578" y="1969"/>
                  </a:lnTo>
                  <a:lnTo>
                    <a:pt x="13437" y="1811"/>
                  </a:lnTo>
                  <a:lnTo>
                    <a:pt x="13282" y="1660"/>
                  </a:lnTo>
                  <a:lnTo>
                    <a:pt x="13112" y="1515"/>
                  </a:lnTo>
                  <a:lnTo>
                    <a:pt x="12927" y="1378"/>
                  </a:lnTo>
                  <a:lnTo>
                    <a:pt x="12728" y="1247"/>
                  </a:lnTo>
                  <a:lnTo>
                    <a:pt x="12517" y="1124"/>
                  </a:lnTo>
                  <a:lnTo>
                    <a:pt x="12294" y="1007"/>
                  </a:lnTo>
                  <a:lnTo>
                    <a:pt x="12059" y="896"/>
                  </a:lnTo>
                  <a:lnTo>
                    <a:pt x="11814" y="792"/>
                  </a:lnTo>
                  <a:lnTo>
                    <a:pt x="11559" y="695"/>
                  </a:lnTo>
                  <a:lnTo>
                    <a:pt x="11295" y="604"/>
                  </a:lnTo>
                  <a:lnTo>
                    <a:pt x="11023" y="520"/>
                  </a:lnTo>
                  <a:lnTo>
                    <a:pt x="10742" y="442"/>
                  </a:lnTo>
                  <a:lnTo>
                    <a:pt x="10455" y="370"/>
                  </a:lnTo>
                  <a:lnTo>
                    <a:pt x="10160" y="306"/>
                  </a:lnTo>
                  <a:lnTo>
                    <a:pt x="9861" y="247"/>
                  </a:lnTo>
                  <a:lnTo>
                    <a:pt x="9557" y="195"/>
                  </a:lnTo>
                  <a:lnTo>
                    <a:pt x="9248" y="149"/>
                  </a:lnTo>
                  <a:lnTo>
                    <a:pt x="8936" y="110"/>
                  </a:lnTo>
                  <a:lnTo>
                    <a:pt x="8621" y="75"/>
                  </a:lnTo>
                  <a:lnTo>
                    <a:pt x="8304" y="48"/>
                  </a:lnTo>
                  <a:lnTo>
                    <a:pt x="7986" y="27"/>
                  </a:lnTo>
                  <a:lnTo>
                    <a:pt x="7667" y="12"/>
                  </a:lnTo>
                  <a:lnTo>
                    <a:pt x="7348" y="3"/>
                  </a:lnTo>
                  <a:lnTo>
                    <a:pt x="70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94"/>
            <p:cNvSpPr/>
            <p:nvPr/>
          </p:nvSpPr>
          <p:spPr bwMode="auto">
            <a:xfrm>
              <a:off x="2479676" y="4692650"/>
              <a:ext cx="42863" cy="42863"/>
            </a:xfrm>
            <a:custGeom>
              <a:avLst/>
              <a:gdLst>
                <a:gd name="T0" fmla="*/ 554 w 1004"/>
                <a:gd name="T1" fmla="*/ 1003 h 1006"/>
                <a:gd name="T2" fmla="*/ 628 w 1004"/>
                <a:gd name="T3" fmla="*/ 990 h 1006"/>
                <a:gd name="T4" fmla="*/ 698 w 1004"/>
                <a:gd name="T5" fmla="*/ 967 h 1006"/>
                <a:gd name="T6" fmla="*/ 762 w 1004"/>
                <a:gd name="T7" fmla="*/ 934 h 1006"/>
                <a:gd name="T8" fmla="*/ 822 w 1004"/>
                <a:gd name="T9" fmla="*/ 891 h 1006"/>
                <a:gd name="T10" fmla="*/ 874 w 1004"/>
                <a:gd name="T11" fmla="*/ 841 h 1006"/>
                <a:gd name="T12" fmla="*/ 919 w 1004"/>
                <a:gd name="T13" fmla="*/ 785 h 1006"/>
                <a:gd name="T14" fmla="*/ 955 w 1004"/>
                <a:gd name="T15" fmla="*/ 721 h 1006"/>
                <a:gd name="T16" fmla="*/ 981 w 1004"/>
                <a:gd name="T17" fmla="*/ 653 h 1006"/>
                <a:gd name="T18" fmla="*/ 998 w 1004"/>
                <a:gd name="T19" fmla="*/ 580 h 1006"/>
                <a:gd name="T20" fmla="*/ 1004 w 1004"/>
                <a:gd name="T21" fmla="*/ 503 h 1006"/>
                <a:gd name="T22" fmla="*/ 998 w 1004"/>
                <a:gd name="T23" fmla="*/ 427 h 1006"/>
                <a:gd name="T24" fmla="*/ 981 w 1004"/>
                <a:gd name="T25" fmla="*/ 353 h 1006"/>
                <a:gd name="T26" fmla="*/ 955 w 1004"/>
                <a:gd name="T27" fmla="*/ 285 h 1006"/>
                <a:gd name="T28" fmla="*/ 919 w 1004"/>
                <a:gd name="T29" fmla="*/ 222 h 1006"/>
                <a:gd name="T30" fmla="*/ 874 w 1004"/>
                <a:gd name="T31" fmla="*/ 165 h 1006"/>
                <a:gd name="T32" fmla="*/ 822 w 1004"/>
                <a:gd name="T33" fmla="*/ 115 h 1006"/>
                <a:gd name="T34" fmla="*/ 762 w 1004"/>
                <a:gd name="T35" fmla="*/ 73 h 1006"/>
                <a:gd name="T36" fmla="*/ 698 w 1004"/>
                <a:gd name="T37" fmla="*/ 39 h 1006"/>
                <a:gd name="T38" fmla="*/ 628 w 1004"/>
                <a:gd name="T39" fmla="*/ 16 h 1006"/>
                <a:gd name="T40" fmla="*/ 554 w 1004"/>
                <a:gd name="T41" fmla="*/ 3 h 1006"/>
                <a:gd name="T42" fmla="*/ 476 w 1004"/>
                <a:gd name="T43" fmla="*/ 1 h 1006"/>
                <a:gd name="T44" fmla="*/ 401 w 1004"/>
                <a:gd name="T45" fmla="*/ 10 h 1006"/>
                <a:gd name="T46" fmla="*/ 330 w 1004"/>
                <a:gd name="T47" fmla="*/ 30 h 1006"/>
                <a:gd name="T48" fmla="*/ 262 w 1004"/>
                <a:gd name="T49" fmla="*/ 61 h 1006"/>
                <a:gd name="T50" fmla="*/ 202 w 1004"/>
                <a:gd name="T51" fmla="*/ 100 h 1006"/>
                <a:gd name="T52" fmla="*/ 147 w 1004"/>
                <a:gd name="T53" fmla="*/ 147 h 1006"/>
                <a:gd name="T54" fmla="*/ 100 w 1004"/>
                <a:gd name="T55" fmla="*/ 202 h 1006"/>
                <a:gd name="T56" fmla="*/ 60 w 1004"/>
                <a:gd name="T57" fmla="*/ 263 h 1006"/>
                <a:gd name="T58" fmla="*/ 30 w 1004"/>
                <a:gd name="T59" fmla="*/ 330 h 1006"/>
                <a:gd name="T60" fmla="*/ 10 w 1004"/>
                <a:gd name="T61" fmla="*/ 402 h 1006"/>
                <a:gd name="T62" fmla="*/ 1 w 1004"/>
                <a:gd name="T63" fmla="*/ 477 h 1006"/>
                <a:gd name="T64" fmla="*/ 3 w 1004"/>
                <a:gd name="T65" fmla="*/ 554 h 1006"/>
                <a:gd name="T66" fmla="*/ 16 w 1004"/>
                <a:gd name="T67" fmla="*/ 629 h 1006"/>
                <a:gd name="T68" fmla="*/ 39 w 1004"/>
                <a:gd name="T69" fmla="*/ 699 h 1006"/>
                <a:gd name="T70" fmla="*/ 72 w 1004"/>
                <a:gd name="T71" fmla="*/ 764 h 1006"/>
                <a:gd name="T72" fmla="*/ 115 w 1004"/>
                <a:gd name="T73" fmla="*/ 823 h 1006"/>
                <a:gd name="T74" fmla="*/ 165 w 1004"/>
                <a:gd name="T75" fmla="*/ 875 h 1006"/>
                <a:gd name="T76" fmla="*/ 221 w 1004"/>
                <a:gd name="T77" fmla="*/ 921 h 1006"/>
                <a:gd name="T78" fmla="*/ 284 w 1004"/>
                <a:gd name="T79" fmla="*/ 957 h 1006"/>
                <a:gd name="T80" fmla="*/ 353 w 1004"/>
                <a:gd name="T81" fmla="*/ 984 h 1006"/>
                <a:gd name="T82" fmla="*/ 426 w 1004"/>
                <a:gd name="T83" fmla="*/ 1000 h 1006"/>
                <a:gd name="T84" fmla="*/ 502 w 1004"/>
                <a:gd name="T85" fmla="*/ 100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4" h="1006">
                  <a:moveTo>
                    <a:pt x="502" y="1006"/>
                  </a:moveTo>
                  <a:lnTo>
                    <a:pt x="528" y="1005"/>
                  </a:lnTo>
                  <a:lnTo>
                    <a:pt x="554" y="1003"/>
                  </a:lnTo>
                  <a:lnTo>
                    <a:pt x="579" y="1000"/>
                  </a:lnTo>
                  <a:lnTo>
                    <a:pt x="604" y="996"/>
                  </a:lnTo>
                  <a:lnTo>
                    <a:pt x="628" y="990"/>
                  </a:lnTo>
                  <a:lnTo>
                    <a:pt x="652" y="984"/>
                  </a:lnTo>
                  <a:lnTo>
                    <a:pt x="675" y="976"/>
                  </a:lnTo>
                  <a:lnTo>
                    <a:pt x="698" y="967"/>
                  </a:lnTo>
                  <a:lnTo>
                    <a:pt x="720" y="957"/>
                  </a:lnTo>
                  <a:lnTo>
                    <a:pt x="741" y="946"/>
                  </a:lnTo>
                  <a:lnTo>
                    <a:pt x="762" y="934"/>
                  </a:lnTo>
                  <a:lnTo>
                    <a:pt x="783" y="921"/>
                  </a:lnTo>
                  <a:lnTo>
                    <a:pt x="803" y="907"/>
                  </a:lnTo>
                  <a:lnTo>
                    <a:pt x="822" y="891"/>
                  </a:lnTo>
                  <a:lnTo>
                    <a:pt x="840" y="875"/>
                  </a:lnTo>
                  <a:lnTo>
                    <a:pt x="858" y="859"/>
                  </a:lnTo>
                  <a:lnTo>
                    <a:pt x="874" y="841"/>
                  </a:lnTo>
                  <a:lnTo>
                    <a:pt x="890" y="823"/>
                  </a:lnTo>
                  <a:lnTo>
                    <a:pt x="905" y="804"/>
                  </a:lnTo>
                  <a:lnTo>
                    <a:pt x="919" y="785"/>
                  </a:lnTo>
                  <a:lnTo>
                    <a:pt x="932" y="764"/>
                  </a:lnTo>
                  <a:lnTo>
                    <a:pt x="944" y="743"/>
                  </a:lnTo>
                  <a:lnTo>
                    <a:pt x="955" y="721"/>
                  </a:lnTo>
                  <a:lnTo>
                    <a:pt x="965" y="699"/>
                  </a:lnTo>
                  <a:lnTo>
                    <a:pt x="974" y="676"/>
                  </a:lnTo>
                  <a:lnTo>
                    <a:pt x="981" y="653"/>
                  </a:lnTo>
                  <a:lnTo>
                    <a:pt x="988" y="629"/>
                  </a:lnTo>
                  <a:lnTo>
                    <a:pt x="994" y="605"/>
                  </a:lnTo>
                  <a:lnTo>
                    <a:pt x="998" y="580"/>
                  </a:lnTo>
                  <a:lnTo>
                    <a:pt x="1001" y="554"/>
                  </a:lnTo>
                  <a:lnTo>
                    <a:pt x="1003" y="529"/>
                  </a:lnTo>
                  <a:lnTo>
                    <a:pt x="1004" y="503"/>
                  </a:lnTo>
                  <a:lnTo>
                    <a:pt x="1003" y="477"/>
                  </a:lnTo>
                  <a:lnTo>
                    <a:pt x="1001" y="452"/>
                  </a:lnTo>
                  <a:lnTo>
                    <a:pt x="998" y="427"/>
                  </a:lnTo>
                  <a:lnTo>
                    <a:pt x="994" y="402"/>
                  </a:lnTo>
                  <a:lnTo>
                    <a:pt x="988" y="377"/>
                  </a:lnTo>
                  <a:lnTo>
                    <a:pt x="981" y="353"/>
                  </a:lnTo>
                  <a:lnTo>
                    <a:pt x="974" y="330"/>
                  </a:lnTo>
                  <a:lnTo>
                    <a:pt x="965" y="307"/>
                  </a:lnTo>
                  <a:lnTo>
                    <a:pt x="955" y="285"/>
                  </a:lnTo>
                  <a:lnTo>
                    <a:pt x="944" y="263"/>
                  </a:lnTo>
                  <a:lnTo>
                    <a:pt x="932" y="243"/>
                  </a:lnTo>
                  <a:lnTo>
                    <a:pt x="919" y="222"/>
                  </a:lnTo>
                  <a:lnTo>
                    <a:pt x="905" y="202"/>
                  </a:lnTo>
                  <a:lnTo>
                    <a:pt x="890" y="183"/>
                  </a:lnTo>
                  <a:lnTo>
                    <a:pt x="874" y="165"/>
                  </a:lnTo>
                  <a:lnTo>
                    <a:pt x="858" y="147"/>
                  </a:lnTo>
                  <a:lnTo>
                    <a:pt x="840" y="131"/>
                  </a:lnTo>
                  <a:lnTo>
                    <a:pt x="822" y="115"/>
                  </a:lnTo>
                  <a:lnTo>
                    <a:pt x="803" y="100"/>
                  </a:lnTo>
                  <a:lnTo>
                    <a:pt x="783" y="86"/>
                  </a:lnTo>
                  <a:lnTo>
                    <a:pt x="762" y="73"/>
                  </a:lnTo>
                  <a:lnTo>
                    <a:pt x="741" y="61"/>
                  </a:lnTo>
                  <a:lnTo>
                    <a:pt x="720" y="50"/>
                  </a:lnTo>
                  <a:lnTo>
                    <a:pt x="698" y="39"/>
                  </a:lnTo>
                  <a:lnTo>
                    <a:pt x="675" y="30"/>
                  </a:lnTo>
                  <a:lnTo>
                    <a:pt x="652" y="22"/>
                  </a:lnTo>
                  <a:lnTo>
                    <a:pt x="628" y="16"/>
                  </a:lnTo>
                  <a:lnTo>
                    <a:pt x="604" y="10"/>
                  </a:lnTo>
                  <a:lnTo>
                    <a:pt x="579" y="6"/>
                  </a:lnTo>
                  <a:lnTo>
                    <a:pt x="554" y="3"/>
                  </a:lnTo>
                  <a:lnTo>
                    <a:pt x="528" y="1"/>
                  </a:lnTo>
                  <a:lnTo>
                    <a:pt x="502" y="0"/>
                  </a:lnTo>
                  <a:lnTo>
                    <a:pt x="476" y="1"/>
                  </a:lnTo>
                  <a:lnTo>
                    <a:pt x="451" y="3"/>
                  </a:lnTo>
                  <a:lnTo>
                    <a:pt x="426" y="6"/>
                  </a:lnTo>
                  <a:lnTo>
                    <a:pt x="401" y="10"/>
                  </a:lnTo>
                  <a:lnTo>
                    <a:pt x="377" y="16"/>
                  </a:lnTo>
                  <a:lnTo>
                    <a:pt x="353" y="22"/>
                  </a:lnTo>
                  <a:lnTo>
                    <a:pt x="330" y="30"/>
                  </a:lnTo>
                  <a:lnTo>
                    <a:pt x="306" y="39"/>
                  </a:lnTo>
                  <a:lnTo>
                    <a:pt x="284" y="50"/>
                  </a:lnTo>
                  <a:lnTo>
                    <a:pt x="262" y="61"/>
                  </a:lnTo>
                  <a:lnTo>
                    <a:pt x="242" y="73"/>
                  </a:lnTo>
                  <a:lnTo>
                    <a:pt x="221" y="86"/>
                  </a:lnTo>
                  <a:lnTo>
                    <a:pt x="202" y="100"/>
                  </a:lnTo>
                  <a:lnTo>
                    <a:pt x="183" y="115"/>
                  </a:lnTo>
                  <a:lnTo>
                    <a:pt x="165" y="131"/>
                  </a:lnTo>
                  <a:lnTo>
                    <a:pt x="147" y="147"/>
                  </a:lnTo>
                  <a:lnTo>
                    <a:pt x="131" y="165"/>
                  </a:lnTo>
                  <a:lnTo>
                    <a:pt x="115" y="183"/>
                  </a:lnTo>
                  <a:lnTo>
                    <a:pt x="100" y="202"/>
                  </a:lnTo>
                  <a:lnTo>
                    <a:pt x="86" y="222"/>
                  </a:lnTo>
                  <a:lnTo>
                    <a:pt x="72" y="243"/>
                  </a:lnTo>
                  <a:lnTo>
                    <a:pt x="60" y="263"/>
                  </a:lnTo>
                  <a:lnTo>
                    <a:pt x="49" y="285"/>
                  </a:lnTo>
                  <a:lnTo>
                    <a:pt x="39" y="307"/>
                  </a:lnTo>
                  <a:lnTo>
                    <a:pt x="30" y="330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2"/>
                  </a:lnTo>
                  <a:lnTo>
                    <a:pt x="6" y="427"/>
                  </a:lnTo>
                  <a:lnTo>
                    <a:pt x="3" y="452"/>
                  </a:lnTo>
                  <a:lnTo>
                    <a:pt x="1" y="477"/>
                  </a:lnTo>
                  <a:lnTo>
                    <a:pt x="0" y="503"/>
                  </a:lnTo>
                  <a:lnTo>
                    <a:pt x="1" y="529"/>
                  </a:lnTo>
                  <a:lnTo>
                    <a:pt x="3" y="554"/>
                  </a:lnTo>
                  <a:lnTo>
                    <a:pt x="6" y="580"/>
                  </a:lnTo>
                  <a:lnTo>
                    <a:pt x="10" y="605"/>
                  </a:lnTo>
                  <a:lnTo>
                    <a:pt x="16" y="629"/>
                  </a:lnTo>
                  <a:lnTo>
                    <a:pt x="22" y="653"/>
                  </a:lnTo>
                  <a:lnTo>
                    <a:pt x="30" y="676"/>
                  </a:lnTo>
                  <a:lnTo>
                    <a:pt x="39" y="699"/>
                  </a:lnTo>
                  <a:lnTo>
                    <a:pt x="49" y="721"/>
                  </a:lnTo>
                  <a:lnTo>
                    <a:pt x="60" y="743"/>
                  </a:lnTo>
                  <a:lnTo>
                    <a:pt x="72" y="764"/>
                  </a:lnTo>
                  <a:lnTo>
                    <a:pt x="86" y="785"/>
                  </a:lnTo>
                  <a:lnTo>
                    <a:pt x="100" y="804"/>
                  </a:lnTo>
                  <a:lnTo>
                    <a:pt x="115" y="823"/>
                  </a:lnTo>
                  <a:lnTo>
                    <a:pt x="131" y="841"/>
                  </a:lnTo>
                  <a:lnTo>
                    <a:pt x="147" y="859"/>
                  </a:lnTo>
                  <a:lnTo>
                    <a:pt x="165" y="875"/>
                  </a:lnTo>
                  <a:lnTo>
                    <a:pt x="183" y="891"/>
                  </a:lnTo>
                  <a:lnTo>
                    <a:pt x="202" y="907"/>
                  </a:lnTo>
                  <a:lnTo>
                    <a:pt x="221" y="921"/>
                  </a:lnTo>
                  <a:lnTo>
                    <a:pt x="242" y="934"/>
                  </a:lnTo>
                  <a:lnTo>
                    <a:pt x="262" y="946"/>
                  </a:lnTo>
                  <a:lnTo>
                    <a:pt x="284" y="957"/>
                  </a:lnTo>
                  <a:lnTo>
                    <a:pt x="306" y="967"/>
                  </a:lnTo>
                  <a:lnTo>
                    <a:pt x="330" y="976"/>
                  </a:lnTo>
                  <a:lnTo>
                    <a:pt x="353" y="984"/>
                  </a:lnTo>
                  <a:lnTo>
                    <a:pt x="377" y="990"/>
                  </a:lnTo>
                  <a:lnTo>
                    <a:pt x="401" y="996"/>
                  </a:lnTo>
                  <a:lnTo>
                    <a:pt x="426" y="1000"/>
                  </a:lnTo>
                  <a:lnTo>
                    <a:pt x="451" y="1003"/>
                  </a:lnTo>
                  <a:lnTo>
                    <a:pt x="476" y="1005"/>
                  </a:lnTo>
                  <a:lnTo>
                    <a:pt x="502" y="10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5"/>
            <p:cNvSpPr/>
            <p:nvPr/>
          </p:nvSpPr>
          <p:spPr bwMode="auto">
            <a:xfrm>
              <a:off x="2479676" y="4562475"/>
              <a:ext cx="42863" cy="42863"/>
            </a:xfrm>
            <a:custGeom>
              <a:avLst/>
              <a:gdLst>
                <a:gd name="T0" fmla="*/ 554 w 1004"/>
                <a:gd name="T1" fmla="*/ 1003 h 1006"/>
                <a:gd name="T2" fmla="*/ 628 w 1004"/>
                <a:gd name="T3" fmla="*/ 990 h 1006"/>
                <a:gd name="T4" fmla="*/ 698 w 1004"/>
                <a:gd name="T5" fmla="*/ 967 h 1006"/>
                <a:gd name="T6" fmla="*/ 762 w 1004"/>
                <a:gd name="T7" fmla="*/ 934 h 1006"/>
                <a:gd name="T8" fmla="*/ 822 w 1004"/>
                <a:gd name="T9" fmla="*/ 892 h 1006"/>
                <a:gd name="T10" fmla="*/ 874 w 1004"/>
                <a:gd name="T11" fmla="*/ 841 h 1006"/>
                <a:gd name="T12" fmla="*/ 919 w 1004"/>
                <a:gd name="T13" fmla="*/ 785 h 1006"/>
                <a:gd name="T14" fmla="*/ 955 w 1004"/>
                <a:gd name="T15" fmla="*/ 722 h 1006"/>
                <a:gd name="T16" fmla="*/ 981 w 1004"/>
                <a:gd name="T17" fmla="*/ 653 h 1006"/>
                <a:gd name="T18" fmla="*/ 998 w 1004"/>
                <a:gd name="T19" fmla="*/ 580 h 1006"/>
                <a:gd name="T20" fmla="*/ 1004 w 1004"/>
                <a:gd name="T21" fmla="*/ 503 h 1006"/>
                <a:gd name="T22" fmla="*/ 998 w 1004"/>
                <a:gd name="T23" fmla="*/ 427 h 1006"/>
                <a:gd name="T24" fmla="*/ 981 w 1004"/>
                <a:gd name="T25" fmla="*/ 353 h 1006"/>
                <a:gd name="T26" fmla="*/ 955 w 1004"/>
                <a:gd name="T27" fmla="*/ 285 h 1006"/>
                <a:gd name="T28" fmla="*/ 919 w 1004"/>
                <a:gd name="T29" fmla="*/ 222 h 1006"/>
                <a:gd name="T30" fmla="*/ 874 w 1004"/>
                <a:gd name="T31" fmla="*/ 165 h 1006"/>
                <a:gd name="T32" fmla="*/ 822 w 1004"/>
                <a:gd name="T33" fmla="*/ 115 h 1006"/>
                <a:gd name="T34" fmla="*/ 762 w 1004"/>
                <a:gd name="T35" fmla="*/ 73 h 1006"/>
                <a:gd name="T36" fmla="*/ 698 w 1004"/>
                <a:gd name="T37" fmla="*/ 40 h 1006"/>
                <a:gd name="T38" fmla="*/ 628 w 1004"/>
                <a:gd name="T39" fmla="*/ 17 h 1006"/>
                <a:gd name="T40" fmla="*/ 554 w 1004"/>
                <a:gd name="T41" fmla="*/ 3 h 1006"/>
                <a:gd name="T42" fmla="*/ 476 w 1004"/>
                <a:gd name="T43" fmla="*/ 1 h 1006"/>
                <a:gd name="T44" fmla="*/ 401 w 1004"/>
                <a:gd name="T45" fmla="*/ 10 h 1006"/>
                <a:gd name="T46" fmla="*/ 330 w 1004"/>
                <a:gd name="T47" fmla="*/ 31 h 1006"/>
                <a:gd name="T48" fmla="*/ 262 w 1004"/>
                <a:gd name="T49" fmla="*/ 61 h 1006"/>
                <a:gd name="T50" fmla="*/ 202 w 1004"/>
                <a:gd name="T51" fmla="*/ 100 h 1006"/>
                <a:gd name="T52" fmla="*/ 147 w 1004"/>
                <a:gd name="T53" fmla="*/ 147 h 1006"/>
                <a:gd name="T54" fmla="*/ 100 w 1004"/>
                <a:gd name="T55" fmla="*/ 203 h 1006"/>
                <a:gd name="T56" fmla="*/ 60 w 1004"/>
                <a:gd name="T57" fmla="*/ 263 h 1006"/>
                <a:gd name="T58" fmla="*/ 30 w 1004"/>
                <a:gd name="T59" fmla="*/ 330 h 1006"/>
                <a:gd name="T60" fmla="*/ 10 w 1004"/>
                <a:gd name="T61" fmla="*/ 402 h 1006"/>
                <a:gd name="T62" fmla="*/ 1 w 1004"/>
                <a:gd name="T63" fmla="*/ 477 h 1006"/>
                <a:gd name="T64" fmla="*/ 3 w 1004"/>
                <a:gd name="T65" fmla="*/ 555 h 1006"/>
                <a:gd name="T66" fmla="*/ 16 w 1004"/>
                <a:gd name="T67" fmla="*/ 629 h 1006"/>
                <a:gd name="T68" fmla="*/ 39 w 1004"/>
                <a:gd name="T69" fmla="*/ 700 h 1006"/>
                <a:gd name="T70" fmla="*/ 72 w 1004"/>
                <a:gd name="T71" fmla="*/ 764 h 1006"/>
                <a:gd name="T72" fmla="*/ 115 w 1004"/>
                <a:gd name="T73" fmla="*/ 823 h 1006"/>
                <a:gd name="T74" fmla="*/ 165 w 1004"/>
                <a:gd name="T75" fmla="*/ 876 h 1006"/>
                <a:gd name="T76" fmla="*/ 221 w 1004"/>
                <a:gd name="T77" fmla="*/ 921 h 1006"/>
                <a:gd name="T78" fmla="*/ 284 w 1004"/>
                <a:gd name="T79" fmla="*/ 957 h 1006"/>
                <a:gd name="T80" fmla="*/ 353 w 1004"/>
                <a:gd name="T81" fmla="*/ 983 h 1006"/>
                <a:gd name="T82" fmla="*/ 426 w 1004"/>
                <a:gd name="T83" fmla="*/ 1000 h 1006"/>
                <a:gd name="T84" fmla="*/ 502 w 1004"/>
                <a:gd name="T85" fmla="*/ 100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4" h="1006">
                  <a:moveTo>
                    <a:pt x="502" y="1006"/>
                  </a:moveTo>
                  <a:lnTo>
                    <a:pt x="528" y="1005"/>
                  </a:lnTo>
                  <a:lnTo>
                    <a:pt x="554" y="1003"/>
                  </a:lnTo>
                  <a:lnTo>
                    <a:pt x="579" y="1000"/>
                  </a:lnTo>
                  <a:lnTo>
                    <a:pt x="604" y="996"/>
                  </a:lnTo>
                  <a:lnTo>
                    <a:pt x="628" y="990"/>
                  </a:lnTo>
                  <a:lnTo>
                    <a:pt x="652" y="983"/>
                  </a:lnTo>
                  <a:lnTo>
                    <a:pt x="675" y="976"/>
                  </a:lnTo>
                  <a:lnTo>
                    <a:pt x="698" y="967"/>
                  </a:lnTo>
                  <a:lnTo>
                    <a:pt x="720" y="957"/>
                  </a:lnTo>
                  <a:lnTo>
                    <a:pt x="741" y="946"/>
                  </a:lnTo>
                  <a:lnTo>
                    <a:pt x="762" y="934"/>
                  </a:lnTo>
                  <a:lnTo>
                    <a:pt x="783" y="921"/>
                  </a:lnTo>
                  <a:lnTo>
                    <a:pt x="803" y="907"/>
                  </a:lnTo>
                  <a:lnTo>
                    <a:pt x="822" y="892"/>
                  </a:lnTo>
                  <a:lnTo>
                    <a:pt x="840" y="876"/>
                  </a:lnTo>
                  <a:lnTo>
                    <a:pt x="858" y="859"/>
                  </a:lnTo>
                  <a:lnTo>
                    <a:pt x="874" y="841"/>
                  </a:lnTo>
                  <a:lnTo>
                    <a:pt x="890" y="823"/>
                  </a:lnTo>
                  <a:lnTo>
                    <a:pt x="905" y="804"/>
                  </a:lnTo>
                  <a:lnTo>
                    <a:pt x="919" y="785"/>
                  </a:lnTo>
                  <a:lnTo>
                    <a:pt x="932" y="764"/>
                  </a:lnTo>
                  <a:lnTo>
                    <a:pt x="944" y="743"/>
                  </a:lnTo>
                  <a:lnTo>
                    <a:pt x="955" y="722"/>
                  </a:lnTo>
                  <a:lnTo>
                    <a:pt x="965" y="700"/>
                  </a:lnTo>
                  <a:lnTo>
                    <a:pt x="974" y="676"/>
                  </a:lnTo>
                  <a:lnTo>
                    <a:pt x="981" y="653"/>
                  </a:lnTo>
                  <a:lnTo>
                    <a:pt x="988" y="629"/>
                  </a:lnTo>
                  <a:lnTo>
                    <a:pt x="994" y="605"/>
                  </a:lnTo>
                  <a:lnTo>
                    <a:pt x="998" y="580"/>
                  </a:lnTo>
                  <a:lnTo>
                    <a:pt x="1001" y="555"/>
                  </a:lnTo>
                  <a:lnTo>
                    <a:pt x="1003" y="530"/>
                  </a:lnTo>
                  <a:lnTo>
                    <a:pt x="1004" y="503"/>
                  </a:lnTo>
                  <a:lnTo>
                    <a:pt x="1003" y="477"/>
                  </a:lnTo>
                  <a:lnTo>
                    <a:pt x="1001" y="452"/>
                  </a:lnTo>
                  <a:lnTo>
                    <a:pt x="998" y="427"/>
                  </a:lnTo>
                  <a:lnTo>
                    <a:pt x="994" y="402"/>
                  </a:lnTo>
                  <a:lnTo>
                    <a:pt x="988" y="378"/>
                  </a:lnTo>
                  <a:lnTo>
                    <a:pt x="981" y="353"/>
                  </a:lnTo>
                  <a:lnTo>
                    <a:pt x="974" y="330"/>
                  </a:lnTo>
                  <a:lnTo>
                    <a:pt x="965" y="307"/>
                  </a:lnTo>
                  <a:lnTo>
                    <a:pt x="955" y="285"/>
                  </a:lnTo>
                  <a:lnTo>
                    <a:pt x="944" y="263"/>
                  </a:lnTo>
                  <a:lnTo>
                    <a:pt x="932" y="243"/>
                  </a:lnTo>
                  <a:lnTo>
                    <a:pt x="919" y="222"/>
                  </a:lnTo>
                  <a:lnTo>
                    <a:pt x="905" y="203"/>
                  </a:lnTo>
                  <a:lnTo>
                    <a:pt x="890" y="183"/>
                  </a:lnTo>
                  <a:lnTo>
                    <a:pt x="874" y="165"/>
                  </a:lnTo>
                  <a:lnTo>
                    <a:pt x="858" y="147"/>
                  </a:lnTo>
                  <a:lnTo>
                    <a:pt x="840" y="131"/>
                  </a:lnTo>
                  <a:lnTo>
                    <a:pt x="822" y="115"/>
                  </a:lnTo>
                  <a:lnTo>
                    <a:pt x="803" y="100"/>
                  </a:lnTo>
                  <a:lnTo>
                    <a:pt x="783" y="86"/>
                  </a:lnTo>
                  <a:lnTo>
                    <a:pt x="762" y="73"/>
                  </a:lnTo>
                  <a:lnTo>
                    <a:pt x="741" y="61"/>
                  </a:lnTo>
                  <a:lnTo>
                    <a:pt x="720" y="50"/>
                  </a:lnTo>
                  <a:lnTo>
                    <a:pt x="698" y="40"/>
                  </a:lnTo>
                  <a:lnTo>
                    <a:pt x="675" y="31"/>
                  </a:lnTo>
                  <a:lnTo>
                    <a:pt x="652" y="23"/>
                  </a:lnTo>
                  <a:lnTo>
                    <a:pt x="628" y="17"/>
                  </a:lnTo>
                  <a:lnTo>
                    <a:pt x="604" y="10"/>
                  </a:lnTo>
                  <a:lnTo>
                    <a:pt x="579" y="6"/>
                  </a:lnTo>
                  <a:lnTo>
                    <a:pt x="554" y="3"/>
                  </a:lnTo>
                  <a:lnTo>
                    <a:pt x="528" y="1"/>
                  </a:lnTo>
                  <a:lnTo>
                    <a:pt x="502" y="0"/>
                  </a:lnTo>
                  <a:lnTo>
                    <a:pt x="476" y="1"/>
                  </a:lnTo>
                  <a:lnTo>
                    <a:pt x="451" y="3"/>
                  </a:lnTo>
                  <a:lnTo>
                    <a:pt x="426" y="6"/>
                  </a:lnTo>
                  <a:lnTo>
                    <a:pt x="401" y="10"/>
                  </a:lnTo>
                  <a:lnTo>
                    <a:pt x="377" y="17"/>
                  </a:lnTo>
                  <a:lnTo>
                    <a:pt x="353" y="23"/>
                  </a:lnTo>
                  <a:lnTo>
                    <a:pt x="330" y="31"/>
                  </a:lnTo>
                  <a:lnTo>
                    <a:pt x="306" y="40"/>
                  </a:lnTo>
                  <a:lnTo>
                    <a:pt x="284" y="50"/>
                  </a:lnTo>
                  <a:lnTo>
                    <a:pt x="262" y="61"/>
                  </a:lnTo>
                  <a:lnTo>
                    <a:pt x="242" y="73"/>
                  </a:lnTo>
                  <a:lnTo>
                    <a:pt x="221" y="86"/>
                  </a:lnTo>
                  <a:lnTo>
                    <a:pt x="202" y="100"/>
                  </a:lnTo>
                  <a:lnTo>
                    <a:pt x="183" y="115"/>
                  </a:lnTo>
                  <a:lnTo>
                    <a:pt x="165" y="131"/>
                  </a:lnTo>
                  <a:lnTo>
                    <a:pt x="147" y="147"/>
                  </a:lnTo>
                  <a:lnTo>
                    <a:pt x="131" y="165"/>
                  </a:lnTo>
                  <a:lnTo>
                    <a:pt x="115" y="183"/>
                  </a:lnTo>
                  <a:lnTo>
                    <a:pt x="100" y="203"/>
                  </a:lnTo>
                  <a:lnTo>
                    <a:pt x="86" y="222"/>
                  </a:lnTo>
                  <a:lnTo>
                    <a:pt x="72" y="243"/>
                  </a:lnTo>
                  <a:lnTo>
                    <a:pt x="60" y="263"/>
                  </a:lnTo>
                  <a:lnTo>
                    <a:pt x="49" y="285"/>
                  </a:lnTo>
                  <a:lnTo>
                    <a:pt x="39" y="307"/>
                  </a:lnTo>
                  <a:lnTo>
                    <a:pt x="30" y="330"/>
                  </a:lnTo>
                  <a:lnTo>
                    <a:pt x="22" y="353"/>
                  </a:lnTo>
                  <a:lnTo>
                    <a:pt x="16" y="378"/>
                  </a:lnTo>
                  <a:lnTo>
                    <a:pt x="10" y="402"/>
                  </a:lnTo>
                  <a:lnTo>
                    <a:pt x="6" y="427"/>
                  </a:lnTo>
                  <a:lnTo>
                    <a:pt x="3" y="452"/>
                  </a:lnTo>
                  <a:lnTo>
                    <a:pt x="1" y="477"/>
                  </a:lnTo>
                  <a:lnTo>
                    <a:pt x="0" y="503"/>
                  </a:lnTo>
                  <a:lnTo>
                    <a:pt x="1" y="530"/>
                  </a:lnTo>
                  <a:lnTo>
                    <a:pt x="3" y="555"/>
                  </a:lnTo>
                  <a:lnTo>
                    <a:pt x="6" y="580"/>
                  </a:lnTo>
                  <a:lnTo>
                    <a:pt x="10" y="605"/>
                  </a:lnTo>
                  <a:lnTo>
                    <a:pt x="16" y="629"/>
                  </a:lnTo>
                  <a:lnTo>
                    <a:pt x="22" y="653"/>
                  </a:lnTo>
                  <a:lnTo>
                    <a:pt x="30" y="676"/>
                  </a:lnTo>
                  <a:lnTo>
                    <a:pt x="39" y="700"/>
                  </a:lnTo>
                  <a:lnTo>
                    <a:pt x="49" y="722"/>
                  </a:lnTo>
                  <a:lnTo>
                    <a:pt x="60" y="743"/>
                  </a:lnTo>
                  <a:lnTo>
                    <a:pt x="72" y="764"/>
                  </a:lnTo>
                  <a:lnTo>
                    <a:pt x="86" y="785"/>
                  </a:lnTo>
                  <a:lnTo>
                    <a:pt x="100" y="804"/>
                  </a:lnTo>
                  <a:lnTo>
                    <a:pt x="115" y="823"/>
                  </a:lnTo>
                  <a:lnTo>
                    <a:pt x="131" y="841"/>
                  </a:lnTo>
                  <a:lnTo>
                    <a:pt x="147" y="859"/>
                  </a:lnTo>
                  <a:lnTo>
                    <a:pt x="165" y="876"/>
                  </a:lnTo>
                  <a:lnTo>
                    <a:pt x="183" y="892"/>
                  </a:lnTo>
                  <a:lnTo>
                    <a:pt x="202" y="907"/>
                  </a:lnTo>
                  <a:lnTo>
                    <a:pt x="221" y="921"/>
                  </a:lnTo>
                  <a:lnTo>
                    <a:pt x="242" y="934"/>
                  </a:lnTo>
                  <a:lnTo>
                    <a:pt x="262" y="946"/>
                  </a:lnTo>
                  <a:lnTo>
                    <a:pt x="284" y="957"/>
                  </a:lnTo>
                  <a:lnTo>
                    <a:pt x="306" y="967"/>
                  </a:lnTo>
                  <a:lnTo>
                    <a:pt x="330" y="976"/>
                  </a:lnTo>
                  <a:lnTo>
                    <a:pt x="353" y="983"/>
                  </a:lnTo>
                  <a:lnTo>
                    <a:pt x="377" y="990"/>
                  </a:lnTo>
                  <a:lnTo>
                    <a:pt x="401" y="996"/>
                  </a:lnTo>
                  <a:lnTo>
                    <a:pt x="426" y="1000"/>
                  </a:lnTo>
                  <a:lnTo>
                    <a:pt x="451" y="1003"/>
                  </a:lnTo>
                  <a:lnTo>
                    <a:pt x="476" y="1005"/>
                  </a:lnTo>
                  <a:lnTo>
                    <a:pt x="502" y="10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196"/>
            <p:cNvSpPr/>
            <p:nvPr/>
          </p:nvSpPr>
          <p:spPr bwMode="auto">
            <a:xfrm>
              <a:off x="2479676" y="4433888"/>
              <a:ext cx="42863" cy="42863"/>
            </a:xfrm>
            <a:custGeom>
              <a:avLst/>
              <a:gdLst>
                <a:gd name="T0" fmla="*/ 554 w 1004"/>
                <a:gd name="T1" fmla="*/ 1003 h 1006"/>
                <a:gd name="T2" fmla="*/ 628 w 1004"/>
                <a:gd name="T3" fmla="*/ 989 h 1006"/>
                <a:gd name="T4" fmla="*/ 698 w 1004"/>
                <a:gd name="T5" fmla="*/ 966 h 1006"/>
                <a:gd name="T6" fmla="*/ 762 w 1004"/>
                <a:gd name="T7" fmla="*/ 933 h 1006"/>
                <a:gd name="T8" fmla="*/ 822 w 1004"/>
                <a:gd name="T9" fmla="*/ 891 h 1006"/>
                <a:gd name="T10" fmla="*/ 874 w 1004"/>
                <a:gd name="T11" fmla="*/ 841 h 1006"/>
                <a:gd name="T12" fmla="*/ 919 w 1004"/>
                <a:gd name="T13" fmla="*/ 784 h 1006"/>
                <a:gd name="T14" fmla="*/ 955 w 1004"/>
                <a:gd name="T15" fmla="*/ 721 h 1006"/>
                <a:gd name="T16" fmla="*/ 981 w 1004"/>
                <a:gd name="T17" fmla="*/ 652 h 1006"/>
                <a:gd name="T18" fmla="*/ 998 w 1004"/>
                <a:gd name="T19" fmla="*/ 579 h 1006"/>
                <a:gd name="T20" fmla="*/ 1004 w 1004"/>
                <a:gd name="T21" fmla="*/ 503 h 1006"/>
                <a:gd name="T22" fmla="*/ 998 w 1004"/>
                <a:gd name="T23" fmla="*/ 426 h 1006"/>
                <a:gd name="T24" fmla="*/ 981 w 1004"/>
                <a:gd name="T25" fmla="*/ 353 h 1006"/>
                <a:gd name="T26" fmla="*/ 955 w 1004"/>
                <a:gd name="T27" fmla="*/ 284 h 1006"/>
                <a:gd name="T28" fmla="*/ 919 w 1004"/>
                <a:gd name="T29" fmla="*/ 221 h 1006"/>
                <a:gd name="T30" fmla="*/ 874 w 1004"/>
                <a:gd name="T31" fmla="*/ 165 h 1006"/>
                <a:gd name="T32" fmla="*/ 822 w 1004"/>
                <a:gd name="T33" fmla="*/ 114 h 1006"/>
                <a:gd name="T34" fmla="*/ 762 w 1004"/>
                <a:gd name="T35" fmla="*/ 72 h 1006"/>
                <a:gd name="T36" fmla="*/ 698 w 1004"/>
                <a:gd name="T37" fmla="*/ 39 h 1006"/>
                <a:gd name="T38" fmla="*/ 628 w 1004"/>
                <a:gd name="T39" fmla="*/ 16 h 1006"/>
                <a:gd name="T40" fmla="*/ 554 w 1004"/>
                <a:gd name="T41" fmla="*/ 3 h 1006"/>
                <a:gd name="T42" fmla="*/ 476 w 1004"/>
                <a:gd name="T43" fmla="*/ 1 h 1006"/>
                <a:gd name="T44" fmla="*/ 401 w 1004"/>
                <a:gd name="T45" fmla="*/ 10 h 1006"/>
                <a:gd name="T46" fmla="*/ 330 w 1004"/>
                <a:gd name="T47" fmla="*/ 30 h 1006"/>
                <a:gd name="T48" fmla="*/ 262 w 1004"/>
                <a:gd name="T49" fmla="*/ 60 h 1006"/>
                <a:gd name="T50" fmla="*/ 202 w 1004"/>
                <a:gd name="T51" fmla="*/ 99 h 1006"/>
                <a:gd name="T52" fmla="*/ 147 w 1004"/>
                <a:gd name="T53" fmla="*/ 146 h 1006"/>
                <a:gd name="T54" fmla="*/ 100 w 1004"/>
                <a:gd name="T55" fmla="*/ 202 h 1006"/>
                <a:gd name="T56" fmla="*/ 60 w 1004"/>
                <a:gd name="T57" fmla="*/ 263 h 1006"/>
                <a:gd name="T58" fmla="*/ 30 w 1004"/>
                <a:gd name="T59" fmla="*/ 330 h 1006"/>
                <a:gd name="T60" fmla="*/ 10 w 1004"/>
                <a:gd name="T61" fmla="*/ 401 h 1006"/>
                <a:gd name="T62" fmla="*/ 1 w 1004"/>
                <a:gd name="T63" fmla="*/ 476 h 1006"/>
                <a:gd name="T64" fmla="*/ 3 w 1004"/>
                <a:gd name="T65" fmla="*/ 554 h 1006"/>
                <a:gd name="T66" fmla="*/ 16 w 1004"/>
                <a:gd name="T67" fmla="*/ 628 h 1006"/>
                <a:gd name="T68" fmla="*/ 39 w 1004"/>
                <a:gd name="T69" fmla="*/ 699 h 1006"/>
                <a:gd name="T70" fmla="*/ 72 w 1004"/>
                <a:gd name="T71" fmla="*/ 763 h 1006"/>
                <a:gd name="T72" fmla="*/ 115 w 1004"/>
                <a:gd name="T73" fmla="*/ 822 h 1006"/>
                <a:gd name="T74" fmla="*/ 165 w 1004"/>
                <a:gd name="T75" fmla="*/ 875 h 1006"/>
                <a:gd name="T76" fmla="*/ 221 w 1004"/>
                <a:gd name="T77" fmla="*/ 920 h 1006"/>
                <a:gd name="T78" fmla="*/ 284 w 1004"/>
                <a:gd name="T79" fmla="*/ 956 h 1006"/>
                <a:gd name="T80" fmla="*/ 353 w 1004"/>
                <a:gd name="T81" fmla="*/ 983 h 1006"/>
                <a:gd name="T82" fmla="*/ 426 w 1004"/>
                <a:gd name="T83" fmla="*/ 999 h 1006"/>
                <a:gd name="T84" fmla="*/ 502 w 1004"/>
                <a:gd name="T85" fmla="*/ 100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4" h="1006">
                  <a:moveTo>
                    <a:pt x="502" y="1006"/>
                  </a:moveTo>
                  <a:lnTo>
                    <a:pt x="528" y="1005"/>
                  </a:lnTo>
                  <a:lnTo>
                    <a:pt x="554" y="1003"/>
                  </a:lnTo>
                  <a:lnTo>
                    <a:pt x="579" y="999"/>
                  </a:lnTo>
                  <a:lnTo>
                    <a:pt x="604" y="995"/>
                  </a:lnTo>
                  <a:lnTo>
                    <a:pt x="628" y="989"/>
                  </a:lnTo>
                  <a:lnTo>
                    <a:pt x="652" y="983"/>
                  </a:lnTo>
                  <a:lnTo>
                    <a:pt x="675" y="975"/>
                  </a:lnTo>
                  <a:lnTo>
                    <a:pt x="698" y="966"/>
                  </a:lnTo>
                  <a:lnTo>
                    <a:pt x="720" y="956"/>
                  </a:lnTo>
                  <a:lnTo>
                    <a:pt x="741" y="945"/>
                  </a:lnTo>
                  <a:lnTo>
                    <a:pt x="762" y="933"/>
                  </a:lnTo>
                  <a:lnTo>
                    <a:pt x="783" y="920"/>
                  </a:lnTo>
                  <a:lnTo>
                    <a:pt x="803" y="906"/>
                  </a:lnTo>
                  <a:lnTo>
                    <a:pt x="822" y="891"/>
                  </a:lnTo>
                  <a:lnTo>
                    <a:pt x="840" y="875"/>
                  </a:lnTo>
                  <a:lnTo>
                    <a:pt x="858" y="859"/>
                  </a:lnTo>
                  <a:lnTo>
                    <a:pt x="874" y="841"/>
                  </a:lnTo>
                  <a:lnTo>
                    <a:pt x="890" y="822"/>
                  </a:lnTo>
                  <a:lnTo>
                    <a:pt x="905" y="803"/>
                  </a:lnTo>
                  <a:lnTo>
                    <a:pt x="919" y="784"/>
                  </a:lnTo>
                  <a:lnTo>
                    <a:pt x="932" y="763"/>
                  </a:lnTo>
                  <a:lnTo>
                    <a:pt x="944" y="743"/>
                  </a:lnTo>
                  <a:lnTo>
                    <a:pt x="955" y="721"/>
                  </a:lnTo>
                  <a:lnTo>
                    <a:pt x="965" y="699"/>
                  </a:lnTo>
                  <a:lnTo>
                    <a:pt x="974" y="676"/>
                  </a:lnTo>
                  <a:lnTo>
                    <a:pt x="981" y="652"/>
                  </a:lnTo>
                  <a:lnTo>
                    <a:pt x="988" y="628"/>
                  </a:lnTo>
                  <a:lnTo>
                    <a:pt x="994" y="604"/>
                  </a:lnTo>
                  <a:lnTo>
                    <a:pt x="998" y="579"/>
                  </a:lnTo>
                  <a:lnTo>
                    <a:pt x="1001" y="554"/>
                  </a:lnTo>
                  <a:lnTo>
                    <a:pt x="1003" y="529"/>
                  </a:lnTo>
                  <a:lnTo>
                    <a:pt x="1004" y="503"/>
                  </a:lnTo>
                  <a:lnTo>
                    <a:pt x="1003" y="476"/>
                  </a:lnTo>
                  <a:lnTo>
                    <a:pt x="1001" y="451"/>
                  </a:lnTo>
                  <a:lnTo>
                    <a:pt x="998" y="426"/>
                  </a:lnTo>
                  <a:lnTo>
                    <a:pt x="994" y="401"/>
                  </a:lnTo>
                  <a:lnTo>
                    <a:pt x="988" y="377"/>
                  </a:lnTo>
                  <a:lnTo>
                    <a:pt x="981" y="353"/>
                  </a:lnTo>
                  <a:lnTo>
                    <a:pt x="974" y="330"/>
                  </a:lnTo>
                  <a:lnTo>
                    <a:pt x="965" y="306"/>
                  </a:lnTo>
                  <a:lnTo>
                    <a:pt x="955" y="284"/>
                  </a:lnTo>
                  <a:lnTo>
                    <a:pt x="944" y="263"/>
                  </a:lnTo>
                  <a:lnTo>
                    <a:pt x="932" y="242"/>
                  </a:lnTo>
                  <a:lnTo>
                    <a:pt x="919" y="221"/>
                  </a:lnTo>
                  <a:lnTo>
                    <a:pt x="905" y="202"/>
                  </a:lnTo>
                  <a:lnTo>
                    <a:pt x="890" y="183"/>
                  </a:lnTo>
                  <a:lnTo>
                    <a:pt x="874" y="165"/>
                  </a:lnTo>
                  <a:lnTo>
                    <a:pt x="858" y="146"/>
                  </a:lnTo>
                  <a:lnTo>
                    <a:pt x="840" y="130"/>
                  </a:lnTo>
                  <a:lnTo>
                    <a:pt x="822" y="114"/>
                  </a:lnTo>
                  <a:lnTo>
                    <a:pt x="803" y="99"/>
                  </a:lnTo>
                  <a:lnTo>
                    <a:pt x="783" y="85"/>
                  </a:lnTo>
                  <a:lnTo>
                    <a:pt x="762" y="72"/>
                  </a:lnTo>
                  <a:lnTo>
                    <a:pt x="741" y="60"/>
                  </a:lnTo>
                  <a:lnTo>
                    <a:pt x="720" y="49"/>
                  </a:lnTo>
                  <a:lnTo>
                    <a:pt x="698" y="39"/>
                  </a:lnTo>
                  <a:lnTo>
                    <a:pt x="675" y="30"/>
                  </a:lnTo>
                  <a:lnTo>
                    <a:pt x="652" y="22"/>
                  </a:lnTo>
                  <a:lnTo>
                    <a:pt x="628" y="16"/>
                  </a:lnTo>
                  <a:lnTo>
                    <a:pt x="604" y="10"/>
                  </a:lnTo>
                  <a:lnTo>
                    <a:pt x="579" y="6"/>
                  </a:lnTo>
                  <a:lnTo>
                    <a:pt x="554" y="3"/>
                  </a:lnTo>
                  <a:lnTo>
                    <a:pt x="528" y="1"/>
                  </a:lnTo>
                  <a:lnTo>
                    <a:pt x="502" y="0"/>
                  </a:lnTo>
                  <a:lnTo>
                    <a:pt x="476" y="1"/>
                  </a:lnTo>
                  <a:lnTo>
                    <a:pt x="451" y="3"/>
                  </a:lnTo>
                  <a:lnTo>
                    <a:pt x="426" y="6"/>
                  </a:lnTo>
                  <a:lnTo>
                    <a:pt x="401" y="10"/>
                  </a:lnTo>
                  <a:lnTo>
                    <a:pt x="377" y="16"/>
                  </a:lnTo>
                  <a:lnTo>
                    <a:pt x="353" y="22"/>
                  </a:lnTo>
                  <a:lnTo>
                    <a:pt x="330" y="30"/>
                  </a:lnTo>
                  <a:lnTo>
                    <a:pt x="306" y="39"/>
                  </a:lnTo>
                  <a:lnTo>
                    <a:pt x="284" y="49"/>
                  </a:lnTo>
                  <a:lnTo>
                    <a:pt x="262" y="60"/>
                  </a:lnTo>
                  <a:lnTo>
                    <a:pt x="242" y="72"/>
                  </a:lnTo>
                  <a:lnTo>
                    <a:pt x="221" y="85"/>
                  </a:lnTo>
                  <a:lnTo>
                    <a:pt x="202" y="99"/>
                  </a:lnTo>
                  <a:lnTo>
                    <a:pt x="183" y="114"/>
                  </a:lnTo>
                  <a:lnTo>
                    <a:pt x="165" y="130"/>
                  </a:lnTo>
                  <a:lnTo>
                    <a:pt x="147" y="146"/>
                  </a:lnTo>
                  <a:lnTo>
                    <a:pt x="131" y="165"/>
                  </a:lnTo>
                  <a:lnTo>
                    <a:pt x="115" y="183"/>
                  </a:lnTo>
                  <a:lnTo>
                    <a:pt x="100" y="202"/>
                  </a:lnTo>
                  <a:lnTo>
                    <a:pt x="86" y="221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6"/>
                  </a:lnTo>
                  <a:lnTo>
                    <a:pt x="30" y="330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3"/>
                  </a:lnTo>
                  <a:lnTo>
                    <a:pt x="1" y="529"/>
                  </a:lnTo>
                  <a:lnTo>
                    <a:pt x="3" y="554"/>
                  </a:lnTo>
                  <a:lnTo>
                    <a:pt x="6" y="579"/>
                  </a:lnTo>
                  <a:lnTo>
                    <a:pt x="10" y="604"/>
                  </a:lnTo>
                  <a:lnTo>
                    <a:pt x="16" y="628"/>
                  </a:lnTo>
                  <a:lnTo>
                    <a:pt x="22" y="652"/>
                  </a:lnTo>
                  <a:lnTo>
                    <a:pt x="30" y="676"/>
                  </a:lnTo>
                  <a:lnTo>
                    <a:pt x="39" y="699"/>
                  </a:lnTo>
                  <a:lnTo>
                    <a:pt x="49" y="721"/>
                  </a:lnTo>
                  <a:lnTo>
                    <a:pt x="60" y="743"/>
                  </a:lnTo>
                  <a:lnTo>
                    <a:pt x="72" y="763"/>
                  </a:lnTo>
                  <a:lnTo>
                    <a:pt x="86" y="784"/>
                  </a:lnTo>
                  <a:lnTo>
                    <a:pt x="100" y="803"/>
                  </a:lnTo>
                  <a:lnTo>
                    <a:pt x="115" y="822"/>
                  </a:lnTo>
                  <a:lnTo>
                    <a:pt x="131" y="841"/>
                  </a:lnTo>
                  <a:lnTo>
                    <a:pt x="147" y="859"/>
                  </a:lnTo>
                  <a:lnTo>
                    <a:pt x="165" y="875"/>
                  </a:lnTo>
                  <a:lnTo>
                    <a:pt x="183" y="891"/>
                  </a:lnTo>
                  <a:lnTo>
                    <a:pt x="202" y="906"/>
                  </a:lnTo>
                  <a:lnTo>
                    <a:pt x="221" y="920"/>
                  </a:lnTo>
                  <a:lnTo>
                    <a:pt x="242" y="933"/>
                  </a:lnTo>
                  <a:lnTo>
                    <a:pt x="262" y="945"/>
                  </a:lnTo>
                  <a:lnTo>
                    <a:pt x="284" y="956"/>
                  </a:lnTo>
                  <a:lnTo>
                    <a:pt x="306" y="966"/>
                  </a:lnTo>
                  <a:lnTo>
                    <a:pt x="330" y="975"/>
                  </a:lnTo>
                  <a:lnTo>
                    <a:pt x="353" y="983"/>
                  </a:lnTo>
                  <a:lnTo>
                    <a:pt x="377" y="989"/>
                  </a:lnTo>
                  <a:lnTo>
                    <a:pt x="401" y="995"/>
                  </a:lnTo>
                  <a:lnTo>
                    <a:pt x="426" y="999"/>
                  </a:lnTo>
                  <a:lnTo>
                    <a:pt x="451" y="1003"/>
                  </a:lnTo>
                  <a:lnTo>
                    <a:pt x="476" y="1005"/>
                  </a:lnTo>
                  <a:lnTo>
                    <a:pt x="502" y="10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TextBox 13"/>
          <p:cNvSpPr txBox="1"/>
          <p:nvPr/>
        </p:nvSpPr>
        <p:spPr>
          <a:xfrm>
            <a:off x="1286237" y="4730792"/>
            <a:ext cx="2009668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单击此处可编辑内容根据您的需要自由拉伸文本框大小</a:t>
            </a:r>
            <a:endParaRPr lang="en-US" altLang="zh-CN" sz="1200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1604662" y="4406290"/>
            <a:ext cx="1372819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Oval 5"/>
          <p:cNvSpPr>
            <a:spLocks noChangeArrowheads="1"/>
          </p:cNvSpPr>
          <p:nvPr/>
        </p:nvSpPr>
        <p:spPr bwMode="auto">
          <a:xfrm>
            <a:off x="4116659" y="2593480"/>
            <a:ext cx="1422063" cy="1422063"/>
          </a:xfrm>
          <a:prstGeom prst="ellipse">
            <a:avLst/>
          </a:prstGeom>
          <a:solidFill>
            <a:srgbClr val="FF9797"/>
          </a:solidFill>
          <a:ln>
            <a:noFill/>
          </a:ln>
        </p:spPr>
        <p:txBody>
          <a:bodyPr vert="horz" wrap="square" lIns="96417" tIns="48208" rIns="96417" bIns="48208" numCol="1" anchor="t" anchorCtr="0" compatLnSpc="1"/>
          <a:lstStyle/>
          <a:p>
            <a:pPr>
              <a:lnSpc>
                <a:spcPct val="130000"/>
              </a:lnSpc>
            </a:pPr>
            <a:endParaRPr lang="id-ID" sz="200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5" name="Group 98"/>
          <p:cNvGrpSpPr/>
          <p:nvPr/>
        </p:nvGrpSpPr>
        <p:grpSpPr>
          <a:xfrm>
            <a:off x="3954944" y="2431247"/>
            <a:ext cx="1745492" cy="1745492"/>
            <a:chOff x="3800237" y="2257147"/>
            <a:chExt cx="1868076" cy="1868076"/>
          </a:xfrm>
          <a:solidFill>
            <a:srgbClr val="FF9797"/>
          </a:solidFill>
        </p:grpSpPr>
        <p:sp>
          <p:nvSpPr>
            <p:cNvPr id="26" name="Freeform 99"/>
            <p:cNvSpPr/>
            <p:nvPr/>
          </p:nvSpPr>
          <p:spPr bwMode="auto">
            <a:xfrm>
              <a:off x="5176020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100"/>
            <p:cNvSpPr/>
            <p:nvPr/>
          </p:nvSpPr>
          <p:spPr bwMode="auto">
            <a:xfrm>
              <a:off x="4756252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101"/>
            <p:cNvSpPr/>
            <p:nvPr/>
          </p:nvSpPr>
          <p:spPr bwMode="auto">
            <a:xfrm>
              <a:off x="5477110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102"/>
            <p:cNvSpPr/>
            <p:nvPr/>
          </p:nvSpPr>
          <p:spPr bwMode="auto">
            <a:xfrm>
              <a:off x="5477110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03"/>
            <p:cNvSpPr/>
            <p:nvPr/>
          </p:nvSpPr>
          <p:spPr bwMode="auto">
            <a:xfrm>
              <a:off x="5176020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04"/>
            <p:cNvSpPr/>
            <p:nvPr/>
          </p:nvSpPr>
          <p:spPr bwMode="auto">
            <a:xfrm>
              <a:off x="4756252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105"/>
            <p:cNvSpPr/>
            <p:nvPr/>
          </p:nvSpPr>
          <p:spPr bwMode="auto">
            <a:xfrm>
              <a:off x="4287036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106"/>
            <p:cNvSpPr/>
            <p:nvPr/>
          </p:nvSpPr>
          <p:spPr bwMode="auto">
            <a:xfrm>
              <a:off x="3937595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107"/>
            <p:cNvSpPr/>
            <p:nvPr/>
          </p:nvSpPr>
          <p:spPr bwMode="auto">
            <a:xfrm>
              <a:off x="3800237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108"/>
            <p:cNvSpPr/>
            <p:nvPr/>
          </p:nvSpPr>
          <p:spPr bwMode="auto">
            <a:xfrm>
              <a:off x="3800237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109"/>
            <p:cNvSpPr/>
            <p:nvPr/>
          </p:nvSpPr>
          <p:spPr bwMode="auto">
            <a:xfrm>
              <a:off x="3937595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110"/>
            <p:cNvSpPr/>
            <p:nvPr/>
          </p:nvSpPr>
          <p:spPr bwMode="auto">
            <a:xfrm>
              <a:off x="4287036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172"/>
          <p:cNvGrpSpPr/>
          <p:nvPr/>
        </p:nvGrpSpPr>
        <p:grpSpPr>
          <a:xfrm>
            <a:off x="4549142" y="3033446"/>
            <a:ext cx="557096" cy="555818"/>
            <a:chOff x="2790825" y="4152900"/>
            <a:chExt cx="692150" cy="690563"/>
          </a:xfrm>
          <a:solidFill>
            <a:schemeClr val="bg1"/>
          </a:solidFill>
        </p:grpSpPr>
        <p:sp>
          <p:nvSpPr>
            <p:cNvPr id="39" name="Freeform 200"/>
            <p:cNvSpPr>
              <a:spLocks noEditPoints="1"/>
            </p:cNvSpPr>
            <p:nvPr/>
          </p:nvSpPr>
          <p:spPr bwMode="auto">
            <a:xfrm>
              <a:off x="2790825" y="4152900"/>
              <a:ext cx="692150" cy="690563"/>
            </a:xfrm>
            <a:custGeom>
              <a:avLst/>
              <a:gdLst>
                <a:gd name="T0" fmla="*/ 3529 w 16132"/>
                <a:gd name="T1" fmla="*/ 12574 h 16095"/>
                <a:gd name="T2" fmla="*/ 1156 w 16132"/>
                <a:gd name="T3" fmla="*/ 9639 h 16095"/>
                <a:gd name="T4" fmla="*/ 3459 w 16132"/>
                <a:gd name="T5" fmla="*/ 6841 h 16095"/>
                <a:gd name="T6" fmla="*/ 6612 w 16132"/>
                <a:gd name="T7" fmla="*/ 4902 h 16095"/>
                <a:gd name="T8" fmla="*/ 9339 w 16132"/>
                <a:gd name="T9" fmla="*/ 2534 h 16095"/>
                <a:gd name="T10" fmla="*/ 11655 w 16132"/>
                <a:gd name="T11" fmla="*/ 2575 h 16095"/>
                <a:gd name="T12" fmla="*/ 14497 w 16132"/>
                <a:gd name="T13" fmla="*/ 5410 h 16095"/>
                <a:gd name="T14" fmla="*/ 13598 w 16132"/>
                <a:gd name="T15" fmla="*/ 8480 h 16095"/>
                <a:gd name="T16" fmla="*/ 10587 w 16132"/>
                <a:gd name="T17" fmla="*/ 10562 h 16095"/>
                <a:gd name="T18" fmla="*/ 7575 w 16132"/>
                <a:gd name="T19" fmla="*/ 12645 h 16095"/>
                <a:gd name="T20" fmla="*/ 10795 w 16132"/>
                <a:gd name="T21" fmla="*/ 295 h 16095"/>
                <a:gd name="T22" fmla="*/ 10560 w 16132"/>
                <a:gd name="T23" fmla="*/ 121 h 16095"/>
                <a:gd name="T24" fmla="*/ 10290 w 16132"/>
                <a:gd name="T25" fmla="*/ 22 h 16095"/>
                <a:gd name="T26" fmla="*/ 10002 w 16132"/>
                <a:gd name="T27" fmla="*/ 3 h 16095"/>
                <a:gd name="T28" fmla="*/ 9708 w 16132"/>
                <a:gd name="T29" fmla="*/ 71 h 16095"/>
                <a:gd name="T30" fmla="*/ 9445 w 16132"/>
                <a:gd name="T31" fmla="*/ 226 h 16095"/>
                <a:gd name="T32" fmla="*/ 9253 w 16132"/>
                <a:gd name="T33" fmla="*/ 434 h 16095"/>
                <a:gd name="T34" fmla="*/ 9129 w 16132"/>
                <a:gd name="T35" fmla="*/ 679 h 16095"/>
                <a:gd name="T36" fmla="*/ 8916 w 16132"/>
                <a:gd name="T37" fmla="*/ 1244 h 16095"/>
                <a:gd name="T38" fmla="*/ 8610 w 16132"/>
                <a:gd name="T39" fmla="*/ 1810 h 16095"/>
                <a:gd name="T40" fmla="*/ 8220 w 16132"/>
                <a:gd name="T41" fmla="*/ 2338 h 16095"/>
                <a:gd name="T42" fmla="*/ 7686 w 16132"/>
                <a:gd name="T43" fmla="*/ 2886 h 16095"/>
                <a:gd name="T44" fmla="*/ 6944 w 16132"/>
                <a:gd name="T45" fmla="*/ 3480 h 16095"/>
                <a:gd name="T46" fmla="*/ 6121 w 16132"/>
                <a:gd name="T47" fmla="*/ 4023 h 16095"/>
                <a:gd name="T48" fmla="*/ 4611 w 16132"/>
                <a:gd name="T49" fmla="*/ 4912 h 16095"/>
                <a:gd name="T50" fmla="*/ 3435 w 16132"/>
                <a:gd name="T51" fmla="*/ 5632 h 16095"/>
                <a:gd name="T52" fmla="*/ 2514 w 16132"/>
                <a:gd name="T53" fmla="*/ 6295 h 16095"/>
                <a:gd name="T54" fmla="*/ 1677 w 16132"/>
                <a:gd name="T55" fmla="*/ 7047 h 16095"/>
                <a:gd name="T56" fmla="*/ 1059 w 16132"/>
                <a:gd name="T57" fmla="*/ 7768 h 16095"/>
                <a:gd name="T58" fmla="*/ 561 w 16132"/>
                <a:gd name="T59" fmla="*/ 8540 h 16095"/>
                <a:gd name="T60" fmla="*/ 178 w 16132"/>
                <a:gd name="T61" fmla="*/ 9371 h 16095"/>
                <a:gd name="T62" fmla="*/ 8 w 16132"/>
                <a:gd name="T63" fmla="*/ 9931 h 16095"/>
                <a:gd name="T64" fmla="*/ 16 w 16132"/>
                <a:gd name="T65" fmla="*/ 10235 h 16095"/>
                <a:gd name="T66" fmla="*/ 113 w 16132"/>
                <a:gd name="T67" fmla="*/ 10522 h 16095"/>
                <a:gd name="T68" fmla="*/ 295 w 16132"/>
                <a:gd name="T69" fmla="*/ 10771 h 16095"/>
                <a:gd name="T70" fmla="*/ 5543 w 16132"/>
                <a:gd name="T71" fmla="*/ 15959 h 16095"/>
                <a:gd name="T72" fmla="*/ 5811 w 16132"/>
                <a:gd name="T73" fmla="*/ 16066 h 16095"/>
                <a:gd name="T74" fmla="*/ 6098 w 16132"/>
                <a:gd name="T75" fmla="*/ 16094 h 16095"/>
                <a:gd name="T76" fmla="*/ 6391 w 16132"/>
                <a:gd name="T77" fmla="*/ 16036 h 16095"/>
                <a:gd name="T78" fmla="*/ 6660 w 16132"/>
                <a:gd name="T79" fmla="*/ 15890 h 16095"/>
                <a:gd name="T80" fmla="*/ 6861 w 16132"/>
                <a:gd name="T81" fmla="*/ 15686 h 16095"/>
                <a:gd name="T82" fmla="*/ 6992 w 16132"/>
                <a:gd name="T83" fmla="*/ 15445 h 16095"/>
                <a:gd name="T84" fmla="*/ 7187 w 16132"/>
                <a:gd name="T85" fmla="*/ 14915 h 16095"/>
                <a:gd name="T86" fmla="*/ 7483 w 16132"/>
                <a:gd name="T87" fmla="*/ 14346 h 16095"/>
                <a:gd name="T88" fmla="*/ 7864 w 16132"/>
                <a:gd name="T89" fmla="*/ 13814 h 16095"/>
                <a:gd name="T90" fmla="*/ 8370 w 16132"/>
                <a:gd name="T91" fmla="*/ 13278 h 16095"/>
                <a:gd name="T92" fmla="*/ 9101 w 16132"/>
                <a:gd name="T93" fmla="*/ 12678 h 16095"/>
                <a:gd name="T94" fmla="*/ 9917 w 16132"/>
                <a:gd name="T95" fmla="*/ 12131 h 16095"/>
                <a:gd name="T96" fmla="*/ 11308 w 16132"/>
                <a:gd name="T97" fmla="*/ 11309 h 16095"/>
                <a:gd name="T98" fmla="*/ 12591 w 16132"/>
                <a:gd name="T99" fmla="*/ 10530 h 16095"/>
                <a:gd name="T100" fmla="*/ 13519 w 16132"/>
                <a:gd name="T101" fmla="*/ 9876 h 16095"/>
                <a:gd name="T102" fmla="*/ 14379 w 16132"/>
                <a:gd name="T103" fmla="*/ 9125 h 16095"/>
                <a:gd name="T104" fmla="*/ 15011 w 16132"/>
                <a:gd name="T105" fmla="*/ 8410 h 16095"/>
                <a:gd name="T106" fmla="*/ 15522 w 16132"/>
                <a:gd name="T107" fmla="*/ 7643 h 16095"/>
                <a:gd name="T108" fmla="*/ 15916 w 16132"/>
                <a:gd name="T109" fmla="*/ 6818 h 16095"/>
                <a:gd name="T110" fmla="*/ 16119 w 16132"/>
                <a:gd name="T111" fmla="*/ 6198 h 16095"/>
                <a:gd name="T112" fmla="*/ 16122 w 16132"/>
                <a:gd name="T113" fmla="*/ 5893 h 16095"/>
                <a:gd name="T114" fmla="*/ 16034 w 16132"/>
                <a:gd name="T115" fmla="*/ 5603 h 16095"/>
                <a:gd name="T116" fmla="*/ 15861 w 16132"/>
                <a:gd name="T117" fmla="*/ 5350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132" h="16095">
                  <a:moveTo>
                    <a:pt x="6050" y="15089"/>
                  </a:moveTo>
                  <a:lnTo>
                    <a:pt x="5736" y="14776"/>
                  </a:lnTo>
                  <a:lnTo>
                    <a:pt x="5422" y="14463"/>
                  </a:lnTo>
                  <a:lnTo>
                    <a:pt x="5108" y="14150"/>
                  </a:lnTo>
                  <a:lnTo>
                    <a:pt x="4792" y="13835"/>
                  </a:lnTo>
                  <a:lnTo>
                    <a:pt x="4477" y="13520"/>
                  </a:lnTo>
                  <a:lnTo>
                    <a:pt x="4161" y="13205"/>
                  </a:lnTo>
                  <a:lnTo>
                    <a:pt x="3844" y="12889"/>
                  </a:lnTo>
                  <a:lnTo>
                    <a:pt x="3529" y="12574"/>
                  </a:lnTo>
                  <a:lnTo>
                    <a:pt x="3213" y="12258"/>
                  </a:lnTo>
                  <a:lnTo>
                    <a:pt x="2897" y="11943"/>
                  </a:lnTo>
                  <a:lnTo>
                    <a:pt x="2581" y="11629"/>
                  </a:lnTo>
                  <a:lnTo>
                    <a:pt x="2266" y="11314"/>
                  </a:lnTo>
                  <a:lnTo>
                    <a:pt x="1950" y="10999"/>
                  </a:lnTo>
                  <a:lnTo>
                    <a:pt x="1635" y="10685"/>
                  </a:lnTo>
                  <a:lnTo>
                    <a:pt x="1322" y="10372"/>
                  </a:lnTo>
                  <a:lnTo>
                    <a:pt x="1008" y="10059"/>
                  </a:lnTo>
                  <a:lnTo>
                    <a:pt x="1156" y="9639"/>
                  </a:lnTo>
                  <a:lnTo>
                    <a:pt x="1330" y="9246"/>
                  </a:lnTo>
                  <a:lnTo>
                    <a:pt x="1529" y="8877"/>
                  </a:lnTo>
                  <a:lnTo>
                    <a:pt x="1750" y="8531"/>
                  </a:lnTo>
                  <a:lnTo>
                    <a:pt x="1993" y="8206"/>
                  </a:lnTo>
                  <a:lnTo>
                    <a:pt x="2254" y="7902"/>
                  </a:lnTo>
                  <a:lnTo>
                    <a:pt x="2534" y="7615"/>
                  </a:lnTo>
                  <a:lnTo>
                    <a:pt x="2829" y="7343"/>
                  </a:lnTo>
                  <a:lnTo>
                    <a:pt x="3138" y="7086"/>
                  </a:lnTo>
                  <a:lnTo>
                    <a:pt x="3459" y="6841"/>
                  </a:lnTo>
                  <a:lnTo>
                    <a:pt x="3791" y="6607"/>
                  </a:lnTo>
                  <a:lnTo>
                    <a:pt x="4131" y="6382"/>
                  </a:lnTo>
                  <a:lnTo>
                    <a:pt x="4479" y="6162"/>
                  </a:lnTo>
                  <a:lnTo>
                    <a:pt x="4832" y="5950"/>
                  </a:lnTo>
                  <a:lnTo>
                    <a:pt x="5187" y="5740"/>
                  </a:lnTo>
                  <a:lnTo>
                    <a:pt x="5545" y="5533"/>
                  </a:lnTo>
                  <a:lnTo>
                    <a:pt x="5903" y="5324"/>
                  </a:lnTo>
                  <a:lnTo>
                    <a:pt x="6259" y="5115"/>
                  </a:lnTo>
                  <a:lnTo>
                    <a:pt x="6612" y="4902"/>
                  </a:lnTo>
                  <a:lnTo>
                    <a:pt x="6960" y="4684"/>
                  </a:lnTo>
                  <a:lnTo>
                    <a:pt x="7300" y="4458"/>
                  </a:lnTo>
                  <a:lnTo>
                    <a:pt x="7631" y="4224"/>
                  </a:lnTo>
                  <a:lnTo>
                    <a:pt x="7953" y="3979"/>
                  </a:lnTo>
                  <a:lnTo>
                    <a:pt x="8262" y="3722"/>
                  </a:lnTo>
                  <a:lnTo>
                    <a:pt x="8557" y="3450"/>
                  </a:lnTo>
                  <a:lnTo>
                    <a:pt x="8835" y="3164"/>
                  </a:lnTo>
                  <a:lnTo>
                    <a:pt x="9097" y="2858"/>
                  </a:lnTo>
                  <a:lnTo>
                    <a:pt x="9339" y="2534"/>
                  </a:lnTo>
                  <a:lnTo>
                    <a:pt x="9561" y="2188"/>
                  </a:lnTo>
                  <a:lnTo>
                    <a:pt x="9760" y="1820"/>
                  </a:lnTo>
                  <a:lnTo>
                    <a:pt x="9934" y="1425"/>
                  </a:lnTo>
                  <a:lnTo>
                    <a:pt x="10083" y="1006"/>
                  </a:lnTo>
                  <a:lnTo>
                    <a:pt x="10396" y="1319"/>
                  </a:lnTo>
                  <a:lnTo>
                    <a:pt x="10710" y="1632"/>
                  </a:lnTo>
                  <a:lnTo>
                    <a:pt x="11024" y="1945"/>
                  </a:lnTo>
                  <a:lnTo>
                    <a:pt x="11340" y="2260"/>
                  </a:lnTo>
                  <a:lnTo>
                    <a:pt x="11655" y="2575"/>
                  </a:lnTo>
                  <a:lnTo>
                    <a:pt x="11971" y="2890"/>
                  </a:lnTo>
                  <a:lnTo>
                    <a:pt x="12288" y="3205"/>
                  </a:lnTo>
                  <a:lnTo>
                    <a:pt x="12603" y="3521"/>
                  </a:lnTo>
                  <a:lnTo>
                    <a:pt x="12920" y="3836"/>
                  </a:lnTo>
                  <a:lnTo>
                    <a:pt x="13235" y="4152"/>
                  </a:lnTo>
                  <a:lnTo>
                    <a:pt x="13551" y="4466"/>
                  </a:lnTo>
                  <a:lnTo>
                    <a:pt x="13866" y="4781"/>
                  </a:lnTo>
                  <a:lnTo>
                    <a:pt x="14182" y="5095"/>
                  </a:lnTo>
                  <a:lnTo>
                    <a:pt x="14497" y="5410"/>
                  </a:lnTo>
                  <a:lnTo>
                    <a:pt x="14810" y="5723"/>
                  </a:lnTo>
                  <a:lnTo>
                    <a:pt x="15124" y="6036"/>
                  </a:lnTo>
                  <a:lnTo>
                    <a:pt x="14977" y="6455"/>
                  </a:lnTo>
                  <a:lnTo>
                    <a:pt x="14802" y="6848"/>
                  </a:lnTo>
                  <a:lnTo>
                    <a:pt x="14603" y="7218"/>
                  </a:lnTo>
                  <a:lnTo>
                    <a:pt x="14382" y="7564"/>
                  </a:lnTo>
                  <a:lnTo>
                    <a:pt x="14139" y="7888"/>
                  </a:lnTo>
                  <a:lnTo>
                    <a:pt x="13878" y="8192"/>
                  </a:lnTo>
                  <a:lnTo>
                    <a:pt x="13598" y="8480"/>
                  </a:lnTo>
                  <a:lnTo>
                    <a:pt x="13303" y="8752"/>
                  </a:lnTo>
                  <a:lnTo>
                    <a:pt x="12994" y="9008"/>
                  </a:lnTo>
                  <a:lnTo>
                    <a:pt x="12673" y="9254"/>
                  </a:lnTo>
                  <a:lnTo>
                    <a:pt x="12341" y="9488"/>
                  </a:lnTo>
                  <a:lnTo>
                    <a:pt x="12001" y="9713"/>
                  </a:lnTo>
                  <a:lnTo>
                    <a:pt x="11653" y="9932"/>
                  </a:lnTo>
                  <a:lnTo>
                    <a:pt x="11300" y="10145"/>
                  </a:lnTo>
                  <a:lnTo>
                    <a:pt x="10945" y="10354"/>
                  </a:lnTo>
                  <a:lnTo>
                    <a:pt x="10587" y="10562"/>
                  </a:lnTo>
                  <a:lnTo>
                    <a:pt x="10229" y="10770"/>
                  </a:lnTo>
                  <a:lnTo>
                    <a:pt x="9873" y="10980"/>
                  </a:lnTo>
                  <a:lnTo>
                    <a:pt x="9520" y="11192"/>
                  </a:lnTo>
                  <a:lnTo>
                    <a:pt x="9173" y="11410"/>
                  </a:lnTo>
                  <a:lnTo>
                    <a:pt x="8832" y="11637"/>
                  </a:lnTo>
                  <a:lnTo>
                    <a:pt x="8501" y="11871"/>
                  </a:lnTo>
                  <a:lnTo>
                    <a:pt x="8179" y="12116"/>
                  </a:lnTo>
                  <a:lnTo>
                    <a:pt x="7870" y="12373"/>
                  </a:lnTo>
                  <a:lnTo>
                    <a:pt x="7575" y="12645"/>
                  </a:lnTo>
                  <a:lnTo>
                    <a:pt x="7297" y="12931"/>
                  </a:lnTo>
                  <a:lnTo>
                    <a:pt x="7035" y="13237"/>
                  </a:lnTo>
                  <a:lnTo>
                    <a:pt x="6793" y="13561"/>
                  </a:lnTo>
                  <a:lnTo>
                    <a:pt x="6571" y="13907"/>
                  </a:lnTo>
                  <a:lnTo>
                    <a:pt x="6372" y="14275"/>
                  </a:lnTo>
                  <a:lnTo>
                    <a:pt x="6198" y="14670"/>
                  </a:lnTo>
                  <a:lnTo>
                    <a:pt x="6050" y="15089"/>
                  </a:lnTo>
                  <a:close/>
                  <a:moveTo>
                    <a:pt x="15837" y="5324"/>
                  </a:moveTo>
                  <a:lnTo>
                    <a:pt x="10795" y="295"/>
                  </a:lnTo>
                  <a:lnTo>
                    <a:pt x="10772" y="272"/>
                  </a:lnTo>
                  <a:lnTo>
                    <a:pt x="10747" y="249"/>
                  </a:lnTo>
                  <a:lnTo>
                    <a:pt x="10723" y="228"/>
                  </a:lnTo>
                  <a:lnTo>
                    <a:pt x="10697" y="208"/>
                  </a:lnTo>
                  <a:lnTo>
                    <a:pt x="10670" y="189"/>
                  </a:lnTo>
                  <a:lnTo>
                    <a:pt x="10644" y="170"/>
                  </a:lnTo>
                  <a:lnTo>
                    <a:pt x="10617" y="153"/>
                  </a:lnTo>
                  <a:lnTo>
                    <a:pt x="10589" y="136"/>
                  </a:lnTo>
                  <a:lnTo>
                    <a:pt x="10560" y="121"/>
                  </a:lnTo>
                  <a:lnTo>
                    <a:pt x="10532" y="106"/>
                  </a:lnTo>
                  <a:lnTo>
                    <a:pt x="10503" y="92"/>
                  </a:lnTo>
                  <a:lnTo>
                    <a:pt x="10474" y="78"/>
                  </a:lnTo>
                  <a:lnTo>
                    <a:pt x="10444" y="66"/>
                  </a:lnTo>
                  <a:lnTo>
                    <a:pt x="10414" y="56"/>
                  </a:lnTo>
                  <a:lnTo>
                    <a:pt x="10384" y="46"/>
                  </a:lnTo>
                  <a:lnTo>
                    <a:pt x="10353" y="37"/>
                  </a:lnTo>
                  <a:lnTo>
                    <a:pt x="10321" y="29"/>
                  </a:lnTo>
                  <a:lnTo>
                    <a:pt x="10290" y="22"/>
                  </a:lnTo>
                  <a:lnTo>
                    <a:pt x="10259" y="16"/>
                  </a:lnTo>
                  <a:lnTo>
                    <a:pt x="10228" y="10"/>
                  </a:lnTo>
                  <a:lnTo>
                    <a:pt x="10195" y="6"/>
                  </a:lnTo>
                  <a:lnTo>
                    <a:pt x="10163" y="3"/>
                  </a:lnTo>
                  <a:lnTo>
                    <a:pt x="10131" y="1"/>
                  </a:lnTo>
                  <a:lnTo>
                    <a:pt x="10099" y="0"/>
                  </a:lnTo>
                  <a:lnTo>
                    <a:pt x="10066" y="0"/>
                  </a:lnTo>
                  <a:lnTo>
                    <a:pt x="10034" y="1"/>
                  </a:lnTo>
                  <a:lnTo>
                    <a:pt x="10002" y="3"/>
                  </a:lnTo>
                  <a:lnTo>
                    <a:pt x="9970" y="6"/>
                  </a:lnTo>
                  <a:lnTo>
                    <a:pt x="9937" y="11"/>
                  </a:lnTo>
                  <a:lnTo>
                    <a:pt x="9905" y="16"/>
                  </a:lnTo>
                  <a:lnTo>
                    <a:pt x="9873" y="22"/>
                  </a:lnTo>
                  <a:lnTo>
                    <a:pt x="9841" y="29"/>
                  </a:lnTo>
                  <a:lnTo>
                    <a:pt x="9806" y="38"/>
                  </a:lnTo>
                  <a:lnTo>
                    <a:pt x="9773" y="48"/>
                  </a:lnTo>
                  <a:lnTo>
                    <a:pt x="9741" y="59"/>
                  </a:lnTo>
                  <a:lnTo>
                    <a:pt x="9708" y="71"/>
                  </a:lnTo>
                  <a:lnTo>
                    <a:pt x="9676" y="84"/>
                  </a:lnTo>
                  <a:lnTo>
                    <a:pt x="9645" y="99"/>
                  </a:lnTo>
                  <a:lnTo>
                    <a:pt x="9615" y="115"/>
                  </a:lnTo>
                  <a:lnTo>
                    <a:pt x="9584" y="131"/>
                  </a:lnTo>
                  <a:lnTo>
                    <a:pt x="9555" y="148"/>
                  </a:lnTo>
                  <a:lnTo>
                    <a:pt x="9527" y="166"/>
                  </a:lnTo>
                  <a:lnTo>
                    <a:pt x="9499" y="185"/>
                  </a:lnTo>
                  <a:lnTo>
                    <a:pt x="9472" y="205"/>
                  </a:lnTo>
                  <a:lnTo>
                    <a:pt x="9445" y="226"/>
                  </a:lnTo>
                  <a:lnTo>
                    <a:pt x="9419" y="248"/>
                  </a:lnTo>
                  <a:lnTo>
                    <a:pt x="9394" y="271"/>
                  </a:lnTo>
                  <a:lnTo>
                    <a:pt x="9370" y="295"/>
                  </a:lnTo>
                  <a:lnTo>
                    <a:pt x="9348" y="316"/>
                  </a:lnTo>
                  <a:lnTo>
                    <a:pt x="9328" y="339"/>
                  </a:lnTo>
                  <a:lnTo>
                    <a:pt x="9308" y="362"/>
                  </a:lnTo>
                  <a:lnTo>
                    <a:pt x="9289" y="385"/>
                  </a:lnTo>
                  <a:lnTo>
                    <a:pt x="9271" y="409"/>
                  </a:lnTo>
                  <a:lnTo>
                    <a:pt x="9253" y="434"/>
                  </a:lnTo>
                  <a:lnTo>
                    <a:pt x="9237" y="459"/>
                  </a:lnTo>
                  <a:lnTo>
                    <a:pt x="9220" y="485"/>
                  </a:lnTo>
                  <a:lnTo>
                    <a:pt x="9204" y="511"/>
                  </a:lnTo>
                  <a:lnTo>
                    <a:pt x="9190" y="538"/>
                  </a:lnTo>
                  <a:lnTo>
                    <a:pt x="9176" y="565"/>
                  </a:lnTo>
                  <a:lnTo>
                    <a:pt x="9163" y="592"/>
                  </a:lnTo>
                  <a:lnTo>
                    <a:pt x="9151" y="621"/>
                  </a:lnTo>
                  <a:lnTo>
                    <a:pt x="9140" y="650"/>
                  </a:lnTo>
                  <a:lnTo>
                    <a:pt x="9129" y="679"/>
                  </a:lnTo>
                  <a:lnTo>
                    <a:pt x="9120" y="708"/>
                  </a:lnTo>
                  <a:lnTo>
                    <a:pt x="9097" y="777"/>
                  </a:lnTo>
                  <a:lnTo>
                    <a:pt x="9074" y="846"/>
                  </a:lnTo>
                  <a:lnTo>
                    <a:pt x="9051" y="913"/>
                  </a:lnTo>
                  <a:lnTo>
                    <a:pt x="9026" y="981"/>
                  </a:lnTo>
                  <a:lnTo>
                    <a:pt x="9000" y="1047"/>
                  </a:lnTo>
                  <a:lnTo>
                    <a:pt x="8973" y="1114"/>
                  </a:lnTo>
                  <a:lnTo>
                    <a:pt x="8945" y="1180"/>
                  </a:lnTo>
                  <a:lnTo>
                    <a:pt x="8916" y="1244"/>
                  </a:lnTo>
                  <a:lnTo>
                    <a:pt x="8887" y="1310"/>
                  </a:lnTo>
                  <a:lnTo>
                    <a:pt x="8855" y="1373"/>
                  </a:lnTo>
                  <a:lnTo>
                    <a:pt x="8823" y="1437"/>
                  </a:lnTo>
                  <a:lnTo>
                    <a:pt x="8791" y="1501"/>
                  </a:lnTo>
                  <a:lnTo>
                    <a:pt x="8757" y="1563"/>
                  </a:lnTo>
                  <a:lnTo>
                    <a:pt x="8721" y="1626"/>
                  </a:lnTo>
                  <a:lnTo>
                    <a:pt x="8686" y="1687"/>
                  </a:lnTo>
                  <a:lnTo>
                    <a:pt x="8649" y="1748"/>
                  </a:lnTo>
                  <a:lnTo>
                    <a:pt x="8610" y="1810"/>
                  </a:lnTo>
                  <a:lnTo>
                    <a:pt x="8571" y="1870"/>
                  </a:lnTo>
                  <a:lnTo>
                    <a:pt x="8532" y="1929"/>
                  </a:lnTo>
                  <a:lnTo>
                    <a:pt x="8490" y="1990"/>
                  </a:lnTo>
                  <a:lnTo>
                    <a:pt x="8448" y="2048"/>
                  </a:lnTo>
                  <a:lnTo>
                    <a:pt x="8405" y="2107"/>
                  </a:lnTo>
                  <a:lnTo>
                    <a:pt x="8360" y="2166"/>
                  </a:lnTo>
                  <a:lnTo>
                    <a:pt x="8315" y="2223"/>
                  </a:lnTo>
                  <a:lnTo>
                    <a:pt x="8268" y="2280"/>
                  </a:lnTo>
                  <a:lnTo>
                    <a:pt x="8220" y="2338"/>
                  </a:lnTo>
                  <a:lnTo>
                    <a:pt x="8172" y="2394"/>
                  </a:lnTo>
                  <a:lnTo>
                    <a:pt x="8121" y="2450"/>
                  </a:lnTo>
                  <a:lnTo>
                    <a:pt x="8071" y="2507"/>
                  </a:lnTo>
                  <a:lnTo>
                    <a:pt x="8019" y="2562"/>
                  </a:lnTo>
                  <a:lnTo>
                    <a:pt x="7966" y="2617"/>
                  </a:lnTo>
                  <a:lnTo>
                    <a:pt x="7912" y="2672"/>
                  </a:lnTo>
                  <a:lnTo>
                    <a:pt x="7838" y="2744"/>
                  </a:lnTo>
                  <a:lnTo>
                    <a:pt x="7763" y="2816"/>
                  </a:lnTo>
                  <a:lnTo>
                    <a:pt x="7686" y="2886"/>
                  </a:lnTo>
                  <a:lnTo>
                    <a:pt x="7608" y="2955"/>
                  </a:lnTo>
                  <a:lnTo>
                    <a:pt x="7530" y="3024"/>
                  </a:lnTo>
                  <a:lnTo>
                    <a:pt x="7449" y="3091"/>
                  </a:lnTo>
                  <a:lnTo>
                    <a:pt x="7367" y="3158"/>
                  </a:lnTo>
                  <a:lnTo>
                    <a:pt x="7285" y="3224"/>
                  </a:lnTo>
                  <a:lnTo>
                    <a:pt x="7201" y="3288"/>
                  </a:lnTo>
                  <a:lnTo>
                    <a:pt x="7116" y="3353"/>
                  </a:lnTo>
                  <a:lnTo>
                    <a:pt x="7031" y="3416"/>
                  </a:lnTo>
                  <a:lnTo>
                    <a:pt x="6944" y="3480"/>
                  </a:lnTo>
                  <a:lnTo>
                    <a:pt x="6856" y="3542"/>
                  </a:lnTo>
                  <a:lnTo>
                    <a:pt x="6767" y="3603"/>
                  </a:lnTo>
                  <a:lnTo>
                    <a:pt x="6678" y="3665"/>
                  </a:lnTo>
                  <a:lnTo>
                    <a:pt x="6587" y="3725"/>
                  </a:lnTo>
                  <a:lnTo>
                    <a:pt x="6495" y="3785"/>
                  </a:lnTo>
                  <a:lnTo>
                    <a:pt x="6402" y="3846"/>
                  </a:lnTo>
                  <a:lnTo>
                    <a:pt x="6310" y="3905"/>
                  </a:lnTo>
                  <a:lnTo>
                    <a:pt x="6215" y="3963"/>
                  </a:lnTo>
                  <a:lnTo>
                    <a:pt x="6121" y="4023"/>
                  </a:lnTo>
                  <a:lnTo>
                    <a:pt x="6025" y="4081"/>
                  </a:lnTo>
                  <a:lnTo>
                    <a:pt x="5930" y="4139"/>
                  </a:lnTo>
                  <a:lnTo>
                    <a:pt x="5833" y="4198"/>
                  </a:lnTo>
                  <a:lnTo>
                    <a:pt x="5637" y="4314"/>
                  </a:lnTo>
                  <a:lnTo>
                    <a:pt x="5440" y="4430"/>
                  </a:lnTo>
                  <a:lnTo>
                    <a:pt x="5241" y="4546"/>
                  </a:lnTo>
                  <a:lnTo>
                    <a:pt x="5039" y="4663"/>
                  </a:lnTo>
                  <a:lnTo>
                    <a:pt x="4825" y="4786"/>
                  </a:lnTo>
                  <a:lnTo>
                    <a:pt x="4611" y="4912"/>
                  </a:lnTo>
                  <a:lnTo>
                    <a:pt x="4395" y="5038"/>
                  </a:lnTo>
                  <a:lnTo>
                    <a:pt x="4180" y="5165"/>
                  </a:lnTo>
                  <a:lnTo>
                    <a:pt x="4073" y="5231"/>
                  </a:lnTo>
                  <a:lnTo>
                    <a:pt x="3966" y="5296"/>
                  </a:lnTo>
                  <a:lnTo>
                    <a:pt x="3860" y="5362"/>
                  </a:lnTo>
                  <a:lnTo>
                    <a:pt x="3753" y="5428"/>
                  </a:lnTo>
                  <a:lnTo>
                    <a:pt x="3647" y="5495"/>
                  </a:lnTo>
                  <a:lnTo>
                    <a:pt x="3541" y="5564"/>
                  </a:lnTo>
                  <a:lnTo>
                    <a:pt x="3435" y="5632"/>
                  </a:lnTo>
                  <a:lnTo>
                    <a:pt x="3330" y="5702"/>
                  </a:lnTo>
                  <a:lnTo>
                    <a:pt x="3226" y="5773"/>
                  </a:lnTo>
                  <a:lnTo>
                    <a:pt x="3123" y="5844"/>
                  </a:lnTo>
                  <a:lnTo>
                    <a:pt x="3020" y="5917"/>
                  </a:lnTo>
                  <a:lnTo>
                    <a:pt x="2917" y="5990"/>
                  </a:lnTo>
                  <a:lnTo>
                    <a:pt x="2815" y="6065"/>
                  </a:lnTo>
                  <a:lnTo>
                    <a:pt x="2713" y="6140"/>
                  </a:lnTo>
                  <a:lnTo>
                    <a:pt x="2613" y="6218"/>
                  </a:lnTo>
                  <a:lnTo>
                    <a:pt x="2514" y="6295"/>
                  </a:lnTo>
                  <a:lnTo>
                    <a:pt x="2415" y="6375"/>
                  </a:lnTo>
                  <a:lnTo>
                    <a:pt x="2317" y="6455"/>
                  </a:lnTo>
                  <a:lnTo>
                    <a:pt x="2220" y="6538"/>
                  </a:lnTo>
                  <a:lnTo>
                    <a:pt x="2125" y="6621"/>
                  </a:lnTo>
                  <a:lnTo>
                    <a:pt x="2031" y="6706"/>
                  </a:lnTo>
                  <a:lnTo>
                    <a:pt x="1937" y="6792"/>
                  </a:lnTo>
                  <a:lnTo>
                    <a:pt x="1844" y="6880"/>
                  </a:lnTo>
                  <a:lnTo>
                    <a:pt x="1753" y="6969"/>
                  </a:lnTo>
                  <a:lnTo>
                    <a:pt x="1677" y="7047"/>
                  </a:lnTo>
                  <a:lnTo>
                    <a:pt x="1602" y="7124"/>
                  </a:lnTo>
                  <a:lnTo>
                    <a:pt x="1529" y="7203"/>
                  </a:lnTo>
                  <a:lnTo>
                    <a:pt x="1457" y="7282"/>
                  </a:lnTo>
                  <a:lnTo>
                    <a:pt x="1387" y="7361"/>
                  </a:lnTo>
                  <a:lnTo>
                    <a:pt x="1319" y="7441"/>
                  </a:lnTo>
                  <a:lnTo>
                    <a:pt x="1251" y="7521"/>
                  </a:lnTo>
                  <a:lnTo>
                    <a:pt x="1186" y="7603"/>
                  </a:lnTo>
                  <a:lnTo>
                    <a:pt x="1121" y="7685"/>
                  </a:lnTo>
                  <a:lnTo>
                    <a:pt x="1059" y="7768"/>
                  </a:lnTo>
                  <a:lnTo>
                    <a:pt x="998" y="7850"/>
                  </a:lnTo>
                  <a:lnTo>
                    <a:pt x="938" y="7935"/>
                  </a:lnTo>
                  <a:lnTo>
                    <a:pt x="880" y="8018"/>
                  </a:lnTo>
                  <a:lnTo>
                    <a:pt x="823" y="8104"/>
                  </a:lnTo>
                  <a:lnTo>
                    <a:pt x="767" y="8189"/>
                  </a:lnTo>
                  <a:lnTo>
                    <a:pt x="714" y="8276"/>
                  </a:lnTo>
                  <a:lnTo>
                    <a:pt x="661" y="8363"/>
                  </a:lnTo>
                  <a:lnTo>
                    <a:pt x="610" y="8451"/>
                  </a:lnTo>
                  <a:lnTo>
                    <a:pt x="561" y="8540"/>
                  </a:lnTo>
                  <a:lnTo>
                    <a:pt x="513" y="8629"/>
                  </a:lnTo>
                  <a:lnTo>
                    <a:pt x="466" y="8719"/>
                  </a:lnTo>
                  <a:lnTo>
                    <a:pt x="420" y="8810"/>
                  </a:lnTo>
                  <a:lnTo>
                    <a:pt x="377" y="8902"/>
                  </a:lnTo>
                  <a:lnTo>
                    <a:pt x="335" y="8994"/>
                  </a:lnTo>
                  <a:lnTo>
                    <a:pt x="293" y="9088"/>
                  </a:lnTo>
                  <a:lnTo>
                    <a:pt x="254" y="9181"/>
                  </a:lnTo>
                  <a:lnTo>
                    <a:pt x="216" y="9276"/>
                  </a:lnTo>
                  <a:lnTo>
                    <a:pt x="178" y="9371"/>
                  </a:lnTo>
                  <a:lnTo>
                    <a:pt x="143" y="9468"/>
                  </a:lnTo>
                  <a:lnTo>
                    <a:pt x="109" y="9564"/>
                  </a:lnTo>
                  <a:lnTo>
                    <a:pt x="77" y="9663"/>
                  </a:lnTo>
                  <a:lnTo>
                    <a:pt x="45" y="9762"/>
                  </a:lnTo>
                  <a:lnTo>
                    <a:pt x="35" y="9795"/>
                  </a:lnTo>
                  <a:lnTo>
                    <a:pt x="27" y="9829"/>
                  </a:lnTo>
                  <a:lnTo>
                    <a:pt x="19" y="9863"/>
                  </a:lnTo>
                  <a:lnTo>
                    <a:pt x="13" y="9896"/>
                  </a:lnTo>
                  <a:lnTo>
                    <a:pt x="8" y="9931"/>
                  </a:lnTo>
                  <a:lnTo>
                    <a:pt x="5" y="9965"/>
                  </a:lnTo>
                  <a:lnTo>
                    <a:pt x="2" y="9999"/>
                  </a:lnTo>
                  <a:lnTo>
                    <a:pt x="0" y="10033"/>
                  </a:lnTo>
                  <a:lnTo>
                    <a:pt x="0" y="10067"/>
                  </a:lnTo>
                  <a:lnTo>
                    <a:pt x="1" y="10101"/>
                  </a:lnTo>
                  <a:lnTo>
                    <a:pt x="3" y="10135"/>
                  </a:lnTo>
                  <a:lnTo>
                    <a:pt x="6" y="10168"/>
                  </a:lnTo>
                  <a:lnTo>
                    <a:pt x="10" y="10202"/>
                  </a:lnTo>
                  <a:lnTo>
                    <a:pt x="16" y="10235"/>
                  </a:lnTo>
                  <a:lnTo>
                    <a:pt x="22" y="10269"/>
                  </a:lnTo>
                  <a:lnTo>
                    <a:pt x="29" y="10301"/>
                  </a:lnTo>
                  <a:lnTo>
                    <a:pt x="38" y="10334"/>
                  </a:lnTo>
                  <a:lnTo>
                    <a:pt x="48" y="10366"/>
                  </a:lnTo>
                  <a:lnTo>
                    <a:pt x="58" y="10398"/>
                  </a:lnTo>
                  <a:lnTo>
                    <a:pt x="71" y="10430"/>
                  </a:lnTo>
                  <a:lnTo>
                    <a:pt x="84" y="10461"/>
                  </a:lnTo>
                  <a:lnTo>
                    <a:pt x="98" y="10492"/>
                  </a:lnTo>
                  <a:lnTo>
                    <a:pt x="113" y="10522"/>
                  </a:lnTo>
                  <a:lnTo>
                    <a:pt x="129" y="10552"/>
                  </a:lnTo>
                  <a:lnTo>
                    <a:pt x="146" y="10581"/>
                  </a:lnTo>
                  <a:lnTo>
                    <a:pt x="164" y="10611"/>
                  </a:lnTo>
                  <a:lnTo>
                    <a:pt x="184" y="10639"/>
                  </a:lnTo>
                  <a:lnTo>
                    <a:pt x="204" y="10666"/>
                  </a:lnTo>
                  <a:lnTo>
                    <a:pt x="225" y="10693"/>
                  </a:lnTo>
                  <a:lnTo>
                    <a:pt x="248" y="10719"/>
                  </a:lnTo>
                  <a:lnTo>
                    <a:pt x="271" y="10745"/>
                  </a:lnTo>
                  <a:lnTo>
                    <a:pt x="295" y="10771"/>
                  </a:lnTo>
                  <a:lnTo>
                    <a:pt x="5337" y="15800"/>
                  </a:lnTo>
                  <a:lnTo>
                    <a:pt x="5360" y="15823"/>
                  </a:lnTo>
                  <a:lnTo>
                    <a:pt x="5385" y="15846"/>
                  </a:lnTo>
                  <a:lnTo>
                    <a:pt x="5409" y="15867"/>
                  </a:lnTo>
                  <a:lnTo>
                    <a:pt x="5435" y="15887"/>
                  </a:lnTo>
                  <a:lnTo>
                    <a:pt x="5462" y="15906"/>
                  </a:lnTo>
                  <a:lnTo>
                    <a:pt x="5488" y="15925"/>
                  </a:lnTo>
                  <a:lnTo>
                    <a:pt x="5515" y="15942"/>
                  </a:lnTo>
                  <a:lnTo>
                    <a:pt x="5543" y="15959"/>
                  </a:lnTo>
                  <a:lnTo>
                    <a:pt x="5572" y="15974"/>
                  </a:lnTo>
                  <a:lnTo>
                    <a:pt x="5600" y="15989"/>
                  </a:lnTo>
                  <a:lnTo>
                    <a:pt x="5629" y="16003"/>
                  </a:lnTo>
                  <a:lnTo>
                    <a:pt x="5658" y="16017"/>
                  </a:lnTo>
                  <a:lnTo>
                    <a:pt x="5688" y="16029"/>
                  </a:lnTo>
                  <a:lnTo>
                    <a:pt x="5718" y="16039"/>
                  </a:lnTo>
                  <a:lnTo>
                    <a:pt x="5749" y="16049"/>
                  </a:lnTo>
                  <a:lnTo>
                    <a:pt x="5779" y="16058"/>
                  </a:lnTo>
                  <a:lnTo>
                    <a:pt x="5811" y="16066"/>
                  </a:lnTo>
                  <a:lnTo>
                    <a:pt x="5842" y="16073"/>
                  </a:lnTo>
                  <a:lnTo>
                    <a:pt x="5873" y="16079"/>
                  </a:lnTo>
                  <a:lnTo>
                    <a:pt x="5904" y="16085"/>
                  </a:lnTo>
                  <a:lnTo>
                    <a:pt x="5937" y="16089"/>
                  </a:lnTo>
                  <a:lnTo>
                    <a:pt x="5969" y="16092"/>
                  </a:lnTo>
                  <a:lnTo>
                    <a:pt x="6001" y="16094"/>
                  </a:lnTo>
                  <a:lnTo>
                    <a:pt x="6033" y="16095"/>
                  </a:lnTo>
                  <a:lnTo>
                    <a:pt x="6066" y="16095"/>
                  </a:lnTo>
                  <a:lnTo>
                    <a:pt x="6098" y="16094"/>
                  </a:lnTo>
                  <a:lnTo>
                    <a:pt x="6130" y="16092"/>
                  </a:lnTo>
                  <a:lnTo>
                    <a:pt x="6162" y="16089"/>
                  </a:lnTo>
                  <a:lnTo>
                    <a:pt x="6195" y="16084"/>
                  </a:lnTo>
                  <a:lnTo>
                    <a:pt x="6227" y="16079"/>
                  </a:lnTo>
                  <a:lnTo>
                    <a:pt x="6259" y="16073"/>
                  </a:lnTo>
                  <a:lnTo>
                    <a:pt x="6291" y="16066"/>
                  </a:lnTo>
                  <a:lnTo>
                    <a:pt x="6326" y="16057"/>
                  </a:lnTo>
                  <a:lnTo>
                    <a:pt x="6359" y="16047"/>
                  </a:lnTo>
                  <a:lnTo>
                    <a:pt x="6391" y="16036"/>
                  </a:lnTo>
                  <a:lnTo>
                    <a:pt x="6424" y="16024"/>
                  </a:lnTo>
                  <a:lnTo>
                    <a:pt x="6456" y="16009"/>
                  </a:lnTo>
                  <a:lnTo>
                    <a:pt x="6487" y="15995"/>
                  </a:lnTo>
                  <a:lnTo>
                    <a:pt x="6517" y="15980"/>
                  </a:lnTo>
                  <a:lnTo>
                    <a:pt x="6548" y="15964"/>
                  </a:lnTo>
                  <a:lnTo>
                    <a:pt x="6577" y="15947"/>
                  </a:lnTo>
                  <a:lnTo>
                    <a:pt x="6605" y="15929"/>
                  </a:lnTo>
                  <a:lnTo>
                    <a:pt x="6633" y="15909"/>
                  </a:lnTo>
                  <a:lnTo>
                    <a:pt x="6660" y="15890"/>
                  </a:lnTo>
                  <a:lnTo>
                    <a:pt x="6687" y="15869"/>
                  </a:lnTo>
                  <a:lnTo>
                    <a:pt x="6713" y="15847"/>
                  </a:lnTo>
                  <a:lnTo>
                    <a:pt x="6738" y="15823"/>
                  </a:lnTo>
                  <a:lnTo>
                    <a:pt x="6762" y="15800"/>
                  </a:lnTo>
                  <a:lnTo>
                    <a:pt x="6784" y="15778"/>
                  </a:lnTo>
                  <a:lnTo>
                    <a:pt x="6804" y="15756"/>
                  </a:lnTo>
                  <a:lnTo>
                    <a:pt x="6824" y="15733"/>
                  </a:lnTo>
                  <a:lnTo>
                    <a:pt x="6843" y="15710"/>
                  </a:lnTo>
                  <a:lnTo>
                    <a:pt x="6861" y="15686"/>
                  </a:lnTo>
                  <a:lnTo>
                    <a:pt x="6879" y="15661"/>
                  </a:lnTo>
                  <a:lnTo>
                    <a:pt x="6895" y="15635"/>
                  </a:lnTo>
                  <a:lnTo>
                    <a:pt x="6912" y="15610"/>
                  </a:lnTo>
                  <a:lnTo>
                    <a:pt x="6928" y="15584"/>
                  </a:lnTo>
                  <a:lnTo>
                    <a:pt x="6942" y="15557"/>
                  </a:lnTo>
                  <a:lnTo>
                    <a:pt x="6956" y="15530"/>
                  </a:lnTo>
                  <a:lnTo>
                    <a:pt x="6969" y="15501"/>
                  </a:lnTo>
                  <a:lnTo>
                    <a:pt x="6981" y="15473"/>
                  </a:lnTo>
                  <a:lnTo>
                    <a:pt x="6992" y="15445"/>
                  </a:lnTo>
                  <a:lnTo>
                    <a:pt x="7003" y="15416"/>
                  </a:lnTo>
                  <a:lnTo>
                    <a:pt x="7012" y="15386"/>
                  </a:lnTo>
                  <a:lnTo>
                    <a:pt x="7035" y="15317"/>
                  </a:lnTo>
                  <a:lnTo>
                    <a:pt x="7058" y="15249"/>
                  </a:lnTo>
                  <a:lnTo>
                    <a:pt x="7081" y="15181"/>
                  </a:lnTo>
                  <a:lnTo>
                    <a:pt x="7106" y="15113"/>
                  </a:lnTo>
                  <a:lnTo>
                    <a:pt x="7132" y="15047"/>
                  </a:lnTo>
                  <a:lnTo>
                    <a:pt x="7159" y="14980"/>
                  </a:lnTo>
                  <a:lnTo>
                    <a:pt x="7187" y="14915"/>
                  </a:lnTo>
                  <a:lnTo>
                    <a:pt x="7216" y="14850"/>
                  </a:lnTo>
                  <a:lnTo>
                    <a:pt x="7245" y="14784"/>
                  </a:lnTo>
                  <a:lnTo>
                    <a:pt x="7277" y="14721"/>
                  </a:lnTo>
                  <a:lnTo>
                    <a:pt x="7309" y="14657"/>
                  </a:lnTo>
                  <a:lnTo>
                    <a:pt x="7341" y="14593"/>
                  </a:lnTo>
                  <a:lnTo>
                    <a:pt x="7375" y="14531"/>
                  </a:lnTo>
                  <a:lnTo>
                    <a:pt x="7411" y="14468"/>
                  </a:lnTo>
                  <a:lnTo>
                    <a:pt x="7446" y="14407"/>
                  </a:lnTo>
                  <a:lnTo>
                    <a:pt x="7483" y="14346"/>
                  </a:lnTo>
                  <a:lnTo>
                    <a:pt x="7522" y="14284"/>
                  </a:lnTo>
                  <a:lnTo>
                    <a:pt x="7561" y="14224"/>
                  </a:lnTo>
                  <a:lnTo>
                    <a:pt x="7601" y="14165"/>
                  </a:lnTo>
                  <a:lnTo>
                    <a:pt x="7642" y="14104"/>
                  </a:lnTo>
                  <a:lnTo>
                    <a:pt x="7684" y="14046"/>
                  </a:lnTo>
                  <a:lnTo>
                    <a:pt x="7727" y="13987"/>
                  </a:lnTo>
                  <a:lnTo>
                    <a:pt x="7773" y="13929"/>
                  </a:lnTo>
                  <a:lnTo>
                    <a:pt x="7818" y="13871"/>
                  </a:lnTo>
                  <a:lnTo>
                    <a:pt x="7864" y="13814"/>
                  </a:lnTo>
                  <a:lnTo>
                    <a:pt x="7912" y="13756"/>
                  </a:lnTo>
                  <a:lnTo>
                    <a:pt x="7961" y="13700"/>
                  </a:lnTo>
                  <a:lnTo>
                    <a:pt x="8011" y="13644"/>
                  </a:lnTo>
                  <a:lnTo>
                    <a:pt x="8062" y="13588"/>
                  </a:lnTo>
                  <a:lnTo>
                    <a:pt x="8113" y="13532"/>
                  </a:lnTo>
                  <a:lnTo>
                    <a:pt x="8167" y="13478"/>
                  </a:lnTo>
                  <a:lnTo>
                    <a:pt x="8221" y="13422"/>
                  </a:lnTo>
                  <a:lnTo>
                    <a:pt x="8295" y="13350"/>
                  </a:lnTo>
                  <a:lnTo>
                    <a:pt x="8370" y="13278"/>
                  </a:lnTo>
                  <a:lnTo>
                    <a:pt x="8446" y="13208"/>
                  </a:lnTo>
                  <a:lnTo>
                    <a:pt x="8524" y="13139"/>
                  </a:lnTo>
                  <a:lnTo>
                    <a:pt x="8603" y="13070"/>
                  </a:lnTo>
                  <a:lnTo>
                    <a:pt x="8683" y="13003"/>
                  </a:lnTo>
                  <a:lnTo>
                    <a:pt x="8765" y="12936"/>
                  </a:lnTo>
                  <a:lnTo>
                    <a:pt x="8847" y="12871"/>
                  </a:lnTo>
                  <a:lnTo>
                    <a:pt x="8931" y="12806"/>
                  </a:lnTo>
                  <a:lnTo>
                    <a:pt x="9016" y="12741"/>
                  </a:lnTo>
                  <a:lnTo>
                    <a:pt x="9101" y="12678"/>
                  </a:lnTo>
                  <a:lnTo>
                    <a:pt x="9188" y="12615"/>
                  </a:lnTo>
                  <a:lnTo>
                    <a:pt x="9277" y="12553"/>
                  </a:lnTo>
                  <a:lnTo>
                    <a:pt x="9366" y="12491"/>
                  </a:lnTo>
                  <a:lnTo>
                    <a:pt x="9455" y="12430"/>
                  </a:lnTo>
                  <a:lnTo>
                    <a:pt x="9546" y="12369"/>
                  </a:lnTo>
                  <a:lnTo>
                    <a:pt x="9638" y="12309"/>
                  </a:lnTo>
                  <a:lnTo>
                    <a:pt x="9730" y="12249"/>
                  </a:lnTo>
                  <a:lnTo>
                    <a:pt x="9823" y="12190"/>
                  </a:lnTo>
                  <a:lnTo>
                    <a:pt x="9917" y="12131"/>
                  </a:lnTo>
                  <a:lnTo>
                    <a:pt x="10012" y="12072"/>
                  </a:lnTo>
                  <a:lnTo>
                    <a:pt x="10107" y="12014"/>
                  </a:lnTo>
                  <a:lnTo>
                    <a:pt x="10203" y="11956"/>
                  </a:lnTo>
                  <a:lnTo>
                    <a:pt x="10300" y="11897"/>
                  </a:lnTo>
                  <a:lnTo>
                    <a:pt x="10495" y="11781"/>
                  </a:lnTo>
                  <a:lnTo>
                    <a:pt x="10692" y="11665"/>
                  </a:lnTo>
                  <a:lnTo>
                    <a:pt x="10892" y="11549"/>
                  </a:lnTo>
                  <a:lnTo>
                    <a:pt x="11093" y="11432"/>
                  </a:lnTo>
                  <a:lnTo>
                    <a:pt x="11308" y="11309"/>
                  </a:lnTo>
                  <a:lnTo>
                    <a:pt x="11522" y="11183"/>
                  </a:lnTo>
                  <a:lnTo>
                    <a:pt x="11737" y="11056"/>
                  </a:lnTo>
                  <a:lnTo>
                    <a:pt x="11952" y="10929"/>
                  </a:lnTo>
                  <a:lnTo>
                    <a:pt x="12059" y="10864"/>
                  </a:lnTo>
                  <a:lnTo>
                    <a:pt x="12166" y="10799"/>
                  </a:lnTo>
                  <a:lnTo>
                    <a:pt x="12272" y="10732"/>
                  </a:lnTo>
                  <a:lnTo>
                    <a:pt x="12379" y="10666"/>
                  </a:lnTo>
                  <a:lnTo>
                    <a:pt x="12485" y="10599"/>
                  </a:lnTo>
                  <a:lnTo>
                    <a:pt x="12591" y="10530"/>
                  </a:lnTo>
                  <a:lnTo>
                    <a:pt x="12697" y="10462"/>
                  </a:lnTo>
                  <a:lnTo>
                    <a:pt x="12802" y="10392"/>
                  </a:lnTo>
                  <a:lnTo>
                    <a:pt x="12906" y="10321"/>
                  </a:lnTo>
                  <a:lnTo>
                    <a:pt x="13009" y="10249"/>
                  </a:lnTo>
                  <a:lnTo>
                    <a:pt x="13113" y="10177"/>
                  </a:lnTo>
                  <a:lnTo>
                    <a:pt x="13215" y="10104"/>
                  </a:lnTo>
                  <a:lnTo>
                    <a:pt x="13317" y="10029"/>
                  </a:lnTo>
                  <a:lnTo>
                    <a:pt x="13419" y="9954"/>
                  </a:lnTo>
                  <a:lnTo>
                    <a:pt x="13519" y="9876"/>
                  </a:lnTo>
                  <a:lnTo>
                    <a:pt x="13618" y="9799"/>
                  </a:lnTo>
                  <a:lnTo>
                    <a:pt x="13717" y="9719"/>
                  </a:lnTo>
                  <a:lnTo>
                    <a:pt x="13815" y="9639"/>
                  </a:lnTo>
                  <a:lnTo>
                    <a:pt x="13912" y="9556"/>
                  </a:lnTo>
                  <a:lnTo>
                    <a:pt x="14007" y="9473"/>
                  </a:lnTo>
                  <a:lnTo>
                    <a:pt x="14101" y="9388"/>
                  </a:lnTo>
                  <a:lnTo>
                    <a:pt x="14195" y="9302"/>
                  </a:lnTo>
                  <a:lnTo>
                    <a:pt x="14288" y="9214"/>
                  </a:lnTo>
                  <a:lnTo>
                    <a:pt x="14379" y="9125"/>
                  </a:lnTo>
                  <a:lnTo>
                    <a:pt x="14455" y="9047"/>
                  </a:lnTo>
                  <a:lnTo>
                    <a:pt x="14530" y="8970"/>
                  </a:lnTo>
                  <a:lnTo>
                    <a:pt x="14602" y="8891"/>
                  </a:lnTo>
                  <a:lnTo>
                    <a:pt x="14675" y="8813"/>
                  </a:lnTo>
                  <a:lnTo>
                    <a:pt x="14745" y="8734"/>
                  </a:lnTo>
                  <a:lnTo>
                    <a:pt x="14813" y="8653"/>
                  </a:lnTo>
                  <a:lnTo>
                    <a:pt x="14881" y="8573"/>
                  </a:lnTo>
                  <a:lnTo>
                    <a:pt x="14946" y="8491"/>
                  </a:lnTo>
                  <a:lnTo>
                    <a:pt x="15011" y="8410"/>
                  </a:lnTo>
                  <a:lnTo>
                    <a:pt x="15073" y="8327"/>
                  </a:lnTo>
                  <a:lnTo>
                    <a:pt x="15134" y="8244"/>
                  </a:lnTo>
                  <a:lnTo>
                    <a:pt x="15194" y="8160"/>
                  </a:lnTo>
                  <a:lnTo>
                    <a:pt x="15252" y="8076"/>
                  </a:lnTo>
                  <a:lnTo>
                    <a:pt x="15309" y="7990"/>
                  </a:lnTo>
                  <a:lnTo>
                    <a:pt x="15365" y="7905"/>
                  </a:lnTo>
                  <a:lnTo>
                    <a:pt x="15418" y="7818"/>
                  </a:lnTo>
                  <a:lnTo>
                    <a:pt x="15471" y="7731"/>
                  </a:lnTo>
                  <a:lnTo>
                    <a:pt x="15522" y="7643"/>
                  </a:lnTo>
                  <a:lnTo>
                    <a:pt x="15571" y="7555"/>
                  </a:lnTo>
                  <a:lnTo>
                    <a:pt x="15619" y="7465"/>
                  </a:lnTo>
                  <a:lnTo>
                    <a:pt x="15666" y="7375"/>
                  </a:lnTo>
                  <a:lnTo>
                    <a:pt x="15712" y="7284"/>
                  </a:lnTo>
                  <a:lnTo>
                    <a:pt x="15755" y="7192"/>
                  </a:lnTo>
                  <a:lnTo>
                    <a:pt x="15797" y="7100"/>
                  </a:lnTo>
                  <a:lnTo>
                    <a:pt x="15839" y="7007"/>
                  </a:lnTo>
                  <a:lnTo>
                    <a:pt x="15878" y="6913"/>
                  </a:lnTo>
                  <a:lnTo>
                    <a:pt x="15916" y="6818"/>
                  </a:lnTo>
                  <a:lnTo>
                    <a:pt x="15954" y="6723"/>
                  </a:lnTo>
                  <a:lnTo>
                    <a:pt x="15989" y="6626"/>
                  </a:lnTo>
                  <a:lnTo>
                    <a:pt x="16023" y="6530"/>
                  </a:lnTo>
                  <a:lnTo>
                    <a:pt x="16055" y="6431"/>
                  </a:lnTo>
                  <a:lnTo>
                    <a:pt x="16087" y="6332"/>
                  </a:lnTo>
                  <a:lnTo>
                    <a:pt x="16097" y="6299"/>
                  </a:lnTo>
                  <a:lnTo>
                    <a:pt x="16105" y="6265"/>
                  </a:lnTo>
                  <a:lnTo>
                    <a:pt x="16113" y="6232"/>
                  </a:lnTo>
                  <a:lnTo>
                    <a:pt x="16119" y="6198"/>
                  </a:lnTo>
                  <a:lnTo>
                    <a:pt x="16124" y="6163"/>
                  </a:lnTo>
                  <a:lnTo>
                    <a:pt x="16127" y="6129"/>
                  </a:lnTo>
                  <a:lnTo>
                    <a:pt x="16130" y="6095"/>
                  </a:lnTo>
                  <a:lnTo>
                    <a:pt x="16132" y="6062"/>
                  </a:lnTo>
                  <a:lnTo>
                    <a:pt x="16132" y="6028"/>
                  </a:lnTo>
                  <a:lnTo>
                    <a:pt x="16131" y="5993"/>
                  </a:lnTo>
                  <a:lnTo>
                    <a:pt x="16129" y="5960"/>
                  </a:lnTo>
                  <a:lnTo>
                    <a:pt x="16126" y="5926"/>
                  </a:lnTo>
                  <a:lnTo>
                    <a:pt x="16122" y="5893"/>
                  </a:lnTo>
                  <a:lnTo>
                    <a:pt x="16116" y="5860"/>
                  </a:lnTo>
                  <a:lnTo>
                    <a:pt x="16110" y="5826"/>
                  </a:lnTo>
                  <a:lnTo>
                    <a:pt x="16103" y="5793"/>
                  </a:lnTo>
                  <a:lnTo>
                    <a:pt x="16094" y="5761"/>
                  </a:lnTo>
                  <a:lnTo>
                    <a:pt x="16084" y="5729"/>
                  </a:lnTo>
                  <a:lnTo>
                    <a:pt x="16074" y="5697"/>
                  </a:lnTo>
                  <a:lnTo>
                    <a:pt x="16061" y="5664"/>
                  </a:lnTo>
                  <a:lnTo>
                    <a:pt x="16048" y="5633"/>
                  </a:lnTo>
                  <a:lnTo>
                    <a:pt x="16034" y="5603"/>
                  </a:lnTo>
                  <a:lnTo>
                    <a:pt x="16019" y="5573"/>
                  </a:lnTo>
                  <a:lnTo>
                    <a:pt x="16003" y="5543"/>
                  </a:lnTo>
                  <a:lnTo>
                    <a:pt x="15986" y="5514"/>
                  </a:lnTo>
                  <a:lnTo>
                    <a:pt x="15968" y="5484"/>
                  </a:lnTo>
                  <a:lnTo>
                    <a:pt x="15948" y="5456"/>
                  </a:lnTo>
                  <a:lnTo>
                    <a:pt x="15928" y="5429"/>
                  </a:lnTo>
                  <a:lnTo>
                    <a:pt x="15907" y="5402"/>
                  </a:lnTo>
                  <a:lnTo>
                    <a:pt x="15884" y="5375"/>
                  </a:lnTo>
                  <a:lnTo>
                    <a:pt x="15861" y="5350"/>
                  </a:lnTo>
                  <a:lnTo>
                    <a:pt x="15837" y="53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201"/>
            <p:cNvSpPr>
              <a:spLocks noEditPoints="1"/>
            </p:cNvSpPr>
            <p:nvPr/>
          </p:nvSpPr>
          <p:spPr bwMode="auto">
            <a:xfrm>
              <a:off x="3043238" y="4397375"/>
              <a:ext cx="185738" cy="193675"/>
            </a:xfrm>
            <a:custGeom>
              <a:avLst/>
              <a:gdLst>
                <a:gd name="T0" fmla="*/ 3132 w 4362"/>
                <a:gd name="T1" fmla="*/ 3096 h 4518"/>
                <a:gd name="T2" fmla="*/ 2633 w 4362"/>
                <a:gd name="T3" fmla="*/ 2415 h 4518"/>
                <a:gd name="T4" fmla="*/ 3056 w 4362"/>
                <a:gd name="T5" fmla="*/ 2277 h 4518"/>
                <a:gd name="T6" fmla="*/ 3379 w 4362"/>
                <a:gd name="T7" fmla="*/ 2332 h 4518"/>
                <a:gd name="T8" fmla="*/ 3583 w 4362"/>
                <a:gd name="T9" fmla="*/ 2521 h 4518"/>
                <a:gd name="T10" fmla="*/ 3655 w 4362"/>
                <a:gd name="T11" fmla="*/ 2803 h 4518"/>
                <a:gd name="T12" fmla="*/ 1124 w 4362"/>
                <a:gd name="T13" fmla="*/ 2140 h 4518"/>
                <a:gd name="T14" fmla="*/ 801 w 4362"/>
                <a:gd name="T15" fmla="*/ 1993 h 4518"/>
                <a:gd name="T16" fmla="*/ 680 w 4362"/>
                <a:gd name="T17" fmla="*/ 1678 h 4518"/>
                <a:gd name="T18" fmla="*/ 821 w 4362"/>
                <a:gd name="T19" fmla="*/ 1269 h 4518"/>
                <a:gd name="T20" fmla="*/ 1394 w 4362"/>
                <a:gd name="T21" fmla="*/ 1652 h 4518"/>
                <a:gd name="T22" fmla="*/ 1411 w 4362"/>
                <a:gd name="T23" fmla="*/ 2093 h 4518"/>
                <a:gd name="T24" fmla="*/ 3840 w 4362"/>
                <a:gd name="T25" fmla="*/ 1684 h 4518"/>
                <a:gd name="T26" fmla="*/ 3406 w 4362"/>
                <a:gd name="T27" fmla="*/ 1499 h 4518"/>
                <a:gd name="T28" fmla="*/ 2969 w 4362"/>
                <a:gd name="T29" fmla="*/ 1472 h 4518"/>
                <a:gd name="T30" fmla="*/ 2528 w 4362"/>
                <a:gd name="T31" fmla="*/ 1573 h 4518"/>
                <a:gd name="T32" fmla="*/ 1732 w 4362"/>
                <a:gd name="T33" fmla="*/ 1516 h 4518"/>
                <a:gd name="T34" fmla="*/ 1241 w 4362"/>
                <a:gd name="T35" fmla="*/ 847 h 4518"/>
                <a:gd name="T36" fmla="*/ 1571 w 4362"/>
                <a:gd name="T37" fmla="*/ 732 h 4518"/>
                <a:gd name="T38" fmla="*/ 2116 w 4362"/>
                <a:gd name="T39" fmla="*/ 825 h 4518"/>
                <a:gd name="T40" fmla="*/ 2348 w 4362"/>
                <a:gd name="T41" fmla="*/ 801 h 4518"/>
                <a:gd name="T42" fmla="*/ 2491 w 4362"/>
                <a:gd name="T43" fmla="*/ 617 h 4518"/>
                <a:gd name="T44" fmla="*/ 2475 w 4362"/>
                <a:gd name="T45" fmla="*/ 366 h 4518"/>
                <a:gd name="T46" fmla="*/ 2240 w 4362"/>
                <a:gd name="T47" fmla="*/ 108 h 4518"/>
                <a:gd name="T48" fmla="*/ 1861 w 4362"/>
                <a:gd name="T49" fmla="*/ 2 h 4518"/>
                <a:gd name="T50" fmla="*/ 1447 w 4362"/>
                <a:gd name="T51" fmla="*/ 51 h 4518"/>
                <a:gd name="T52" fmla="*/ 1028 w 4362"/>
                <a:gd name="T53" fmla="*/ 241 h 4518"/>
                <a:gd name="T54" fmla="*/ 593 w 4362"/>
                <a:gd name="T55" fmla="*/ 342 h 4518"/>
                <a:gd name="T56" fmla="*/ 417 w 4362"/>
                <a:gd name="T57" fmla="*/ 344 h 4518"/>
                <a:gd name="T58" fmla="*/ 317 w 4362"/>
                <a:gd name="T59" fmla="*/ 504 h 4518"/>
                <a:gd name="T60" fmla="*/ 456 w 4362"/>
                <a:gd name="T61" fmla="*/ 721 h 4518"/>
                <a:gd name="T62" fmla="*/ 211 w 4362"/>
                <a:gd name="T63" fmla="*/ 1149 h 4518"/>
                <a:gd name="T64" fmla="*/ 34 w 4362"/>
                <a:gd name="T65" fmla="*/ 1621 h 4518"/>
                <a:gd name="T66" fmla="*/ 10 w 4362"/>
                <a:gd name="T67" fmla="*/ 2070 h 4518"/>
                <a:gd name="T68" fmla="*/ 158 w 4362"/>
                <a:gd name="T69" fmla="*/ 2459 h 4518"/>
                <a:gd name="T70" fmla="*/ 474 w 4362"/>
                <a:gd name="T71" fmla="*/ 2756 h 4518"/>
                <a:gd name="T72" fmla="*/ 828 w 4362"/>
                <a:gd name="T73" fmla="*/ 2905 h 4518"/>
                <a:gd name="T74" fmla="*/ 1261 w 4362"/>
                <a:gd name="T75" fmla="*/ 2929 h 4518"/>
                <a:gd name="T76" fmla="*/ 2177 w 4362"/>
                <a:gd name="T77" fmla="*/ 2653 h 4518"/>
                <a:gd name="T78" fmla="*/ 2973 w 4362"/>
                <a:gd name="T79" fmla="*/ 3437 h 4518"/>
                <a:gd name="T80" fmla="*/ 2902 w 4362"/>
                <a:gd name="T81" fmla="*/ 3773 h 4518"/>
                <a:gd name="T82" fmla="*/ 2620 w 4362"/>
                <a:gd name="T83" fmla="*/ 3814 h 4518"/>
                <a:gd name="T84" fmla="*/ 2301 w 4362"/>
                <a:gd name="T85" fmla="*/ 3676 h 4518"/>
                <a:gd name="T86" fmla="*/ 1951 w 4362"/>
                <a:gd name="T87" fmla="*/ 3525 h 4518"/>
                <a:gd name="T88" fmla="*/ 1747 w 4362"/>
                <a:gd name="T89" fmla="*/ 3591 h 4518"/>
                <a:gd name="T90" fmla="*/ 1591 w 4362"/>
                <a:gd name="T91" fmla="*/ 3790 h 4518"/>
                <a:gd name="T92" fmla="*/ 1619 w 4362"/>
                <a:gd name="T93" fmla="*/ 4034 h 4518"/>
                <a:gd name="T94" fmla="*/ 1834 w 4362"/>
                <a:gd name="T95" fmla="*/ 4277 h 4518"/>
                <a:gd name="T96" fmla="*/ 2170 w 4362"/>
                <a:gd name="T97" fmla="*/ 4454 h 4518"/>
                <a:gd name="T98" fmla="*/ 2588 w 4362"/>
                <a:gd name="T99" fmla="*/ 4518 h 4518"/>
                <a:gd name="T100" fmla="*/ 3057 w 4362"/>
                <a:gd name="T101" fmla="*/ 4420 h 4518"/>
                <a:gd name="T102" fmla="*/ 3543 w 4362"/>
                <a:gd name="T103" fmla="*/ 4094 h 4518"/>
                <a:gd name="T104" fmla="*/ 3921 w 4362"/>
                <a:gd name="T105" fmla="*/ 4346 h 4518"/>
                <a:gd name="T106" fmla="*/ 4078 w 4362"/>
                <a:gd name="T107" fmla="*/ 4315 h 4518"/>
                <a:gd name="T108" fmla="*/ 4164 w 4362"/>
                <a:gd name="T109" fmla="*/ 4161 h 4518"/>
                <a:gd name="T110" fmla="*/ 4000 w 4362"/>
                <a:gd name="T111" fmla="*/ 3928 h 4518"/>
                <a:gd name="T112" fmla="*/ 4060 w 4362"/>
                <a:gd name="T113" fmla="*/ 3466 h 4518"/>
                <a:gd name="T114" fmla="*/ 4292 w 4362"/>
                <a:gd name="T115" fmla="*/ 2963 h 4518"/>
                <a:gd name="T116" fmla="*/ 4361 w 4362"/>
                <a:gd name="T117" fmla="*/ 2501 h 4518"/>
                <a:gd name="T118" fmla="*/ 4260 w 4362"/>
                <a:gd name="T119" fmla="*/ 2107 h 4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62" h="4518">
                  <a:moveTo>
                    <a:pt x="3555" y="3147"/>
                  </a:moveTo>
                  <a:lnTo>
                    <a:pt x="3538" y="3178"/>
                  </a:lnTo>
                  <a:lnTo>
                    <a:pt x="3520" y="3209"/>
                  </a:lnTo>
                  <a:lnTo>
                    <a:pt x="3501" y="3238"/>
                  </a:lnTo>
                  <a:lnTo>
                    <a:pt x="3481" y="3266"/>
                  </a:lnTo>
                  <a:lnTo>
                    <a:pt x="3461" y="3293"/>
                  </a:lnTo>
                  <a:lnTo>
                    <a:pt x="3441" y="3319"/>
                  </a:lnTo>
                  <a:lnTo>
                    <a:pt x="3419" y="3345"/>
                  </a:lnTo>
                  <a:lnTo>
                    <a:pt x="3397" y="3371"/>
                  </a:lnTo>
                  <a:lnTo>
                    <a:pt x="3343" y="3316"/>
                  </a:lnTo>
                  <a:lnTo>
                    <a:pt x="3291" y="3262"/>
                  </a:lnTo>
                  <a:lnTo>
                    <a:pt x="3237" y="3208"/>
                  </a:lnTo>
                  <a:lnTo>
                    <a:pt x="3185" y="3151"/>
                  </a:lnTo>
                  <a:lnTo>
                    <a:pt x="3132" y="3096"/>
                  </a:lnTo>
                  <a:lnTo>
                    <a:pt x="3079" y="3040"/>
                  </a:lnTo>
                  <a:lnTo>
                    <a:pt x="3026" y="2982"/>
                  </a:lnTo>
                  <a:lnTo>
                    <a:pt x="2973" y="2925"/>
                  </a:lnTo>
                  <a:lnTo>
                    <a:pt x="2920" y="2867"/>
                  </a:lnTo>
                  <a:lnTo>
                    <a:pt x="2867" y="2808"/>
                  </a:lnTo>
                  <a:lnTo>
                    <a:pt x="2814" y="2750"/>
                  </a:lnTo>
                  <a:lnTo>
                    <a:pt x="2762" y="2690"/>
                  </a:lnTo>
                  <a:lnTo>
                    <a:pt x="2708" y="2631"/>
                  </a:lnTo>
                  <a:lnTo>
                    <a:pt x="2656" y="2572"/>
                  </a:lnTo>
                  <a:lnTo>
                    <a:pt x="2602" y="2511"/>
                  </a:lnTo>
                  <a:lnTo>
                    <a:pt x="2550" y="2452"/>
                  </a:lnTo>
                  <a:lnTo>
                    <a:pt x="2577" y="2440"/>
                  </a:lnTo>
                  <a:lnTo>
                    <a:pt x="2604" y="2427"/>
                  </a:lnTo>
                  <a:lnTo>
                    <a:pt x="2633" y="2415"/>
                  </a:lnTo>
                  <a:lnTo>
                    <a:pt x="2661" y="2403"/>
                  </a:lnTo>
                  <a:lnTo>
                    <a:pt x="2690" y="2390"/>
                  </a:lnTo>
                  <a:lnTo>
                    <a:pt x="2719" y="2377"/>
                  </a:lnTo>
                  <a:lnTo>
                    <a:pt x="2748" y="2365"/>
                  </a:lnTo>
                  <a:lnTo>
                    <a:pt x="2779" y="2351"/>
                  </a:lnTo>
                  <a:lnTo>
                    <a:pt x="2810" y="2339"/>
                  </a:lnTo>
                  <a:lnTo>
                    <a:pt x="2840" y="2328"/>
                  </a:lnTo>
                  <a:lnTo>
                    <a:pt x="2871" y="2318"/>
                  </a:lnTo>
                  <a:lnTo>
                    <a:pt x="2902" y="2308"/>
                  </a:lnTo>
                  <a:lnTo>
                    <a:pt x="2932" y="2300"/>
                  </a:lnTo>
                  <a:lnTo>
                    <a:pt x="2963" y="2293"/>
                  </a:lnTo>
                  <a:lnTo>
                    <a:pt x="2993" y="2286"/>
                  </a:lnTo>
                  <a:lnTo>
                    <a:pt x="3025" y="2281"/>
                  </a:lnTo>
                  <a:lnTo>
                    <a:pt x="3056" y="2277"/>
                  </a:lnTo>
                  <a:lnTo>
                    <a:pt x="3087" y="2274"/>
                  </a:lnTo>
                  <a:lnTo>
                    <a:pt x="3119" y="2273"/>
                  </a:lnTo>
                  <a:lnTo>
                    <a:pt x="3149" y="2274"/>
                  </a:lnTo>
                  <a:lnTo>
                    <a:pt x="3180" y="2276"/>
                  </a:lnTo>
                  <a:lnTo>
                    <a:pt x="3211" y="2280"/>
                  </a:lnTo>
                  <a:lnTo>
                    <a:pt x="3243" y="2285"/>
                  </a:lnTo>
                  <a:lnTo>
                    <a:pt x="3274" y="2292"/>
                  </a:lnTo>
                  <a:lnTo>
                    <a:pt x="3289" y="2296"/>
                  </a:lnTo>
                  <a:lnTo>
                    <a:pt x="3304" y="2300"/>
                  </a:lnTo>
                  <a:lnTo>
                    <a:pt x="3319" y="2306"/>
                  </a:lnTo>
                  <a:lnTo>
                    <a:pt x="3334" y="2311"/>
                  </a:lnTo>
                  <a:lnTo>
                    <a:pt x="3349" y="2318"/>
                  </a:lnTo>
                  <a:lnTo>
                    <a:pt x="3364" y="2325"/>
                  </a:lnTo>
                  <a:lnTo>
                    <a:pt x="3379" y="2332"/>
                  </a:lnTo>
                  <a:lnTo>
                    <a:pt x="3393" y="2340"/>
                  </a:lnTo>
                  <a:lnTo>
                    <a:pt x="3408" y="2349"/>
                  </a:lnTo>
                  <a:lnTo>
                    <a:pt x="3422" y="2359"/>
                  </a:lnTo>
                  <a:lnTo>
                    <a:pt x="3436" y="2369"/>
                  </a:lnTo>
                  <a:lnTo>
                    <a:pt x="3450" y="2379"/>
                  </a:lnTo>
                  <a:lnTo>
                    <a:pt x="3463" y="2390"/>
                  </a:lnTo>
                  <a:lnTo>
                    <a:pt x="3477" y="2401"/>
                  </a:lnTo>
                  <a:lnTo>
                    <a:pt x="3492" y="2413"/>
                  </a:lnTo>
                  <a:lnTo>
                    <a:pt x="3505" y="2426"/>
                  </a:lnTo>
                  <a:lnTo>
                    <a:pt x="3530" y="2453"/>
                  </a:lnTo>
                  <a:lnTo>
                    <a:pt x="3553" y="2480"/>
                  </a:lnTo>
                  <a:lnTo>
                    <a:pt x="3564" y="2493"/>
                  </a:lnTo>
                  <a:lnTo>
                    <a:pt x="3573" y="2507"/>
                  </a:lnTo>
                  <a:lnTo>
                    <a:pt x="3583" y="2521"/>
                  </a:lnTo>
                  <a:lnTo>
                    <a:pt x="3591" y="2535"/>
                  </a:lnTo>
                  <a:lnTo>
                    <a:pt x="3599" y="2549"/>
                  </a:lnTo>
                  <a:lnTo>
                    <a:pt x="3608" y="2563"/>
                  </a:lnTo>
                  <a:lnTo>
                    <a:pt x="3615" y="2578"/>
                  </a:lnTo>
                  <a:lnTo>
                    <a:pt x="3621" y="2592"/>
                  </a:lnTo>
                  <a:lnTo>
                    <a:pt x="3626" y="2606"/>
                  </a:lnTo>
                  <a:lnTo>
                    <a:pt x="3631" y="2621"/>
                  </a:lnTo>
                  <a:lnTo>
                    <a:pt x="3635" y="2635"/>
                  </a:lnTo>
                  <a:lnTo>
                    <a:pt x="3639" y="2650"/>
                  </a:lnTo>
                  <a:lnTo>
                    <a:pt x="3645" y="2680"/>
                  </a:lnTo>
                  <a:lnTo>
                    <a:pt x="3650" y="2711"/>
                  </a:lnTo>
                  <a:lnTo>
                    <a:pt x="3653" y="2742"/>
                  </a:lnTo>
                  <a:lnTo>
                    <a:pt x="3655" y="2772"/>
                  </a:lnTo>
                  <a:lnTo>
                    <a:pt x="3655" y="2803"/>
                  </a:lnTo>
                  <a:lnTo>
                    <a:pt x="3653" y="2833"/>
                  </a:lnTo>
                  <a:lnTo>
                    <a:pt x="3650" y="2865"/>
                  </a:lnTo>
                  <a:lnTo>
                    <a:pt x="3646" y="2896"/>
                  </a:lnTo>
                  <a:lnTo>
                    <a:pt x="3640" y="2927"/>
                  </a:lnTo>
                  <a:lnTo>
                    <a:pt x="3632" y="2958"/>
                  </a:lnTo>
                  <a:lnTo>
                    <a:pt x="3623" y="2989"/>
                  </a:lnTo>
                  <a:lnTo>
                    <a:pt x="3613" y="3021"/>
                  </a:lnTo>
                  <a:lnTo>
                    <a:pt x="3600" y="3053"/>
                  </a:lnTo>
                  <a:lnTo>
                    <a:pt x="3586" y="3084"/>
                  </a:lnTo>
                  <a:lnTo>
                    <a:pt x="3571" y="3116"/>
                  </a:lnTo>
                  <a:lnTo>
                    <a:pt x="3555" y="3147"/>
                  </a:lnTo>
                  <a:close/>
                  <a:moveTo>
                    <a:pt x="1177" y="2140"/>
                  </a:moveTo>
                  <a:lnTo>
                    <a:pt x="1150" y="2141"/>
                  </a:lnTo>
                  <a:lnTo>
                    <a:pt x="1124" y="2140"/>
                  </a:lnTo>
                  <a:lnTo>
                    <a:pt x="1099" y="2138"/>
                  </a:lnTo>
                  <a:lnTo>
                    <a:pt x="1074" y="2135"/>
                  </a:lnTo>
                  <a:lnTo>
                    <a:pt x="1049" y="2130"/>
                  </a:lnTo>
                  <a:lnTo>
                    <a:pt x="1024" y="2124"/>
                  </a:lnTo>
                  <a:lnTo>
                    <a:pt x="1000" y="2117"/>
                  </a:lnTo>
                  <a:lnTo>
                    <a:pt x="976" y="2109"/>
                  </a:lnTo>
                  <a:lnTo>
                    <a:pt x="953" y="2099"/>
                  </a:lnTo>
                  <a:lnTo>
                    <a:pt x="931" y="2088"/>
                  </a:lnTo>
                  <a:lnTo>
                    <a:pt x="907" y="2076"/>
                  </a:lnTo>
                  <a:lnTo>
                    <a:pt x="885" y="2062"/>
                  </a:lnTo>
                  <a:lnTo>
                    <a:pt x="864" y="2047"/>
                  </a:lnTo>
                  <a:lnTo>
                    <a:pt x="843" y="2031"/>
                  </a:lnTo>
                  <a:lnTo>
                    <a:pt x="822" y="2012"/>
                  </a:lnTo>
                  <a:lnTo>
                    <a:pt x="801" y="1993"/>
                  </a:lnTo>
                  <a:lnTo>
                    <a:pt x="784" y="1977"/>
                  </a:lnTo>
                  <a:lnTo>
                    <a:pt x="769" y="1959"/>
                  </a:lnTo>
                  <a:lnTo>
                    <a:pt x="755" y="1940"/>
                  </a:lnTo>
                  <a:lnTo>
                    <a:pt x="742" y="1920"/>
                  </a:lnTo>
                  <a:lnTo>
                    <a:pt x="730" y="1900"/>
                  </a:lnTo>
                  <a:lnTo>
                    <a:pt x="720" y="1878"/>
                  </a:lnTo>
                  <a:lnTo>
                    <a:pt x="711" y="1856"/>
                  </a:lnTo>
                  <a:lnTo>
                    <a:pt x="703" y="1831"/>
                  </a:lnTo>
                  <a:lnTo>
                    <a:pt x="696" y="1807"/>
                  </a:lnTo>
                  <a:lnTo>
                    <a:pt x="690" y="1783"/>
                  </a:lnTo>
                  <a:lnTo>
                    <a:pt x="686" y="1758"/>
                  </a:lnTo>
                  <a:lnTo>
                    <a:pt x="683" y="1732"/>
                  </a:lnTo>
                  <a:lnTo>
                    <a:pt x="681" y="1705"/>
                  </a:lnTo>
                  <a:lnTo>
                    <a:pt x="680" y="1678"/>
                  </a:lnTo>
                  <a:lnTo>
                    <a:pt x="681" y="1650"/>
                  </a:lnTo>
                  <a:lnTo>
                    <a:pt x="684" y="1622"/>
                  </a:lnTo>
                  <a:lnTo>
                    <a:pt x="687" y="1593"/>
                  </a:lnTo>
                  <a:lnTo>
                    <a:pt x="691" y="1564"/>
                  </a:lnTo>
                  <a:lnTo>
                    <a:pt x="698" y="1536"/>
                  </a:lnTo>
                  <a:lnTo>
                    <a:pt x="705" y="1507"/>
                  </a:lnTo>
                  <a:lnTo>
                    <a:pt x="715" y="1476"/>
                  </a:lnTo>
                  <a:lnTo>
                    <a:pt x="725" y="1447"/>
                  </a:lnTo>
                  <a:lnTo>
                    <a:pt x="738" y="1418"/>
                  </a:lnTo>
                  <a:lnTo>
                    <a:pt x="752" y="1388"/>
                  </a:lnTo>
                  <a:lnTo>
                    <a:pt x="766" y="1358"/>
                  </a:lnTo>
                  <a:lnTo>
                    <a:pt x="783" y="1328"/>
                  </a:lnTo>
                  <a:lnTo>
                    <a:pt x="802" y="1298"/>
                  </a:lnTo>
                  <a:lnTo>
                    <a:pt x="821" y="1269"/>
                  </a:lnTo>
                  <a:lnTo>
                    <a:pt x="842" y="1240"/>
                  </a:lnTo>
                  <a:lnTo>
                    <a:pt x="865" y="1210"/>
                  </a:lnTo>
                  <a:lnTo>
                    <a:pt x="889" y="1181"/>
                  </a:lnTo>
                  <a:lnTo>
                    <a:pt x="915" y="1152"/>
                  </a:lnTo>
                  <a:lnTo>
                    <a:pt x="963" y="1200"/>
                  </a:lnTo>
                  <a:lnTo>
                    <a:pt x="1011" y="1248"/>
                  </a:lnTo>
                  <a:lnTo>
                    <a:pt x="1060" y="1297"/>
                  </a:lnTo>
                  <a:lnTo>
                    <a:pt x="1107" y="1347"/>
                  </a:lnTo>
                  <a:lnTo>
                    <a:pt x="1154" y="1397"/>
                  </a:lnTo>
                  <a:lnTo>
                    <a:pt x="1203" y="1447"/>
                  </a:lnTo>
                  <a:lnTo>
                    <a:pt x="1250" y="1497"/>
                  </a:lnTo>
                  <a:lnTo>
                    <a:pt x="1299" y="1549"/>
                  </a:lnTo>
                  <a:lnTo>
                    <a:pt x="1346" y="1600"/>
                  </a:lnTo>
                  <a:lnTo>
                    <a:pt x="1394" y="1652"/>
                  </a:lnTo>
                  <a:lnTo>
                    <a:pt x="1442" y="1705"/>
                  </a:lnTo>
                  <a:lnTo>
                    <a:pt x="1490" y="1758"/>
                  </a:lnTo>
                  <a:lnTo>
                    <a:pt x="1538" y="1810"/>
                  </a:lnTo>
                  <a:lnTo>
                    <a:pt x="1586" y="1864"/>
                  </a:lnTo>
                  <a:lnTo>
                    <a:pt x="1633" y="1918"/>
                  </a:lnTo>
                  <a:lnTo>
                    <a:pt x="1682" y="1971"/>
                  </a:lnTo>
                  <a:lnTo>
                    <a:pt x="1645" y="1990"/>
                  </a:lnTo>
                  <a:lnTo>
                    <a:pt x="1610" y="2008"/>
                  </a:lnTo>
                  <a:lnTo>
                    <a:pt x="1575" y="2026"/>
                  </a:lnTo>
                  <a:lnTo>
                    <a:pt x="1541" y="2042"/>
                  </a:lnTo>
                  <a:lnTo>
                    <a:pt x="1507" y="2057"/>
                  </a:lnTo>
                  <a:lnTo>
                    <a:pt x="1474" y="2070"/>
                  </a:lnTo>
                  <a:lnTo>
                    <a:pt x="1442" y="2082"/>
                  </a:lnTo>
                  <a:lnTo>
                    <a:pt x="1411" y="2093"/>
                  </a:lnTo>
                  <a:lnTo>
                    <a:pt x="1379" y="2103"/>
                  </a:lnTo>
                  <a:lnTo>
                    <a:pt x="1348" y="2112"/>
                  </a:lnTo>
                  <a:lnTo>
                    <a:pt x="1319" y="2120"/>
                  </a:lnTo>
                  <a:lnTo>
                    <a:pt x="1289" y="2126"/>
                  </a:lnTo>
                  <a:lnTo>
                    <a:pt x="1260" y="2131"/>
                  </a:lnTo>
                  <a:lnTo>
                    <a:pt x="1232" y="2135"/>
                  </a:lnTo>
                  <a:lnTo>
                    <a:pt x="1204" y="2138"/>
                  </a:lnTo>
                  <a:lnTo>
                    <a:pt x="1177" y="2140"/>
                  </a:lnTo>
                  <a:close/>
                  <a:moveTo>
                    <a:pt x="3995" y="1799"/>
                  </a:moveTo>
                  <a:lnTo>
                    <a:pt x="3964" y="1774"/>
                  </a:lnTo>
                  <a:lnTo>
                    <a:pt x="3933" y="1750"/>
                  </a:lnTo>
                  <a:lnTo>
                    <a:pt x="3903" y="1727"/>
                  </a:lnTo>
                  <a:lnTo>
                    <a:pt x="3872" y="1705"/>
                  </a:lnTo>
                  <a:lnTo>
                    <a:pt x="3840" y="1684"/>
                  </a:lnTo>
                  <a:lnTo>
                    <a:pt x="3810" y="1663"/>
                  </a:lnTo>
                  <a:lnTo>
                    <a:pt x="3779" y="1644"/>
                  </a:lnTo>
                  <a:lnTo>
                    <a:pt x="3748" y="1626"/>
                  </a:lnTo>
                  <a:lnTo>
                    <a:pt x="3716" y="1610"/>
                  </a:lnTo>
                  <a:lnTo>
                    <a:pt x="3686" y="1594"/>
                  </a:lnTo>
                  <a:lnTo>
                    <a:pt x="3655" y="1579"/>
                  </a:lnTo>
                  <a:lnTo>
                    <a:pt x="3624" y="1566"/>
                  </a:lnTo>
                  <a:lnTo>
                    <a:pt x="3592" y="1554"/>
                  </a:lnTo>
                  <a:lnTo>
                    <a:pt x="3561" y="1542"/>
                  </a:lnTo>
                  <a:lnTo>
                    <a:pt x="3530" y="1532"/>
                  </a:lnTo>
                  <a:lnTo>
                    <a:pt x="3499" y="1523"/>
                  </a:lnTo>
                  <a:lnTo>
                    <a:pt x="3468" y="1515"/>
                  </a:lnTo>
                  <a:lnTo>
                    <a:pt x="3437" y="1507"/>
                  </a:lnTo>
                  <a:lnTo>
                    <a:pt x="3406" y="1499"/>
                  </a:lnTo>
                  <a:lnTo>
                    <a:pt x="3375" y="1493"/>
                  </a:lnTo>
                  <a:lnTo>
                    <a:pt x="3344" y="1487"/>
                  </a:lnTo>
                  <a:lnTo>
                    <a:pt x="3313" y="1482"/>
                  </a:lnTo>
                  <a:lnTo>
                    <a:pt x="3282" y="1478"/>
                  </a:lnTo>
                  <a:lnTo>
                    <a:pt x="3251" y="1474"/>
                  </a:lnTo>
                  <a:lnTo>
                    <a:pt x="3219" y="1471"/>
                  </a:lnTo>
                  <a:lnTo>
                    <a:pt x="3188" y="1469"/>
                  </a:lnTo>
                  <a:lnTo>
                    <a:pt x="3157" y="1467"/>
                  </a:lnTo>
                  <a:lnTo>
                    <a:pt x="3126" y="1466"/>
                  </a:lnTo>
                  <a:lnTo>
                    <a:pt x="3094" y="1466"/>
                  </a:lnTo>
                  <a:lnTo>
                    <a:pt x="3063" y="1466"/>
                  </a:lnTo>
                  <a:lnTo>
                    <a:pt x="3032" y="1467"/>
                  </a:lnTo>
                  <a:lnTo>
                    <a:pt x="3001" y="1469"/>
                  </a:lnTo>
                  <a:lnTo>
                    <a:pt x="2969" y="1472"/>
                  </a:lnTo>
                  <a:lnTo>
                    <a:pt x="2938" y="1475"/>
                  </a:lnTo>
                  <a:lnTo>
                    <a:pt x="2907" y="1479"/>
                  </a:lnTo>
                  <a:lnTo>
                    <a:pt x="2876" y="1483"/>
                  </a:lnTo>
                  <a:lnTo>
                    <a:pt x="2844" y="1488"/>
                  </a:lnTo>
                  <a:lnTo>
                    <a:pt x="2813" y="1494"/>
                  </a:lnTo>
                  <a:lnTo>
                    <a:pt x="2782" y="1500"/>
                  </a:lnTo>
                  <a:lnTo>
                    <a:pt x="2751" y="1508"/>
                  </a:lnTo>
                  <a:lnTo>
                    <a:pt x="2718" y="1515"/>
                  </a:lnTo>
                  <a:lnTo>
                    <a:pt x="2687" y="1523"/>
                  </a:lnTo>
                  <a:lnTo>
                    <a:pt x="2655" y="1532"/>
                  </a:lnTo>
                  <a:lnTo>
                    <a:pt x="2623" y="1541"/>
                  </a:lnTo>
                  <a:lnTo>
                    <a:pt x="2591" y="1551"/>
                  </a:lnTo>
                  <a:lnTo>
                    <a:pt x="2560" y="1562"/>
                  </a:lnTo>
                  <a:lnTo>
                    <a:pt x="2528" y="1573"/>
                  </a:lnTo>
                  <a:lnTo>
                    <a:pt x="2496" y="1585"/>
                  </a:lnTo>
                  <a:lnTo>
                    <a:pt x="2433" y="1609"/>
                  </a:lnTo>
                  <a:lnTo>
                    <a:pt x="2369" y="1635"/>
                  </a:lnTo>
                  <a:lnTo>
                    <a:pt x="2306" y="1661"/>
                  </a:lnTo>
                  <a:lnTo>
                    <a:pt x="2241" y="1688"/>
                  </a:lnTo>
                  <a:lnTo>
                    <a:pt x="2178" y="1716"/>
                  </a:lnTo>
                  <a:lnTo>
                    <a:pt x="2114" y="1744"/>
                  </a:lnTo>
                  <a:lnTo>
                    <a:pt x="2050" y="1774"/>
                  </a:lnTo>
                  <a:lnTo>
                    <a:pt x="1986" y="1804"/>
                  </a:lnTo>
                  <a:lnTo>
                    <a:pt x="1935" y="1746"/>
                  </a:lnTo>
                  <a:lnTo>
                    <a:pt x="1884" y="1689"/>
                  </a:lnTo>
                  <a:lnTo>
                    <a:pt x="1833" y="1630"/>
                  </a:lnTo>
                  <a:lnTo>
                    <a:pt x="1783" y="1573"/>
                  </a:lnTo>
                  <a:lnTo>
                    <a:pt x="1732" y="1516"/>
                  </a:lnTo>
                  <a:lnTo>
                    <a:pt x="1681" y="1458"/>
                  </a:lnTo>
                  <a:lnTo>
                    <a:pt x="1630" y="1401"/>
                  </a:lnTo>
                  <a:lnTo>
                    <a:pt x="1580" y="1344"/>
                  </a:lnTo>
                  <a:lnTo>
                    <a:pt x="1529" y="1287"/>
                  </a:lnTo>
                  <a:lnTo>
                    <a:pt x="1478" y="1231"/>
                  </a:lnTo>
                  <a:lnTo>
                    <a:pt x="1428" y="1176"/>
                  </a:lnTo>
                  <a:lnTo>
                    <a:pt x="1376" y="1120"/>
                  </a:lnTo>
                  <a:lnTo>
                    <a:pt x="1326" y="1065"/>
                  </a:lnTo>
                  <a:lnTo>
                    <a:pt x="1274" y="1011"/>
                  </a:lnTo>
                  <a:lnTo>
                    <a:pt x="1224" y="956"/>
                  </a:lnTo>
                  <a:lnTo>
                    <a:pt x="1174" y="903"/>
                  </a:lnTo>
                  <a:lnTo>
                    <a:pt x="1196" y="883"/>
                  </a:lnTo>
                  <a:lnTo>
                    <a:pt x="1219" y="864"/>
                  </a:lnTo>
                  <a:lnTo>
                    <a:pt x="1241" y="847"/>
                  </a:lnTo>
                  <a:lnTo>
                    <a:pt x="1264" y="830"/>
                  </a:lnTo>
                  <a:lnTo>
                    <a:pt x="1287" y="815"/>
                  </a:lnTo>
                  <a:lnTo>
                    <a:pt x="1309" y="801"/>
                  </a:lnTo>
                  <a:lnTo>
                    <a:pt x="1331" y="789"/>
                  </a:lnTo>
                  <a:lnTo>
                    <a:pt x="1353" y="777"/>
                  </a:lnTo>
                  <a:lnTo>
                    <a:pt x="1375" y="768"/>
                  </a:lnTo>
                  <a:lnTo>
                    <a:pt x="1397" y="759"/>
                  </a:lnTo>
                  <a:lnTo>
                    <a:pt x="1420" y="751"/>
                  </a:lnTo>
                  <a:lnTo>
                    <a:pt x="1442" y="745"/>
                  </a:lnTo>
                  <a:lnTo>
                    <a:pt x="1463" y="740"/>
                  </a:lnTo>
                  <a:lnTo>
                    <a:pt x="1485" y="737"/>
                  </a:lnTo>
                  <a:lnTo>
                    <a:pt x="1506" y="734"/>
                  </a:lnTo>
                  <a:lnTo>
                    <a:pt x="1527" y="733"/>
                  </a:lnTo>
                  <a:lnTo>
                    <a:pt x="1571" y="732"/>
                  </a:lnTo>
                  <a:lnTo>
                    <a:pt x="1613" y="732"/>
                  </a:lnTo>
                  <a:lnTo>
                    <a:pt x="1655" y="734"/>
                  </a:lnTo>
                  <a:lnTo>
                    <a:pt x="1696" y="737"/>
                  </a:lnTo>
                  <a:lnTo>
                    <a:pt x="1737" y="742"/>
                  </a:lnTo>
                  <a:lnTo>
                    <a:pt x="1778" y="749"/>
                  </a:lnTo>
                  <a:lnTo>
                    <a:pt x="1817" y="757"/>
                  </a:lnTo>
                  <a:lnTo>
                    <a:pt x="1856" y="766"/>
                  </a:lnTo>
                  <a:lnTo>
                    <a:pt x="1897" y="776"/>
                  </a:lnTo>
                  <a:lnTo>
                    <a:pt x="1935" y="785"/>
                  </a:lnTo>
                  <a:lnTo>
                    <a:pt x="1972" y="794"/>
                  </a:lnTo>
                  <a:lnTo>
                    <a:pt x="2009" y="802"/>
                  </a:lnTo>
                  <a:lnTo>
                    <a:pt x="2046" y="810"/>
                  </a:lnTo>
                  <a:lnTo>
                    <a:pt x="2081" y="818"/>
                  </a:lnTo>
                  <a:lnTo>
                    <a:pt x="2116" y="825"/>
                  </a:lnTo>
                  <a:lnTo>
                    <a:pt x="2151" y="833"/>
                  </a:lnTo>
                  <a:lnTo>
                    <a:pt x="2167" y="836"/>
                  </a:lnTo>
                  <a:lnTo>
                    <a:pt x="2184" y="838"/>
                  </a:lnTo>
                  <a:lnTo>
                    <a:pt x="2200" y="839"/>
                  </a:lnTo>
                  <a:lnTo>
                    <a:pt x="2216" y="840"/>
                  </a:lnTo>
                  <a:lnTo>
                    <a:pt x="2231" y="839"/>
                  </a:lnTo>
                  <a:lnTo>
                    <a:pt x="2247" y="837"/>
                  </a:lnTo>
                  <a:lnTo>
                    <a:pt x="2263" y="835"/>
                  </a:lnTo>
                  <a:lnTo>
                    <a:pt x="2278" y="832"/>
                  </a:lnTo>
                  <a:lnTo>
                    <a:pt x="2292" y="827"/>
                  </a:lnTo>
                  <a:lnTo>
                    <a:pt x="2307" y="822"/>
                  </a:lnTo>
                  <a:lnTo>
                    <a:pt x="2321" y="816"/>
                  </a:lnTo>
                  <a:lnTo>
                    <a:pt x="2335" y="809"/>
                  </a:lnTo>
                  <a:lnTo>
                    <a:pt x="2348" y="801"/>
                  </a:lnTo>
                  <a:lnTo>
                    <a:pt x="2362" y="792"/>
                  </a:lnTo>
                  <a:lnTo>
                    <a:pt x="2375" y="783"/>
                  </a:lnTo>
                  <a:lnTo>
                    <a:pt x="2389" y="773"/>
                  </a:lnTo>
                  <a:lnTo>
                    <a:pt x="2402" y="761"/>
                  </a:lnTo>
                  <a:lnTo>
                    <a:pt x="2414" y="748"/>
                  </a:lnTo>
                  <a:lnTo>
                    <a:pt x="2426" y="735"/>
                  </a:lnTo>
                  <a:lnTo>
                    <a:pt x="2437" y="722"/>
                  </a:lnTo>
                  <a:lnTo>
                    <a:pt x="2447" y="709"/>
                  </a:lnTo>
                  <a:lnTo>
                    <a:pt x="2456" y="695"/>
                  </a:lnTo>
                  <a:lnTo>
                    <a:pt x="2465" y="680"/>
                  </a:lnTo>
                  <a:lnTo>
                    <a:pt x="2473" y="665"/>
                  </a:lnTo>
                  <a:lnTo>
                    <a:pt x="2480" y="649"/>
                  </a:lnTo>
                  <a:lnTo>
                    <a:pt x="2486" y="633"/>
                  </a:lnTo>
                  <a:lnTo>
                    <a:pt x="2491" y="617"/>
                  </a:lnTo>
                  <a:lnTo>
                    <a:pt x="2496" y="600"/>
                  </a:lnTo>
                  <a:lnTo>
                    <a:pt x="2500" y="584"/>
                  </a:lnTo>
                  <a:lnTo>
                    <a:pt x="2503" y="566"/>
                  </a:lnTo>
                  <a:lnTo>
                    <a:pt x="2507" y="549"/>
                  </a:lnTo>
                  <a:lnTo>
                    <a:pt x="2508" y="530"/>
                  </a:lnTo>
                  <a:lnTo>
                    <a:pt x="2508" y="512"/>
                  </a:lnTo>
                  <a:lnTo>
                    <a:pt x="2508" y="494"/>
                  </a:lnTo>
                  <a:lnTo>
                    <a:pt x="2505" y="474"/>
                  </a:lnTo>
                  <a:lnTo>
                    <a:pt x="2503" y="456"/>
                  </a:lnTo>
                  <a:lnTo>
                    <a:pt x="2499" y="438"/>
                  </a:lnTo>
                  <a:lnTo>
                    <a:pt x="2495" y="420"/>
                  </a:lnTo>
                  <a:lnTo>
                    <a:pt x="2489" y="402"/>
                  </a:lnTo>
                  <a:lnTo>
                    <a:pt x="2482" y="384"/>
                  </a:lnTo>
                  <a:lnTo>
                    <a:pt x="2475" y="366"/>
                  </a:lnTo>
                  <a:lnTo>
                    <a:pt x="2466" y="348"/>
                  </a:lnTo>
                  <a:lnTo>
                    <a:pt x="2456" y="330"/>
                  </a:lnTo>
                  <a:lnTo>
                    <a:pt x="2446" y="311"/>
                  </a:lnTo>
                  <a:lnTo>
                    <a:pt x="2434" y="293"/>
                  </a:lnTo>
                  <a:lnTo>
                    <a:pt x="2421" y="276"/>
                  </a:lnTo>
                  <a:lnTo>
                    <a:pt x="2407" y="258"/>
                  </a:lnTo>
                  <a:lnTo>
                    <a:pt x="2393" y="240"/>
                  </a:lnTo>
                  <a:lnTo>
                    <a:pt x="2372" y="218"/>
                  </a:lnTo>
                  <a:lnTo>
                    <a:pt x="2351" y="197"/>
                  </a:lnTo>
                  <a:lnTo>
                    <a:pt x="2330" y="177"/>
                  </a:lnTo>
                  <a:lnTo>
                    <a:pt x="2308" y="159"/>
                  </a:lnTo>
                  <a:lnTo>
                    <a:pt x="2286" y="140"/>
                  </a:lnTo>
                  <a:lnTo>
                    <a:pt x="2264" y="123"/>
                  </a:lnTo>
                  <a:lnTo>
                    <a:pt x="2240" y="108"/>
                  </a:lnTo>
                  <a:lnTo>
                    <a:pt x="2216" y="93"/>
                  </a:lnTo>
                  <a:lnTo>
                    <a:pt x="2192" y="80"/>
                  </a:lnTo>
                  <a:lnTo>
                    <a:pt x="2167" y="68"/>
                  </a:lnTo>
                  <a:lnTo>
                    <a:pt x="2142" y="57"/>
                  </a:lnTo>
                  <a:lnTo>
                    <a:pt x="2115" y="47"/>
                  </a:lnTo>
                  <a:lnTo>
                    <a:pt x="2088" y="38"/>
                  </a:lnTo>
                  <a:lnTo>
                    <a:pt x="2061" y="30"/>
                  </a:lnTo>
                  <a:lnTo>
                    <a:pt x="2033" y="23"/>
                  </a:lnTo>
                  <a:lnTo>
                    <a:pt x="2004" y="18"/>
                  </a:lnTo>
                  <a:lnTo>
                    <a:pt x="1976" y="13"/>
                  </a:lnTo>
                  <a:lnTo>
                    <a:pt x="1947" y="9"/>
                  </a:lnTo>
                  <a:lnTo>
                    <a:pt x="1919" y="6"/>
                  </a:lnTo>
                  <a:lnTo>
                    <a:pt x="1889" y="3"/>
                  </a:lnTo>
                  <a:lnTo>
                    <a:pt x="1861" y="2"/>
                  </a:lnTo>
                  <a:lnTo>
                    <a:pt x="1832" y="0"/>
                  </a:lnTo>
                  <a:lnTo>
                    <a:pt x="1803" y="0"/>
                  </a:lnTo>
                  <a:lnTo>
                    <a:pt x="1774" y="0"/>
                  </a:lnTo>
                  <a:lnTo>
                    <a:pt x="1744" y="1"/>
                  </a:lnTo>
                  <a:lnTo>
                    <a:pt x="1715" y="3"/>
                  </a:lnTo>
                  <a:lnTo>
                    <a:pt x="1685" y="5"/>
                  </a:lnTo>
                  <a:lnTo>
                    <a:pt x="1656" y="8"/>
                  </a:lnTo>
                  <a:lnTo>
                    <a:pt x="1625" y="12"/>
                  </a:lnTo>
                  <a:lnTo>
                    <a:pt x="1596" y="17"/>
                  </a:lnTo>
                  <a:lnTo>
                    <a:pt x="1566" y="22"/>
                  </a:lnTo>
                  <a:lnTo>
                    <a:pt x="1536" y="29"/>
                  </a:lnTo>
                  <a:lnTo>
                    <a:pt x="1505" y="36"/>
                  </a:lnTo>
                  <a:lnTo>
                    <a:pt x="1476" y="43"/>
                  </a:lnTo>
                  <a:lnTo>
                    <a:pt x="1447" y="51"/>
                  </a:lnTo>
                  <a:lnTo>
                    <a:pt x="1418" y="60"/>
                  </a:lnTo>
                  <a:lnTo>
                    <a:pt x="1388" y="69"/>
                  </a:lnTo>
                  <a:lnTo>
                    <a:pt x="1359" y="79"/>
                  </a:lnTo>
                  <a:lnTo>
                    <a:pt x="1331" y="89"/>
                  </a:lnTo>
                  <a:lnTo>
                    <a:pt x="1303" y="100"/>
                  </a:lnTo>
                  <a:lnTo>
                    <a:pt x="1274" y="112"/>
                  </a:lnTo>
                  <a:lnTo>
                    <a:pt x="1246" y="124"/>
                  </a:lnTo>
                  <a:lnTo>
                    <a:pt x="1218" y="136"/>
                  </a:lnTo>
                  <a:lnTo>
                    <a:pt x="1190" y="151"/>
                  </a:lnTo>
                  <a:lnTo>
                    <a:pt x="1163" y="164"/>
                  </a:lnTo>
                  <a:lnTo>
                    <a:pt x="1135" y="179"/>
                  </a:lnTo>
                  <a:lnTo>
                    <a:pt x="1108" y="194"/>
                  </a:lnTo>
                  <a:lnTo>
                    <a:pt x="1081" y="209"/>
                  </a:lnTo>
                  <a:lnTo>
                    <a:pt x="1028" y="241"/>
                  </a:lnTo>
                  <a:lnTo>
                    <a:pt x="978" y="272"/>
                  </a:lnTo>
                  <a:lnTo>
                    <a:pt x="932" y="304"/>
                  </a:lnTo>
                  <a:lnTo>
                    <a:pt x="886" y="337"/>
                  </a:lnTo>
                  <a:lnTo>
                    <a:pt x="845" y="369"/>
                  </a:lnTo>
                  <a:lnTo>
                    <a:pt x="806" y="401"/>
                  </a:lnTo>
                  <a:lnTo>
                    <a:pt x="769" y="432"/>
                  </a:lnTo>
                  <a:lnTo>
                    <a:pt x="736" y="464"/>
                  </a:lnTo>
                  <a:lnTo>
                    <a:pt x="712" y="441"/>
                  </a:lnTo>
                  <a:lnTo>
                    <a:pt x="687" y="418"/>
                  </a:lnTo>
                  <a:lnTo>
                    <a:pt x="662" y="395"/>
                  </a:lnTo>
                  <a:lnTo>
                    <a:pt x="637" y="372"/>
                  </a:lnTo>
                  <a:lnTo>
                    <a:pt x="623" y="360"/>
                  </a:lnTo>
                  <a:lnTo>
                    <a:pt x="609" y="350"/>
                  </a:lnTo>
                  <a:lnTo>
                    <a:pt x="593" y="342"/>
                  </a:lnTo>
                  <a:lnTo>
                    <a:pt x="577" y="335"/>
                  </a:lnTo>
                  <a:lnTo>
                    <a:pt x="559" y="329"/>
                  </a:lnTo>
                  <a:lnTo>
                    <a:pt x="540" y="325"/>
                  </a:lnTo>
                  <a:lnTo>
                    <a:pt x="521" y="323"/>
                  </a:lnTo>
                  <a:lnTo>
                    <a:pt x="502" y="323"/>
                  </a:lnTo>
                  <a:lnTo>
                    <a:pt x="491" y="323"/>
                  </a:lnTo>
                  <a:lnTo>
                    <a:pt x="482" y="324"/>
                  </a:lnTo>
                  <a:lnTo>
                    <a:pt x="472" y="325"/>
                  </a:lnTo>
                  <a:lnTo>
                    <a:pt x="462" y="327"/>
                  </a:lnTo>
                  <a:lnTo>
                    <a:pt x="453" y="329"/>
                  </a:lnTo>
                  <a:lnTo>
                    <a:pt x="444" y="332"/>
                  </a:lnTo>
                  <a:lnTo>
                    <a:pt x="435" y="336"/>
                  </a:lnTo>
                  <a:lnTo>
                    <a:pt x="426" y="340"/>
                  </a:lnTo>
                  <a:lnTo>
                    <a:pt x="417" y="344"/>
                  </a:lnTo>
                  <a:lnTo>
                    <a:pt x="409" y="349"/>
                  </a:lnTo>
                  <a:lnTo>
                    <a:pt x="401" y="355"/>
                  </a:lnTo>
                  <a:lnTo>
                    <a:pt x="393" y="360"/>
                  </a:lnTo>
                  <a:lnTo>
                    <a:pt x="378" y="374"/>
                  </a:lnTo>
                  <a:lnTo>
                    <a:pt x="364" y="389"/>
                  </a:lnTo>
                  <a:lnTo>
                    <a:pt x="351" y="405"/>
                  </a:lnTo>
                  <a:lnTo>
                    <a:pt x="341" y="422"/>
                  </a:lnTo>
                  <a:lnTo>
                    <a:pt x="332" y="439"/>
                  </a:lnTo>
                  <a:lnTo>
                    <a:pt x="325" y="457"/>
                  </a:lnTo>
                  <a:lnTo>
                    <a:pt x="322" y="466"/>
                  </a:lnTo>
                  <a:lnTo>
                    <a:pt x="320" y="475"/>
                  </a:lnTo>
                  <a:lnTo>
                    <a:pt x="318" y="484"/>
                  </a:lnTo>
                  <a:lnTo>
                    <a:pt x="317" y="494"/>
                  </a:lnTo>
                  <a:lnTo>
                    <a:pt x="317" y="504"/>
                  </a:lnTo>
                  <a:lnTo>
                    <a:pt x="316" y="513"/>
                  </a:lnTo>
                  <a:lnTo>
                    <a:pt x="317" y="523"/>
                  </a:lnTo>
                  <a:lnTo>
                    <a:pt x="318" y="533"/>
                  </a:lnTo>
                  <a:lnTo>
                    <a:pt x="321" y="552"/>
                  </a:lnTo>
                  <a:lnTo>
                    <a:pt x="325" y="570"/>
                  </a:lnTo>
                  <a:lnTo>
                    <a:pt x="330" y="588"/>
                  </a:lnTo>
                  <a:lnTo>
                    <a:pt x="338" y="604"/>
                  </a:lnTo>
                  <a:lnTo>
                    <a:pt x="346" y="619"/>
                  </a:lnTo>
                  <a:lnTo>
                    <a:pt x="357" y="633"/>
                  </a:lnTo>
                  <a:lnTo>
                    <a:pt x="368" y="646"/>
                  </a:lnTo>
                  <a:lnTo>
                    <a:pt x="381" y="660"/>
                  </a:lnTo>
                  <a:lnTo>
                    <a:pt x="406" y="680"/>
                  </a:lnTo>
                  <a:lnTo>
                    <a:pt x="431" y="700"/>
                  </a:lnTo>
                  <a:lnTo>
                    <a:pt x="456" y="721"/>
                  </a:lnTo>
                  <a:lnTo>
                    <a:pt x="480" y="743"/>
                  </a:lnTo>
                  <a:lnTo>
                    <a:pt x="456" y="772"/>
                  </a:lnTo>
                  <a:lnTo>
                    <a:pt x="433" y="801"/>
                  </a:lnTo>
                  <a:lnTo>
                    <a:pt x="410" y="832"/>
                  </a:lnTo>
                  <a:lnTo>
                    <a:pt x="387" y="862"/>
                  </a:lnTo>
                  <a:lnTo>
                    <a:pt x="366" y="893"/>
                  </a:lnTo>
                  <a:lnTo>
                    <a:pt x="345" y="924"/>
                  </a:lnTo>
                  <a:lnTo>
                    <a:pt x="324" y="955"/>
                  </a:lnTo>
                  <a:lnTo>
                    <a:pt x="303" y="986"/>
                  </a:lnTo>
                  <a:lnTo>
                    <a:pt x="284" y="1019"/>
                  </a:lnTo>
                  <a:lnTo>
                    <a:pt x="265" y="1051"/>
                  </a:lnTo>
                  <a:lnTo>
                    <a:pt x="246" y="1084"/>
                  </a:lnTo>
                  <a:lnTo>
                    <a:pt x="228" y="1116"/>
                  </a:lnTo>
                  <a:lnTo>
                    <a:pt x="211" y="1149"/>
                  </a:lnTo>
                  <a:lnTo>
                    <a:pt x="194" y="1183"/>
                  </a:lnTo>
                  <a:lnTo>
                    <a:pt x="177" y="1217"/>
                  </a:lnTo>
                  <a:lnTo>
                    <a:pt x="161" y="1251"/>
                  </a:lnTo>
                  <a:lnTo>
                    <a:pt x="146" y="1284"/>
                  </a:lnTo>
                  <a:lnTo>
                    <a:pt x="131" y="1318"/>
                  </a:lnTo>
                  <a:lnTo>
                    <a:pt x="117" y="1353"/>
                  </a:lnTo>
                  <a:lnTo>
                    <a:pt x="104" y="1387"/>
                  </a:lnTo>
                  <a:lnTo>
                    <a:pt x="92" y="1420"/>
                  </a:lnTo>
                  <a:lnTo>
                    <a:pt x="81" y="1454"/>
                  </a:lnTo>
                  <a:lnTo>
                    <a:pt x="70" y="1487"/>
                  </a:lnTo>
                  <a:lnTo>
                    <a:pt x="59" y="1521"/>
                  </a:lnTo>
                  <a:lnTo>
                    <a:pt x="50" y="1555"/>
                  </a:lnTo>
                  <a:lnTo>
                    <a:pt x="42" y="1588"/>
                  </a:lnTo>
                  <a:lnTo>
                    <a:pt x="34" y="1621"/>
                  </a:lnTo>
                  <a:lnTo>
                    <a:pt x="27" y="1654"/>
                  </a:lnTo>
                  <a:lnTo>
                    <a:pt x="21" y="1688"/>
                  </a:lnTo>
                  <a:lnTo>
                    <a:pt x="16" y="1721"/>
                  </a:lnTo>
                  <a:lnTo>
                    <a:pt x="11" y="1754"/>
                  </a:lnTo>
                  <a:lnTo>
                    <a:pt x="8" y="1787"/>
                  </a:lnTo>
                  <a:lnTo>
                    <a:pt x="4" y="1819"/>
                  </a:lnTo>
                  <a:lnTo>
                    <a:pt x="2" y="1852"/>
                  </a:lnTo>
                  <a:lnTo>
                    <a:pt x="1" y="1884"/>
                  </a:lnTo>
                  <a:lnTo>
                    <a:pt x="0" y="1916"/>
                  </a:lnTo>
                  <a:lnTo>
                    <a:pt x="0" y="1947"/>
                  </a:lnTo>
                  <a:lnTo>
                    <a:pt x="1" y="1978"/>
                  </a:lnTo>
                  <a:lnTo>
                    <a:pt x="4" y="2009"/>
                  </a:lnTo>
                  <a:lnTo>
                    <a:pt x="6" y="2040"/>
                  </a:lnTo>
                  <a:lnTo>
                    <a:pt x="10" y="2070"/>
                  </a:lnTo>
                  <a:lnTo>
                    <a:pt x="15" y="2100"/>
                  </a:lnTo>
                  <a:lnTo>
                    <a:pt x="20" y="2129"/>
                  </a:lnTo>
                  <a:lnTo>
                    <a:pt x="26" y="2158"/>
                  </a:lnTo>
                  <a:lnTo>
                    <a:pt x="34" y="2188"/>
                  </a:lnTo>
                  <a:lnTo>
                    <a:pt x="42" y="2217"/>
                  </a:lnTo>
                  <a:lnTo>
                    <a:pt x="50" y="2245"/>
                  </a:lnTo>
                  <a:lnTo>
                    <a:pt x="60" y="2273"/>
                  </a:lnTo>
                  <a:lnTo>
                    <a:pt x="72" y="2301"/>
                  </a:lnTo>
                  <a:lnTo>
                    <a:pt x="83" y="2328"/>
                  </a:lnTo>
                  <a:lnTo>
                    <a:pt x="96" y="2356"/>
                  </a:lnTo>
                  <a:lnTo>
                    <a:pt x="110" y="2382"/>
                  </a:lnTo>
                  <a:lnTo>
                    <a:pt x="125" y="2408"/>
                  </a:lnTo>
                  <a:lnTo>
                    <a:pt x="141" y="2433"/>
                  </a:lnTo>
                  <a:lnTo>
                    <a:pt x="158" y="2459"/>
                  </a:lnTo>
                  <a:lnTo>
                    <a:pt x="176" y="2483"/>
                  </a:lnTo>
                  <a:lnTo>
                    <a:pt x="196" y="2508"/>
                  </a:lnTo>
                  <a:lnTo>
                    <a:pt x="216" y="2533"/>
                  </a:lnTo>
                  <a:lnTo>
                    <a:pt x="237" y="2556"/>
                  </a:lnTo>
                  <a:lnTo>
                    <a:pt x="259" y="2580"/>
                  </a:lnTo>
                  <a:lnTo>
                    <a:pt x="282" y="2603"/>
                  </a:lnTo>
                  <a:lnTo>
                    <a:pt x="308" y="2626"/>
                  </a:lnTo>
                  <a:lnTo>
                    <a:pt x="333" y="2649"/>
                  </a:lnTo>
                  <a:lnTo>
                    <a:pt x="360" y="2672"/>
                  </a:lnTo>
                  <a:lnTo>
                    <a:pt x="382" y="2690"/>
                  </a:lnTo>
                  <a:lnTo>
                    <a:pt x="405" y="2708"/>
                  </a:lnTo>
                  <a:lnTo>
                    <a:pt x="427" y="2724"/>
                  </a:lnTo>
                  <a:lnTo>
                    <a:pt x="451" y="2740"/>
                  </a:lnTo>
                  <a:lnTo>
                    <a:pt x="474" y="2756"/>
                  </a:lnTo>
                  <a:lnTo>
                    <a:pt x="498" y="2771"/>
                  </a:lnTo>
                  <a:lnTo>
                    <a:pt x="522" y="2785"/>
                  </a:lnTo>
                  <a:lnTo>
                    <a:pt x="545" y="2798"/>
                  </a:lnTo>
                  <a:lnTo>
                    <a:pt x="571" y="2811"/>
                  </a:lnTo>
                  <a:lnTo>
                    <a:pt x="595" y="2823"/>
                  </a:lnTo>
                  <a:lnTo>
                    <a:pt x="620" y="2834"/>
                  </a:lnTo>
                  <a:lnTo>
                    <a:pt x="645" y="2845"/>
                  </a:lnTo>
                  <a:lnTo>
                    <a:pt x="670" y="2856"/>
                  </a:lnTo>
                  <a:lnTo>
                    <a:pt x="696" y="2866"/>
                  </a:lnTo>
                  <a:lnTo>
                    <a:pt x="722" y="2875"/>
                  </a:lnTo>
                  <a:lnTo>
                    <a:pt x="748" y="2883"/>
                  </a:lnTo>
                  <a:lnTo>
                    <a:pt x="774" y="2891"/>
                  </a:lnTo>
                  <a:lnTo>
                    <a:pt x="802" y="2898"/>
                  </a:lnTo>
                  <a:lnTo>
                    <a:pt x="828" y="2905"/>
                  </a:lnTo>
                  <a:lnTo>
                    <a:pt x="855" y="2910"/>
                  </a:lnTo>
                  <a:lnTo>
                    <a:pt x="882" y="2916"/>
                  </a:lnTo>
                  <a:lnTo>
                    <a:pt x="910" y="2920"/>
                  </a:lnTo>
                  <a:lnTo>
                    <a:pt x="938" y="2924"/>
                  </a:lnTo>
                  <a:lnTo>
                    <a:pt x="966" y="2928"/>
                  </a:lnTo>
                  <a:lnTo>
                    <a:pt x="995" y="2931"/>
                  </a:lnTo>
                  <a:lnTo>
                    <a:pt x="1023" y="2933"/>
                  </a:lnTo>
                  <a:lnTo>
                    <a:pt x="1053" y="2934"/>
                  </a:lnTo>
                  <a:lnTo>
                    <a:pt x="1082" y="2935"/>
                  </a:lnTo>
                  <a:lnTo>
                    <a:pt x="1111" y="2936"/>
                  </a:lnTo>
                  <a:lnTo>
                    <a:pt x="1140" y="2935"/>
                  </a:lnTo>
                  <a:lnTo>
                    <a:pt x="1171" y="2935"/>
                  </a:lnTo>
                  <a:lnTo>
                    <a:pt x="1201" y="2933"/>
                  </a:lnTo>
                  <a:lnTo>
                    <a:pt x="1261" y="2929"/>
                  </a:lnTo>
                  <a:lnTo>
                    <a:pt x="1323" y="2922"/>
                  </a:lnTo>
                  <a:lnTo>
                    <a:pt x="1385" y="2914"/>
                  </a:lnTo>
                  <a:lnTo>
                    <a:pt x="1448" y="2904"/>
                  </a:lnTo>
                  <a:lnTo>
                    <a:pt x="1511" y="2892"/>
                  </a:lnTo>
                  <a:lnTo>
                    <a:pt x="1575" y="2878"/>
                  </a:lnTo>
                  <a:lnTo>
                    <a:pt x="1639" y="2862"/>
                  </a:lnTo>
                  <a:lnTo>
                    <a:pt x="1705" y="2842"/>
                  </a:lnTo>
                  <a:lnTo>
                    <a:pt x="1770" y="2822"/>
                  </a:lnTo>
                  <a:lnTo>
                    <a:pt x="1836" y="2800"/>
                  </a:lnTo>
                  <a:lnTo>
                    <a:pt x="1904" y="2775"/>
                  </a:lnTo>
                  <a:lnTo>
                    <a:pt x="1971" y="2748"/>
                  </a:lnTo>
                  <a:lnTo>
                    <a:pt x="2039" y="2719"/>
                  </a:lnTo>
                  <a:lnTo>
                    <a:pt x="2107" y="2687"/>
                  </a:lnTo>
                  <a:lnTo>
                    <a:pt x="2177" y="2653"/>
                  </a:lnTo>
                  <a:lnTo>
                    <a:pt x="2246" y="2617"/>
                  </a:lnTo>
                  <a:lnTo>
                    <a:pt x="2302" y="2681"/>
                  </a:lnTo>
                  <a:lnTo>
                    <a:pt x="2358" y="2745"/>
                  </a:lnTo>
                  <a:lnTo>
                    <a:pt x="2414" y="2809"/>
                  </a:lnTo>
                  <a:lnTo>
                    <a:pt x="2470" y="2874"/>
                  </a:lnTo>
                  <a:lnTo>
                    <a:pt x="2526" y="2937"/>
                  </a:lnTo>
                  <a:lnTo>
                    <a:pt x="2582" y="3000"/>
                  </a:lnTo>
                  <a:lnTo>
                    <a:pt x="2638" y="3064"/>
                  </a:lnTo>
                  <a:lnTo>
                    <a:pt x="2693" y="3127"/>
                  </a:lnTo>
                  <a:lnTo>
                    <a:pt x="2749" y="3189"/>
                  </a:lnTo>
                  <a:lnTo>
                    <a:pt x="2805" y="3252"/>
                  </a:lnTo>
                  <a:lnTo>
                    <a:pt x="2861" y="3314"/>
                  </a:lnTo>
                  <a:lnTo>
                    <a:pt x="2917" y="3376"/>
                  </a:lnTo>
                  <a:lnTo>
                    <a:pt x="2973" y="3437"/>
                  </a:lnTo>
                  <a:lnTo>
                    <a:pt x="3029" y="3497"/>
                  </a:lnTo>
                  <a:lnTo>
                    <a:pt x="3085" y="3558"/>
                  </a:lnTo>
                  <a:lnTo>
                    <a:pt x="3141" y="3617"/>
                  </a:lnTo>
                  <a:lnTo>
                    <a:pt x="3118" y="3636"/>
                  </a:lnTo>
                  <a:lnTo>
                    <a:pt x="3094" y="3655"/>
                  </a:lnTo>
                  <a:lnTo>
                    <a:pt x="3071" y="3672"/>
                  </a:lnTo>
                  <a:lnTo>
                    <a:pt x="3049" y="3688"/>
                  </a:lnTo>
                  <a:lnTo>
                    <a:pt x="3027" y="3703"/>
                  </a:lnTo>
                  <a:lnTo>
                    <a:pt x="3006" y="3718"/>
                  </a:lnTo>
                  <a:lnTo>
                    <a:pt x="2984" y="3731"/>
                  </a:lnTo>
                  <a:lnTo>
                    <a:pt x="2963" y="3743"/>
                  </a:lnTo>
                  <a:lnTo>
                    <a:pt x="2942" y="3754"/>
                  </a:lnTo>
                  <a:lnTo>
                    <a:pt x="2922" y="3764"/>
                  </a:lnTo>
                  <a:lnTo>
                    <a:pt x="2902" y="3773"/>
                  </a:lnTo>
                  <a:lnTo>
                    <a:pt x="2883" y="3781"/>
                  </a:lnTo>
                  <a:lnTo>
                    <a:pt x="2863" y="3788"/>
                  </a:lnTo>
                  <a:lnTo>
                    <a:pt x="2844" y="3794"/>
                  </a:lnTo>
                  <a:lnTo>
                    <a:pt x="2825" y="3799"/>
                  </a:lnTo>
                  <a:lnTo>
                    <a:pt x="2807" y="3804"/>
                  </a:lnTo>
                  <a:lnTo>
                    <a:pt x="2771" y="3810"/>
                  </a:lnTo>
                  <a:lnTo>
                    <a:pt x="2735" y="3815"/>
                  </a:lnTo>
                  <a:lnTo>
                    <a:pt x="2718" y="3816"/>
                  </a:lnTo>
                  <a:lnTo>
                    <a:pt x="2701" y="3817"/>
                  </a:lnTo>
                  <a:lnTo>
                    <a:pt x="2685" y="3818"/>
                  </a:lnTo>
                  <a:lnTo>
                    <a:pt x="2668" y="3818"/>
                  </a:lnTo>
                  <a:lnTo>
                    <a:pt x="2652" y="3817"/>
                  </a:lnTo>
                  <a:lnTo>
                    <a:pt x="2636" y="3816"/>
                  </a:lnTo>
                  <a:lnTo>
                    <a:pt x="2620" y="3814"/>
                  </a:lnTo>
                  <a:lnTo>
                    <a:pt x="2604" y="3812"/>
                  </a:lnTo>
                  <a:lnTo>
                    <a:pt x="2589" y="3809"/>
                  </a:lnTo>
                  <a:lnTo>
                    <a:pt x="2574" y="3806"/>
                  </a:lnTo>
                  <a:lnTo>
                    <a:pt x="2559" y="3803"/>
                  </a:lnTo>
                  <a:lnTo>
                    <a:pt x="2544" y="3799"/>
                  </a:lnTo>
                  <a:lnTo>
                    <a:pt x="2515" y="3789"/>
                  </a:lnTo>
                  <a:lnTo>
                    <a:pt x="2486" y="3778"/>
                  </a:lnTo>
                  <a:lnTo>
                    <a:pt x="2458" y="3767"/>
                  </a:lnTo>
                  <a:lnTo>
                    <a:pt x="2430" y="3754"/>
                  </a:lnTo>
                  <a:lnTo>
                    <a:pt x="2403" y="3740"/>
                  </a:lnTo>
                  <a:lnTo>
                    <a:pt x="2376" y="3726"/>
                  </a:lnTo>
                  <a:lnTo>
                    <a:pt x="2351" y="3710"/>
                  </a:lnTo>
                  <a:lnTo>
                    <a:pt x="2325" y="3693"/>
                  </a:lnTo>
                  <a:lnTo>
                    <a:pt x="2301" y="3676"/>
                  </a:lnTo>
                  <a:lnTo>
                    <a:pt x="2276" y="3660"/>
                  </a:lnTo>
                  <a:lnTo>
                    <a:pt x="2250" y="3644"/>
                  </a:lnTo>
                  <a:lnTo>
                    <a:pt x="2225" y="3629"/>
                  </a:lnTo>
                  <a:lnTo>
                    <a:pt x="2201" y="3615"/>
                  </a:lnTo>
                  <a:lnTo>
                    <a:pt x="2176" y="3601"/>
                  </a:lnTo>
                  <a:lnTo>
                    <a:pt x="2152" y="3588"/>
                  </a:lnTo>
                  <a:lnTo>
                    <a:pt x="2126" y="3576"/>
                  </a:lnTo>
                  <a:lnTo>
                    <a:pt x="2102" y="3565"/>
                  </a:lnTo>
                  <a:lnTo>
                    <a:pt x="2077" y="3555"/>
                  </a:lnTo>
                  <a:lnTo>
                    <a:pt x="2053" y="3546"/>
                  </a:lnTo>
                  <a:lnTo>
                    <a:pt x="2028" y="3539"/>
                  </a:lnTo>
                  <a:lnTo>
                    <a:pt x="2002" y="3532"/>
                  </a:lnTo>
                  <a:lnTo>
                    <a:pt x="1977" y="3528"/>
                  </a:lnTo>
                  <a:lnTo>
                    <a:pt x="1951" y="3525"/>
                  </a:lnTo>
                  <a:lnTo>
                    <a:pt x="1926" y="3524"/>
                  </a:lnTo>
                  <a:lnTo>
                    <a:pt x="1913" y="3524"/>
                  </a:lnTo>
                  <a:lnTo>
                    <a:pt x="1900" y="3525"/>
                  </a:lnTo>
                  <a:lnTo>
                    <a:pt x="1886" y="3527"/>
                  </a:lnTo>
                  <a:lnTo>
                    <a:pt x="1873" y="3530"/>
                  </a:lnTo>
                  <a:lnTo>
                    <a:pt x="1859" y="3533"/>
                  </a:lnTo>
                  <a:lnTo>
                    <a:pt x="1846" y="3537"/>
                  </a:lnTo>
                  <a:lnTo>
                    <a:pt x="1832" y="3543"/>
                  </a:lnTo>
                  <a:lnTo>
                    <a:pt x="1819" y="3549"/>
                  </a:lnTo>
                  <a:lnTo>
                    <a:pt x="1805" y="3556"/>
                  </a:lnTo>
                  <a:lnTo>
                    <a:pt x="1791" y="3563"/>
                  </a:lnTo>
                  <a:lnTo>
                    <a:pt x="1777" y="3572"/>
                  </a:lnTo>
                  <a:lnTo>
                    <a:pt x="1762" y="3581"/>
                  </a:lnTo>
                  <a:lnTo>
                    <a:pt x="1747" y="3591"/>
                  </a:lnTo>
                  <a:lnTo>
                    <a:pt x="1733" y="3601"/>
                  </a:lnTo>
                  <a:lnTo>
                    <a:pt x="1718" y="3613"/>
                  </a:lnTo>
                  <a:lnTo>
                    <a:pt x="1703" y="3625"/>
                  </a:lnTo>
                  <a:lnTo>
                    <a:pt x="1688" y="3639"/>
                  </a:lnTo>
                  <a:lnTo>
                    <a:pt x="1674" y="3653"/>
                  </a:lnTo>
                  <a:lnTo>
                    <a:pt x="1661" y="3667"/>
                  </a:lnTo>
                  <a:lnTo>
                    <a:pt x="1648" y="3681"/>
                  </a:lnTo>
                  <a:lnTo>
                    <a:pt x="1637" y="3696"/>
                  </a:lnTo>
                  <a:lnTo>
                    <a:pt x="1627" y="3712"/>
                  </a:lnTo>
                  <a:lnTo>
                    <a:pt x="1618" y="3727"/>
                  </a:lnTo>
                  <a:lnTo>
                    <a:pt x="1610" y="3742"/>
                  </a:lnTo>
                  <a:lnTo>
                    <a:pt x="1603" y="3758"/>
                  </a:lnTo>
                  <a:lnTo>
                    <a:pt x="1596" y="3774"/>
                  </a:lnTo>
                  <a:lnTo>
                    <a:pt x="1591" y="3790"/>
                  </a:lnTo>
                  <a:lnTo>
                    <a:pt x="1587" y="3806"/>
                  </a:lnTo>
                  <a:lnTo>
                    <a:pt x="1583" y="3823"/>
                  </a:lnTo>
                  <a:lnTo>
                    <a:pt x="1581" y="3840"/>
                  </a:lnTo>
                  <a:lnTo>
                    <a:pt x="1580" y="3857"/>
                  </a:lnTo>
                  <a:lnTo>
                    <a:pt x="1579" y="3875"/>
                  </a:lnTo>
                  <a:lnTo>
                    <a:pt x="1580" y="3893"/>
                  </a:lnTo>
                  <a:lnTo>
                    <a:pt x="1581" y="3911"/>
                  </a:lnTo>
                  <a:lnTo>
                    <a:pt x="1584" y="3928"/>
                  </a:lnTo>
                  <a:lnTo>
                    <a:pt x="1587" y="3946"/>
                  </a:lnTo>
                  <a:lnTo>
                    <a:pt x="1592" y="3963"/>
                  </a:lnTo>
                  <a:lnTo>
                    <a:pt x="1597" y="3981"/>
                  </a:lnTo>
                  <a:lnTo>
                    <a:pt x="1604" y="3998"/>
                  </a:lnTo>
                  <a:lnTo>
                    <a:pt x="1611" y="4016"/>
                  </a:lnTo>
                  <a:lnTo>
                    <a:pt x="1619" y="4034"/>
                  </a:lnTo>
                  <a:lnTo>
                    <a:pt x="1629" y="4053"/>
                  </a:lnTo>
                  <a:lnTo>
                    <a:pt x="1639" y="4071"/>
                  </a:lnTo>
                  <a:lnTo>
                    <a:pt x="1652" y="4088"/>
                  </a:lnTo>
                  <a:lnTo>
                    <a:pt x="1664" y="4106"/>
                  </a:lnTo>
                  <a:lnTo>
                    <a:pt x="1677" y="4124"/>
                  </a:lnTo>
                  <a:lnTo>
                    <a:pt x="1692" y="4142"/>
                  </a:lnTo>
                  <a:lnTo>
                    <a:pt x="1707" y="4160"/>
                  </a:lnTo>
                  <a:lnTo>
                    <a:pt x="1723" y="4178"/>
                  </a:lnTo>
                  <a:lnTo>
                    <a:pt x="1740" y="4195"/>
                  </a:lnTo>
                  <a:lnTo>
                    <a:pt x="1757" y="4212"/>
                  </a:lnTo>
                  <a:lnTo>
                    <a:pt x="1776" y="4230"/>
                  </a:lnTo>
                  <a:lnTo>
                    <a:pt x="1795" y="4246"/>
                  </a:lnTo>
                  <a:lnTo>
                    <a:pt x="1814" y="4262"/>
                  </a:lnTo>
                  <a:lnTo>
                    <a:pt x="1834" y="4277"/>
                  </a:lnTo>
                  <a:lnTo>
                    <a:pt x="1854" y="4293"/>
                  </a:lnTo>
                  <a:lnTo>
                    <a:pt x="1875" y="4307"/>
                  </a:lnTo>
                  <a:lnTo>
                    <a:pt x="1898" y="4322"/>
                  </a:lnTo>
                  <a:lnTo>
                    <a:pt x="1920" y="4336"/>
                  </a:lnTo>
                  <a:lnTo>
                    <a:pt x="1942" y="4349"/>
                  </a:lnTo>
                  <a:lnTo>
                    <a:pt x="1965" y="4363"/>
                  </a:lnTo>
                  <a:lnTo>
                    <a:pt x="1989" y="4375"/>
                  </a:lnTo>
                  <a:lnTo>
                    <a:pt x="2013" y="4389"/>
                  </a:lnTo>
                  <a:lnTo>
                    <a:pt x="2039" y="4401"/>
                  </a:lnTo>
                  <a:lnTo>
                    <a:pt x="2064" y="4413"/>
                  </a:lnTo>
                  <a:lnTo>
                    <a:pt x="2090" y="4424"/>
                  </a:lnTo>
                  <a:lnTo>
                    <a:pt x="2116" y="4434"/>
                  </a:lnTo>
                  <a:lnTo>
                    <a:pt x="2144" y="4444"/>
                  </a:lnTo>
                  <a:lnTo>
                    <a:pt x="2170" y="4454"/>
                  </a:lnTo>
                  <a:lnTo>
                    <a:pt x="2198" y="4462"/>
                  </a:lnTo>
                  <a:lnTo>
                    <a:pt x="2225" y="4471"/>
                  </a:lnTo>
                  <a:lnTo>
                    <a:pt x="2253" y="4478"/>
                  </a:lnTo>
                  <a:lnTo>
                    <a:pt x="2283" y="4485"/>
                  </a:lnTo>
                  <a:lnTo>
                    <a:pt x="2311" y="4491"/>
                  </a:lnTo>
                  <a:lnTo>
                    <a:pt x="2340" y="4497"/>
                  </a:lnTo>
                  <a:lnTo>
                    <a:pt x="2370" y="4502"/>
                  </a:lnTo>
                  <a:lnTo>
                    <a:pt x="2401" y="4506"/>
                  </a:lnTo>
                  <a:lnTo>
                    <a:pt x="2431" y="4510"/>
                  </a:lnTo>
                  <a:lnTo>
                    <a:pt x="2462" y="4513"/>
                  </a:lnTo>
                  <a:lnTo>
                    <a:pt x="2493" y="4516"/>
                  </a:lnTo>
                  <a:lnTo>
                    <a:pt x="2525" y="4517"/>
                  </a:lnTo>
                  <a:lnTo>
                    <a:pt x="2556" y="4518"/>
                  </a:lnTo>
                  <a:lnTo>
                    <a:pt x="2588" y="4518"/>
                  </a:lnTo>
                  <a:lnTo>
                    <a:pt x="2620" y="4517"/>
                  </a:lnTo>
                  <a:lnTo>
                    <a:pt x="2653" y="4515"/>
                  </a:lnTo>
                  <a:lnTo>
                    <a:pt x="2685" y="4513"/>
                  </a:lnTo>
                  <a:lnTo>
                    <a:pt x="2717" y="4509"/>
                  </a:lnTo>
                  <a:lnTo>
                    <a:pt x="2751" y="4504"/>
                  </a:lnTo>
                  <a:lnTo>
                    <a:pt x="2784" y="4499"/>
                  </a:lnTo>
                  <a:lnTo>
                    <a:pt x="2817" y="4492"/>
                  </a:lnTo>
                  <a:lnTo>
                    <a:pt x="2850" y="4485"/>
                  </a:lnTo>
                  <a:lnTo>
                    <a:pt x="2885" y="4477"/>
                  </a:lnTo>
                  <a:lnTo>
                    <a:pt x="2919" y="4467"/>
                  </a:lnTo>
                  <a:lnTo>
                    <a:pt x="2953" y="4457"/>
                  </a:lnTo>
                  <a:lnTo>
                    <a:pt x="2987" y="4446"/>
                  </a:lnTo>
                  <a:lnTo>
                    <a:pt x="3023" y="4434"/>
                  </a:lnTo>
                  <a:lnTo>
                    <a:pt x="3057" y="4420"/>
                  </a:lnTo>
                  <a:lnTo>
                    <a:pt x="3092" y="4406"/>
                  </a:lnTo>
                  <a:lnTo>
                    <a:pt x="3128" y="4390"/>
                  </a:lnTo>
                  <a:lnTo>
                    <a:pt x="3162" y="4372"/>
                  </a:lnTo>
                  <a:lnTo>
                    <a:pt x="3197" y="4353"/>
                  </a:lnTo>
                  <a:lnTo>
                    <a:pt x="3231" y="4333"/>
                  </a:lnTo>
                  <a:lnTo>
                    <a:pt x="3267" y="4312"/>
                  </a:lnTo>
                  <a:lnTo>
                    <a:pt x="3301" y="4290"/>
                  </a:lnTo>
                  <a:lnTo>
                    <a:pt x="3336" y="4266"/>
                  </a:lnTo>
                  <a:lnTo>
                    <a:pt x="3371" y="4241"/>
                  </a:lnTo>
                  <a:lnTo>
                    <a:pt x="3405" y="4213"/>
                  </a:lnTo>
                  <a:lnTo>
                    <a:pt x="3440" y="4185"/>
                  </a:lnTo>
                  <a:lnTo>
                    <a:pt x="3474" y="4156"/>
                  </a:lnTo>
                  <a:lnTo>
                    <a:pt x="3509" y="4126"/>
                  </a:lnTo>
                  <a:lnTo>
                    <a:pt x="3543" y="4094"/>
                  </a:lnTo>
                  <a:lnTo>
                    <a:pt x="3576" y="4060"/>
                  </a:lnTo>
                  <a:lnTo>
                    <a:pt x="3610" y="4092"/>
                  </a:lnTo>
                  <a:lnTo>
                    <a:pt x="3643" y="4123"/>
                  </a:lnTo>
                  <a:lnTo>
                    <a:pt x="3676" y="4154"/>
                  </a:lnTo>
                  <a:lnTo>
                    <a:pt x="3709" y="4185"/>
                  </a:lnTo>
                  <a:lnTo>
                    <a:pt x="3743" y="4215"/>
                  </a:lnTo>
                  <a:lnTo>
                    <a:pt x="3776" y="4246"/>
                  </a:lnTo>
                  <a:lnTo>
                    <a:pt x="3808" y="4276"/>
                  </a:lnTo>
                  <a:lnTo>
                    <a:pt x="3841" y="4306"/>
                  </a:lnTo>
                  <a:lnTo>
                    <a:pt x="3856" y="4317"/>
                  </a:lnTo>
                  <a:lnTo>
                    <a:pt x="3872" y="4326"/>
                  </a:lnTo>
                  <a:lnTo>
                    <a:pt x="3887" y="4335"/>
                  </a:lnTo>
                  <a:lnTo>
                    <a:pt x="3904" y="4341"/>
                  </a:lnTo>
                  <a:lnTo>
                    <a:pt x="3921" y="4346"/>
                  </a:lnTo>
                  <a:lnTo>
                    <a:pt x="3940" y="4349"/>
                  </a:lnTo>
                  <a:lnTo>
                    <a:pt x="3959" y="4350"/>
                  </a:lnTo>
                  <a:lnTo>
                    <a:pt x="3980" y="4350"/>
                  </a:lnTo>
                  <a:lnTo>
                    <a:pt x="3990" y="4349"/>
                  </a:lnTo>
                  <a:lnTo>
                    <a:pt x="3999" y="4348"/>
                  </a:lnTo>
                  <a:lnTo>
                    <a:pt x="4009" y="4346"/>
                  </a:lnTo>
                  <a:lnTo>
                    <a:pt x="4018" y="4344"/>
                  </a:lnTo>
                  <a:lnTo>
                    <a:pt x="4027" y="4341"/>
                  </a:lnTo>
                  <a:lnTo>
                    <a:pt x="4036" y="4338"/>
                  </a:lnTo>
                  <a:lnTo>
                    <a:pt x="4045" y="4334"/>
                  </a:lnTo>
                  <a:lnTo>
                    <a:pt x="4053" y="4330"/>
                  </a:lnTo>
                  <a:lnTo>
                    <a:pt x="4062" y="4325"/>
                  </a:lnTo>
                  <a:lnTo>
                    <a:pt x="4070" y="4320"/>
                  </a:lnTo>
                  <a:lnTo>
                    <a:pt x="4078" y="4315"/>
                  </a:lnTo>
                  <a:lnTo>
                    <a:pt x="4086" y="4308"/>
                  </a:lnTo>
                  <a:lnTo>
                    <a:pt x="4102" y="4295"/>
                  </a:lnTo>
                  <a:lnTo>
                    <a:pt x="4116" y="4279"/>
                  </a:lnTo>
                  <a:lnTo>
                    <a:pt x="4129" y="4262"/>
                  </a:lnTo>
                  <a:lnTo>
                    <a:pt x="4140" y="4245"/>
                  </a:lnTo>
                  <a:lnTo>
                    <a:pt x="4144" y="4236"/>
                  </a:lnTo>
                  <a:lnTo>
                    <a:pt x="4148" y="4227"/>
                  </a:lnTo>
                  <a:lnTo>
                    <a:pt x="4152" y="4218"/>
                  </a:lnTo>
                  <a:lnTo>
                    <a:pt x="4155" y="4207"/>
                  </a:lnTo>
                  <a:lnTo>
                    <a:pt x="4158" y="4198"/>
                  </a:lnTo>
                  <a:lnTo>
                    <a:pt x="4160" y="4189"/>
                  </a:lnTo>
                  <a:lnTo>
                    <a:pt x="4162" y="4180"/>
                  </a:lnTo>
                  <a:lnTo>
                    <a:pt x="4163" y="4170"/>
                  </a:lnTo>
                  <a:lnTo>
                    <a:pt x="4164" y="4161"/>
                  </a:lnTo>
                  <a:lnTo>
                    <a:pt x="4164" y="4151"/>
                  </a:lnTo>
                  <a:lnTo>
                    <a:pt x="4163" y="4141"/>
                  </a:lnTo>
                  <a:lnTo>
                    <a:pt x="4163" y="4131"/>
                  </a:lnTo>
                  <a:lnTo>
                    <a:pt x="4160" y="4112"/>
                  </a:lnTo>
                  <a:lnTo>
                    <a:pt x="4156" y="4094"/>
                  </a:lnTo>
                  <a:lnTo>
                    <a:pt x="4150" y="4078"/>
                  </a:lnTo>
                  <a:lnTo>
                    <a:pt x="4143" y="4062"/>
                  </a:lnTo>
                  <a:lnTo>
                    <a:pt x="4134" y="4046"/>
                  </a:lnTo>
                  <a:lnTo>
                    <a:pt x="4124" y="4032"/>
                  </a:lnTo>
                  <a:lnTo>
                    <a:pt x="4113" y="4020"/>
                  </a:lnTo>
                  <a:lnTo>
                    <a:pt x="4100" y="4009"/>
                  </a:lnTo>
                  <a:lnTo>
                    <a:pt x="4066" y="3982"/>
                  </a:lnTo>
                  <a:lnTo>
                    <a:pt x="4033" y="3955"/>
                  </a:lnTo>
                  <a:lnTo>
                    <a:pt x="4000" y="3928"/>
                  </a:lnTo>
                  <a:lnTo>
                    <a:pt x="3966" y="3900"/>
                  </a:lnTo>
                  <a:lnTo>
                    <a:pt x="3933" y="3871"/>
                  </a:lnTo>
                  <a:lnTo>
                    <a:pt x="3900" y="3843"/>
                  </a:lnTo>
                  <a:lnTo>
                    <a:pt x="3867" y="3814"/>
                  </a:lnTo>
                  <a:lnTo>
                    <a:pt x="3833" y="3785"/>
                  </a:lnTo>
                  <a:lnTo>
                    <a:pt x="3862" y="3751"/>
                  </a:lnTo>
                  <a:lnTo>
                    <a:pt x="3889" y="3716"/>
                  </a:lnTo>
                  <a:lnTo>
                    <a:pt x="3915" y="3680"/>
                  </a:lnTo>
                  <a:lnTo>
                    <a:pt x="3941" y="3645"/>
                  </a:lnTo>
                  <a:lnTo>
                    <a:pt x="3966" y="3609"/>
                  </a:lnTo>
                  <a:lnTo>
                    <a:pt x="3991" y="3574"/>
                  </a:lnTo>
                  <a:lnTo>
                    <a:pt x="4015" y="3537"/>
                  </a:lnTo>
                  <a:lnTo>
                    <a:pt x="4037" y="3502"/>
                  </a:lnTo>
                  <a:lnTo>
                    <a:pt x="4060" y="3466"/>
                  </a:lnTo>
                  <a:lnTo>
                    <a:pt x="4081" y="3430"/>
                  </a:lnTo>
                  <a:lnTo>
                    <a:pt x="4103" y="3394"/>
                  </a:lnTo>
                  <a:lnTo>
                    <a:pt x="4122" y="3357"/>
                  </a:lnTo>
                  <a:lnTo>
                    <a:pt x="4142" y="3321"/>
                  </a:lnTo>
                  <a:lnTo>
                    <a:pt x="4160" y="3285"/>
                  </a:lnTo>
                  <a:lnTo>
                    <a:pt x="4178" y="3250"/>
                  </a:lnTo>
                  <a:lnTo>
                    <a:pt x="4195" y="3214"/>
                  </a:lnTo>
                  <a:lnTo>
                    <a:pt x="4211" y="3177"/>
                  </a:lnTo>
                  <a:lnTo>
                    <a:pt x="4228" y="3141"/>
                  </a:lnTo>
                  <a:lnTo>
                    <a:pt x="4242" y="3105"/>
                  </a:lnTo>
                  <a:lnTo>
                    <a:pt x="4256" y="3070"/>
                  </a:lnTo>
                  <a:lnTo>
                    <a:pt x="4269" y="3034"/>
                  </a:lnTo>
                  <a:lnTo>
                    <a:pt x="4281" y="2998"/>
                  </a:lnTo>
                  <a:lnTo>
                    <a:pt x="4292" y="2963"/>
                  </a:lnTo>
                  <a:lnTo>
                    <a:pt x="4302" y="2929"/>
                  </a:lnTo>
                  <a:lnTo>
                    <a:pt x="4312" y="2895"/>
                  </a:lnTo>
                  <a:lnTo>
                    <a:pt x="4320" y="2859"/>
                  </a:lnTo>
                  <a:lnTo>
                    <a:pt x="4328" y="2826"/>
                  </a:lnTo>
                  <a:lnTo>
                    <a:pt x="4335" y="2792"/>
                  </a:lnTo>
                  <a:lnTo>
                    <a:pt x="4342" y="2759"/>
                  </a:lnTo>
                  <a:lnTo>
                    <a:pt x="4348" y="2726"/>
                  </a:lnTo>
                  <a:lnTo>
                    <a:pt x="4352" y="2693"/>
                  </a:lnTo>
                  <a:lnTo>
                    <a:pt x="4356" y="2660"/>
                  </a:lnTo>
                  <a:lnTo>
                    <a:pt x="4359" y="2627"/>
                  </a:lnTo>
                  <a:lnTo>
                    <a:pt x="4361" y="2596"/>
                  </a:lnTo>
                  <a:lnTo>
                    <a:pt x="4362" y="2564"/>
                  </a:lnTo>
                  <a:lnTo>
                    <a:pt x="4362" y="2533"/>
                  </a:lnTo>
                  <a:lnTo>
                    <a:pt x="4361" y="2501"/>
                  </a:lnTo>
                  <a:lnTo>
                    <a:pt x="4360" y="2471"/>
                  </a:lnTo>
                  <a:lnTo>
                    <a:pt x="4357" y="2441"/>
                  </a:lnTo>
                  <a:lnTo>
                    <a:pt x="4354" y="2412"/>
                  </a:lnTo>
                  <a:lnTo>
                    <a:pt x="4350" y="2382"/>
                  </a:lnTo>
                  <a:lnTo>
                    <a:pt x="4345" y="2354"/>
                  </a:lnTo>
                  <a:lnTo>
                    <a:pt x="4338" y="2324"/>
                  </a:lnTo>
                  <a:lnTo>
                    <a:pt x="4331" y="2296"/>
                  </a:lnTo>
                  <a:lnTo>
                    <a:pt x="4323" y="2268"/>
                  </a:lnTo>
                  <a:lnTo>
                    <a:pt x="4315" y="2241"/>
                  </a:lnTo>
                  <a:lnTo>
                    <a:pt x="4306" y="2214"/>
                  </a:lnTo>
                  <a:lnTo>
                    <a:pt x="4296" y="2187"/>
                  </a:lnTo>
                  <a:lnTo>
                    <a:pt x="4285" y="2159"/>
                  </a:lnTo>
                  <a:lnTo>
                    <a:pt x="4273" y="2133"/>
                  </a:lnTo>
                  <a:lnTo>
                    <a:pt x="4260" y="2107"/>
                  </a:lnTo>
                  <a:lnTo>
                    <a:pt x="4245" y="2082"/>
                  </a:lnTo>
                  <a:lnTo>
                    <a:pt x="4230" y="2057"/>
                  </a:lnTo>
                  <a:lnTo>
                    <a:pt x="4213" y="2032"/>
                  </a:lnTo>
                  <a:lnTo>
                    <a:pt x="4196" y="2007"/>
                  </a:lnTo>
                  <a:lnTo>
                    <a:pt x="4178" y="1983"/>
                  </a:lnTo>
                  <a:lnTo>
                    <a:pt x="4159" y="1960"/>
                  </a:lnTo>
                  <a:lnTo>
                    <a:pt x="4139" y="1936"/>
                  </a:lnTo>
                  <a:lnTo>
                    <a:pt x="4118" y="1913"/>
                  </a:lnTo>
                  <a:lnTo>
                    <a:pt x="4095" y="1890"/>
                  </a:lnTo>
                  <a:lnTo>
                    <a:pt x="4071" y="1867"/>
                  </a:lnTo>
                  <a:lnTo>
                    <a:pt x="4047" y="1845"/>
                  </a:lnTo>
                  <a:lnTo>
                    <a:pt x="4022" y="1821"/>
                  </a:lnTo>
                  <a:lnTo>
                    <a:pt x="3995" y="17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202"/>
            <p:cNvSpPr/>
            <p:nvPr/>
          </p:nvSpPr>
          <p:spPr bwMode="auto">
            <a:xfrm>
              <a:off x="3022600" y="4629150"/>
              <a:ext cx="104775" cy="109538"/>
            </a:xfrm>
            <a:custGeom>
              <a:avLst/>
              <a:gdLst>
                <a:gd name="T0" fmla="*/ 1968 w 2440"/>
                <a:gd name="T1" fmla="*/ 101 h 2551"/>
                <a:gd name="T2" fmla="*/ 1793 w 2440"/>
                <a:gd name="T3" fmla="*/ 240 h 2551"/>
                <a:gd name="T4" fmla="*/ 1619 w 2440"/>
                <a:gd name="T5" fmla="*/ 382 h 2551"/>
                <a:gd name="T6" fmla="*/ 1449 w 2440"/>
                <a:gd name="T7" fmla="*/ 528 h 2551"/>
                <a:gd name="T8" fmla="*/ 1283 w 2440"/>
                <a:gd name="T9" fmla="*/ 680 h 2551"/>
                <a:gd name="T10" fmla="*/ 1120 w 2440"/>
                <a:gd name="T11" fmla="*/ 836 h 2551"/>
                <a:gd name="T12" fmla="*/ 969 w 2440"/>
                <a:gd name="T13" fmla="*/ 992 h 2551"/>
                <a:gd name="T14" fmla="*/ 824 w 2440"/>
                <a:gd name="T15" fmla="*/ 1150 h 2551"/>
                <a:gd name="T16" fmla="*/ 684 w 2440"/>
                <a:gd name="T17" fmla="*/ 1310 h 2551"/>
                <a:gd name="T18" fmla="*/ 551 w 2440"/>
                <a:gd name="T19" fmla="*/ 1472 h 2551"/>
                <a:gd name="T20" fmla="*/ 425 w 2440"/>
                <a:gd name="T21" fmla="*/ 1636 h 2551"/>
                <a:gd name="T22" fmla="*/ 40 w 2440"/>
                <a:gd name="T23" fmla="*/ 2162 h 2551"/>
                <a:gd name="T24" fmla="*/ 12 w 2440"/>
                <a:gd name="T25" fmla="*/ 2221 h 2551"/>
                <a:gd name="T26" fmla="*/ 0 w 2440"/>
                <a:gd name="T27" fmla="*/ 2282 h 2551"/>
                <a:gd name="T28" fmla="*/ 4 w 2440"/>
                <a:gd name="T29" fmla="*/ 2345 h 2551"/>
                <a:gd name="T30" fmla="*/ 23 w 2440"/>
                <a:gd name="T31" fmla="*/ 2406 h 2551"/>
                <a:gd name="T32" fmla="*/ 59 w 2440"/>
                <a:gd name="T33" fmla="*/ 2461 h 2551"/>
                <a:gd name="T34" fmla="*/ 93 w 2440"/>
                <a:gd name="T35" fmla="*/ 2494 h 2551"/>
                <a:gd name="T36" fmla="*/ 123 w 2440"/>
                <a:gd name="T37" fmla="*/ 2516 h 2551"/>
                <a:gd name="T38" fmla="*/ 156 w 2440"/>
                <a:gd name="T39" fmla="*/ 2532 h 2551"/>
                <a:gd name="T40" fmla="*/ 192 w 2440"/>
                <a:gd name="T41" fmla="*/ 2544 h 2551"/>
                <a:gd name="T42" fmla="*/ 228 w 2440"/>
                <a:gd name="T43" fmla="*/ 2550 h 2551"/>
                <a:gd name="T44" fmla="*/ 264 w 2440"/>
                <a:gd name="T45" fmla="*/ 2551 h 2551"/>
                <a:gd name="T46" fmla="*/ 301 w 2440"/>
                <a:gd name="T47" fmla="*/ 2547 h 2551"/>
                <a:gd name="T48" fmla="*/ 336 w 2440"/>
                <a:gd name="T49" fmla="*/ 2536 h 2551"/>
                <a:gd name="T50" fmla="*/ 370 w 2440"/>
                <a:gd name="T51" fmla="*/ 2522 h 2551"/>
                <a:gd name="T52" fmla="*/ 402 w 2440"/>
                <a:gd name="T53" fmla="*/ 2502 h 2551"/>
                <a:gd name="T54" fmla="*/ 432 w 2440"/>
                <a:gd name="T55" fmla="*/ 2477 h 2551"/>
                <a:gd name="T56" fmla="*/ 461 w 2440"/>
                <a:gd name="T57" fmla="*/ 2440 h 2551"/>
                <a:gd name="T58" fmla="*/ 829 w 2440"/>
                <a:gd name="T59" fmla="*/ 1936 h 2551"/>
                <a:gd name="T60" fmla="*/ 946 w 2440"/>
                <a:gd name="T61" fmla="*/ 1784 h 2551"/>
                <a:gd name="T62" fmla="*/ 1070 w 2440"/>
                <a:gd name="T63" fmla="*/ 1633 h 2551"/>
                <a:gd name="T64" fmla="*/ 1200 w 2440"/>
                <a:gd name="T65" fmla="*/ 1484 h 2551"/>
                <a:gd name="T66" fmla="*/ 1336 w 2440"/>
                <a:gd name="T67" fmla="*/ 1337 h 2551"/>
                <a:gd name="T68" fmla="*/ 1477 w 2440"/>
                <a:gd name="T69" fmla="*/ 1193 h 2551"/>
                <a:gd name="T70" fmla="*/ 1634 w 2440"/>
                <a:gd name="T71" fmla="*/ 1040 h 2551"/>
                <a:gd name="T72" fmla="*/ 1791 w 2440"/>
                <a:gd name="T73" fmla="*/ 898 h 2551"/>
                <a:gd name="T74" fmla="*/ 1948 w 2440"/>
                <a:gd name="T75" fmla="*/ 762 h 2551"/>
                <a:gd name="T76" fmla="*/ 2111 w 2440"/>
                <a:gd name="T77" fmla="*/ 629 h 2551"/>
                <a:gd name="T78" fmla="*/ 2282 w 2440"/>
                <a:gd name="T79" fmla="*/ 495 h 2551"/>
                <a:gd name="T80" fmla="*/ 2353 w 2440"/>
                <a:gd name="T81" fmla="*/ 440 h 2551"/>
                <a:gd name="T82" fmla="*/ 2383 w 2440"/>
                <a:gd name="T83" fmla="*/ 410 h 2551"/>
                <a:gd name="T84" fmla="*/ 2405 w 2440"/>
                <a:gd name="T85" fmla="*/ 379 h 2551"/>
                <a:gd name="T86" fmla="*/ 2421 w 2440"/>
                <a:gd name="T87" fmla="*/ 346 h 2551"/>
                <a:gd name="T88" fmla="*/ 2433 w 2440"/>
                <a:gd name="T89" fmla="*/ 311 h 2551"/>
                <a:gd name="T90" fmla="*/ 2439 w 2440"/>
                <a:gd name="T91" fmla="*/ 275 h 2551"/>
                <a:gd name="T92" fmla="*/ 2439 w 2440"/>
                <a:gd name="T93" fmla="*/ 239 h 2551"/>
                <a:gd name="T94" fmla="*/ 2435 w 2440"/>
                <a:gd name="T95" fmla="*/ 203 h 2551"/>
                <a:gd name="T96" fmla="*/ 2426 w 2440"/>
                <a:gd name="T97" fmla="*/ 168 h 2551"/>
                <a:gd name="T98" fmla="*/ 2411 w 2440"/>
                <a:gd name="T99" fmla="*/ 133 h 2551"/>
                <a:gd name="T100" fmla="*/ 2391 w 2440"/>
                <a:gd name="T101" fmla="*/ 101 h 2551"/>
                <a:gd name="T102" fmla="*/ 2365 w 2440"/>
                <a:gd name="T103" fmla="*/ 72 h 2551"/>
                <a:gd name="T104" fmla="*/ 2338 w 2440"/>
                <a:gd name="T105" fmla="*/ 49 h 2551"/>
                <a:gd name="T106" fmla="*/ 2309 w 2440"/>
                <a:gd name="T107" fmla="*/ 30 h 2551"/>
                <a:gd name="T108" fmla="*/ 2277 w 2440"/>
                <a:gd name="T109" fmla="*/ 16 h 2551"/>
                <a:gd name="T110" fmla="*/ 2244 w 2440"/>
                <a:gd name="T111" fmla="*/ 6 h 2551"/>
                <a:gd name="T112" fmla="*/ 2211 w 2440"/>
                <a:gd name="T113" fmla="*/ 1 h 2551"/>
                <a:gd name="T114" fmla="*/ 2154 w 2440"/>
                <a:gd name="T115" fmla="*/ 2 h 2551"/>
                <a:gd name="T116" fmla="*/ 2120 w 2440"/>
                <a:gd name="T117" fmla="*/ 9 h 2551"/>
                <a:gd name="T118" fmla="*/ 2088 w 2440"/>
                <a:gd name="T119" fmla="*/ 20 h 2551"/>
                <a:gd name="T120" fmla="*/ 2057 w 2440"/>
                <a:gd name="T121" fmla="*/ 36 h 2551"/>
                <a:gd name="T122" fmla="*/ 2029 w 2440"/>
                <a:gd name="T123" fmla="*/ 56 h 2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40" h="2551">
                  <a:moveTo>
                    <a:pt x="2029" y="56"/>
                  </a:moveTo>
                  <a:lnTo>
                    <a:pt x="2028" y="56"/>
                  </a:lnTo>
                  <a:lnTo>
                    <a:pt x="1968" y="101"/>
                  </a:lnTo>
                  <a:lnTo>
                    <a:pt x="1910" y="147"/>
                  </a:lnTo>
                  <a:lnTo>
                    <a:pt x="1851" y="193"/>
                  </a:lnTo>
                  <a:lnTo>
                    <a:pt x="1793" y="240"/>
                  </a:lnTo>
                  <a:lnTo>
                    <a:pt x="1734" y="286"/>
                  </a:lnTo>
                  <a:lnTo>
                    <a:pt x="1677" y="333"/>
                  </a:lnTo>
                  <a:lnTo>
                    <a:pt x="1619" y="382"/>
                  </a:lnTo>
                  <a:lnTo>
                    <a:pt x="1562" y="430"/>
                  </a:lnTo>
                  <a:lnTo>
                    <a:pt x="1505" y="478"/>
                  </a:lnTo>
                  <a:lnTo>
                    <a:pt x="1449" y="528"/>
                  </a:lnTo>
                  <a:lnTo>
                    <a:pt x="1394" y="578"/>
                  </a:lnTo>
                  <a:lnTo>
                    <a:pt x="1337" y="628"/>
                  </a:lnTo>
                  <a:lnTo>
                    <a:pt x="1283" y="680"/>
                  </a:lnTo>
                  <a:lnTo>
                    <a:pt x="1228" y="732"/>
                  </a:lnTo>
                  <a:lnTo>
                    <a:pt x="1174" y="784"/>
                  </a:lnTo>
                  <a:lnTo>
                    <a:pt x="1120" y="836"/>
                  </a:lnTo>
                  <a:lnTo>
                    <a:pt x="1069" y="889"/>
                  </a:lnTo>
                  <a:lnTo>
                    <a:pt x="1018" y="940"/>
                  </a:lnTo>
                  <a:lnTo>
                    <a:pt x="969" y="992"/>
                  </a:lnTo>
                  <a:lnTo>
                    <a:pt x="920" y="1045"/>
                  </a:lnTo>
                  <a:lnTo>
                    <a:pt x="871" y="1097"/>
                  </a:lnTo>
                  <a:lnTo>
                    <a:pt x="824" y="1150"/>
                  </a:lnTo>
                  <a:lnTo>
                    <a:pt x="776" y="1203"/>
                  </a:lnTo>
                  <a:lnTo>
                    <a:pt x="730" y="1257"/>
                  </a:lnTo>
                  <a:lnTo>
                    <a:pt x="684" y="1310"/>
                  </a:lnTo>
                  <a:lnTo>
                    <a:pt x="639" y="1364"/>
                  </a:lnTo>
                  <a:lnTo>
                    <a:pt x="594" y="1418"/>
                  </a:lnTo>
                  <a:lnTo>
                    <a:pt x="551" y="1472"/>
                  </a:lnTo>
                  <a:lnTo>
                    <a:pt x="508" y="1527"/>
                  </a:lnTo>
                  <a:lnTo>
                    <a:pt x="466" y="1582"/>
                  </a:lnTo>
                  <a:lnTo>
                    <a:pt x="425" y="1636"/>
                  </a:lnTo>
                  <a:lnTo>
                    <a:pt x="383" y="1692"/>
                  </a:lnTo>
                  <a:lnTo>
                    <a:pt x="39" y="2161"/>
                  </a:lnTo>
                  <a:lnTo>
                    <a:pt x="40" y="2162"/>
                  </a:lnTo>
                  <a:lnTo>
                    <a:pt x="29" y="2180"/>
                  </a:lnTo>
                  <a:lnTo>
                    <a:pt x="20" y="2201"/>
                  </a:lnTo>
                  <a:lnTo>
                    <a:pt x="12" y="2221"/>
                  </a:lnTo>
                  <a:lnTo>
                    <a:pt x="6" y="2241"/>
                  </a:lnTo>
                  <a:lnTo>
                    <a:pt x="2" y="2262"/>
                  </a:lnTo>
                  <a:lnTo>
                    <a:pt x="0" y="2282"/>
                  </a:lnTo>
                  <a:lnTo>
                    <a:pt x="0" y="2303"/>
                  </a:lnTo>
                  <a:lnTo>
                    <a:pt x="1" y="2324"/>
                  </a:lnTo>
                  <a:lnTo>
                    <a:pt x="4" y="2345"/>
                  </a:lnTo>
                  <a:lnTo>
                    <a:pt x="8" y="2365"/>
                  </a:lnTo>
                  <a:lnTo>
                    <a:pt x="15" y="2387"/>
                  </a:lnTo>
                  <a:lnTo>
                    <a:pt x="23" y="2406"/>
                  </a:lnTo>
                  <a:lnTo>
                    <a:pt x="33" y="2425"/>
                  </a:lnTo>
                  <a:lnTo>
                    <a:pt x="44" y="2443"/>
                  </a:lnTo>
                  <a:lnTo>
                    <a:pt x="59" y="2461"/>
                  </a:lnTo>
                  <a:lnTo>
                    <a:pt x="74" y="2477"/>
                  </a:lnTo>
                  <a:lnTo>
                    <a:pt x="83" y="2486"/>
                  </a:lnTo>
                  <a:lnTo>
                    <a:pt x="93" y="2494"/>
                  </a:lnTo>
                  <a:lnTo>
                    <a:pt x="103" y="2502"/>
                  </a:lnTo>
                  <a:lnTo>
                    <a:pt x="113" y="2509"/>
                  </a:lnTo>
                  <a:lnTo>
                    <a:pt x="123" y="2516"/>
                  </a:lnTo>
                  <a:lnTo>
                    <a:pt x="134" y="2522"/>
                  </a:lnTo>
                  <a:lnTo>
                    <a:pt x="145" y="2527"/>
                  </a:lnTo>
                  <a:lnTo>
                    <a:pt x="156" y="2532"/>
                  </a:lnTo>
                  <a:lnTo>
                    <a:pt x="168" y="2536"/>
                  </a:lnTo>
                  <a:lnTo>
                    <a:pt x="180" y="2541"/>
                  </a:lnTo>
                  <a:lnTo>
                    <a:pt x="192" y="2544"/>
                  </a:lnTo>
                  <a:lnTo>
                    <a:pt x="204" y="2547"/>
                  </a:lnTo>
                  <a:lnTo>
                    <a:pt x="216" y="2549"/>
                  </a:lnTo>
                  <a:lnTo>
                    <a:pt x="228" y="2550"/>
                  </a:lnTo>
                  <a:lnTo>
                    <a:pt x="240" y="2551"/>
                  </a:lnTo>
                  <a:lnTo>
                    <a:pt x="252" y="2551"/>
                  </a:lnTo>
                  <a:lnTo>
                    <a:pt x="264" y="2551"/>
                  </a:lnTo>
                  <a:lnTo>
                    <a:pt x="276" y="2550"/>
                  </a:lnTo>
                  <a:lnTo>
                    <a:pt x="288" y="2549"/>
                  </a:lnTo>
                  <a:lnTo>
                    <a:pt x="301" y="2547"/>
                  </a:lnTo>
                  <a:lnTo>
                    <a:pt x="313" y="2544"/>
                  </a:lnTo>
                  <a:lnTo>
                    <a:pt x="324" y="2541"/>
                  </a:lnTo>
                  <a:lnTo>
                    <a:pt x="336" y="2536"/>
                  </a:lnTo>
                  <a:lnTo>
                    <a:pt x="347" y="2532"/>
                  </a:lnTo>
                  <a:lnTo>
                    <a:pt x="359" y="2527"/>
                  </a:lnTo>
                  <a:lnTo>
                    <a:pt x="370" y="2522"/>
                  </a:lnTo>
                  <a:lnTo>
                    <a:pt x="381" y="2516"/>
                  </a:lnTo>
                  <a:lnTo>
                    <a:pt x="391" y="2509"/>
                  </a:lnTo>
                  <a:lnTo>
                    <a:pt x="402" y="2502"/>
                  </a:lnTo>
                  <a:lnTo>
                    <a:pt x="412" y="2494"/>
                  </a:lnTo>
                  <a:lnTo>
                    <a:pt x="422" y="2486"/>
                  </a:lnTo>
                  <a:lnTo>
                    <a:pt x="432" y="2477"/>
                  </a:lnTo>
                  <a:lnTo>
                    <a:pt x="442" y="2465"/>
                  </a:lnTo>
                  <a:lnTo>
                    <a:pt x="452" y="2453"/>
                  </a:lnTo>
                  <a:lnTo>
                    <a:pt x="461" y="2440"/>
                  </a:lnTo>
                  <a:lnTo>
                    <a:pt x="469" y="2427"/>
                  </a:lnTo>
                  <a:lnTo>
                    <a:pt x="791" y="1987"/>
                  </a:lnTo>
                  <a:lnTo>
                    <a:pt x="829" y="1936"/>
                  </a:lnTo>
                  <a:lnTo>
                    <a:pt x="867" y="1886"/>
                  </a:lnTo>
                  <a:lnTo>
                    <a:pt x="907" y="1834"/>
                  </a:lnTo>
                  <a:lnTo>
                    <a:pt x="946" y="1784"/>
                  </a:lnTo>
                  <a:lnTo>
                    <a:pt x="987" y="1734"/>
                  </a:lnTo>
                  <a:lnTo>
                    <a:pt x="1029" y="1683"/>
                  </a:lnTo>
                  <a:lnTo>
                    <a:pt x="1070" y="1633"/>
                  </a:lnTo>
                  <a:lnTo>
                    <a:pt x="1113" y="1583"/>
                  </a:lnTo>
                  <a:lnTo>
                    <a:pt x="1157" y="1534"/>
                  </a:lnTo>
                  <a:lnTo>
                    <a:pt x="1200" y="1484"/>
                  </a:lnTo>
                  <a:lnTo>
                    <a:pt x="1244" y="1435"/>
                  </a:lnTo>
                  <a:lnTo>
                    <a:pt x="1290" y="1386"/>
                  </a:lnTo>
                  <a:lnTo>
                    <a:pt x="1336" y="1337"/>
                  </a:lnTo>
                  <a:lnTo>
                    <a:pt x="1382" y="1288"/>
                  </a:lnTo>
                  <a:lnTo>
                    <a:pt x="1429" y="1241"/>
                  </a:lnTo>
                  <a:lnTo>
                    <a:pt x="1477" y="1193"/>
                  </a:lnTo>
                  <a:lnTo>
                    <a:pt x="1530" y="1140"/>
                  </a:lnTo>
                  <a:lnTo>
                    <a:pt x="1582" y="1090"/>
                  </a:lnTo>
                  <a:lnTo>
                    <a:pt x="1634" y="1040"/>
                  </a:lnTo>
                  <a:lnTo>
                    <a:pt x="1686" y="991"/>
                  </a:lnTo>
                  <a:lnTo>
                    <a:pt x="1738" y="944"/>
                  </a:lnTo>
                  <a:lnTo>
                    <a:pt x="1791" y="898"/>
                  </a:lnTo>
                  <a:lnTo>
                    <a:pt x="1842" y="852"/>
                  </a:lnTo>
                  <a:lnTo>
                    <a:pt x="1896" y="806"/>
                  </a:lnTo>
                  <a:lnTo>
                    <a:pt x="1948" y="762"/>
                  </a:lnTo>
                  <a:lnTo>
                    <a:pt x="2001" y="718"/>
                  </a:lnTo>
                  <a:lnTo>
                    <a:pt x="2056" y="673"/>
                  </a:lnTo>
                  <a:lnTo>
                    <a:pt x="2111" y="629"/>
                  </a:lnTo>
                  <a:lnTo>
                    <a:pt x="2167" y="585"/>
                  </a:lnTo>
                  <a:lnTo>
                    <a:pt x="2223" y="541"/>
                  </a:lnTo>
                  <a:lnTo>
                    <a:pt x="2282" y="495"/>
                  </a:lnTo>
                  <a:lnTo>
                    <a:pt x="2341" y="450"/>
                  </a:lnTo>
                  <a:lnTo>
                    <a:pt x="2340" y="449"/>
                  </a:lnTo>
                  <a:lnTo>
                    <a:pt x="2353" y="440"/>
                  </a:lnTo>
                  <a:lnTo>
                    <a:pt x="2365" y="429"/>
                  </a:lnTo>
                  <a:lnTo>
                    <a:pt x="2375" y="419"/>
                  </a:lnTo>
                  <a:lnTo>
                    <a:pt x="2383" y="410"/>
                  </a:lnTo>
                  <a:lnTo>
                    <a:pt x="2391" y="400"/>
                  </a:lnTo>
                  <a:lnTo>
                    <a:pt x="2398" y="390"/>
                  </a:lnTo>
                  <a:lnTo>
                    <a:pt x="2405" y="379"/>
                  </a:lnTo>
                  <a:lnTo>
                    <a:pt x="2411" y="368"/>
                  </a:lnTo>
                  <a:lnTo>
                    <a:pt x="2416" y="357"/>
                  </a:lnTo>
                  <a:lnTo>
                    <a:pt x="2421" y="346"/>
                  </a:lnTo>
                  <a:lnTo>
                    <a:pt x="2426" y="334"/>
                  </a:lnTo>
                  <a:lnTo>
                    <a:pt x="2429" y="322"/>
                  </a:lnTo>
                  <a:lnTo>
                    <a:pt x="2433" y="311"/>
                  </a:lnTo>
                  <a:lnTo>
                    <a:pt x="2435" y="299"/>
                  </a:lnTo>
                  <a:lnTo>
                    <a:pt x="2437" y="287"/>
                  </a:lnTo>
                  <a:lnTo>
                    <a:pt x="2439" y="275"/>
                  </a:lnTo>
                  <a:lnTo>
                    <a:pt x="2439" y="263"/>
                  </a:lnTo>
                  <a:lnTo>
                    <a:pt x="2440" y="251"/>
                  </a:lnTo>
                  <a:lnTo>
                    <a:pt x="2439" y="239"/>
                  </a:lnTo>
                  <a:lnTo>
                    <a:pt x="2439" y="227"/>
                  </a:lnTo>
                  <a:lnTo>
                    <a:pt x="2437" y="215"/>
                  </a:lnTo>
                  <a:lnTo>
                    <a:pt x="2435" y="203"/>
                  </a:lnTo>
                  <a:lnTo>
                    <a:pt x="2433" y="191"/>
                  </a:lnTo>
                  <a:lnTo>
                    <a:pt x="2429" y="179"/>
                  </a:lnTo>
                  <a:lnTo>
                    <a:pt x="2426" y="168"/>
                  </a:lnTo>
                  <a:lnTo>
                    <a:pt x="2421" y="155"/>
                  </a:lnTo>
                  <a:lnTo>
                    <a:pt x="2416" y="144"/>
                  </a:lnTo>
                  <a:lnTo>
                    <a:pt x="2411" y="133"/>
                  </a:lnTo>
                  <a:lnTo>
                    <a:pt x="2405" y="122"/>
                  </a:lnTo>
                  <a:lnTo>
                    <a:pt x="2398" y="112"/>
                  </a:lnTo>
                  <a:lnTo>
                    <a:pt x="2391" y="101"/>
                  </a:lnTo>
                  <a:lnTo>
                    <a:pt x="2383" y="91"/>
                  </a:lnTo>
                  <a:lnTo>
                    <a:pt x="2375" y="82"/>
                  </a:lnTo>
                  <a:lnTo>
                    <a:pt x="2365" y="72"/>
                  </a:lnTo>
                  <a:lnTo>
                    <a:pt x="2356" y="64"/>
                  </a:lnTo>
                  <a:lnTo>
                    <a:pt x="2347" y="56"/>
                  </a:lnTo>
                  <a:lnTo>
                    <a:pt x="2338" y="49"/>
                  </a:lnTo>
                  <a:lnTo>
                    <a:pt x="2329" y="42"/>
                  </a:lnTo>
                  <a:lnTo>
                    <a:pt x="2319" y="36"/>
                  </a:lnTo>
                  <a:lnTo>
                    <a:pt x="2309" y="30"/>
                  </a:lnTo>
                  <a:lnTo>
                    <a:pt x="2298" y="25"/>
                  </a:lnTo>
                  <a:lnTo>
                    <a:pt x="2288" y="20"/>
                  </a:lnTo>
                  <a:lnTo>
                    <a:pt x="2277" y="16"/>
                  </a:lnTo>
                  <a:lnTo>
                    <a:pt x="2267" y="12"/>
                  </a:lnTo>
                  <a:lnTo>
                    <a:pt x="2256" y="9"/>
                  </a:lnTo>
                  <a:lnTo>
                    <a:pt x="2244" y="6"/>
                  </a:lnTo>
                  <a:lnTo>
                    <a:pt x="2233" y="4"/>
                  </a:lnTo>
                  <a:lnTo>
                    <a:pt x="2222" y="2"/>
                  </a:lnTo>
                  <a:lnTo>
                    <a:pt x="2211" y="1"/>
                  </a:lnTo>
                  <a:lnTo>
                    <a:pt x="2199" y="0"/>
                  </a:lnTo>
                  <a:lnTo>
                    <a:pt x="2177" y="0"/>
                  </a:lnTo>
                  <a:lnTo>
                    <a:pt x="2154" y="2"/>
                  </a:lnTo>
                  <a:lnTo>
                    <a:pt x="2143" y="4"/>
                  </a:lnTo>
                  <a:lnTo>
                    <a:pt x="2132" y="6"/>
                  </a:lnTo>
                  <a:lnTo>
                    <a:pt x="2120" y="9"/>
                  </a:lnTo>
                  <a:lnTo>
                    <a:pt x="2109" y="12"/>
                  </a:lnTo>
                  <a:lnTo>
                    <a:pt x="2099" y="16"/>
                  </a:lnTo>
                  <a:lnTo>
                    <a:pt x="2088" y="20"/>
                  </a:lnTo>
                  <a:lnTo>
                    <a:pt x="2078" y="25"/>
                  </a:lnTo>
                  <a:lnTo>
                    <a:pt x="2067" y="30"/>
                  </a:lnTo>
                  <a:lnTo>
                    <a:pt x="2057" y="36"/>
                  </a:lnTo>
                  <a:lnTo>
                    <a:pt x="2048" y="42"/>
                  </a:lnTo>
                  <a:lnTo>
                    <a:pt x="2038" y="49"/>
                  </a:lnTo>
                  <a:lnTo>
                    <a:pt x="2029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203"/>
            <p:cNvSpPr/>
            <p:nvPr/>
          </p:nvSpPr>
          <p:spPr bwMode="auto">
            <a:xfrm>
              <a:off x="3146425" y="4259263"/>
              <a:ext cx="106363" cy="111125"/>
            </a:xfrm>
            <a:custGeom>
              <a:avLst/>
              <a:gdLst>
                <a:gd name="T0" fmla="*/ 830 w 2478"/>
                <a:gd name="T1" fmla="*/ 1534 h 2592"/>
                <a:gd name="T2" fmla="*/ 622 w 2478"/>
                <a:gd name="T3" fmla="*/ 1720 h 2592"/>
                <a:gd name="T4" fmla="*/ 408 w 2478"/>
                <a:gd name="T5" fmla="*/ 1899 h 2592"/>
                <a:gd name="T6" fmla="*/ 189 w 2478"/>
                <a:gd name="T7" fmla="*/ 2072 h 2592"/>
                <a:gd name="T8" fmla="*/ 89 w 2478"/>
                <a:gd name="T9" fmla="*/ 2144 h 2592"/>
                <a:gd name="T10" fmla="*/ 49 w 2478"/>
                <a:gd name="T11" fmla="*/ 2187 h 2592"/>
                <a:gd name="T12" fmla="*/ 24 w 2478"/>
                <a:gd name="T13" fmla="*/ 2230 h 2592"/>
                <a:gd name="T14" fmla="*/ 7 w 2478"/>
                <a:gd name="T15" fmla="*/ 2277 h 2592"/>
                <a:gd name="T16" fmla="*/ 1 w 2478"/>
                <a:gd name="T17" fmla="*/ 2325 h 2592"/>
                <a:gd name="T18" fmla="*/ 3 w 2478"/>
                <a:gd name="T19" fmla="*/ 2374 h 2592"/>
                <a:gd name="T20" fmla="*/ 14 w 2478"/>
                <a:gd name="T21" fmla="*/ 2421 h 2592"/>
                <a:gd name="T22" fmla="*/ 35 w 2478"/>
                <a:gd name="T23" fmla="*/ 2466 h 2592"/>
                <a:gd name="T24" fmla="*/ 65 w 2478"/>
                <a:gd name="T25" fmla="*/ 2508 h 2592"/>
                <a:gd name="T26" fmla="*/ 104 w 2478"/>
                <a:gd name="T27" fmla="*/ 2542 h 2592"/>
                <a:gd name="T28" fmla="*/ 145 w 2478"/>
                <a:gd name="T29" fmla="*/ 2567 h 2592"/>
                <a:gd name="T30" fmla="*/ 190 w 2478"/>
                <a:gd name="T31" fmla="*/ 2584 h 2592"/>
                <a:gd name="T32" fmla="*/ 238 w 2478"/>
                <a:gd name="T33" fmla="*/ 2591 h 2592"/>
                <a:gd name="T34" fmla="*/ 285 w 2478"/>
                <a:gd name="T35" fmla="*/ 2590 h 2592"/>
                <a:gd name="T36" fmla="*/ 333 w 2478"/>
                <a:gd name="T37" fmla="*/ 2579 h 2592"/>
                <a:gd name="T38" fmla="*/ 377 w 2478"/>
                <a:gd name="T39" fmla="*/ 2560 h 2592"/>
                <a:gd name="T40" fmla="*/ 418 w 2478"/>
                <a:gd name="T41" fmla="*/ 2533 h 2592"/>
                <a:gd name="T42" fmla="*/ 547 w 2478"/>
                <a:gd name="T43" fmla="*/ 2434 h 2592"/>
                <a:gd name="T44" fmla="*/ 780 w 2478"/>
                <a:gd name="T45" fmla="*/ 2246 h 2592"/>
                <a:gd name="T46" fmla="*/ 1007 w 2478"/>
                <a:gd name="T47" fmla="*/ 2052 h 2592"/>
                <a:gd name="T48" fmla="*/ 1228 w 2478"/>
                <a:gd name="T49" fmla="*/ 1849 h 2592"/>
                <a:gd name="T50" fmla="*/ 1438 w 2478"/>
                <a:gd name="T51" fmla="*/ 1640 h 2592"/>
                <a:gd name="T52" fmla="*/ 1632 w 2478"/>
                <a:gd name="T53" fmla="*/ 1431 h 2592"/>
                <a:gd name="T54" fmla="*/ 1817 w 2478"/>
                <a:gd name="T55" fmla="*/ 1217 h 2592"/>
                <a:gd name="T56" fmla="*/ 1990 w 2478"/>
                <a:gd name="T57" fmla="*/ 1000 h 2592"/>
                <a:gd name="T58" fmla="*/ 2417 w 2478"/>
                <a:gd name="T59" fmla="*/ 417 h 2592"/>
                <a:gd name="T60" fmla="*/ 2444 w 2478"/>
                <a:gd name="T61" fmla="*/ 378 h 2592"/>
                <a:gd name="T62" fmla="*/ 2464 w 2478"/>
                <a:gd name="T63" fmla="*/ 335 h 2592"/>
                <a:gd name="T64" fmla="*/ 2475 w 2478"/>
                <a:gd name="T65" fmla="*/ 289 h 2592"/>
                <a:gd name="T66" fmla="*/ 2478 w 2478"/>
                <a:gd name="T67" fmla="*/ 243 h 2592"/>
                <a:gd name="T68" fmla="*/ 2472 w 2478"/>
                <a:gd name="T69" fmla="*/ 198 h 2592"/>
                <a:gd name="T70" fmla="*/ 2458 w 2478"/>
                <a:gd name="T71" fmla="*/ 154 h 2592"/>
                <a:gd name="T72" fmla="*/ 2435 w 2478"/>
                <a:gd name="T73" fmla="*/ 111 h 2592"/>
                <a:gd name="T74" fmla="*/ 2403 w 2478"/>
                <a:gd name="T75" fmla="*/ 74 h 2592"/>
                <a:gd name="T76" fmla="*/ 2363 w 2478"/>
                <a:gd name="T77" fmla="*/ 41 h 2592"/>
                <a:gd name="T78" fmla="*/ 2320 w 2478"/>
                <a:gd name="T79" fmla="*/ 18 h 2592"/>
                <a:gd name="T80" fmla="*/ 2272 w 2478"/>
                <a:gd name="T81" fmla="*/ 4 h 2592"/>
                <a:gd name="T82" fmla="*/ 2224 w 2478"/>
                <a:gd name="T83" fmla="*/ 0 h 2592"/>
                <a:gd name="T84" fmla="*/ 2176 w 2478"/>
                <a:gd name="T85" fmla="*/ 4 h 2592"/>
                <a:gd name="T86" fmla="*/ 2128 w 2478"/>
                <a:gd name="T87" fmla="*/ 18 h 2592"/>
                <a:gd name="T88" fmla="*/ 2084 w 2478"/>
                <a:gd name="T89" fmla="*/ 41 h 2592"/>
                <a:gd name="T90" fmla="*/ 2044 w 2478"/>
                <a:gd name="T91" fmla="*/ 74 h 2592"/>
                <a:gd name="T92" fmla="*/ 2000 w 2478"/>
                <a:gd name="T93" fmla="*/ 136 h 2592"/>
                <a:gd name="T94" fmla="*/ 1549 w 2478"/>
                <a:gd name="T95" fmla="*/ 746 h 2592"/>
                <a:gd name="T96" fmla="*/ 1386 w 2478"/>
                <a:gd name="T97" fmla="*/ 948 h 2592"/>
                <a:gd name="T98" fmla="*/ 1212 w 2478"/>
                <a:gd name="T99" fmla="*/ 1146 h 2592"/>
                <a:gd name="T100" fmla="*/ 1027 w 2478"/>
                <a:gd name="T101" fmla="*/ 1341 h 2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78" h="2592">
                  <a:moveTo>
                    <a:pt x="980" y="1388"/>
                  </a:moveTo>
                  <a:lnTo>
                    <a:pt x="929" y="1437"/>
                  </a:lnTo>
                  <a:lnTo>
                    <a:pt x="880" y="1485"/>
                  </a:lnTo>
                  <a:lnTo>
                    <a:pt x="830" y="1534"/>
                  </a:lnTo>
                  <a:lnTo>
                    <a:pt x="778" y="1581"/>
                  </a:lnTo>
                  <a:lnTo>
                    <a:pt x="727" y="1627"/>
                  </a:lnTo>
                  <a:lnTo>
                    <a:pt x="674" y="1674"/>
                  </a:lnTo>
                  <a:lnTo>
                    <a:pt x="622" y="1720"/>
                  </a:lnTo>
                  <a:lnTo>
                    <a:pt x="569" y="1765"/>
                  </a:lnTo>
                  <a:lnTo>
                    <a:pt x="516" y="1810"/>
                  </a:lnTo>
                  <a:lnTo>
                    <a:pt x="463" y="1855"/>
                  </a:lnTo>
                  <a:lnTo>
                    <a:pt x="408" y="1899"/>
                  </a:lnTo>
                  <a:lnTo>
                    <a:pt x="354" y="1942"/>
                  </a:lnTo>
                  <a:lnTo>
                    <a:pt x="299" y="1985"/>
                  </a:lnTo>
                  <a:lnTo>
                    <a:pt x="245" y="2029"/>
                  </a:lnTo>
                  <a:lnTo>
                    <a:pt x="189" y="2072"/>
                  </a:lnTo>
                  <a:lnTo>
                    <a:pt x="134" y="2114"/>
                  </a:lnTo>
                  <a:lnTo>
                    <a:pt x="119" y="2123"/>
                  </a:lnTo>
                  <a:lnTo>
                    <a:pt x="103" y="2133"/>
                  </a:lnTo>
                  <a:lnTo>
                    <a:pt x="89" y="2144"/>
                  </a:lnTo>
                  <a:lnTo>
                    <a:pt x="74" y="2157"/>
                  </a:lnTo>
                  <a:lnTo>
                    <a:pt x="65" y="2166"/>
                  </a:lnTo>
                  <a:lnTo>
                    <a:pt x="57" y="2177"/>
                  </a:lnTo>
                  <a:lnTo>
                    <a:pt x="49" y="2187"/>
                  </a:lnTo>
                  <a:lnTo>
                    <a:pt x="42" y="2198"/>
                  </a:lnTo>
                  <a:lnTo>
                    <a:pt x="35" y="2208"/>
                  </a:lnTo>
                  <a:lnTo>
                    <a:pt x="29" y="2219"/>
                  </a:lnTo>
                  <a:lnTo>
                    <a:pt x="24" y="2230"/>
                  </a:lnTo>
                  <a:lnTo>
                    <a:pt x="19" y="2242"/>
                  </a:lnTo>
                  <a:lnTo>
                    <a:pt x="14" y="2253"/>
                  </a:lnTo>
                  <a:lnTo>
                    <a:pt x="11" y="2265"/>
                  </a:lnTo>
                  <a:lnTo>
                    <a:pt x="7" y="2277"/>
                  </a:lnTo>
                  <a:lnTo>
                    <a:pt x="5" y="2288"/>
                  </a:lnTo>
                  <a:lnTo>
                    <a:pt x="3" y="2300"/>
                  </a:lnTo>
                  <a:lnTo>
                    <a:pt x="1" y="2313"/>
                  </a:lnTo>
                  <a:lnTo>
                    <a:pt x="1" y="2325"/>
                  </a:lnTo>
                  <a:lnTo>
                    <a:pt x="0" y="2338"/>
                  </a:lnTo>
                  <a:lnTo>
                    <a:pt x="1" y="2350"/>
                  </a:lnTo>
                  <a:lnTo>
                    <a:pt x="1" y="2362"/>
                  </a:lnTo>
                  <a:lnTo>
                    <a:pt x="3" y="2374"/>
                  </a:lnTo>
                  <a:lnTo>
                    <a:pt x="5" y="2386"/>
                  </a:lnTo>
                  <a:lnTo>
                    <a:pt x="7" y="2398"/>
                  </a:lnTo>
                  <a:lnTo>
                    <a:pt x="11" y="2410"/>
                  </a:lnTo>
                  <a:lnTo>
                    <a:pt x="14" y="2421"/>
                  </a:lnTo>
                  <a:lnTo>
                    <a:pt x="19" y="2433"/>
                  </a:lnTo>
                  <a:lnTo>
                    <a:pt x="24" y="2444"/>
                  </a:lnTo>
                  <a:lnTo>
                    <a:pt x="29" y="2455"/>
                  </a:lnTo>
                  <a:lnTo>
                    <a:pt x="35" y="2466"/>
                  </a:lnTo>
                  <a:lnTo>
                    <a:pt x="42" y="2477"/>
                  </a:lnTo>
                  <a:lnTo>
                    <a:pt x="49" y="2487"/>
                  </a:lnTo>
                  <a:lnTo>
                    <a:pt x="57" y="2497"/>
                  </a:lnTo>
                  <a:lnTo>
                    <a:pt x="65" y="2508"/>
                  </a:lnTo>
                  <a:lnTo>
                    <a:pt x="74" y="2517"/>
                  </a:lnTo>
                  <a:lnTo>
                    <a:pt x="83" y="2526"/>
                  </a:lnTo>
                  <a:lnTo>
                    <a:pt x="94" y="2534"/>
                  </a:lnTo>
                  <a:lnTo>
                    <a:pt x="104" y="2542"/>
                  </a:lnTo>
                  <a:lnTo>
                    <a:pt x="114" y="2549"/>
                  </a:lnTo>
                  <a:lnTo>
                    <a:pt x="124" y="2556"/>
                  </a:lnTo>
                  <a:lnTo>
                    <a:pt x="135" y="2562"/>
                  </a:lnTo>
                  <a:lnTo>
                    <a:pt x="145" y="2567"/>
                  </a:lnTo>
                  <a:lnTo>
                    <a:pt x="156" y="2572"/>
                  </a:lnTo>
                  <a:lnTo>
                    <a:pt x="168" y="2577"/>
                  </a:lnTo>
                  <a:lnTo>
                    <a:pt x="179" y="2580"/>
                  </a:lnTo>
                  <a:lnTo>
                    <a:pt x="190" y="2584"/>
                  </a:lnTo>
                  <a:lnTo>
                    <a:pt x="202" y="2586"/>
                  </a:lnTo>
                  <a:lnTo>
                    <a:pt x="215" y="2588"/>
                  </a:lnTo>
                  <a:lnTo>
                    <a:pt x="226" y="2590"/>
                  </a:lnTo>
                  <a:lnTo>
                    <a:pt x="238" y="2591"/>
                  </a:lnTo>
                  <a:lnTo>
                    <a:pt x="250" y="2592"/>
                  </a:lnTo>
                  <a:lnTo>
                    <a:pt x="262" y="2591"/>
                  </a:lnTo>
                  <a:lnTo>
                    <a:pt x="274" y="2591"/>
                  </a:lnTo>
                  <a:lnTo>
                    <a:pt x="285" y="2590"/>
                  </a:lnTo>
                  <a:lnTo>
                    <a:pt x="297" y="2588"/>
                  </a:lnTo>
                  <a:lnTo>
                    <a:pt x="309" y="2586"/>
                  </a:lnTo>
                  <a:lnTo>
                    <a:pt x="320" y="2583"/>
                  </a:lnTo>
                  <a:lnTo>
                    <a:pt x="333" y="2579"/>
                  </a:lnTo>
                  <a:lnTo>
                    <a:pt x="344" y="2576"/>
                  </a:lnTo>
                  <a:lnTo>
                    <a:pt x="355" y="2571"/>
                  </a:lnTo>
                  <a:lnTo>
                    <a:pt x="366" y="2566"/>
                  </a:lnTo>
                  <a:lnTo>
                    <a:pt x="377" y="2560"/>
                  </a:lnTo>
                  <a:lnTo>
                    <a:pt x="388" y="2554"/>
                  </a:lnTo>
                  <a:lnTo>
                    <a:pt x="398" y="2548"/>
                  </a:lnTo>
                  <a:lnTo>
                    <a:pt x="408" y="2540"/>
                  </a:lnTo>
                  <a:lnTo>
                    <a:pt x="418" y="2533"/>
                  </a:lnTo>
                  <a:lnTo>
                    <a:pt x="427" y="2524"/>
                  </a:lnTo>
                  <a:lnTo>
                    <a:pt x="429" y="2525"/>
                  </a:lnTo>
                  <a:lnTo>
                    <a:pt x="488" y="2479"/>
                  </a:lnTo>
                  <a:lnTo>
                    <a:pt x="547" y="2434"/>
                  </a:lnTo>
                  <a:lnTo>
                    <a:pt x="606" y="2388"/>
                  </a:lnTo>
                  <a:lnTo>
                    <a:pt x="664" y="2341"/>
                  </a:lnTo>
                  <a:lnTo>
                    <a:pt x="722" y="2293"/>
                  </a:lnTo>
                  <a:lnTo>
                    <a:pt x="780" y="2246"/>
                  </a:lnTo>
                  <a:lnTo>
                    <a:pt x="837" y="2199"/>
                  </a:lnTo>
                  <a:lnTo>
                    <a:pt x="894" y="2150"/>
                  </a:lnTo>
                  <a:lnTo>
                    <a:pt x="951" y="2101"/>
                  </a:lnTo>
                  <a:lnTo>
                    <a:pt x="1007" y="2052"/>
                  </a:lnTo>
                  <a:lnTo>
                    <a:pt x="1063" y="2003"/>
                  </a:lnTo>
                  <a:lnTo>
                    <a:pt x="1119" y="1951"/>
                  </a:lnTo>
                  <a:lnTo>
                    <a:pt x="1173" y="1901"/>
                  </a:lnTo>
                  <a:lnTo>
                    <a:pt x="1228" y="1849"/>
                  </a:lnTo>
                  <a:lnTo>
                    <a:pt x="1282" y="1796"/>
                  </a:lnTo>
                  <a:lnTo>
                    <a:pt x="1336" y="1744"/>
                  </a:lnTo>
                  <a:lnTo>
                    <a:pt x="1387" y="1693"/>
                  </a:lnTo>
                  <a:lnTo>
                    <a:pt x="1438" y="1640"/>
                  </a:lnTo>
                  <a:lnTo>
                    <a:pt x="1487" y="1589"/>
                  </a:lnTo>
                  <a:lnTo>
                    <a:pt x="1536" y="1537"/>
                  </a:lnTo>
                  <a:lnTo>
                    <a:pt x="1585" y="1483"/>
                  </a:lnTo>
                  <a:lnTo>
                    <a:pt x="1632" y="1431"/>
                  </a:lnTo>
                  <a:lnTo>
                    <a:pt x="1680" y="1378"/>
                  </a:lnTo>
                  <a:lnTo>
                    <a:pt x="1726" y="1325"/>
                  </a:lnTo>
                  <a:lnTo>
                    <a:pt x="1772" y="1271"/>
                  </a:lnTo>
                  <a:lnTo>
                    <a:pt x="1817" y="1217"/>
                  </a:lnTo>
                  <a:lnTo>
                    <a:pt x="1861" y="1164"/>
                  </a:lnTo>
                  <a:lnTo>
                    <a:pt x="1905" y="1109"/>
                  </a:lnTo>
                  <a:lnTo>
                    <a:pt x="1948" y="1055"/>
                  </a:lnTo>
                  <a:lnTo>
                    <a:pt x="1990" y="1000"/>
                  </a:lnTo>
                  <a:lnTo>
                    <a:pt x="2031" y="945"/>
                  </a:lnTo>
                  <a:lnTo>
                    <a:pt x="2073" y="890"/>
                  </a:lnTo>
                  <a:lnTo>
                    <a:pt x="2418" y="418"/>
                  </a:lnTo>
                  <a:lnTo>
                    <a:pt x="2417" y="417"/>
                  </a:lnTo>
                  <a:lnTo>
                    <a:pt x="2424" y="408"/>
                  </a:lnTo>
                  <a:lnTo>
                    <a:pt x="2432" y="398"/>
                  </a:lnTo>
                  <a:lnTo>
                    <a:pt x="2438" y="388"/>
                  </a:lnTo>
                  <a:lnTo>
                    <a:pt x="2444" y="378"/>
                  </a:lnTo>
                  <a:lnTo>
                    <a:pt x="2450" y="367"/>
                  </a:lnTo>
                  <a:lnTo>
                    <a:pt x="2455" y="357"/>
                  </a:lnTo>
                  <a:lnTo>
                    <a:pt x="2460" y="346"/>
                  </a:lnTo>
                  <a:lnTo>
                    <a:pt x="2464" y="335"/>
                  </a:lnTo>
                  <a:lnTo>
                    <a:pt x="2467" y="324"/>
                  </a:lnTo>
                  <a:lnTo>
                    <a:pt x="2470" y="313"/>
                  </a:lnTo>
                  <a:lnTo>
                    <a:pt x="2473" y="301"/>
                  </a:lnTo>
                  <a:lnTo>
                    <a:pt x="2475" y="289"/>
                  </a:lnTo>
                  <a:lnTo>
                    <a:pt x="2476" y="278"/>
                  </a:lnTo>
                  <a:lnTo>
                    <a:pt x="2477" y="266"/>
                  </a:lnTo>
                  <a:lnTo>
                    <a:pt x="2478" y="255"/>
                  </a:lnTo>
                  <a:lnTo>
                    <a:pt x="2478" y="243"/>
                  </a:lnTo>
                  <a:lnTo>
                    <a:pt x="2477" y="232"/>
                  </a:lnTo>
                  <a:lnTo>
                    <a:pt x="2476" y="220"/>
                  </a:lnTo>
                  <a:lnTo>
                    <a:pt x="2474" y="209"/>
                  </a:lnTo>
                  <a:lnTo>
                    <a:pt x="2472" y="198"/>
                  </a:lnTo>
                  <a:lnTo>
                    <a:pt x="2469" y="186"/>
                  </a:lnTo>
                  <a:lnTo>
                    <a:pt x="2466" y="175"/>
                  </a:lnTo>
                  <a:lnTo>
                    <a:pt x="2462" y="164"/>
                  </a:lnTo>
                  <a:lnTo>
                    <a:pt x="2458" y="154"/>
                  </a:lnTo>
                  <a:lnTo>
                    <a:pt x="2453" y="143"/>
                  </a:lnTo>
                  <a:lnTo>
                    <a:pt x="2447" y="132"/>
                  </a:lnTo>
                  <a:lnTo>
                    <a:pt x="2441" y="121"/>
                  </a:lnTo>
                  <a:lnTo>
                    <a:pt x="2435" y="111"/>
                  </a:lnTo>
                  <a:lnTo>
                    <a:pt x="2428" y="101"/>
                  </a:lnTo>
                  <a:lnTo>
                    <a:pt x="2420" y="92"/>
                  </a:lnTo>
                  <a:lnTo>
                    <a:pt x="2412" y="83"/>
                  </a:lnTo>
                  <a:lnTo>
                    <a:pt x="2403" y="74"/>
                  </a:lnTo>
                  <a:lnTo>
                    <a:pt x="2393" y="65"/>
                  </a:lnTo>
                  <a:lnTo>
                    <a:pt x="2384" y="56"/>
                  </a:lnTo>
                  <a:lnTo>
                    <a:pt x="2374" y="49"/>
                  </a:lnTo>
                  <a:lnTo>
                    <a:pt x="2363" y="41"/>
                  </a:lnTo>
                  <a:lnTo>
                    <a:pt x="2353" y="35"/>
                  </a:lnTo>
                  <a:lnTo>
                    <a:pt x="2342" y="29"/>
                  </a:lnTo>
                  <a:lnTo>
                    <a:pt x="2331" y="23"/>
                  </a:lnTo>
                  <a:lnTo>
                    <a:pt x="2320" y="18"/>
                  </a:lnTo>
                  <a:lnTo>
                    <a:pt x="2308" y="14"/>
                  </a:lnTo>
                  <a:lnTo>
                    <a:pt x="2297" y="10"/>
                  </a:lnTo>
                  <a:lnTo>
                    <a:pt x="2284" y="7"/>
                  </a:lnTo>
                  <a:lnTo>
                    <a:pt x="2272" y="4"/>
                  </a:lnTo>
                  <a:lnTo>
                    <a:pt x="2260" y="2"/>
                  </a:lnTo>
                  <a:lnTo>
                    <a:pt x="2248" y="1"/>
                  </a:lnTo>
                  <a:lnTo>
                    <a:pt x="2236" y="0"/>
                  </a:lnTo>
                  <a:lnTo>
                    <a:pt x="2224" y="0"/>
                  </a:lnTo>
                  <a:lnTo>
                    <a:pt x="2212" y="0"/>
                  </a:lnTo>
                  <a:lnTo>
                    <a:pt x="2200" y="1"/>
                  </a:lnTo>
                  <a:lnTo>
                    <a:pt x="2188" y="2"/>
                  </a:lnTo>
                  <a:lnTo>
                    <a:pt x="2176" y="4"/>
                  </a:lnTo>
                  <a:lnTo>
                    <a:pt x="2163" y="7"/>
                  </a:lnTo>
                  <a:lnTo>
                    <a:pt x="2151" y="10"/>
                  </a:lnTo>
                  <a:lnTo>
                    <a:pt x="2139" y="14"/>
                  </a:lnTo>
                  <a:lnTo>
                    <a:pt x="2128" y="18"/>
                  </a:lnTo>
                  <a:lnTo>
                    <a:pt x="2117" y="23"/>
                  </a:lnTo>
                  <a:lnTo>
                    <a:pt x="2105" y="29"/>
                  </a:lnTo>
                  <a:lnTo>
                    <a:pt x="2095" y="35"/>
                  </a:lnTo>
                  <a:lnTo>
                    <a:pt x="2084" y="41"/>
                  </a:lnTo>
                  <a:lnTo>
                    <a:pt x="2074" y="49"/>
                  </a:lnTo>
                  <a:lnTo>
                    <a:pt x="2063" y="56"/>
                  </a:lnTo>
                  <a:lnTo>
                    <a:pt x="2054" y="65"/>
                  </a:lnTo>
                  <a:lnTo>
                    <a:pt x="2044" y="74"/>
                  </a:lnTo>
                  <a:lnTo>
                    <a:pt x="2031" y="88"/>
                  </a:lnTo>
                  <a:lnTo>
                    <a:pt x="2019" y="103"/>
                  </a:lnTo>
                  <a:lnTo>
                    <a:pt x="2009" y="119"/>
                  </a:lnTo>
                  <a:lnTo>
                    <a:pt x="2000" y="136"/>
                  </a:lnTo>
                  <a:lnTo>
                    <a:pt x="1664" y="593"/>
                  </a:lnTo>
                  <a:lnTo>
                    <a:pt x="1627" y="645"/>
                  </a:lnTo>
                  <a:lnTo>
                    <a:pt x="1589" y="696"/>
                  </a:lnTo>
                  <a:lnTo>
                    <a:pt x="1549" y="746"/>
                  </a:lnTo>
                  <a:lnTo>
                    <a:pt x="1509" y="797"/>
                  </a:lnTo>
                  <a:lnTo>
                    <a:pt x="1469" y="848"/>
                  </a:lnTo>
                  <a:lnTo>
                    <a:pt x="1427" y="898"/>
                  </a:lnTo>
                  <a:lnTo>
                    <a:pt x="1386" y="948"/>
                  </a:lnTo>
                  <a:lnTo>
                    <a:pt x="1343" y="998"/>
                  </a:lnTo>
                  <a:lnTo>
                    <a:pt x="1299" y="1048"/>
                  </a:lnTo>
                  <a:lnTo>
                    <a:pt x="1256" y="1097"/>
                  </a:lnTo>
                  <a:lnTo>
                    <a:pt x="1212" y="1146"/>
                  </a:lnTo>
                  <a:lnTo>
                    <a:pt x="1166" y="1195"/>
                  </a:lnTo>
                  <a:lnTo>
                    <a:pt x="1120" y="1244"/>
                  </a:lnTo>
                  <a:lnTo>
                    <a:pt x="1074" y="1292"/>
                  </a:lnTo>
                  <a:lnTo>
                    <a:pt x="1027" y="1341"/>
                  </a:lnTo>
                  <a:lnTo>
                    <a:pt x="980" y="13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3" name="TextBox 13"/>
          <p:cNvSpPr txBox="1"/>
          <p:nvPr/>
        </p:nvSpPr>
        <p:spPr>
          <a:xfrm>
            <a:off x="3822856" y="4730792"/>
            <a:ext cx="2009668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单击此处可编辑内容根据您的需要自由拉伸文本框大小</a:t>
            </a:r>
            <a:endParaRPr lang="en-US" altLang="zh-CN" sz="1200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13"/>
          <p:cNvSpPr txBox="1"/>
          <p:nvPr/>
        </p:nvSpPr>
        <p:spPr>
          <a:xfrm>
            <a:off x="4141281" y="4406290"/>
            <a:ext cx="1372819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Oval 5"/>
          <p:cNvSpPr>
            <a:spLocks noChangeArrowheads="1"/>
          </p:cNvSpPr>
          <p:nvPr/>
        </p:nvSpPr>
        <p:spPr bwMode="auto">
          <a:xfrm>
            <a:off x="6653278" y="2593480"/>
            <a:ext cx="1422063" cy="1422063"/>
          </a:xfrm>
          <a:prstGeom prst="ellipse">
            <a:avLst/>
          </a:prstGeom>
          <a:solidFill>
            <a:srgbClr val="FF9797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id-ID" sz="2000" kern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6" name="Group 112"/>
          <p:cNvGrpSpPr/>
          <p:nvPr/>
        </p:nvGrpSpPr>
        <p:grpSpPr>
          <a:xfrm>
            <a:off x="6491563" y="2431247"/>
            <a:ext cx="1745492" cy="1745492"/>
            <a:chOff x="6546413" y="2257147"/>
            <a:chExt cx="1868076" cy="1868076"/>
          </a:xfrm>
          <a:solidFill>
            <a:srgbClr val="FF9797"/>
          </a:solidFill>
        </p:grpSpPr>
        <p:sp>
          <p:nvSpPr>
            <p:cNvPr id="47" name="Freeform 6"/>
            <p:cNvSpPr/>
            <p:nvPr/>
          </p:nvSpPr>
          <p:spPr bwMode="auto">
            <a:xfrm>
              <a:off x="7922196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7"/>
            <p:cNvSpPr/>
            <p:nvPr/>
          </p:nvSpPr>
          <p:spPr bwMode="auto">
            <a:xfrm>
              <a:off x="7502428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8"/>
            <p:cNvSpPr/>
            <p:nvPr/>
          </p:nvSpPr>
          <p:spPr bwMode="auto">
            <a:xfrm>
              <a:off x="8223286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9"/>
            <p:cNvSpPr/>
            <p:nvPr/>
          </p:nvSpPr>
          <p:spPr bwMode="auto">
            <a:xfrm>
              <a:off x="8223286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Freeform 10"/>
            <p:cNvSpPr/>
            <p:nvPr/>
          </p:nvSpPr>
          <p:spPr bwMode="auto">
            <a:xfrm>
              <a:off x="7922196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Freeform 11"/>
            <p:cNvSpPr/>
            <p:nvPr/>
          </p:nvSpPr>
          <p:spPr bwMode="auto">
            <a:xfrm>
              <a:off x="7502428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Freeform 12"/>
            <p:cNvSpPr/>
            <p:nvPr/>
          </p:nvSpPr>
          <p:spPr bwMode="auto">
            <a:xfrm>
              <a:off x="7033212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Freeform 13"/>
            <p:cNvSpPr/>
            <p:nvPr/>
          </p:nvSpPr>
          <p:spPr bwMode="auto">
            <a:xfrm>
              <a:off x="6683771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reeform 14"/>
            <p:cNvSpPr/>
            <p:nvPr/>
          </p:nvSpPr>
          <p:spPr bwMode="auto">
            <a:xfrm>
              <a:off x="6546413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Freeform 15"/>
            <p:cNvSpPr/>
            <p:nvPr/>
          </p:nvSpPr>
          <p:spPr bwMode="auto">
            <a:xfrm>
              <a:off x="6546413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Freeform 16"/>
            <p:cNvSpPr/>
            <p:nvPr/>
          </p:nvSpPr>
          <p:spPr bwMode="auto">
            <a:xfrm>
              <a:off x="6683771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Freeform 17"/>
            <p:cNvSpPr/>
            <p:nvPr/>
          </p:nvSpPr>
          <p:spPr bwMode="auto">
            <a:xfrm>
              <a:off x="7033212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160"/>
          <p:cNvGrpSpPr/>
          <p:nvPr/>
        </p:nvGrpSpPr>
        <p:grpSpPr>
          <a:xfrm>
            <a:off x="7086400" y="3044998"/>
            <a:ext cx="555818" cy="520042"/>
            <a:chOff x="6964363" y="2108200"/>
            <a:chExt cx="690562" cy="646113"/>
          </a:xfrm>
          <a:solidFill>
            <a:schemeClr val="bg1"/>
          </a:solidFill>
        </p:grpSpPr>
        <p:sp>
          <p:nvSpPr>
            <p:cNvPr id="60" name="Freeform 91"/>
            <p:cNvSpPr>
              <a:spLocks noEditPoints="1"/>
            </p:cNvSpPr>
            <p:nvPr/>
          </p:nvSpPr>
          <p:spPr bwMode="auto">
            <a:xfrm>
              <a:off x="7050088" y="2193925"/>
              <a:ext cx="519112" cy="344488"/>
            </a:xfrm>
            <a:custGeom>
              <a:avLst/>
              <a:gdLst>
                <a:gd name="T0" fmla="*/ 503 w 12071"/>
                <a:gd name="T1" fmla="*/ 502 h 8033"/>
                <a:gd name="T2" fmla="*/ 11568 w 12071"/>
                <a:gd name="T3" fmla="*/ 0 h 8033"/>
                <a:gd name="T4" fmla="*/ 452 w 12071"/>
                <a:gd name="T5" fmla="*/ 5 h 8033"/>
                <a:gd name="T6" fmla="*/ 377 w 12071"/>
                <a:gd name="T7" fmla="*/ 18 h 8033"/>
                <a:gd name="T8" fmla="*/ 307 w 12071"/>
                <a:gd name="T9" fmla="*/ 41 h 8033"/>
                <a:gd name="T10" fmla="*/ 242 w 12071"/>
                <a:gd name="T11" fmla="*/ 74 h 8033"/>
                <a:gd name="T12" fmla="*/ 183 w 12071"/>
                <a:gd name="T13" fmla="*/ 116 h 8033"/>
                <a:gd name="T14" fmla="*/ 131 w 12071"/>
                <a:gd name="T15" fmla="*/ 166 h 8033"/>
                <a:gd name="T16" fmla="*/ 85 w 12071"/>
                <a:gd name="T17" fmla="*/ 222 h 8033"/>
                <a:gd name="T18" fmla="*/ 49 w 12071"/>
                <a:gd name="T19" fmla="*/ 284 h 8033"/>
                <a:gd name="T20" fmla="*/ 22 w 12071"/>
                <a:gd name="T21" fmla="*/ 353 h 8033"/>
                <a:gd name="T22" fmla="*/ 6 w 12071"/>
                <a:gd name="T23" fmla="*/ 426 h 8033"/>
                <a:gd name="T24" fmla="*/ 0 w 12071"/>
                <a:gd name="T25" fmla="*/ 502 h 8033"/>
                <a:gd name="T26" fmla="*/ 3 w 12071"/>
                <a:gd name="T27" fmla="*/ 7582 h 8033"/>
                <a:gd name="T28" fmla="*/ 16 w 12071"/>
                <a:gd name="T29" fmla="*/ 7656 h 8033"/>
                <a:gd name="T30" fmla="*/ 39 w 12071"/>
                <a:gd name="T31" fmla="*/ 7726 h 8033"/>
                <a:gd name="T32" fmla="*/ 72 w 12071"/>
                <a:gd name="T33" fmla="*/ 7792 h 8033"/>
                <a:gd name="T34" fmla="*/ 115 w 12071"/>
                <a:gd name="T35" fmla="*/ 7850 h 8033"/>
                <a:gd name="T36" fmla="*/ 165 w 12071"/>
                <a:gd name="T37" fmla="*/ 7902 h 8033"/>
                <a:gd name="T38" fmla="*/ 221 w 12071"/>
                <a:gd name="T39" fmla="*/ 7947 h 8033"/>
                <a:gd name="T40" fmla="*/ 285 w 12071"/>
                <a:gd name="T41" fmla="*/ 7983 h 8033"/>
                <a:gd name="T42" fmla="*/ 353 w 12071"/>
                <a:gd name="T43" fmla="*/ 8011 h 8033"/>
                <a:gd name="T44" fmla="*/ 426 w 12071"/>
                <a:gd name="T45" fmla="*/ 8027 h 8033"/>
                <a:gd name="T46" fmla="*/ 503 w 12071"/>
                <a:gd name="T47" fmla="*/ 8033 h 8033"/>
                <a:gd name="T48" fmla="*/ 11619 w 12071"/>
                <a:gd name="T49" fmla="*/ 8030 h 8033"/>
                <a:gd name="T50" fmla="*/ 11694 w 12071"/>
                <a:gd name="T51" fmla="*/ 8017 h 8033"/>
                <a:gd name="T52" fmla="*/ 11764 w 12071"/>
                <a:gd name="T53" fmla="*/ 7994 h 8033"/>
                <a:gd name="T54" fmla="*/ 11829 w 12071"/>
                <a:gd name="T55" fmla="*/ 7960 h 8033"/>
                <a:gd name="T56" fmla="*/ 11888 w 12071"/>
                <a:gd name="T57" fmla="*/ 7918 h 8033"/>
                <a:gd name="T58" fmla="*/ 11940 w 12071"/>
                <a:gd name="T59" fmla="*/ 7868 h 8033"/>
                <a:gd name="T60" fmla="*/ 11986 w 12071"/>
                <a:gd name="T61" fmla="*/ 7812 h 8033"/>
                <a:gd name="T62" fmla="*/ 12022 w 12071"/>
                <a:gd name="T63" fmla="*/ 7749 h 8033"/>
                <a:gd name="T64" fmla="*/ 12049 w 12071"/>
                <a:gd name="T65" fmla="*/ 7680 h 8033"/>
                <a:gd name="T66" fmla="*/ 12065 w 12071"/>
                <a:gd name="T67" fmla="*/ 7607 h 8033"/>
                <a:gd name="T68" fmla="*/ 12071 w 12071"/>
                <a:gd name="T69" fmla="*/ 7531 h 8033"/>
                <a:gd name="T70" fmla="*/ 12068 w 12071"/>
                <a:gd name="T71" fmla="*/ 451 h 8033"/>
                <a:gd name="T72" fmla="*/ 12055 w 12071"/>
                <a:gd name="T73" fmla="*/ 377 h 8033"/>
                <a:gd name="T74" fmla="*/ 12032 w 12071"/>
                <a:gd name="T75" fmla="*/ 306 h 8033"/>
                <a:gd name="T76" fmla="*/ 11999 w 12071"/>
                <a:gd name="T77" fmla="*/ 242 h 8033"/>
                <a:gd name="T78" fmla="*/ 11956 w 12071"/>
                <a:gd name="T79" fmla="*/ 183 h 8033"/>
                <a:gd name="T80" fmla="*/ 11906 w 12071"/>
                <a:gd name="T81" fmla="*/ 131 h 8033"/>
                <a:gd name="T82" fmla="*/ 11850 w 12071"/>
                <a:gd name="T83" fmla="*/ 85 h 8033"/>
                <a:gd name="T84" fmla="*/ 11786 w 12071"/>
                <a:gd name="T85" fmla="*/ 49 h 8033"/>
                <a:gd name="T86" fmla="*/ 11718 w 12071"/>
                <a:gd name="T87" fmla="*/ 22 h 8033"/>
                <a:gd name="T88" fmla="*/ 11645 w 12071"/>
                <a:gd name="T89" fmla="*/ 6 h 8033"/>
                <a:gd name="T90" fmla="*/ 11568 w 12071"/>
                <a:gd name="T91" fmla="*/ 0 h 8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71" h="8033">
                  <a:moveTo>
                    <a:pt x="11568" y="7533"/>
                  </a:moveTo>
                  <a:lnTo>
                    <a:pt x="503" y="7533"/>
                  </a:lnTo>
                  <a:lnTo>
                    <a:pt x="503" y="502"/>
                  </a:lnTo>
                  <a:lnTo>
                    <a:pt x="11568" y="502"/>
                  </a:lnTo>
                  <a:lnTo>
                    <a:pt x="11568" y="7533"/>
                  </a:lnTo>
                  <a:close/>
                  <a:moveTo>
                    <a:pt x="11568" y="0"/>
                  </a:moveTo>
                  <a:lnTo>
                    <a:pt x="503" y="2"/>
                  </a:lnTo>
                  <a:lnTo>
                    <a:pt x="477" y="3"/>
                  </a:lnTo>
                  <a:lnTo>
                    <a:pt x="452" y="5"/>
                  </a:lnTo>
                  <a:lnTo>
                    <a:pt x="426" y="8"/>
                  </a:lnTo>
                  <a:lnTo>
                    <a:pt x="401" y="12"/>
                  </a:lnTo>
                  <a:lnTo>
                    <a:pt x="377" y="18"/>
                  </a:lnTo>
                  <a:lnTo>
                    <a:pt x="353" y="24"/>
                  </a:lnTo>
                  <a:lnTo>
                    <a:pt x="330" y="32"/>
                  </a:lnTo>
                  <a:lnTo>
                    <a:pt x="307" y="41"/>
                  </a:lnTo>
                  <a:lnTo>
                    <a:pt x="285" y="51"/>
                  </a:lnTo>
                  <a:lnTo>
                    <a:pt x="263" y="62"/>
                  </a:lnTo>
                  <a:lnTo>
                    <a:pt x="242" y="74"/>
                  </a:lnTo>
                  <a:lnTo>
                    <a:pt x="221" y="87"/>
                  </a:lnTo>
                  <a:lnTo>
                    <a:pt x="202" y="102"/>
                  </a:lnTo>
                  <a:lnTo>
                    <a:pt x="183" y="116"/>
                  </a:lnTo>
                  <a:lnTo>
                    <a:pt x="165" y="132"/>
                  </a:lnTo>
                  <a:lnTo>
                    <a:pt x="147" y="148"/>
                  </a:lnTo>
                  <a:lnTo>
                    <a:pt x="131" y="166"/>
                  </a:lnTo>
                  <a:lnTo>
                    <a:pt x="115" y="184"/>
                  </a:lnTo>
                  <a:lnTo>
                    <a:pt x="99" y="202"/>
                  </a:lnTo>
                  <a:lnTo>
                    <a:pt x="85" y="222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7"/>
                  </a:lnTo>
                  <a:lnTo>
                    <a:pt x="30" y="329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2"/>
                  </a:lnTo>
                  <a:lnTo>
                    <a:pt x="0" y="7531"/>
                  </a:lnTo>
                  <a:lnTo>
                    <a:pt x="1" y="7557"/>
                  </a:lnTo>
                  <a:lnTo>
                    <a:pt x="3" y="7582"/>
                  </a:lnTo>
                  <a:lnTo>
                    <a:pt x="6" y="7607"/>
                  </a:lnTo>
                  <a:lnTo>
                    <a:pt x="10" y="7632"/>
                  </a:lnTo>
                  <a:lnTo>
                    <a:pt x="16" y="7656"/>
                  </a:lnTo>
                  <a:lnTo>
                    <a:pt x="22" y="7680"/>
                  </a:lnTo>
                  <a:lnTo>
                    <a:pt x="30" y="7703"/>
                  </a:lnTo>
                  <a:lnTo>
                    <a:pt x="39" y="7726"/>
                  </a:lnTo>
                  <a:lnTo>
                    <a:pt x="49" y="7749"/>
                  </a:lnTo>
                  <a:lnTo>
                    <a:pt x="60" y="7771"/>
                  </a:lnTo>
                  <a:lnTo>
                    <a:pt x="72" y="7792"/>
                  </a:lnTo>
                  <a:lnTo>
                    <a:pt x="85" y="7812"/>
                  </a:lnTo>
                  <a:lnTo>
                    <a:pt x="99" y="7831"/>
                  </a:lnTo>
                  <a:lnTo>
                    <a:pt x="115" y="7850"/>
                  </a:lnTo>
                  <a:lnTo>
                    <a:pt x="131" y="7868"/>
                  </a:lnTo>
                  <a:lnTo>
                    <a:pt x="147" y="7886"/>
                  </a:lnTo>
                  <a:lnTo>
                    <a:pt x="165" y="7902"/>
                  </a:lnTo>
                  <a:lnTo>
                    <a:pt x="183" y="7918"/>
                  </a:lnTo>
                  <a:lnTo>
                    <a:pt x="202" y="7933"/>
                  </a:lnTo>
                  <a:lnTo>
                    <a:pt x="221" y="7947"/>
                  </a:lnTo>
                  <a:lnTo>
                    <a:pt x="242" y="7960"/>
                  </a:lnTo>
                  <a:lnTo>
                    <a:pt x="263" y="7972"/>
                  </a:lnTo>
                  <a:lnTo>
                    <a:pt x="285" y="7983"/>
                  </a:lnTo>
                  <a:lnTo>
                    <a:pt x="307" y="7994"/>
                  </a:lnTo>
                  <a:lnTo>
                    <a:pt x="330" y="8003"/>
                  </a:lnTo>
                  <a:lnTo>
                    <a:pt x="353" y="8011"/>
                  </a:lnTo>
                  <a:lnTo>
                    <a:pt x="377" y="8017"/>
                  </a:lnTo>
                  <a:lnTo>
                    <a:pt x="401" y="8023"/>
                  </a:lnTo>
                  <a:lnTo>
                    <a:pt x="426" y="8027"/>
                  </a:lnTo>
                  <a:lnTo>
                    <a:pt x="452" y="8030"/>
                  </a:lnTo>
                  <a:lnTo>
                    <a:pt x="477" y="8032"/>
                  </a:lnTo>
                  <a:lnTo>
                    <a:pt x="503" y="8033"/>
                  </a:lnTo>
                  <a:lnTo>
                    <a:pt x="11568" y="8033"/>
                  </a:lnTo>
                  <a:lnTo>
                    <a:pt x="11594" y="8032"/>
                  </a:lnTo>
                  <a:lnTo>
                    <a:pt x="11619" y="8030"/>
                  </a:lnTo>
                  <a:lnTo>
                    <a:pt x="11645" y="8027"/>
                  </a:lnTo>
                  <a:lnTo>
                    <a:pt x="11670" y="8023"/>
                  </a:lnTo>
                  <a:lnTo>
                    <a:pt x="11694" y="8017"/>
                  </a:lnTo>
                  <a:lnTo>
                    <a:pt x="11718" y="8011"/>
                  </a:lnTo>
                  <a:lnTo>
                    <a:pt x="11741" y="8003"/>
                  </a:lnTo>
                  <a:lnTo>
                    <a:pt x="11764" y="7994"/>
                  </a:lnTo>
                  <a:lnTo>
                    <a:pt x="11786" y="7983"/>
                  </a:lnTo>
                  <a:lnTo>
                    <a:pt x="11809" y="7972"/>
                  </a:lnTo>
                  <a:lnTo>
                    <a:pt x="11829" y="7960"/>
                  </a:lnTo>
                  <a:lnTo>
                    <a:pt x="11850" y="7947"/>
                  </a:lnTo>
                  <a:lnTo>
                    <a:pt x="11869" y="7933"/>
                  </a:lnTo>
                  <a:lnTo>
                    <a:pt x="11888" y="7918"/>
                  </a:lnTo>
                  <a:lnTo>
                    <a:pt x="11906" y="7902"/>
                  </a:lnTo>
                  <a:lnTo>
                    <a:pt x="11924" y="7886"/>
                  </a:lnTo>
                  <a:lnTo>
                    <a:pt x="11940" y="7868"/>
                  </a:lnTo>
                  <a:lnTo>
                    <a:pt x="11956" y="7850"/>
                  </a:lnTo>
                  <a:lnTo>
                    <a:pt x="11972" y="7831"/>
                  </a:lnTo>
                  <a:lnTo>
                    <a:pt x="11986" y="7812"/>
                  </a:lnTo>
                  <a:lnTo>
                    <a:pt x="11999" y="7792"/>
                  </a:lnTo>
                  <a:lnTo>
                    <a:pt x="12011" y="7771"/>
                  </a:lnTo>
                  <a:lnTo>
                    <a:pt x="12022" y="7749"/>
                  </a:lnTo>
                  <a:lnTo>
                    <a:pt x="12032" y="7726"/>
                  </a:lnTo>
                  <a:lnTo>
                    <a:pt x="12041" y="7703"/>
                  </a:lnTo>
                  <a:lnTo>
                    <a:pt x="12049" y="7680"/>
                  </a:lnTo>
                  <a:lnTo>
                    <a:pt x="12055" y="7656"/>
                  </a:lnTo>
                  <a:lnTo>
                    <a:pt x="12061" y="7632"/>
                  </a:lnTo>
                  <a:lnTo>
                    <a:pt x="12065" y="7607"/>
                  </a:lnTo>
                  <a:lnTo>
                    <a:pt x="12068" y="7582"/>
                  </a:lnTo>
                  <a:lnTo>
                    <a:pt x="12070" y="7557"/>
                  </a:lnTo>
                  <a:lnTo>
                    <a:pt x="12071" y="7531"/>
                  </a:lnTo>
                  <a:lnTo>
                    <a:pt x="12071" y="502"/>
                  </a:lnTo>
                  <a:lnTo>
                    <a:pt x="12070" y="476"/>
                  </a:lnTo>
                  <a:lnTo>
                    <a:pt x="12068" y="451"/>
                  </a:lnTo>
                  <a:lnTo>
                    <a:pt x="12065" y="426"/>
                  </a:lnTo>
                  <a:lnTo>
                    <a:pt x="12061" y="401"/>
                  </a:lnTo>
                  <a:lnTo>
                    <a:pt x="12055" y="377"/>
                  </a:lnTo>
                  <a:lnTo>
                    <a:pt x="12049" y="353"/>
                  </a:lnTo>
                  <a:lnTo>
                    <a:pt x="12041" y="329"/>
                  </a:lnTo>
                  <a:lnTo>
                    <a:pt x="12032" y="306"/>
                  </a:lnTo>
                  <a:lnTo>
                    <a:pt x="12022" y="284"/>
                  </a:lnTo>
                  <a:lnTo>
                    <a:pt x="12011" y="263"/>
                  </a:lnTo>
                  <a:lnTo>
                    <a:pt x="11999" y="242"/>
                  </a:lnTo>
                  <a:lnTo>
                    <a:pt x="11986" y="221"/>
                  </a:lnTo>
                  <a:lnTo>
                    <a:pt x="11972" y="202"/>
                  </a:lnTo>
                  <a:lnTo>
                    <a:pt x="11956" y="183"/>
                  </a:lnTo>
                  <a:lnTo>
                    <a:pt x="11940" y="165"/>
                  </a:lnTo>
                  <a:lnTo>
                    <a:pt x="11924" y="147"/>
                  </a:lnTo>
                  <a:lnTo>
                    <a:pt x="11906" y="131"/>
                  </a:lnTo>
                  <a:lnTo>
                    <a:pt x="11888" y="115"/>
                  </a:lnTo>
                  <a:lnTo>
                    <a:pt x="11869" y="100"/>
                  </a:lnTo>
                  <a:lnTo>
                    <a:pt x="11850" y="85"/>
                  </a:lnTo>
                  <a:lnTo>
                    <a:pt x="11829" y="72"/>
                  </a:lnTo>
                  <a:lnTo>
                    <a:pt x="11809" y="60"/>
                  </a:lnTo>
                  <a:lnTo>
                    <a:pt x="11786" y="49"/>
                  </a:lnTo>
                  <a:lnTo>
                    <a:pt x="11764" y="39"/>
                  </a:lnTo>
                  <a:lnTo>
                    <a:pt x="11741" y="30"/>
                  </a:lnTo>
                  <a:lnTo>
                    <a:pt x="11718" y="22"/>
                  </a:lnTo>
                  <a:lnTo>
                    <a:pt x="11694" y="16"/>
                  </a:lnTo>
                  <a:lnTo>
                    <a:pt x="11670" y="10"/>
                  </a:lnTo>
                  <a:lnTo>
                    <a:pt x="11645" y="6"/>
                  </a:lnTo>
                  <a:lnTo>
                    <a:pt x="11619" y="3"/>
                  </a:lnTo>
                  <a:lnTo>
                    <a:pt x="11594" y="1"/>
                  </a:lnTo>
                  <a:lnTo>
                    <a:pt x="115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6964363" y="2108200"/>
              <a:ext cx="690562" cy="646113"/>
            </a:xfrm>
            <a:custGeom>
              <a:avLst/>
              <a:gdLst>
                <a:gd name="T0" fmla="*/ 15066 w 16095"/>
                <a:gd name="T1" fmla="*/ 11696 h 15059"/>
                <a:gd name="T2" fmla="*/ 14988 w 16095"/>
                <a:gd name="T3" fmla="*/ 11847 h 15059"/>
                <a:gd name="T4" fmla="*/ 14867 w 16095"/>
                <a:gd name="T5" fmla="*/ 11963 h 15059"/>
                <a:gd name="T6" fmla="*/ 14712 w 16095"/>
                <a:gd name="T7" fmla="*/ 12033 h 15059"/>
                <a:gd name="T8" fmla="*/ 6036 w 16095"/>
                <a:gd name="T9" fmla="*/ 12049 h 15059"/>
                <a:gd name="T10" fmla="*/ 1359 w 16095"/>
                <a:gd name="T11" fmla="*/ 12027 h 15059"/>
                <a:gd name="T12" fmla="*/ 1208 w 16095"/>
                <a:gd name="T13" fmla="*/ 11949 h 15059"/>
                <a:gd name="T14" fmla="*/ 1091 w 16095"/>
                <a:gd name="T15" fmla="*/ 11828 h 15059"/>
                <a:gd name="T16" fmla="*/ 1022 w 16095"/>
                <a:gd name="T17" fmla="*/ 11672 h 15059"/>
                <a:gd name="T18" fmla="*/ 1007 w 16095"/>
                <a:gd name="T19" fmla="*/ 1480 h 15059"/>
                <a:gd name="T20" fmla="*/ 1045 w 16095"/>
                <a:gd name="T21" fmla="*/ 1310 h 15059"/>
                <a:gd name="T22" fmla="*/ 1137 w 16095"/>
                <a:gd name="T23" fmla="*/ 1169 h 15059"/>
                <a:gd name="T24" fmla="*/ 1268 w 16095"/>
                <a:gd name="T25" fmla="*/ 1064 h 15059"/>
                <a:gd name="T26" fmla="*/ 1432 w 16095"/>
                <a:gd name="T27" fmla="*/ 1010 h 15059"/>
                <a:gd name="T28" fmla="*/ 14663 w 16095"/>
                <a:gd name="T29" fmla="*/ 1010 h 15059"/>
                <a:gd name="T30" fmla="*/ 14826 w 16095"/>
                <a:gd name="T31" fmla="*/ 1064 h 15059"/>
                <a:gd name="T32" fmla="*/ 14958 w 16095"/>
                <a:gd name="T33" fmla="*/ 1169 h 15059"/>
                <a:gd name="T34" fmla="*/ 15050 w 16095"/>
                <a:gd name="T35" fmla="*/ 1310 h 15059"/>
                <a:gd name="T36" fmla="*/ 15088 w 16095"/>
                <a:gd name="T37" fmla="*/ 1480 h 15059"/>
                <a:gd name="T38" fmla="*/ 1279 w 16095"/>
                <a:gd name="T39" fmla="*/ 17 h 15059"/>
                <a:gd name="T40" fmla="*/ 790 w 16095"/>
                <a:gd name="T41" fmla="*/ 182 h 15059"/>
                <a:gd name="T42" fmla="*/ 391 w 16095"/>
                <a:gd name="T43" fmla="*/ 493 h 15059"/>
                <a:gd name="T44" fmla="*/ 119 w 16095"/>
                <a:gd name="T45" fmla="*/ 920 h 15059"/>
                <a:gd name="T46" fmla="*/ 2 w 16095"/>
                <a:gd name="T47" fmla="*/ 1429 h 15059"/>
                <a:gd name="T48" fmla="*/ 47 w 16095"/>
                <a:gd name="T49" fmla="*/ 11922 h 15059"/>
                <a:gd name="T50" fmla="*/ 257 w 16095"/>
                <a:gd name="T51" fmla="*/ 12387 h 15059"/>
                <a:gd name="T52" fmla="*/ 604 w 16095"/>
                <a:gd name="T53" fmla="*/ 12752 h 15059"/>
                <a:gd name="T54" fmla="*/ 1056 w 16095"/>
                <a:gd name="T55" fmla="*/ 12984 h 15059"/>
                <a:gd name="T56" fmla="*/ 6539 w 16095"/>
                <a:gd name="T57" fmla="*/ 13053 h 15059"/>
                <a:gd name="T58" fmla="*/ 3299 w 16095"/>
                <a:gd name="T59" fmla="*/ 14106 h 15059"/>
                <a:gd name="T60" fmla="*/ 3180 w 16095"/>
                <a:gd name="T61" fmla="*/ 14188 h 15059"/>
                <a:gd name="T62" fmla="*/ 3089 w 16095"/>
                <a:gd name="T63" fmla="*/ 14299 h 15059"/>
                <a:gd name="T64" fmla="*/ 3034 w 16095"/>
                <a:gd name="T65" fmla="*/ 14431 h 15059"/>
                <a:gd name="T66" fmla="*/ 3019 w 16095"/>
                <a:gd name="T67" fmla="*/ 14583 h 15059"/>
                <a:gd name="T68" fmla="*/ 3057 w 16095"/>
                <a:gd name="T69" fmla="*/ 14753 h 15059"/>
                <a:gd name="T70" fmla="*/ 3149 w 16095"/>
                <a:gd name="T71" fmla="*/ 14894 h 15059"/>
                <a:gd name="T72" fmla="*/ 3280 w 16095"/>
                <a:gd name="T73" fmla="*/ 14999 h 15059"/>
                <a:gd name="T74" fmla="*/ 3444 w 16095"/>
                <a:gd name="T75" fmla="*/ 15053 h 15059"/>
                <a:gd name="T76" fmla="*/ 12651 w 16095"/>
                <a:gd name="T77" fmla="*/ 15053 h 15059"/>
                <a:gd name="T78" fmla="*/ 12814 w 16095"/>
                <a:gd name="T79" fmla="*/ 14999 h 15059"/>
                <a:gd name="T80" fmla="*/ 12946 w 16095"/>
                <a:gd name="T81" fmla="*/ 14894 h 15059"/>
                <a:gd name="T82" fmla="*/ 13038 w 16095"/>
                <a:gd name="T83" fmla="*/ 14753 h 15059"/>
                <a:gd name="T84" fmla="*/ 13076 w 16095"/>
                <a:gd name="T85" fmla="*/ 14583 h 15059"/>
                <a:gd name="T86" fmla="*/ 13061 w 16095"/>
                <a:gd name="T87" fmla="*/ 14431 h 15059"/>
                <a:gd name="T88" fmla="*/ 13006 w 16095"/>
                <a:gd name="T89" fmla="*/ 14299 h 15059"/>
                <a:gd name="T90" fmla="*/ 12915 w 16095"/>
                <a:gd name="T91" fmla="*/ 14188 h 15059"/>
                <a:gd name="T92" fmla="*/ 12796 w 16095"/>
                <a:gd name="T93" fmla="*/ 14106 h 15059"/>
                <a:gd name="T94" fmla="*/ 9556 w 16095"/>
                <a:gd name="T95" fmla="*/ 13053 h 15059"/>
                <a:gd name="T96" fmla="*/ 15039 w 16095"/>
                <a:gd name="T97" fmla="*/ 12984 h 15059"/>
                <a:gd name="T98" fmla="*/ 15491 w 16095"/>
                <a:gd name="T99" fmla="*/ 12752 h 15059"/>
                <a:gd name="T100" fmla="*/ 15838 w 16095"/>
                <a:gd name="T101" fmla="*/ 12387 h 15059"/>
                <a:gd name="T102" fmla="*/ 16048 w 16095"/>
                <a:gd name="T103" fmla="*/ 11922 h 15059"/>
                <a:gd name="T104" fmla="*/ 16093 w 16095"/>
                <a:gd name="T105" fmla="*/ 1429 h 15059"/>
                <a:gd name="T106" fmla="*/ 15976 w 16095"/>
                <a:gd name="T107" fmla="*/ 920 h 15059"/>
                <a:gd name="T108" fmla="*/ 15703 w 16095"/>
                <a:gd name="T109" fmla="*/ 493 h 15059"/>
                <a:gd name="T110" fmla="*/ 15305 w 16095"/>
                <a:gd name="T111" fmla="*/ 182 h 15059"/>
                <a:gd name="T112" fmla="*/ 14815 w 16095"/>
                <a:gd name="T113" fmla="*/ 17 h 15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095" h="15059">
                  <a:moveTo>
                    <a:pt x="15089" y="11547"/>
                  </a:moveTo>
                  <a:lnTo>
                    <a:pt x="15088" y="11573"/>
                  </a:lnTo>
                  <a:lnTo>
                    <a:pt x="15086" y="11598"/>
                  </a:lnTo>
                  <a:lnTo>
                    <a:pt x="15083" y="11623"/>
                  </a:lnTo>
                  <a:lnTo>
                    <a:pt x="15079" y="11648"/>
                  </a:lnTo>
                  <a:lnTo>
                    <a:pt x="15073" y="11672"/>
                  </a:lnTo>
                  <a:lnTo>
                    <a:pt x="15066" y="11696"/>
                  </a:lnTo>
                  <a:lnTo>
                    <a:pt x="15059" y="11719"/>
                  </a:lnTo>
                  <a:lnTo>
                    <a:pt x="15050" y="11743"/>
                  </a:lnTo>
                  <a:lnTo>
                    <a:pt x="15040" y="11765"/>
                  </a:lnTo>
                  <a:lnTo>
                    <a:pt x="15029" y="11786"/>
                  </a:lnTo>
                  <a:lnTo>
                    <a:pt x="15016" y="11807"/>
                  </a:lnTo>
                  <a:lnTo>
                    <a:pt x="15003" y="11828"/>
                  </a:lnTo>
                  <a:lnTo>
                    <a:pt x="14988" y="11847"/>
                  </a:lnTo>
                  <a:lnTo>
                    <a:pt x="14974" y="11866"/>
                  </a:lnTo>
                  <a:lnTo>
                    <a:pt x="14958" y="11884"/>
                  </a:lnTo>
                  <a:lnTo>
                    <a:pt x="14941" y="11902"/>
                  </a:lnTo>
                  <a:lnTo>
                    <a:pt x="14924" y="11918"/>
                  </a:lnTo>
                  <a:lnTo>
                    <a:pt x="14906" y="11934"/>
                  </a:lnTo>
                  <a:lnTo>
                    <a:pt x="14887" y="11949"/>
                  </a:lnTo>
                  <a:lnTo>
                    <a:pt x="14867" y="11963"/>
                  </a:lnTo>
                  <a:lnTo>
                    <a:pt x="14847" y="11977"/>
                  </a:lnTo>
                  <a:lnTo>
                    <a:pt x="14826" y="11989"/>
                  </a:lnTo>
                  <a:lnTo>
                    <a:pt x="14803" y="12000"/>
                  </a:lnTo>
                  <a:lnTo>
                    <a:pt x="14781" y="12010"/>
                  </a:lnTo>
                  <a:lnTo>
                    <a:pt x="14759" y="12019"/>
                  </a:lnTo>
                  <a:lnTo>
                    <a:pt x="14735" y="12027"/>
                  </a:lnTo>
                  <a:lnTo>
                    <a:pt x="14712" y="12033"/>
                  </a:lnTo>
                  <a:lnTo>
                    <a:pt x="14687" y="12039"/>
                  </a:lnTo>
                  <a:lnTo>
                    <a:pt x="14663" y="12043"/>
                  </a:lnTo>
                  <a:lnTo>
                    <a:pt x="14637" y="12047"/>
                  </a:lnTo>
                  <a:lnTo>
                    <a:pt x="14612" y="12048"/>
                  </a:lnTo>
                  <a:lnTo>
                    <a:pt x="14586" y="12049"/>
                  </a:lnTo>
                  <a:lnTo>
                    <a:pt x="10059" y="12049"/>
                  </a:lnTo>
                  <a:lnTo>
                    <a:pt x="6036" y="12049"/>
                  </a:lnTo>
                  <a:lnTo>
                    <a:pt x="1509" y="12049"/>
                  </a:lnTo>
                  <a:lnTo>
                    <a:pt x="1483" y="12048"/>
                  </a:lnTo>
                  <a:lnTo>
                    <a:pt x="1458" y="12047"/>
                  </a:lnTo>
                  <a:lnTo>
                    <a:pt x="1432" y="12043"/>
                  </a:lnTo>
                  <a:lnTo>
                    <a:pt x="1407" y="12039"/>
                  </a:lnTo>
                  <a:lnTo>
                    <a:pt x="1383" y="12033"/>
                  </a:lnTo>
                  <a:lnTo>
                    <a:pt x="1359" y="12027"/>
                  </a:lnTo>
                  <a:lnTo>
                    <a:pt x="1336" y="12019"/>
                  </a:lnTo>
                  <a:lnTo>
                    <a:pt x="1313" y="12010"/>
                  </a:lnTo>
                  <a:lnTo>
                    <a:pt x="1291" y="12000"/>
                  </a:lnTo>
                  <a:lnTo>
                    <a:pt x="1268" y="11989"/>
                  </a:lnTo>
                  <a:lnTo>
                    <a:pt x="1248" y="11977"/>
                  </a:lnTo>
                  <a:lnTo>
                    <a:pt x="1227" y="11963"/>
                  </a:lnTo>
                  <a:lnTo>
                    <a:pt x="1208" y="11949"/>
                  </a:lnTo>
                  <a:lnTo>
                    <a:pt x="1189" y="11934"/>
                  </a:lnTo>
                  <a:lnTo>
                    <a:pt x="1171" y="11918"/>
                  </a:lnTo>
                  <a:lnTo>
                    <a:pt x="1153" y="11902"/>
                  </a:lnTo>
                  <a:lnTo>
                    <a:pt x="1137" y="11884"/>
                  </a:lnTo>
                  <a:lnTo>
                    <a:pt x="1121" y="11866"/>
                  </a:lnTo>
                  <a:lnTo>
                    <a:pt x="1106" y="11847"/>
                  </a:lnTo>
                  <a:lnTo>
                    <a:pt x="1091" y="11828"/>
                  </a:lnTo>
                  <a:lnTo>
                    <a:pt x="1078" y="11807"/>
                  </a:lnTo>
                  <a:lnTo>
                    <a:pt x="1066" y="11786"/>
                  </a:lnTo>
                  <a:lnTo>
                    <a:pt x="1055" y="11765"/>
                  </a:lnTo>
                  <a:lnTo>
                    <a:pt x="1045" y="11743"/>
                  </a:lnTo>
                  <a:lnTo>
                    <a:pt x="1036" y="11719"/>
                  </a:lnTo>
                  <a:lnTo>
                    <a:pt x="1028" y="11696"/>
                  </a:lnTo>
                  <a:lnTo>
                    <a:pt x="1022" y="11672"/>
                  </a:lnTo>
                  <a:lnTo>
                    <a:pt x="1016" y="11648"/>
                  </a:lnTo>
                  <a:lnTo>
                    <a:pt x="1012" y="11623"/>
                  </a:lnTo>
                  <a:lnTo>
                    <a:pt x="1009" y="11598"/>
                  </a:lnTo>
                  <a:lnTo>
                    <a:pt x="1007" y="11573"/>
                  </a:lnTo>
                  <a:lnTo>
                    <a:pt x="1006" y="11547"/>
                  </a:lnTo>
                  <a:lnTo>
                    <a:pt x="1006" y="1506"/>
                  </a:lnTo>
                  <a:lnTo>
                    <a:pt x="1007" y="1480"/>
                  </a:lnTo>
                  <a:lnTo>
                    <a:pt x="1009" y="1455"/>
                  </a:lnTo>
                  <a:lnTo>
                    <a:pt x="1012" y="1430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6"/>
                  </a:lnTo>
                  <a:lnTo>
                    <a:pt x="1036" y="1333"/>
                  </a:lnTo>
                  <a:lnTo>
                    <a:pt x="1045" y="1310"/>
                  </a:lnTo>
                  <a:lnTo>
                    <a:pt x="1055" y="1288"/>
                  </a:lnTo>
                  <a:lnTo>
                    <a:pt x="1066" y="1267"/>
                  </a:lnTo>
                  <a:lnTo>
                    <a:pt x="1078" y="1246"/>
                  </a:lnTo>
                  <a:lnTo>
                    <a:pt x="1091" y="1225"/>
                  </a:lnTo>
                  <a:lnTo>
                    <a:pt x="1106" y="1206"/>
                  </a:lnTo>
                  <a:lnTo>
                    <a:pt x="1121" y="1187"/>
                  </a:lnTo>
                  <a:lnTo>
                    <a:pt x="1137" y="1169"/>
                  </a:lnTo>
                  <a:lnTo>
                    <a:pt x="1153" y="1151"/>
                  </a:lnTo>
                  <a:lnTo>
                    <a:pt x="1171" y="1135"/>
                  </a:lnTo>
                  <a:lnTo>
                    <a:pt x="1189" y="1119"/>
                  </a:lnTo>
                  <a:lnTo>
                    <a:pt x="1208" y="1103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4"/>
                  </a:lnTo>
                  <a:lnTo>
                    <a:pt x="1291" y="1053"/>
                  </a:lnTo>
                  <a:lnTo>
                    <a:pt x="1313" y="1043"/>
                  </a:lnTo>
                  <a:lnTo>
                    <a:pt x="1336" y="1034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4"/>
                  </a:lnTo>
                  <a:lnTo>
                    <a:pt x="1432" y="1010"/>
                  </a:lnTo>
                  <a:lnTo>
                    <a:pt x="1458" y="1007"/>
                  </a:lnTo>
                  <a:lnTo>
                    <a:pt x="1483" y="1005"/>
                  </a:lnTo>
                  <a:lnTo>
                    <a:pt x="1509" y="1004"/>
                  </a:lnTo>
                  <a:lnTo>
                    <a:pt x="14586" y="1004"/>
                  </a:lnTo>
                  <a:lnTo>
                    <a:pt x="14612" y="1005"/>
                  </a:lnTo>
                  <a:lnTo>
                    <a:pt x="14637" y="1007"/>
                  </a:lnTo>
                  <a:lnTo>
                    <a:pt x="14663" y="1010"/>
                  </a:lnTo>
                  <a:lnTo>
                    <a:pt x="14687" y="1014"/>
                  </a:lnTo>
                  <a:lnTo>
                    <a:pt x="14712" y="1020"/>
                  </a:lnTo>
                  <a:lnTo>
                    <a:pt x="14735" y="1027"/>
                  </a:lnTo>
                  <a:lnTo>
                    <a:pt x="14759" y="1034"/>
                  </a:lnTo>
                  <a:lnTo>
                    <a:pt x="14781" y="1043"/>
                  </a:lnTo>
                  <a:lnTo>
                    <a:pt x="14803" y="1053"/>
                  </a:lnTo>
                  <a:lnTo>
                    <a:pt x="14826" y="1064"/>
                  </a:lnTo>
                  <a:lnTo>
                    <a:pt x="14847" y="1077"/>
                  </a:lnTo>
                  <a:lnTo>
                    <a:pt x="14867" y="1090"/>
                  </a:lnTo>
                  <a:lnTo>
                    <a:pt x="14887" y="1103"/>
                  </a:lnTo>
                  <a:lnTo>
                    <a:pt x="14906" y="1119"/>
                  </a:lnTo>
                  <a:lnTo>
                    <a:pt x="14924" y="1135"/>
                  </a:lnTo>
                  <a:lnTo>
                    <a:pt x="14941" y="1151"/>
                  </a:lnTo>
                  <a:lnTo>
                    <a:pt x="14958" y="1169"/>
                  </a:lnTo>
                  <a:lnTo>
                    <a:pt x="14974" y="1187"/>
                  </a:lnTo>
                  <a:lnTo>
                    <a:pt x="14988" y="1206"/>
                  </a:lnTo>
                  <a:lnTo>
                    <a:pt x="15003" y="1225"/>
                  </a:lnTo>
                  <a:lnTo>
                    <a:pt x="15016" y="1246"/>
                  </a:lnTo>
                  <a:lnTo>
                    <a:pt x="15029" y="1267"/>
                  </a:lnTo>
                  <a:lnTo>
                    <a:pt x="15040" y="1288"/>
                  </a:lnTo>
                  <a:lnTo>
                    <a:pt x="15050" y="1310"/>
                  </a:lnTo>
                  <a:lnTo>
                    <a:pt x="15059" y="1333"/>
                  </a:lnTo>
                  <a:lnTo>
                    <a:pt x="15066" y="1356"/>
                  </a:lnTo>
                  <a:lnTo>
                    <a:pt x="15073" y="1381"/>
                  </a:lnTo>
                  <a:lnTo>
                    <a:pt x="15079" y="1405"/>
                  </a:lnTo>
                  <a:lnTo>
                    <a:pt x="15083" y="1430"/>
                  </a:lnTo>
                  <a:lnTo>
                    <a:pt x="15086" y="1455"/>
                  </a:lnTo>
                  <a:lnTo>
                    <a:pt x="15088" y="1480"/>
                  </a:lnTo>
                  <a:lnTo>
                    <a:pt x="15089" y="1506"/>
                  </a:lnTo>
                  <a:lnTo>
                    <a:pt x="15089" y="11547"/>
                  </a:lnTo>
                  <a:close/>
                  <a:moveTo>
                    <a:pt x="14586" y="0"/>
                  </a:moveTo>
                  <a:lnTo>
                    <a:pt x="1509" y="0"/>
                  </a:lnTo>
                  <a:lnTo>
                    <a:pt x="1431" y="2"/>
                  </a:lnTo>
                  <a:lnTo>
                    <a:pt x="1354" y="8"/>
                  </a:lnTo>
                  <a:lnTo>
                    <a:pt x="1279" y="17"/>
                  </a:lnTo>
                  <a:lnTo>
                    <a:pt x="1204" y="30"/>
                  </a:lnTo>
                  <a:lnTo>
                    <a:pt x="1132" y="47"/>
                  </a:lnTo>
                  <a:lnTo>
                    <a:pt x="1060" y="67"/>
                  </a:lnTo>
                  <a:lnTo>
                    <a:pt x="990" y="91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90" y="182"/>
                  </a:lnTo>
                  <a:lnTo>
                    <a:pt x="726" y="218"/>
                  </a:lnTo>
                  <a:lnTo>
                    <a:pt x="665" y="257"/>
                  </a:lnTo>
                  <a:lnTo>
                    <a:pt x="606" y="299"/>
                  </a:lnTo>
                  <a:lnTo>
                    <a:pt x="549" y="344"/>
                  </a:lnTo>
                  <a:lnTo>
                    <a:pt x="494" y="392"/>
                  </a:lnTo>
                  <a:lnTo>
                    <a:pt x="442" y="441"/>
                  </a:lnTo>
                  <a:lnTo>
                    <a:pt x="391" y="493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8" y="664"/>
                  </a:lnTo>
                  <a:lnTo>
                    <a:pt x="218" y="725"/>
                  </a:lnTo>
                  <a:lnTo>
                    <a:pt x="182" y="788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8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3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9"/>
                  </a:lnTo>
                  <a:lnTo>
                    <a:pt x="0" y="1506"/>
                  </a:lnTo>
                  <a:lnTo>
                    <a:pt x="0" y="11547"/>
                  </a:lnTo>
                  <a:lnTo>
                    <a:pt x="2" y="11624"/>
                  </a:lnTo>
                  <a:lnTo>
                    <a:pt x="8" y="11700"/>
                  </a:lnTo>
                  <a:lnTo>
                    <a:pt x="17" y="11776"/>
                  </a:lnTo>
                  <a:lnTo>
                    <a:pt x="30" y="11850"/>
                  </a:lnTo>
                  <a:lnTo>
                    <a:pt x="47" y="11922"/>
                  </a:lnTo>
                  <a:lnTo>
                    <a:pt x="67" y="11994"/>
                  </a:lnTo>
                  <a:lnTo>
                    <a:pt x="92" y="12064"/>
                  </a:lnTo>
                  <a:lnTo>
                    <a:pt x="118" y="12132"/>
                  </a:lnTo>
                  <a:lnTo>
                    <a:pt x="148" y="12198"/>
                  </a:lnTo>
                  <a:lnTo>
                    <a:pt x="181" y="12264"/>
                  </a:lnTo>
                  <a:lnTo>
                    <a:pt x="217" y="12326"/>
                  </a:lnTo>
                  <a:lnTo>
                    <a:pt x="257" y="12387"/>
                  </a:lnTo>
                  <a:lnTo>
                    <a:pt x="299" y="12446"/>
                  </a:lnTo>
                  <a:lnTo>
                    <a:pt x="343" y="12504"/>
                  </a:lnTo>
                  <a:lnTo>
                    <a:pt x="390" y="12558"/>
                  </a:lnTo>
                  <a:lnTo>
                    <a:pt x="441" y="12610"/>
                  </a:lnTo>
                  <a:lnTo>
                    <a:pt x="493" y="12660"/>
                  </a:lnTo>
                  <a:lnTo>
                    <a:pt x="547" y="12707"/>
                  </a:lnTo>
                  <a:lnTo>
                    <a:pt x="604" y="12752"/>
                  </a:lnTo>
                  <a:lnTo>
                    <a:pt x="663" y="12794"/>
                  </a:lnTo>
                  <a:lnTo>
                    <a:pt x="724" y="12833"/>
                  </a:lnTo>
                  <a:lnTo>
                    <a:pt x="787" y="12869"/>
                  </a:lnTo>
                  <a:lnTo>
                    <a:pt x="852" y="12902"/>
                  </a:lnTo>
                  <a:lnTo>
                    <a:pt x="918" y="12933"/>
                  </a:lnTo>
                  <a:lnTo>
                    <a:pt x="987" y="12959"/>
                  </a:lnTo>
                  <a:lnTo>
                    <a:pt x="1056" y="12984"/>
                  </a:lnTo>
                  <a:lnTo>
                    <a:pt x="1128" y="13004"/>
                  </a:lnTo>
                  <a:lnTo>
                    <a:pt x="1201" y="13021"/>
                  </a:lnTo>
                  <a:lnTo>
                    <a:pt x="1275" y="13035"/>
                  </a:lnTo>
                  <a:lnTo>
                    <a:pt x="1350" y="13044"/>
                  </a:lnTo>
                  <a:lnTo>
                    <a:pt x="1426" y="13050"/>
                  </a:lnTo>
                  <a:lnTo>
                    <a:pt x="1504" y="13053"/>
                  </a:lnTo>
                  <a:lnTo>
                    <a:pt x="6539" y="13053"/>
                  </a:lnTo>
                  <a:lnTo>
                    <a:pt x="6539" y="13663"/>
                  </a:lnTo>
                  <a:lnTo>
                    <a:pt x="3399" y="14070"/>
                  </a:lnTo>
                  <a:lnTo>
                    <a:pt x="3378" y="14076"/>
                  </a:lnTo>
                  <a:lnTo>
                    <a:pt x="3358" y="14082"/>
                  </a:lnTo>
                  <a:lnTo>
                    <a:pt x="3338" y="14090"/>
                  </a:lnTo>
                  <a:lnTo>
                    <a:pt x="3319" y="14098"/>
                  </a:lnTo>
                  <a:lnTo>
                    <a:pt x="3299" y="14106"/>
                  </a:lnTo>
                  <a:lnTo>
                    <a:pt x="3280" y="14116"/>
                  </a:lnTo>
                  <a:lnTo>
                    <a:pt x="3262" y="14126"/>
                  </a:lnTo>
                  <a:lnTo>
                    <a:pt x="3245" y="14137"/>
                  </a:lnTo>
                  <a:lnTo>
                    <a:pt x="3228" y="14149"/>
                  </a:lnTo>
                  <a:lnTo>
                    <a:pt x="3211" y="14161"/>
                  </a:lnTo>
                  <a:lnTo>
                    <a:pt x="3196" y="14174"/>
                  </a:lnTo>
                  <a:lnTo>
                    <a:pt x="3180" y="14188"/>
                  </a:lnTo>
                  <a:lnTo>
                    <a:pt x="3166" y="14203"/>
                  </a:lnTo>
                  <a:lnTo>
                    <a:pt x="3151" y="14217"/>
                  </a:lnTo>
                  <a:lnTo>
                    <a:pt x="3138" y="14233"/>
                  </a:lnTo>
                  <a:lnTo>
                    <a:pt x="3124" y="14249"/>
                  </a:lnTo>
                  <a:lnTo>
                    <a:pt x="3112" y="14265"/>
                  </a:lnTo>
                  <a:lnTo>
                    <a:pt x="3100" y="14282"/>
                  </a:lnTo>
                  <a:lnTo>
                    <a:pt x="3089" y="14299"/>
                  </a:lnTo>
                  <a:lnTo>
                    <a:pt x="3079" y="14316"/>
                  </a:lnTo>
                  <a:lnTo>
                    <a:pt x="3070" y="14335"/>
                  </a:lnTo>
                  <a:lnTo>
                    <a:pt x="3061" y="14353"/>
                  </a:lnTo>
                  <a:lnTo>
                    <a:pt x="3053" y="14372"/>
                  </a:lnTo>
                  <a:lnTo>
                    <a:pt x="3046" y="14391"/>
                  </a:lnTo>
                  <a:lnTo>
                    <a:pt x="3039" y="14411"/>
                  </a:lnTo>
                  <a:lnTo>
                    <a:pt x="3034" y="14431"/>
                  </a:lnTo>
                  <a:lnTo>
                    <a:pt x="3029" y="14452"/>
                  </a:lnTo>
                  <a:lnTo>
                    <a:pt x="3025" y="14473"/>
                  </a:lnTo>
                  <a:lnTo>
                    <a:pt x="3022" y="14493"/>
                  </a:lnTo>
                  <a:lnTo>
                    <a:pt x="3020" y="14514"/>
                  </a:lnTo>
                  <a:lnTo>
                    <a:pt x="3018" y="14536"/>
                  </a:lnTo>
                  <a:lnTo>
                    <a:pt x="3018" y="14557"/>
                  </a:lnTo>
                  <a:lnTo>
                    <a:pt x="3019" y="14583"/>
                  </a:lnTo>
                  <a:lnTo>
                    <a:pt x="3020" y="14608"/>
                  </a:lnTo>
                  <a:lnTo>
                    <a:pt x="3024" y="14633"/>
                  </a:lnTo>
                  <a:lnTo>
                    <a:pt x="3028" y="14658"/>
                  </a:lnTo>
                  <a:lnTo>
                    <a:pt x="3034" y="14682"/>
                  </a:lnTo>
                  <a:lnTo>
                    <a:pt x="3040" y="14707"/>
                  </a:lnTo>
                  <a:lnTo>
                    <a:pt x="3048" y="14730"/>
                  </a:lnTo>
                  <a:lnTo>
                    <a:pt x="3057" y="14753"/>
                  </a:lnTo>
                  <a:lnTo>
                    <a:pt x="3067" y="14775"/>
                  </a:lnTo>
                  <a:lnTo>
                    <a:pt x="3078" y="14797"/>
                  </a:lnTo>
                  <a:lnTo>
                    <a:pt x="3090" y="14818"/>
                  </a:lnTo>
                  <a:lnTo>
                    <a:pt x="3103" y="14838"/>
                  </a:lnTo>
                  <a:lnTo>
                    <a:pt x="3117" y="14857"/>
                  </a:lnTo>
                  <a:lnTo>
                    <a:pt x="3132" y="14876"/>
                  </a:lnTo>
                  <a:lnTo>
                    <a:pt x="3149" y="14894"/>
                  </a:lnTo>
                  <a:lnTo>
                    <a:pt x="3165" y="14912"/>
                  </a:lnTo>
                  <a:lnTo>
                    <a:pt x="3183" y="14928"/>
                  </a:lnTo>
                  <a:lnTo>
                    <a:pt x="3201" y="14945"/>
                  </a:lnTo>
                  <a:lnTo>
                    <a:pt x="3220" y="14960"/>
                  </a:lnTo>
                  <a:lnTo>
                    <a:pt x="3239" y="14974"/>
                  </a:lnTo>
                  <a:lnTo>
                    <a:pt x="3260" y="14987"/>
                  </a:lnTo>
                  <a:lnTo>
                    <a:pt x="3280" y="14999"/>
                  </a:lnTo>
                  <a:lnTo>
                    <a:pt x="3302" y="15010"/>
                  </a:lnTo>
                  <a:lnTo>
                    <a:pt x="3325" y="15020"/>
                  </a:lnTo>
                  <a:lnTo>
                    <a:pt x="3348" y="15029"/>
                  </a:lnTo>
                  <a:lnTo>
                    <a:pt x="3371" y="15037"/>
                  </a:lnTo>
                  <a:lnTo>
                    <a:pt x="3395" y="15043"/>
                  </a:lnTo>
                  <a:lnTo>
                    <a:pt x="3419" y="15049"/>
                  </a:lnTo>
                  <a:lnTo>
                    <a:pt x="3444" y="15053"/>
                  </a:lnTo>
                  <a:lnTo>
                    <a:pt x="3469" y="15056"/>
                  </a:lnTo>
                  <a:lnTo>
                    <a:pt x="3495" y="15058"/>
                  </a:lnTo>
                  <a:lnTo>
                    <a:pt x="3521" y="15059"/>
                  </a:lnTo>
                  <a:lnTo>
                    <a:pt x="12574" y="15059"/>
                  </a:lnTo>
                  <a:lnTo>
                    <a:pt x="12600" y="15058"/>
                  </a:lnTo>
                  <a:lnTo>
                    <a:pt x="12626" y="15056"/>
                  </a:lnTo>
                  <a:lnTo>
                    <a:pt x="12651" y="15053"/>
                  </a:lnTo>
                  <a:lnTo>
                    <a:pt x="12676" y="15049"/>
                  </a:lnTo>
                  <a:lnTo>
                    <a:pt x="12700" y="15043"/>
                  </a:lnTo>
                  <a:lnTo>
                    <a:pt x="12724" y="15037"/>
                  </a:lnTo>
                  <a:lnTo>
                    <a:pt x="12747" y="15029"/>
                  </a:lnTo>
                  <a:lnTo>
                    <a:pt x="12770" y="15020"/>
                  </a:lnTo>
                  <a:lnTo>
                    <a:pt x="12793" y="15010"/>
                  </a:lnTo>
                  <a:lnTo>
                    <a:pt x="12814" y="14999"/>
                  </a:lnTo>
                  <a:lnTo>
                    <a:pt x="12835" y="14987"/>
                  </a:lnTo>
                  <a:lnTo>
                    <a:pt x="12856" y="14974"/>
                  </a:lnTo>
                  <a:lnTo>
                    <a:pt x="12875" y="14960"/>
                  </a:lnTo>
                  <a:lnTo>
                    <a:pt x="12894" y="14945"/>
                  </a:lnTo>
                  <a:lnTo>
                    <a:pt x="12912" y="14928"/>
                  </a:lnTo>
                  <a:lnTo>
                    <a:pt x="12930" y="14912"/>
                  </a:lnTo>
                  <a:lnTo>
                    <a:pt x="12946" y="14894"/>
                  </a:lnTo>
                  <a:lnTo>
                    <a:pt x="12963" y="14876"/>
                  </a:lnTo>
                  <a:lnTo>
                    <a:pt x="12978" y="14857"/>
                  </a:lnTo>
                  <a:lnTo>
                    <a:pt x="12992" y="14838"/>
                  </a:lnTo>
                  <a:lnTo>
                    <a:pt x="13005" y="14818"/>
                  </a:lnTo>
                  <a:lnTo>
                    <a:pt x="13017" y="14797"/>
                  </a:lnTo>
                  <a:lnTo>
                    <a:pt x="13028" y="14775"/>
                  </a:lnTo>
                  <a:lnTo>
                    <a:pt x="13038" y="14753"/>
                  </a:lnTo>
                  <a:lnTo>
                    <a:pt x="13047" y="14730"/>
                  </a:lnTo>
                  <a:lnTo>
                    <a:pt x="13055" y="14707"/>
                  </a:lnTo>
                  <a:lnTo>
                    <a:pt x="13061" y="14682"/>
                  </a:lnTo>
                  <a:lnTo>
                    <a:pt x="13067" y="14658"/>
                  </a:lnTo>
                  <a:lnTo>
                    <a:pt x="13071" y="14633"/>
                  </a:lnTo>
                  <a:lnTo>
                    <a:pt x="13074" y="14608"/>
                  </a:lnTo>
                  <a:lnTo>
                    <a:pt x="13076" y="14583"/>
                  </a:lnTo>
                  <a:lnTo>
                    <a:pt x="13077" y="14557"/>
                  </a:lnTo>
                  <a:lnTo>
                    <a:pt x="13077" y="14536"/>
                  </a:lnTo>
                  <a:lnTo>
                    <a:pt x="13075" y="14514"/>
                  </a:lnTo>
                  <a:lnTo>
                    <a:pt x="13073" y="14493"/>
                  </a:lnTo>
                  <a:lnTo>
                    <a:pt x="13070" y="14473"/>
                  </a:lnTo>
                  <a:lnTo>
                    <a:pt x="13066" y="14452"/>
                  </a:lnTo>
                  <a:lnTo>
                    <a:pt x="13061" y="14431"/>
                  </a:lnTo>
                  <a:lnTo>
                    <a:pt x="13056" y="14411"/>
                  </a:lnTo>
                  <a:lnTo>
                    <a:pt x="13049" y="14391"/>
                  </a:lnTo>
                  <a:lnTo>
                    <a:pt x="13042" y="14372"/>
                  </a:lnTo>
                  <a:lnTo>
                    <a:pt x="13034" y="14353"/>
                  </a:lnTo>
                  <a:lnTo>
                    <a:pt x="13025" y="14335"/>
                  </a:lnTo>
                  <a:lnTo>
                    <a:pt x="13016" y="14316"/>
                  </a:lnTo>
                  <a:lnTo>
                    <a:pt x="13006" y="14299"/>
                  </a:lnTo>
                  <a:lnTo>
                    <a:pt x="12995" y="14282"/>
                  </a:lnTo>
                  <a:lnTo>
                    <a:pt x="12983" y="14265"/>
                  </a:lnTo>
                  <a:lnTo>
                    <a:pt x="12971" y="14249"/>
                  </a:lnTo>
                  <a:lnTo>
                    <a:pt x="12957" y="14233"/>
                  </a:lnTo>
                  <a:lnTo>
                    <a:pt x="12944" y="14217"/>
                  </a:lnTo>
                  <a:lnTo>
                    <a:pt x="12930" y="14203"/>
                  </a:lnTo>
                  <a:lnTo>
                    <a:pt x="12915" y="14188"/>
                  </a:lnTo>
                  <a:lnTo>
                    <a:pt x="12900" y="14174"/>
                  </a:lnTo>
                  <a:lnTo>
                    <a:pt x="12884" y="14161"/>
                  </a:lnTo>
                  <a:lnTo>
                    <a:pt x="12867" y="14149"/>
                  </a:lnTo>
                  <a:lnTo>
                    <a:pt x="12850" y="14137"/>
                  </a:lnTo>
                  <a:lnTo>
                    <a:pt x="12833" y="14126"/>
                  </a:lnTo>
                  <a:lnTo>
                    <a:pt x="12815" y="14116"/>
                  </a:lnTo>
                  <a:lnTo>
                    <a:pt x="12796" y="14106"/>
                  </a:lnTo>
                  <a:lnTo>
                    <a:pt x="12776" y="14098"/>
                  </a:lnTo>
                  <a:lnTo>
                    <a:pt x="12757" y="14090"/>
                  </a:lnTo>
                  <a:lnTo>
                    <a:pt x="12737" y="14082"/>
                  </a:lnTo>
                  <a:lnTo>
                    <a:pt x="12717" y="14076"/>
                  </a:lnTo>
                  <a:lnTo>
                    <a:pt x="12696" y="14070"/>
                  </a:lnTo>
                  <a:lnTo>
                    <a:pt x="9556" y="13663"/>
                  </a:lnTo>
                  <a:lnTo>
                    <a:pt x="9556" y="13053"/>
                  </a:lnTo>
                  <a:lnTo>
                    <a:pt x="14591" y="13053"/>
                  </a:lnTo>
                  <a:lnTo>
                    <a:pt x="14669" y="13050"/>
                  </a:lnTo>
                  <a:lnTo>
                    <a:pt x="14745" y="13044"/>
                  </a:lnTo>
                  <a:lnTo>
                    <a:pt x="14820" y="13035"/>
                  </a:lnTo>
                  <a:lnTo>
                    <a:pt x="14894" y="13021"/>
                  </a:lnTo>
                  <a:lnTo>
                    <a:pt x="14967" y="13004"/>
                  </a:lnTo>
                  <a:lnTo>
                    <a:pt x="15039" y="12984"/>
                  </a:lnTo>
                  <a:lnTo>
                    <a:pt x="15108" y="12959"/>
                  </a:lnTo>
                  <a:lnTo>
                    <a:pt x="15177" y="12933"/>
                  </a:lnTo>
                  <a:lnTo>
                    <a:pt x="15243" y="12902"/>
                  </a:lnTo>
                  <a:lnTo>
                    <a:pt x="15308" y="12869"/>
                  </a:lnTo>
                  <a:lnTo>
                    <a:pt x="15371" y="12833"/>
                  </a:lnTo>
                  <a:lnTo>
                    <a:pt x="15432" y="12794"/>
                  </a:lnTo>
                  <a:lnTo>
                    <a:pt x="15491" y="12752"/>
                  </a:lnTo>
                  <a:lnTo>
                    <a:pt x="15548" y="12707"/>
                  </a:lnTo>
                  <a:lnTo>
                    <a:pt x="15602" y="12660"/>
                  </a:lnTo>
                  <a:lnTo>
                    <a:pt x="15654" y="12610"/>
                  </a:lnTo>
                  <a:lnTo>
                    <a:pt x="15705" y="12558"/>
                  </a:lnTo>
                  <a:lnTo>
                    <a:pt x="15752" y="12504"/>
                  </a:lnTo>
                  <a:lnTo>
                    <a:pt x="15796" y="12446"/>
                  </a:lnTo>
                  <a:lnTo>
                    <a:pt x="15838" y="12387"/>
                  </a:lnTo>
                  <a:lnTo>
                    <a:pt x="15878" y="12326"/>
                  </a:lnTo>
                  <a:lnTo>
                    <a:pt x="15914" y="12264"/>
                  </a:lnTo>
                  <a:lnTo>
                    <a:pt x="15947" y="12198"/>
                  </a:lnTo>
                  <a:lnTo>
                    <a:pt x="15977" y="12132"/>
                  </a:lnTo>
                  <a:lnTo>
                    <a:pt x="16003" y="12064"/>
                  </a:lnTo>
                  <a:lnTo>
                    <a:pt x="16028" y="11994"/>
                  </a:lnTo>
                  <a:lnTo>
                    <a:pt x="16048" y="11922"/>
                  </a:lnTo>
                  <a:lnTo>
                    <a:pt x="16065" y="11850"/>
                  </a:lnTo>
                  <a:lnTo>
                    <a:pt x="16078" y="11776"/>
                  </a:lnTo>
                  <a:lnTo>
                    <a:pt x="16087" y="11700"/>
                  </a:lnTo>
                  <a:lnTo>
                    <a:pt x="16093" y="11624"/>
                  </a:lnTo>
                  <a:lnTo>
                    <a:pt x="16095" y="11547"/>
                  </a:lnTo>
                  <a:lnTo>
                    <a:pt x="16095" y="1506"/>
                  </a:lnTo>
                  <a:lnTo>
                    <a:pt x="16093" y="1429"/>
                  </a:lnTo>
                  <a:lnTo>
                    <a:pt x="16087" y="1352"/>
                  </a:lnTo>
                  <a:lnTo>
                    <a:pt x="16078" y="1277"/>
                  </a:lnTo>
                  <a:lnTo>
                    <a:pt x="16064" y="1203"/>
                  </a:lnTo>
                  <a:lnTo>
                    <a:pt x="16048" y="1130"/>
                  </a:lnTo>
                  <a:lnTo>
                    <a:pt x="16028" y="1058"/>
                  </a:lnTo>
                  <a:lnTo>
                    <a:pt x="16003" y="988"/>
                  </a:lnTo>
                  <a:lnTo>
                    <a:pt x="15976" y="920"/>
                  </a:lnTo>
                  <a:lnTo>
                    <a:pt x="15946" y="853"/>
                  </a:lnTo>
                  <a:lnTo>
                    <a:pt x="15913" y="788"/>
                  </a:lnTo>
                  <a:lnTo>
                    <a:pt x="15877" y="725"/>
                  </a:lnTo>
                  <a:lnTo>
                    <a:pt x="15837" y="664"/>
                  </a:lnTo>
                  <a:lnTo>
                    <a:pt x="15795" y="605"/>
                  </a:lnTo>
                  <a:lnTo>
                    <a:pt x="15750" y="548"/>
                  </a:lnTo>
                  <a:lnTo>
                    <a:pt x="15703" y="493"/>
                  </a:lnTo>
                  <a:lnTo>
                    <a:pt x="15652" y="441"/>
                  </a:lnTo>
                  <a:lnTo>
                    <a:pt x="15600" y="392"/>
                  </a:lnTo>
                  <a:lnTo>
                    <a:pt x="15546" y="344"/>
                  </a:lnTo>
                  <a:lnTo>
                    <a:pt x="15488" y="299"/>
                  </a:lnTo>
                  <a:lnTo>
                    <a:pt x="15429" y="257"/>
                  </a:lnTo>
                  <a:lnTo>
                    <a:pt x="15369" y="218"/>
                  </a:lnTo>
                  <a:lnTo>
                    <a:pt x="15305" y="182"/>
                  </a:lnTo>
                  <a:lnTo>
                    <a:pt x="15240" y="149"/>
                  </a:lnTo>
                  <a:lnTo>
                    <a:pt x="15174" y="118"/>
                  </a:lnTo>
                  <a:lnTo>
                    <a:pt x="15105" y="91"/>
                  </a:lnTo>
                  <a:lnTo>
                    <a:pt x="15035" y="67"/>
                  </a:lnTo>
                  <a:lnTo>
                    <a:pt x="14963" y="47"/>
                  </a:lnTo>
                  <a:lnTo>
                    <a:pt x="14890" y="30"/>
                  </a:lnTo>
                  <a:lnTo>
                    <a:pt x="14815" y="17"/>
                  </a:lnTo>
                  <a:lnTo>
                    <a:pt x="14740" y="8"/>
                  </a:lnTo>
                  <a:lnTo>
                    <a:pt x="14664" y="2"/>
                  </a:lnTo>
                  <a:lnTo>
                    <a:pt x="145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2" name="TextBox 13"/>
          <p:cNvSpPr txBox="1"/>
          <p:nvPr/>
        </p:nvSpPr>
        <p:spPr>
          <a:xfrm>
            <a:off x="6359475" y="4730792"/>
            <a:ext cx="2009668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单击此处可编辑内容根据您的需要自由拉伸文本框大小</a:t>
            </a:r>
            <a:endParaRPr lang="en-US" altLang="zh-CN" sz="1200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Box 13"/>
          <p:cNvSpPr txBox="1"/>
          <p:nvPr/>
        </p:nvSpPr>
        <p:spPr>
          <a:xfrm>
            <a:off x="6677900" y="4406290"/>
            <a:ext cx="1372819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Oval 5"/>
          <p:cNvSpPr>
            <a:spLocks noChangeArrowheads="1"/>
          </p:cNvSpPr>
          <p:nvPr/>
        </p:nvSpPr>
        <p:spPr bwMode="auto">
          <a:xfrm>
            <a:off x="9189898" y="2593480"/>
            <a:ext cx="1422063" cy="1422063"/>
          </a:xfrm>
          <a:prstGeom prst="ellipse">
            <a:avLst/>
          </a:prstGeom>
          <a:solidFill>
            <a:srgbClr val="FF9797"/>
          </a:solidFill>
          <a:ln>
            <a:noFill/>
          </a:ln>
        </p:spPr>
        <p:txBody>
          <a:bodyPr vert="horz" wrap="square" lIns="96417" tIns="48208" rIns="96417" bIns="48208" numCol="1" anchor="t" anchorCtr="0" compatLnSpc="1"/>
          <a:lstStyle/>
          <a:p>
            <a:pPr>
              <a:lnSpc>
                <a:spcPct val="130000"/>
              </a:lnSpc>
            </a:pPr>
            <a:endParaRPr lang="id-ID" sz="200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5" name="Group 126"/>
          <p:cNvGrpSpPr/>
          <p:nvPr/>
        </p:nvGrpSpPr>
        <p:grpSpPr>
          <a:xfrm>
            <a:off x="9028183" y="2431247"/>
            <a:ext cx="1745492" cy="1745492"/>
            <a:chOff x="9237196" y="2257147"/>
            <a:chExt cx="1868076" cy="1868076"/>
          </a:xfrm>
          <a:solidFill>
            <a:srgbClr val="FF9797"/>
          </a:solidFill>
        </p:grpSpPr>
        <p:sp>
          <p:nvSpPr>
            <p:cNvPr id="66" name="Freeform 6"/>
            <p:cNvSpPr/>
            <p:nvPr/>
          </p:nvSpPr>
          <p:spPr bwMode="auto">
            <a:xfrm>
              <a:off x="10612979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7"/>
            <p:cNvSpPr/>
            <p:nvPr/>
          </p:nvSpPr>
          <p:spPr bwMode="auto">
            <a:xfrm>
              <a:off x="10193211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Freeform 8"/>
            <p:cNvSpPr/>
            <p:nvPr/>
          </p:nvSpPr>
          <p:spPr bwMode="auto">
            <a:xfrm>
              <a:off x="10914069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Freeform 9"/>
            <p:cNvSpPr/>
            <p:nvPr/>
          </p:nvSpPr>
          <p:spPr bwMode="auto">
            <a:xfrm>
              <a:off x="10914069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10"/>
            <p:cNvSpPr/>
            <p:nvPr/>
          </p:nvSpPr>
          <p:spPr bwMode="auto">
            <a:xfrm>
              <a:off x="10612979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1" name="Freeform 11"/>
            <p:cNvSpPr/>
            <p:nvPr/>
          </p:nvSpPr>
          <p:spPr bwMode="auto">
            <a:xfrm>
              <a:off x="10193211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Freeform 12"/>
            <p:cNvSpPr/>
            <p:nvPr/>
          </p:nvSpPr>
          <p:spPr bwMode="auto">
            <a:xfrm>
              <a:off x="9723995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13"/>
            <p:cNvSpPr/>
            <p:nvPr/>
          </p:nvSpPr>
          <p:spPr bwMode="auto">
            <a:xfrm>
              <a:off x="9374554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Freeform 14"/>
            <p:cNvSpPr/>
            <p:nvPr/>
          </p:nvSpPr>
          <p:spPr bwMode="auto">
            <a:xfrm>
              <a:off x="9237196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Freeform 15"/>
            <p:cNvSpPr/>
            <p:nvPr/>
          </p:nvSpPr>
          <p:spPr bwMode="auto">
            <a:xfrm>
              <a:off x="9237196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Freeform 16"/>
            <p:cNvSpPr/>
            <p:nvPr/>
          </p:nvSpPr>
          <p:spPr bwMode="auto">
            <a:xfrm>
              <a:off x="9374554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Freeform 17"/>
            <p:cNvSpPr/>
            <p:nvPr/>
          </p:nvSpPr>
          <p:spPr bwMode="auto">
            <a:xfrm>
              <a:off x="9723995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8" name="Group 163"/>
          <p:cNvGrpSpPr/>
          <p:nvPr/>
        </p:nvGrpSpPr>
        <p:grpSpPr>
          <a:xfrm>
            <a:off x="9709907" y="2999587"/>
            <a:ext cx="382045" cy="554541"/>
            <a:chOff x="9856788" y="2057400"/>
            <a:chExt cx="474662" cy="688975"/>
          </a:xfrm>
          <a:solidFill>
            <a:schemeClr val="bg1"/>
          </a:solidFill>
        </p:grpSpPr>
        <p:sp>
          <p:nvSpPr>
            <p:cNvPr id="79" name="Freeform 110"/>
            <p:cNvSpPr>
              <a:spLocks noEditPoints="1"/>
            </p:cNvSpPr>
            <p:nvPr/>
          </p:nvSpPr>
          <p:spPr bwMode="auto">
            <a:xfrm>
              <a:off x="9856788" y="2057400"/>
              <a:ext cx="474662" cy="688975"/>
            </a:xfrm>
            <a:custGeom>
              <a:avLst/>
              <a:gdLst>
                <a:gd name="T0" fmla="*/ 1009 w 11063"/>
                <a:gd name="T1" fmla="*/ 1454 h 16058"/>
                <a:gd name="T2" fmla="*/ 1036 w 11063"/>
                <a:gd name="T3" fmla="*/ 1334 h 16058"/>
                <a:gd name="T4" fmla="*/ 1091 w 11063"/>
                <a:gd name="T5" fmla="*/ 1225 h 16058"/>
                <a:gd name="T6" fmla="*/ 1171 w 11063"/>
                <a:gd name="T7" fmla="*/ 1134 h 16058"/>
                <a:gd name="T8" fmla="*/ 1268 w 11063"/>
                <a:gd name="T9" fmla="*/ 1065 h 16058"/>
                <a:gd name="T10" fmla="*/ 1383 w 11063"/>
                <a:gd name="T11" fmla="*/ 1020 h 16058"/>
                <a:gd name="T12" fmla="*/ 1509 w 11063"/>
                <a:gd name="T13" fmla="*/ 1004 h 16058"/>
                <a:gd name="T14" fmla="*/ 9655 w 11063"/>
                <a:gd name="T15" fmla="*/ 1014 h 16058"/>
                <a:gd name="T16" fmla="*/ 9772 w 11063"/>
                <a:gd name="T17" fmla="*/ 1053 h 16058"/>
                <a:gd name="T18" fmla="*/ 9874 w 11063"/>
                <a:gd name="T19" fmla="*/ 1118 h 16058"/>
                <a:gd name="T20" fmla="*/ 9957 w 11063"/>
                <a:gd name="T21" fmla="*/ 1205 h 16058"/>
                <a:gd name="T22" fmla="*/ 10018 w 11063"/>
                <a:gd name="T23" fmla="*/ 1310 h 16058"/>
                <a:gd name="T24" fmla="*/ 10051 w 11063"/>
                <a:gd name="T25" fmla="*/ 1429 h 16058"/>
                <a:gd name="T26" fmla="*/ 10057 w 11063"/>
                <a:gd name="T27" fmla="*/ 13044 h 16058"/>
                <a:gd name="T28" fmla="*/ 10057 w 11063"/>
                <a:gd name="T29" fmla="*/ 14553 h 16058"/>
                <a:gd name="T30" fmla="*/ 10041 w 11063"/>
                <a:gd name="T31" fmla="*/ 14677 h 16058"/>
                <a:gd name="T32" fmla="*/ 9996 w 11063"/>
                <a:gd name="T33" fmla="*/ 14791 h 16058"/>
                <a:gd name="T34" fmla="*/ 9927 w 11063"/>
                <a:gd name="T35" fmla="*/ 14890 h 16058"/>
                <a:gd name="T36" fmla="*/ 9835 w 11063"/>
                <a:gd name="T37" fmla="*/ 14968 h 16058"/>
                <a:gd name="T38" fmla="*/ 9727 w 11063"/>
                <a:gd name="T39" fmla="*/ 15023 h 16058"/>
                <a:gd name="T40" fmla="*/ 9606 w 11063"/>
                <a:gd name="T41" fmla="*/ 15051 h 16058"/>
                <a:gd name="T42" fmla="*/ 1457 w 11063"/>
                <a:gd name="T43" fmla="*/ 15051 h 16058"/>
                <a:gd name="T44" fmla="*/ 1336 w 11063"/>
                <a:gd name="T45" fmla="*/ 15024 h 16058"/>
                <a:gd name="T46" fmla="*/ 1227 w 11063"/>
                <a:gd name="T47" fmla="*/ 14969 h 16058"/>
                <a:gd name="T48" fmla="*/ 1136 w 11063"/>
                <a:gd name="T49" fmla="*/ 14890 h 16058"/>
                <a:gd name="T50" fmla="*/ 1066 w 11063"/>
                <a:gd name="T51" fmla="*/ 14791 h 16058"/>
                <a:gd name="T52" fmla="*/ 1022 w 11063"/>
                <a:gd name="T53" fmla="*/ 14678 h 16058"/>
                <a:gd name="T54" fmla="*/ 1006 w 11063"/>
                <a:gd name="T55" fmla="*/ 14553 h 16058"/>
                <a:gd name="T56" fmla="*/ 1509 w 11063"/>
                <a:gd name="T57" fmla="*/ 1 h 16058"/>
                <a:gd name="T58" fmla="*/ 1131 w 11063"/>
                <a:gd name="T59" fmla="*/ 48 h 16058"/>
                <a:gd name="T60" fmla="*/ 789 w 11063"/>
                <a:gd name="T61" fmla="*/ 183 h 16058"/>
                <a:gd name="T62" fmla="*/ 494 w 11063"/>
                <a:gd name="T63" fmla="*/ 391 h 16058"/>
                <a:gd name="T64" fmla="*/ 257 w 11063"/>
                <a:gd name="T65" fmla="*/ 664 h 16058"/>
                <a:gd name="T66" fmla="*/ 92 w 11063"/>
                <a:gd name="T67" fmla="*/ 989 h 16058"/>
                <a:gd name="T68" fmla="*/ 8 w 11063"/>
                <a:gd name="T69" fmla="*/ 1352 h 16058"/>
                <a:gd name="T70" fmla="*/ 8 w 11063"/>
                <a:gd name="T71" fmla="*/ 14706 h 16058"/>
                <a:gd name="T72" fmla="*/ 92 w 11063"/>
                <a:gd name="T73" fmla="*/ 15070 h 16058"/>
                <a:gd name="T74" fmla="*/ 257 w 11063"/>
                <a:gd name="T75" fmla="*/ 15395 h 16058"/>
                <a:gd name="T76" fmla="*/ 494 w 11063"/>
                <a:gd name="T77" fmla="*/ 15667 h 16058"/>
                <a:gd name="T78" fmla="*/ 789 w 11063"/>
                <a:gd name="T79" fmla="*/ 15876 h 16058"/>
                <a:gd name="T80" fmla="*/ 1131 w 11063"/>
                <a:gd name="T81" fmla="*/ 16011 h 16058"/>
                <a:gd name="T82" fmla="*/ 1509 w 11063"/>
                <a:gd name="T83" fmla="*/ 16058 h 16058"/>
                <a:gd name="T84" fmla="*/ 9858 w 11063"/>
                <a:gd name="T85" fmla="*/ 16027 h 16058"/>
                <a:gd name="T86" fmla="*/ 10208 w 11063"/>
                <a:gd name="T87" fmla="*/ 15909 h 16058"/>
                <a:gd name="T88" fmla="*/ 10514 w 11063"/>
                <a:gd name="T89" fmla="*/ 15714 h 16058"/>
                <a:gd name="T90" fmla="*/ 10763 w 11063"/>
                <a:gd name="T91" fmla="*/ 15453 h 16058"/>
                <a:gd name="T92" fmla="*/ 10944 w 11063"/>
                <a:gd name="T93" fmla="*/ 15138 h 16058"/>
                <a:gd name="T94" fmla="*/ 11046 w 11063"/>
                <a:gd name="T95" fmla="*/ 14781 h 16058"/>
                <a:gd name="T96" fmla="*/ 11061 w 11063"/>
                <a:gd name="T97" fmla="*/ 1428 h 16058"/>
                <a:gd name="T98" fmla="*/ 10996 w 11063"/>
                <a:gd name="T99" fmla="*/ 1058 h 16058"/>
                <a:gd name="T100" fmla="*/ 10845 w 11063"/>
                <a:gd name="T101" fmla="*/ 725 h 16058"/>
                <a:gd name="T102" fmla="*/ 10620 w 11063"/>
                <a:gd name="T103" fmla="*/ 441 h 16058"/>
                <a:gd name="T104" fmla="*/ 10337 w 11063"/>
                <a:gd name="T105" fmla="*/ 218 h 16058"/>
                <a:gd name="T106" fmla="*/ 10003 w 11063"/>
                <a:gd name="T107" fmla="*/ 67 h 16058"/>
                <a:gd name="T108" fmla="*/ 9632 w 11063"/>
                <a:gd name="T109" fmla="*/ 2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063" h="16058">
                  <a:moveTo>
                    <a:pt x="10057" y="2509"/>
                  </a:moveTo>
                  <a:lnTo>
                    <a:pt x="1006" y="2510"/>
                  </a:lnTo>
                  <a:lnTo>
                    <a:pt x="1006" y="1505"/>
                  </a:lnTo>
                  <a:lnTo>
                    <a:pt x="1007" y="1480"/>
                  </a:lnTo>
                  <a:lnTo>
                    <a:pt x="1009" y="1454"/>
                  </a:lnTo>
                  <a:lnTo>
                    <a:pt x="1012" y="1429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7"/>
                  </a:lnTo>
                  <a:lnTo>
                    <a:pt x="1036" y="1334"/>
                  </a:lnTo>
                  <a:lnTo>
                    <a:pt x="1045" y="1311"/>
                  </a:lnTo>
                  <a:lnTo>
                    <a:pt x="1055" y="1289"/>
                  </a:lnTo>
                  <a:lnTo>
                    <a:pt x="1066" y="1267"/>
                  </a:lnTo>
                  <a:lnTo>
                    <a:pt x="1078" y="1245"/>
                  </a:lnTo>
                  <a:lnTo>
                    <a:pt x="1091" y="1225"/>
                  </a:lnTo>
                  <a:lnTo>
                    <a:pt x="1105" y="1205"/>
                  </a:lnTo>
                  <a:lnTo>
                    <a:pt x="1120" y="1186"/>
                  </a:lnTo>
                  <a:lnTo>
                    <a:pt x="1136" y="1168"/>
                  </a:lnTo>
                  <a:lnTo>
                    <a:pt x="1153" y="1151"/>
                  </a:lnTo>
                  <a:lnTo>
                    <a:pt x="1171" y="1134"/>
                  </a:lnTo>
                  <a:lnTo>
                    <a:pt x="1189" y="1119"/>
                  </a:lnTo>
                  <a:lnTo>
                    <a:pt x="1208" y="1104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5"/>
                  </a:lnTo>
                  <a:lnTo>
                    <a:pt x="1290" y="1054"/>
                  </a:lnTo>
                  <a:lnTo>
                    <a:pt x="1312" y="1044"/>
                  </a:lnTo>
                  <a:lnTo>
                    <a:pt x="1336" y="1035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5"/>
                  </a:lnTo>
                  <a:lnTo>
                    <a:pt x="1432" y="1010"/>
                  </a:lnTo>
                  <a:lnTo>
                    <a:pt x="1457" y="1007"/>
                  </a:lnTo>
                  <a:lnTo>
                    <a:pt x="1482" y="1005"/>
                  </a:lnTo>
                  <a:lnTo>
                    <a:pt x="1509" y="1004"/>
                  </a:lnTo>
                  <a:lnTo>
                    <a:pt x="9554" y="1004"/>
                  </a:lnTo>
                  <a:lnTo>
                    <a:pt x="9581" y="1005"/>
                  </a:lnTo>
                  <a:lnTo>
                    <a:pt x="9606" y="1007"/>
                  </a:lnTo>
                  <a:lnTo>
                    <a:pt x="9631" y="1010"/>
                  </a:lnTo>
                  <a:lnTo>
                    <a:pt x="9655" y="1014"/>
                  </a:lnTo>
                  <a:lnTo>
                    <a:pt x="9680" y="1020"/>
                  </a:lnTo>
                  <a:lnTo>
                    <a:pt x="9703" y="1027"/>
                  </a:lnTo>
                  <a:lnTo>
                    <a:pt x="9727" y="1034"/>
                  </a:lnTo>
                  <a:lnTo>
                    <a:pt x="9750" y="1043"/>
                  </a:lnTo>
                  <a:lnTo>
                    <a:pt x="9772" y="1053"/>
                  </a:lnTo>
                  <a:lnTo>
                    <a:pt x="9794" y="1064"/>
                  </a:lnTo>
                  <a:lnTo>
                    <a:pt x="9815" y="1076"/>
                  </a:lnTo>
                  <a:lnTo>
                    <a:pt x="9835" y="1089"/>
                  </a:lnTo>
                  <a:lnTo>
                    <a:pt x="9855" y="1103"/>
                  </a:lnTo>
                  <a:lnTo>
                    <a:pt x="9874" y="1118"/>
                  </a:lnTo>
                  <a:lnTo>
                    <a:pt x="9892" y="1134"/>
                  </a:lnTo>
                  <a:lnTo>
                    <a:pt x="9909" y="1151"/>
                  </a:lnTo>
                  <a:lnTo>
                    <a:pt x="9927" y="1168"/>
                  </a:lnTo>
                  <a:lnTo>
                    <a:pt x="9943" y="1186"/>
                  </a:lnTo>
                  <a:lnTo>
                    <a:pt x="9957" y="1205"/>
                  </a:lnTo>
                  <a:lnTo>
                    <a:pt x="9971" y="1225"/>
                  </a:lnTo>
                  <a:lnTo>
                    <a:pt x="9984" y="1245"/>
                  </a:lnTo>
                  <a:lnTo>
                    <a:pt x="9996" y="1267"/>
                  </a:lnTo>
                  <a:lnTo>
                    <a:pt x="10008" y="1288"/>
                  </a:lnTo>
                  <a:lnTo>
                    <a:pt x="10018" y="1310"/>
                  </a:lnTo>
                  <a:lnTo>
                    <a:pt x="10026" y="1333"/>
                  </a:lnTo>
                  <a:lnTo>
                    <a:pt x="10034" y="1356"/>
                  </a:lnTo>
                  <a:lnTo>
                    <a:pt x="10041" y="1380"/>
                  </a:lnTo>
                  <a:lnTo>
                    <a:pt x="10047" y="1404"/>
                  </a:lnTo>
                  <a:lnTo>
                    <a:pt x="10051" y="1429"/>
                  </a:lnTo>
                  <a:lnTo>
                    <a:pt x="10054" y="1454"/>
                  </a:lnTo>
                  <a:lnTo>
                    <a:pt x="10056" y="1479"/>
                  </a:lnTo>
                  <a:lnTo>
                    <a:pt x="10057" y="1505"/>
                  </a:lnTo>
                  <a:lnTo>
                    <a:pt x="10057" y="2509"/>
                  </a:lnTo>
                  <a:close/>
                  <a:moveTo>
                    <a:pt x="10057" y="13044"/>
                  </a:moveTo>
                  <a:lnTo>
                    <a:pt x="1006" y="13045"/>
                  </a:lnTo>
                  <a:lnTo>
                    <a:pt x="1006" y="3011"/>
                  </a:lnTo>
                  <a:lnTo>
                    <a:pt x="10057" y="3011"/>
                  </a:lnTo>
                  <a:lnTo>
                    <a:pt x="10057" y="13044"/>
                  </a:lnTo>
                  <a:close/>
                  <a:moveTo>
                    <a:pt x="10057" y="14553"/>
                  </a:moveTo>
                  <a:lnTo>
                    <a:pt x="10056" y="14578"/>
                  </a:lnTo>
                  <a:lnTo>
                    <a:pt x="10054" y="14604"/>
                  </a:lnTo>
                  <a:lnTo>
                    <a:pt x="10051" y="14629"/>
                  </a:lnTo>
                  <a:lnTo>
                    <a:pt x="10047" y="14653"/>
                  </a:lnTo>
                  <a:lnTo>
                    <a:pt x="10041" y="14677"/>
                  </a:lnTo>
                  <a:lnTo>
                    <a:pt x="10034" y="14701"/>
                  </a:lnTo>
                  <a:lnTo>
                    <a:pt x="10026" y="14724"/>
                  </a:lnTo>
                  <a:lnTo>
                    <a:pt x="10018" y="14747"/>
                  </a:lnTo>
                  <a:lnTo>
                    <a:pt x="10008" y="14769"/>
                  </a:lnTo>
                  <a:lnTo>
                    <a:pt x="9996" y="14791"/>
                  </a:lnTo>
                  <a:lnTo>
                    <a:pt x="9984" y="14813"/>
                  </a:lnTo>
                  <a:lnTo>
                    <a:pt x="9971" y="14833"/>
                  </a:lnTo>
                  <a:lnTo>
                    <a:pt x="9957" y="14853"/>
                  </a:lnTo>
                  <a:lnTo>
                    <a:pt x="9943" y="14872"/>
                  </a:lnTo>
                  <a:lnTo>
                    <a:pt x="9927" y="14890"/>
                  </a:lnTo>
                  <a:lnTo>
                    <a:pt x="9909" y="14907"/>
                  </a:lnTo>
                  <a:lnTo>
                    <a:pt x="9892" y="14924"/>
                  </a:lnTo>
                  <a:lnTo>
                    <a:pt x="9874" y="14939"/>
                  </a:lnTo>
                  <a:lnTo>
                    <a:pt x="9855" y="14954"/>
                  </a:lnTo>
                  <a:lnTo>
                    <a:pt x="9835" y="14968"/>
                  </a:lnTo>
                  <a:lnTo>
                    <a:pt x="9815" y="14981"/>
                  </a:lnTo>
                  <a:lnTo>
                    <a:pt x="9794" y="14993"/>
                  </a:lnTo>
                  <a:lnTo>
                    <a:pt x="9772" y="15004"/>
                  </a:lnTo>
                  <a:lnTo>
                    <a:pt x="9750" y="15014"/>
                  </a:lnTo>
                  <a:lnTo>
                    <a:pt x="9727" y="15023"/>
                  </a:lnTo>
                  <a:lnTo>
                    <a:pt x="9703" y="15031"/>
                  </a:lnTo>
                  <a:lnTo>
                    <a:pt x="9680" y="15038"/>
                  </a:lnTo>
                  <a:lnTo>
                    <a:pt x="9655" y="15043"/>
                  </a:lnTo>
                  <a:lnTo>
                    <a:pt x="9631" y="15048"/>
                  </a:lnTo>
                  <a:lnTo>
                    <a:pt x="9606" y="15051"/>
                  </a:lnTo>
                  <a:lnTo>
                    <a:pt x="9581" y="15053"/>
                  </a:lnTo>
                  <a:lnTo>
                    <a:pt x="9554" y="15054"/>
                  </a:lnTo>
                  <a:lnTo>
                    <a:pt x="1509" y="15054"/>
                  </a:lnTo>
                  <a:lnTo>
                    <a:pt x="1482" y="15053"/>
                  </a:lnTo>
                  <a:lnTo>
                    <a:pt x="1457" y="15051"/>
                  </a:lnTo>
                  <a:lnTo>
                    <a:pt x="1432" y="15048"/>
                  </a:lnTo>
                  <a:lnTo>
                    <a:pt x="1407" y="15044"/>
                  </a:lnTo>
                  <a:lnTo>
                    <a:pt x="1383" y="15038"/>
                  </a:lnTo>
                  <a:lnTo>
                    <a:pt x="1359" y="15031"/>
                  </a:lnTo>
                  <a:lnTo>
                    <a:pt x="1336" y="15024"/>
                  </a:lnTo>
                  <a:lnTo>
                    <a:pt x="1312" y="15015"/>
                  </a:lnTo>
                  <a:lnTo>
                    <a:pt x="1290" y="15005"/>
                  </a:lnTo>
                  <a:lnTo>
                    <a:pt x="1268" y="14994"/>
                  </a:lnTo>
                  <a:lnTo>
                    <a:pt x="1248" y="14982"/>
                  </a:lnTo>
                  <a:lnTo>
                    <a:pt x="1227" y="14969"/>
                  </a:lnTo>
                  <a:lnTo>
                    <a:pt x="1208" y="14955"/>
                  </a:lnTo>
                  <a:lnTo>
                    <a:pt x="1189" y="14940"/>
                  </a:lnTo>
                  <a:lnTo>
                    <a:pt x="1171" y="14924"/>
                  </a:lnTo>
                  <a:lnTo>
                    <a:pt x="1153" y="14907"/>
                  </a:lnTo>
                  <a:lnTo>
                    <a:pt x="1136" y="14890"/>
                  </a:lnTo>
                  <a:lnTo>
                    <a:pt x="1120" y="14872"/>
                  </a:lnTo>
                  <a:lnTo>
                    <a:pt x="1105" y="14853"/>
                  </a:lnTo>
                  <a:lnTo>
                    <a:pt x="1091" y="14833"/>
                  </a:lnTo>
                  <a:lnTo>
                    <a:pt x="1078" y="14813"/>
                  </a:lnTo>
                  <a:lnTo>
                    <a:pt x="1066" y="14791"/>
                  </a:lnTo>
                  <a:lnTo>
                    <a:pt x="1055" y="14770"/>
                  </a:lnTo>
                  <a:lnTo>
                    <a:pt x="1045" y="14748"/>
                  </a:lnTo>
                  <a:lnTo>
                    <a:pt x="1036" y="14725"/>
                  </a:lnTo>
                  <a:lnTo>
                    <a:pt x="1028" y="14702"/>
                  </a:lnTo>
                  <a:lnTo>
                    <a:pt x="1022" y="14678"/>
                  </a:lnTo>
                  <a:lnTo>
                    <a:pt x="1016" y="14654"/>
                  </a:lnTo>
                  <a:lnTo>
                    <a:pt x="1012" y="14629"/>
                  </a:lnTo>
                  <a:lnTo>
                    <a:pt x="1009" y="14604"/>
                  </a:lnTo>
                  <a:lnTo>
                    <a:pt x="1007" y="14579"/>
                  </a:lnTo>
                  <a:lnTo>
                    <a:pt x="1006" y="14553"/>
                  </a:lnTo>
                  <a:lnTo>
                    <a:pt x="1006" y="13547"/>
                  </a:lnTo>
                  <a:lnTo>
                    <a:pt x="10057" y="13546"/>
                  </a:lnTo>
                  <a:lnTo>
                    <a:pt x="10057" y="14553"/>
                  </a:lnTo>
                  <a:close/>
                  <a:moveTo>
                    <a:pt x="9554" y="0"/>
                  </a:moveTo>
                  <a:lnTo>
                    <a:pt x="1509" y="1"/>
                  </a:lnTo>
                  <a:lnTo>
                    <a:pt x="1431" y="3"/>
                  </a:lnTo>
                  <a:lnTo>
                    <a:pt x="1354" y="8"/>
                  </a:lnTo>
                  <a:lnTo>
                    <a:pt x="1278" y="18"/>
                  </a:lnTo>
                  <a:lnTo>
                    <a:pt x="1204" y="31"/>
                  </a:lnTo>
                  <a:lnTo>
                    <a:pt x="1131" y="48"/>
                  </a:lnTo>
                  <a:lnTo>
                    <a:pt x="1060" y="68"/>
                  </a:lnTo>
                  <a:lnTo>
                    <a:pt x="990" y="92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89" y="183"/>
                  </a:lnTo>
                  <a:lnTo>
                    <a:pt x="726" y="219"/>
                  </a:lnTo>
                  <a:lnTo>
                    <a:pt x="665" y="258"/>
                  </a:lnTo>
                  <a:lnTo>
                    <a:pt x="605" y="300"/>
                  </a:lnTo>
                  <a:lnTo>
                    <a:pt x="549" y="344"/>
                  </a:lnTo>
                  <a:lnTo>
                    <a:pt x="494" y="391"/>
                  </a:lnTo>
                  <a:lnTo>
                    <a:pt x="442" y="442"/>
                  </a:lnTo>
                  <a:lnTo>
                    <a:pt x="391" y="494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7" y="664"/>
                  </a:lnTo>
                  <a:lnTo>
                    <a:pt x="218" y="726"/>
                  </a:lnTo>
                  <a:lnTo>
                    <a:pt x="182" y="789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9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2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8"/>
                  </a:lnTo>
                  <a:lnTo>
                    <a:pt x="0" y="1505"/>
                  </a:lnTo>
                  <a:lnTo>
                    <a:pt x="0" y="14553"/>
                  </a:lnTo>
                  <a:lnTo>
                    <a:pt x="2" y="14630"/>
                  </a:lnTo>
                  <a:lnTo>
                    <a:pt x="8" y="14706"/>
                  </a:lnTo>
                  <a:lnTo>
                    <a:pt x="17" y="14781"/>
                  </a:lnTo>
                  <a:lnTo>
                    <a:pt x="30" y="14856"/>
                  </a:lnTo>
                  <a:lnTo>
                    <a:pt x="47" y="14929"/>
                  </a:lnTo>
                  <a:lnTo>
                    <a:pt x="67" y="15000"/>
                  </a:lnTo>
                  <a:lnTo>
                    <a:pt x="92" y="15070"/>
                  </a:lnTo>
                  <a:lnTo>
                    <a:pt x="119" y="15139"/>
                  </a:lnTo>
                  <a:lnTo>
                    <a:pt x="149" y="15205"/>
                  </a:lnTo>
                  <a:lnTo>
                    <a:pt x="182" y="15270"/>
                  </a:lnTo>
                  <a:lnTo>
                    <a:pt x="218" y="15333"/>
                  </a:lnTo>
                  <a:lnTo>
                    <a:pt x="257" y="15395"/>
                  </a:lnTo>
                  <a:lnTo>
                    <a:pt x="300" y="15453"/>
                  </a:lnTo>
                  <a:lnTo>
                    <a:pt x="344" y="15510"/>
                  </a:lnTo>
                  <a:lnTo>
                    <a:pt x="391" y="15565"/>
                  </a:lnTo>
                  <a:lnTo>
                    <a:pt x="442" y="15617"/>
                  </a:lnTo>
                  <a:lnTo>
                    <a:pt x="494" y="15667"/>
                  </a:lnTo>
                  <a:lnTo>
                    <a:pt x="549" y="15714"/>
                  </a:lnTo>
                  <a:lnTo>
                    <a:pt x="605" y="15759"/>
                  </a:lnTo>
                  <a:lnTo>
                    <a:pt x="665" y="15801"/>
                  </a:lnTo>
                  <a:lnTo>
                    <a:pt x="726" y="15840"/>
                  </a:lnTo>
                  <a:lnTo>
                    <a:pt x="789" y="15876"/>
                  </a:lnTo>
                  <a:lnTo>
                    <a:pt x="854" y="15909"/>
                  </a:lnTo>
                  <a:lnTo>
                    <a:pt x="921" y="15940"/>
                  </a:lnTo>
                  <a:lnTo>
                    <a:pt x="990" y="15967"/>
                  </a:lnTo>
                  <a:lnTo>
                    <a:pt x="1060" y="15991"/>
                  </a:lnTo>
                  <a:lnTo>
                    <a:pt x="1131" y="16011"/>
                  </a:lnTo>
                  <a:lnTo>
                    <a:pt x="1204" y="16028"/>
                  </a:lnTo>
                  <a:lnTo>
                    <a:pt x="1278" y="16041"/>
                  </a:lnTo>
                  <a:lnTo>
                    <a:pt x="1354" y="16050"/>
                  </a:lnTo>
                  <a:lnTo>
                    <a:pt x="1431" y="16056"/>
                  </a:lnTo>
                  <a:lnTo>
                    <a:pt x="1509" y="16058"/>
                  </a:lnTo>
                  <a:lnTo>
                    <a:pt x="9554" y="16057"/>
                  </a:lnTo>
                  <a:lnTo>
                    <a:pt x="9632" y="16055"/>
                  </a:lnTo>
                  <a:lnTo>
                    <a:pt x="9708" y="16050"/>
                  </a:lnTo>
                  <a:lnTo>
                    <a:pt x="9784" y="16040"/>
                  </a:lnTo>
                  <a:lnTo>
                    <a:pt x="9858" y="16027"/>
                  </a:lnTo>
                  <a:lnTo>
                    <a:pt x="9932" y="16010"/>
                  </a:lnTo>
                  <a:lnTo>
                    <a:pt x="10003" y="15990"/>
                  </a:lnTo>
                  <a:lnTo>
                    <a:pt x="10073" y="15966"/>
                  </a:lnTo>
                  <a:lnTo>
                    <a:pt x="10142" y="15940"/>
                  </a:lnTo>
                  <a:lnTo>
                    <a:pt x="10208" y="15909"/>
                  </a:lnTo>
                  <a:lnTo>
                    <a:pt x="10274" y="15875"/>
                  </a:lnTo>
                  <a:lnTo>
                    <a:pt x="10337" y="15839"/>
                  </a:lnTo>
                  <a:lnTo>
                    <a:pt x="10397" y="15800"/>
                  </a:lnTo>
                  <a:lnTo>
                    <a:pt x="10457" y="15758"/>
                  </a:lnTo>
                  <a:lnTo>
                    <a:pt x="10514" y="15714"/>
                  </a:lnTo>
                  <a:lnTo>
                    <a:pt x="10568" y="15667"/>
                  </a:lnTo>
                  <a:lnTo>
                    <a:pt x="10620" y="15616"/>
                  </a:lnTo>
                  <a:lnTo>
                    <a:pt x="10671" y="15564"/>
                  </a:lnTo>
                  <a:lnTo>
                    <a:pt x="10718" y="15510"/>
                  </a:lnTo>
                  <a:lnTo>
                    <a:pt x="10763" y="15453"/>
                  </a:lnTo>
                  <a:lnTo>
                    <a:pt x="10806" y="15394"/>
                  </a:lnTo>
                  <a:lnTo>
                    <a:pt x="10845" y="15332"/>
                  </a:lnTo>
                  <a:lnTo>
                    <a:pt x="10881" y="15269"/>
                  </a:lnTo>
                  <a:lnTo>
                    <a:pt x="10914" y="15205"/>
                  </a:lnTo>
                  <a:lnTo>
                    <a:pt x="10944" y="15138"/>
                  </a:lnTo>
                  <a:lnTo>
                    <a:pt x="10971" y="15069"/>
                  </a:lnTo>
                  <a:lnTo>
                    <a:pt x="10996" y="15000"/>
                  </a:lnTo>
                  <a:lnTo>
                    <a:pt x="11016" y="14928"/>
                  </a:lnTo>
                  <a:lnTo>
                    <a:pt x="11032" y="14856"/>
                  </a:lnTo>
                  <a:lnTo>
                    <a:pt x="11046" y="14781"/>
                  </a:lnTo>
                  <a:lnTo>
                    <a:pt x="11055" y="14706"/>
                  </a:lnTo>
                  <a:lnTo>
                    <a:pt x="11061" y="14630"/>
                  </a:lnTo>
                  <a:lnTo>
                    <a:pt x="11063" y="14553"/>
                  </a:lnTo>
                  <a:lnTo>
                    <a:pt x="11063" y="1505"/>
                  </a:lnTo>
                  <a:lnTo>
                    <a:pt x="11061" y="1428"/>
                  </a:lnTo>
                  <a:lnTo>
                    <a:pt x="11055" y="1352"/>
                  </a:lnTo>
                  <a:lnTo>
                    <a:pt x="11046" y="1277"/>
                  </a:lnTo>
                  <a:lnTo>
                    <a:pt x="11032" y="1202"/>
                  </a:lnTo>
                  <a:lnTo>
                    <a:pt x="11016" y="1129"/>
                  </a:lnTo>
                  <a:lnTo>
                    <a:pt x="10996" y="1058"/>
                  </a:lnTo>
                  <a:lnTo>
                    <a:pt x="10971" y="988"/>
                  </a:lnTo>
                  <a:lnTo>
                    <a:pt x="10944" y="919"/>
                  </a:lnTo>
                  <a:lnTo>
                    <a:pt x="10914" y="853"/>
                  </a:lnTo>
                  <a:lnTo>
                    <a:pt x="10881" y="788"/>
                  </a:lnTo>
                  <a:lnTo>
                    <a:pt x="10845" y="725"/>
                  </a:lnTo>
                  <a:lnTo>
                    <a:pt x="10806" y="663"/>
                  </a:lnTo>
                  <a:lnTo>
                    <a:pt x="10763" y="605"/>
                  </a:lnTo>
                  <a:lnTo>
                    <a:pt x="10718" y="548"/>
                  </a:lnTo>
                  <a:lnTo>
                    <a:pt x="10671" y="493"/>
                  </a:lnTo>
                  <a:lnTo>
                    <a:pt x="10620" y="441"/>
                  </a:lnTo>
                  <a:lnTo>
                    <a:pt x="10568" y="391"/>
                  </a:lnTo>
                  <a:lnTo>
                    <a:pt x="10514" y="344"/>
                  </a:lnTo>
                  <a:lnTo>
                    <a:pt x="10457" y="299"/>
                  </a:lnTo>
                  <a:lnTo>
                    <a:pt x="10397" y="257"/>
                  </a:lnTo>
                  <a:lnTo>
                    <a:pt x="10337" y="218"/>
                  </a:lnTo>
                  <a:lnTo>
                    <a:pt x="10274" y="182"/>
                  </a:lnTo>
                  <a:lnTo>
                    <a:pt x="10208" y="149"/>
                  </a:lnTo>
                  <a:lnTo>
                    <a:pt x="10142" y="118"/>
                  </a:lnTo>
                  <a:lnTo>
                    <a:pt x="10073" y="91"/>
                  </a:lnTo>
                  <a:lnTo>
                    <a:pt x="10003" y="67"/>
                  </a:lnTo>
                  <a:lnTo>
                    <a:pt x="9932" y="47"/>
                  </a:lnTo>
                  <a:lnTo>
                    <a:pt x="9858" y="30"/>
                  </a:lnTo>
                  <a:lnTo>
                    <a:pt x="9784" y="17"/>
                  </a:lnTo>
                  <a:lnTo>
                    <a:pt x="9708" y="8"/>
                  </a:lnTo>
                  <a:lnTo>
                    <a:pt x="9632" y="2"/>
                  </a:lnTo>
                  <a:lnTo>
                    <a:pt x="95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111"/>
            <p:cNvSpPr/>
            <p:nvPr/>
          </p:nvSpPr>
          <p:spPr bwMode="auto">
            <a:xfrm>
              <a:off x="10050463" y="2122488"/>
              <a:ext cx="87312" cy="20638"/>
            </a:xfrm>
            <a:custGeom>
              <a:avLst/>
              <a:gdLst>
                <a:gd name="T0" fmla="*/ 2010 w 2011"/>
                <a:gd name="T1" fmla="*/ 276 h 502"/>
                <a:gd name="T2" fmla="*/ 2003 w 2011"/>
                <a:gd name="T3" fmla="*/ 314 h 502"/>
                <a:gd name="T4" fmla="*/ 1991 w 2011"/>
                <a:gd name="T5" fmla="*/ 349 h 502"/>
                <a:gd name="T6" fmla="*/ 1975 w 2011"/>
                <a:gd name="T7" fmla="*/ 382 h 502"/>
                <a:gd name="T8" fmla="*/ 1954 w 2011"/>
                <a:gd name="T9" fmla="*/ 411 h 502"/>
                <a:gd name="T10" fmla="*/ 1929 w 2011"/>
                <a:gd name="T11" fmla="*/ 437 h 502"/>
                <a:gd name="T12" fmla="*/ 1900 w 2011"/>
                <a:gd name="T13" fmla="*/ 459 h 502"/>
                <a:gd name="T14" fmla="*/ 1868 w 2011"/>
                <a:gd name="T15" fmla="*/ 477 h 502"/>
                <a:gd name="T16" fmla="*/ 1834 w 2011"/>
                <a:gd name="T17" fmla="*/ 491 h 502"/>
                <a:gd name="T18" fmla="*/ 1798 w 2011"/>
                <a:gd name="T19" fmla="*/ 499 h 502"/>
                <a:gd name="T20" fmla="*/ 1760 w 2011"/>
                <a:gd name="T21" fmla="*/ 502 h 502"/>
                <a:gd name="T22" fmla="*/ 225 w 2011"/>
                <a:gd name="T23" fmla="*/ 501 h 502"/>
                <a:gd name="T24" fmla="*/ 188 w 2011"/>
                <a:gd name="T25" fmla="*/ 494 h 502"/>
                <a:gd name="T26" fmla="*/ 153 w 2011"/>
                <a:gd name="T27" fmla="*/ 482 h 502"/>
                <a:gd name="T28" fmla="*/ 120 w 2011"/>
                <a:gd name="T29" fmla="*/ 466 h 502"/>
                <a:gd name="T30" fmla="*/ 91 w 2011"/>
                <a:gd name="T31" fmla="*/ 445 h 502"/>
                <a:gd name="T32" fmla="*/ 65 w 2011"/>
                <a:gd name="T33" fmla="*/ 420 h 502"/>
                <a:gd name="T34" fmla="*/ 43 w 2011"/>
                <a:gd name="T35" fmla="*/ 392 h 502"/>
                <a:gd name="T36" fmla="*/ 25 w 2011"/>
                <a:gd name="T37" fmla="*/ 360 h 502"/>
                <a:gd name="T38" fmla="*/ 11 w 2011"/>
                <a:gd name="T39" fmla="*/ 326 h 502"/>
                <a:gd name="T40" fmla="*/ 3 w 2011"/>
                <a:gd name="T41" fmla="*/ 289 h 502"/>
                <a:gd name="T42" fmla="*/ 0 w 2011"/>
                <a:gd name="T43" fmla="*/ 251 h 502"/>
                <a:gd name="T44" fmla="*/ 3 w 2011"/>
                <a:gd name="T45" fmla="*/ 213 h 502"/>
                <a:gd name="T46" fmla="*/ 11 w 2011"/>
                <a:gd name="T47" fmla="*/ 177 h 502"/>
                <a:gd name="T48" fmla="*/ 25 w 2011"/>
                <a:gd name="T49" fmla="*/ 143 h 502"/>
                <a:gd name="T50" fmla="*/ 43 w 2011"/>
                <a:gd name="T51" fmla="*/ 111 h 502"/>
                <a:gd name="T52" fmla="*/ 65 w 2011"/>
                <a:gd name="T53" fmla="*/ 83 h 502"/>
                <a:gd name="T54" fmla="*/ 91 w 2011"/>
                <a:gd name="T55" fmla="*/ 58 h 502"/>
                <a:gd name="T56" fmla="*/ 120 w 2011"/>
                <a:gd name="T57" fmla="*/ 37 h 502"/>
                <a:gd name="T58" fmla="*/ 153 w 2011"/>
                <a:gd name="T59" fmla="*/ 21 h 502"/>
                <a:gd name="T60" fmla="*/ 188 w 2011"/>
                <a:gd name="T61" fmla="*/ 8 h 502"/>
                <a:gd name="T62" fmla="*/ 225 w 2011"/>
                <a:gd name="T63" fmla="*/ 1 h 502"/>
                <a:gd name="T64" fmla="*/ 1760 w 2011"/>
                <a:gd name="T65" fmla="*/ 0 h 502"/>
                <a:gd name="T66" fmla="*/ 1798 w 2011"/>
                <a:gd name="T67" fmla="*/ 3 h 502"/>
                <a:gd name="T68" fmla="*/ 1834 w 2011"/>
                <a:gd name="T69" fmla="*/ 11 h 502"/>
                <a:gd name="T70" fmla="*/ 1868 w 2011"/>
                <a:gd name="T71" fmla="*/ 26 h 502"/>
                <a:gd name="T72" fmla="*/ 1900 w 2011"/>
                <a:gd name="T73" fmla="*/ 44 h 502"/>
                <a:gd name="T74" fmla="*/ 1929 w 2011"/>
                <a:gd name="T75" fmla="*/ 66 h 502"/>
                <a:gd name="T76" fmla="*/ 1954 w 2011"/>
                <a:gd name="T77" fmla="*/ 92 h 502"/>
                <a:gd name="T78" fmla="*/ 1975 w 2011"/>
                <a:gd name="T79" fmla="*/ 121 h 502"/>
                <a:gd name="T80" fmla="*/ 1991 w 2011"/>
                <a:gd name="T81" fmla="*/ 154 h 502"/>
                <a:gd name="T82" fmla="*/ 2003 w 2011"/>
                <a:gd name="T83" fmla="*/ 189 h 502"/>
                <a:gd name="T84" fmla="*/ 2010 w 2011"/>
                <a:gd name="T85" fmla="*/ 225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11" h="502">
                  <a:moveTo>
                    <a:pt x="2011" y="251"/>
                  </a:moveTo>
                  <a:lnTo>
                    <a:pt x="2011" y="264"/>
                  </a:lnTo>
                  <a:lnTo>
                    <a:pt x="2010" y="276"/>
                  </a:lnTo>
                  <a:lnTo>
                    <a:pt x="2008" y="289"/>
                  </a:lnTo>
                  <a:lnTo>
                    <a:pt x="2006" y="302"/>
                  </a:lnTo>
                  <a:lnTo>
                    <a:pt x="2003" y="314"/>
                  </a:lnTo>
                  <a:lnTo>
                    <a:pt x="2000" y="326"/>
                  </a:lnTo>
                  <a:lnTo>
                    <a:pt x="1996" y="338"/>
                  </a:lnTo>
                  <a:lnTo>
                    <a:pt x="1991" y="349"/>
                  </a:lnTo>
                  <a:lnTo>
                    <a:pt x="1986" y="360"/>
                  </a:lnTo>
                  <a:lnTo>
                    <a:pt x="1981" y="371"/>
                  </a:lnTo>
                  <a:lnTo>
                    <a:pt x="1975" y="382"/>
                  </a:lnTo>
                  <a:lnTo>
                    <a:pt x="1968" y="392"/>
                  </a:lnTo>
                  <a:lnTo>
                    <a:pt x="1961" y="402"/>
                  </a:lnTo>
                  <a:lnTo>
                    <a:pt x="1954" y="411"/>
                  </a:lnTo>
                  <a:lnTo>
                    <a:pt x="1946" y="420"/>
                  </a:lnTo>
                  <a:lnTo>
                    <a:pt x="1938" y="429"/>
                  </a:lnTo>
                  <a:lnTo>
                    <a:pt x="1929" y="437"/>
                  </a:lnTo>
                  <a:lnTo>
                    <a:pt x="1920" y="445"/>
                  </a:lnTo>
                  <a:lnTo>
                    <a:pt x="1910" y="452"/>
                  </a:lnTo>
                  <a:lnTo>
                    <a:pt x="1900" y="459"/>
                  </a:lnTo>
                  <a:lnTo>
                    <a:pt x="1890" y="466"/>
                  </a:lnTo>
                  <a:lnTo>
                    <a:pt x="1879" y="472"/>
                  </a:lnTo>
                  <a:lnTo>
                    <a:pt x="1868" y="477"/>
                  </a:lnTo>
                  <a:lnTo>
                    <a:pt x="1857" y="482"/>
                  </a:lnTo>
                  <a:lnTo>
                    <a:pt x="1846" y="487"/>
                  </a:lnTo>
                  <a:lnTo>
                    <a:pt x="1834" y="491"/>
                  </a:lnTo>
                  <a:lnTo>
                    <a:pt x="1822" y="494"/>
                  </a:lnTo>
                  <a:lnTo>
                    <a:pt x="1810" y="497"/>
                  </a:lnTo>
                  <a:lnTo>
                    <a:pt x="1798" y="499"/>
                  </a:lnTo>
                  <a:lnTo>
                    <a:pt x="1785" y="501"/>
                  </a:lnTo>
                  <a:lnTo>
                    <a:pt x="1773" y="502"/>
                  </a:lnTo>
                  <a:lnTo>
                    <a:pt x="1760" y="502"/>
                  </a:lnTo>
                  <a:lnTo>
                    <a:pt x="251" y="502"/>
                  </a:lnTo>
                  <a:lnTo>
                    <a:pt x="238" y="502"/>
                  </a:lnTo>
                  <a:lnTo>
                    <a:pt x="225" y="501"/>
                  </a:lnTo>
                  <a:lnTo>
                    <a:pt x="213" y="499"/>
                  </a:lnTo>
                  <a:lnTo>
                    <a:pt x="200" y="497"/>
                  </a:lnTo>
                  <a:lnTo>
                    <a:pt x="188" y="494"/>
                  </a:lnTo>
                  <a:lnTo>
                    <a:pt x="176" y="491"/>
                  </a:lnTo>
                  <a:lnTo>
                    <a:pt x="165" y="487"/>
                  </a:lnTo>
                  <a:lnTo>
                    <a:pt x="153" y="482"/>
                  </a:lnTo>
                  <a:lnTo>
                    <a:pt x="142" y="477"/>
                  </a:lnTo>
                  <a:lnTo>
                    <a:pt x="132" y="472"/>
                  </a:lnTo>
                  <a:lnTo>
                    <a:pt x="120" y="466"/>
                  </a:lnTo>
                  <a:lnTo>
                    <a:pt x="110" y="459"/>
                  </a:lnTo>
                  <a:lnTo>
                    <a:pt x="100" y="452"/>
                  </a:lnTo>
                  <a:lnTo>
                    <a:pt x="91" y="445"/>
                  </a:lnTo>
                  <a:lnTo>
                    <a:pt x="82" y="437"/>
                  </a:lnTo>
                  <a:lnTo>
                    <a:pt x="73" y="429"/>
                  </a:lnTo>
                  <a:lnTo>
                    <a:pt x="65" y="420"/>
                  </a:lnTo>
                  <a:lnTo>
                    <a:pt x="57" y="411"/>
                  </a:lnTo>
                  <a:lnTo>
                    <a:pt x="49" y="402"/>
                  </a:lnTo>
                  <a:lnTo>
                    <a:pt x="43" y="392"/>
                  </a:lnTo>
                  <a:lnTo>
                    <a:pt x="36" y="382"/>
                  </a:lnTo>
                  <a:lnTo>
                    <a:pt x="30" y="371"/>
                  </a:lnTo>
                  <a:lnTo>
                    <a:pt x="25" y="360"/>
                  </a:lnTo>
                  <a:lnTo>
                    <a:pt x="20" y="349"/>
                  </a:lnTo>
                  <a:lnTo>
                    <a:pt x="15" y="338"/>
                  </a:lnTo>
                  <a:lnTo>
                    <a:pt x="11" y="326"/>
                  </a:lnTo>
                  <a:lnTo>
                    <a:pt x="8" y="314"/>
                  </a:lnTo>
                  <a:lnTo>
                    <a:pt x="5" y="302"/>
                  </a:lnTo>
                  <a:lnTo>
                    <a:pt x="3" y="289"/>
                  </a:lnTo>
                  <a:lnTo>
                    <a:pt x="1" y="276"/>
                  </a:lnTo>
                  <a:lnTo>
                    <a:pt x="0" y="264"/>
                  </a:lnTo>
                  <a:lnTo>
                    <a:pt x="0" y="251"/>
                  </a:lnTo>
                  <a:lnTo>
                    <a:pt x="0" y="238"/>
                  </a:lnTo>
                  <a:lnTo>
                    <a:pt x="1" y="225"/>
                  </a:lnTo>
                  <a:lnTo>
                    <a:pt x="3" y="213"/>
                  </a:lnTo>
                  <a:lnTo>
                    <a:pt x="5" y="201"/>
                  </a:lnTo>
                  <a:lnTo>
                    <a:pt x="8" y="189"/>
                  </a:lnTo>
                  <a:lnTo>
                    <a:pt x="11" y="177"/>
                  </a:lnTo>
                  <a:lnTo>
                    <a:pt x="15" y="165"/>
                  </a:lnTo>
                  <a:lnTo>
                    <a:pt x="20" y="154"/>
                  </a:lnTo>
                  <a:lnTo>
                    <a:pt x="25" y="143"/>
                  </a:lnTo>
                  <a:lnTo>
                    <a:pt x="30" y="132"/>
                  </a:lnTo>
                  <a:lnTo>
                    <a:pt x="36" y="121"/>
                  </a:lnTo>
                  <a:lnTo>
                    <a:pt x="43" y="111"/>
                  </a:lnTo>
                  <a:lnTo>
                    <a:pt x="49" y="101"/>
                  </a:lnTo>
                  <a:lnTo>
                    <a:pt x="57" y="92"/>
                  </a:lnTo>
                  <a:lnTo>
                    <a:pt x="65" y="83"/>
                  </a:lnTo>
                  <a:lnTo>
                    <a:pt x="73" y="74"/>
                  </a:lnTo>
                  <a:lnTo>
                    <a:pt x="82" y="66"/>
                  </a:lnTo>
                  <a:lnTo>
                    <a:pt x="91" y="58"/>
                  </a:lnTo>
                  <a:lnTo>
                    <a:pt x="100" y="51"/>
                  </a:lnTo>
                  <a:lnTo>
                    <a:pt x="110" y="44"/>
                  </a:lnTo>
                  <a:lnTo>
                    <a:pt x="120" y="37"/>
                  </a:lnTo>
                  <a:lnTo>
                    <a:pt x="132" y="31"/>
                  </a:lnTo>
                  <a:lnTo>
                    <a:pt x="142" y="26"/>
                  </a:lnTo>
                  <a:lnTo>
                    <a:pt x="153" y="21"/>
                  </a:lnTo>
                  <a:lnTo>
                    <a:pt x="165" y="15"/>
                  </a:lnTo>
                  <a:lnTo>
                    <a:pt x="176" y="11"/>
                  </a:lnTo>
                  <a:lnTo>
                    <a:pt x="188" y="8"/>
                  </a:lnTo>
                  <a:lnTo>
                    <a:pt x="200" y="5"/>
                  </a:lnTo>
                  <a:lnTo>
                    <a:pt x="213" y="3"/>
                  </a:lnTo>
                  <a:lnTo>
                    <a:pt x="225" y="1"/>
                  </a:lnTo>
                  <a:lnTo>
                    <a:pt x="238" y="0"/>
                  </a:lnTo>
                  <a:lnTo>
                    <a:pt x="251" y="0"/>
                  </a:lnTo>
                  <a:lnTo>
                    <a:pt x="1760" y="0"/>
                  </a:lnTo>
                  <a:lnTo>
                    <a:pt x="1773" y="0"/>
                  </a:lnTo>
                  <a:lnTo>
                    <a:pt x="1785" y="1"/>
                  </a:lnTo>
                  <a:lnTo>
                    <a:pt x="1798" y="3"/>
                  </a:lnTo>
                  <a:lnTo>
                    <a:pt x="1810" y="5"/>
                  </a:lnTo>
                  <a:lnTo>
                    <a:pt x="1822" y="8"/>
                  </a:lnTo>
                  <a:lnTo>
                    <a:pt x="1834" y="11"/>
                  </a:lnTo>
                  <a:lnTo>
                    <a:pt x="1846" y="15"/>
                  </a:lnTo>
                  <a:lnTo>
                    <a:pt x="1857" y="21"/>
                  </a:lnTo>
                  <a:lnTo>
                    <a:pt x="1868" y="26"/>
                  </a:lnTo>
                  <a:lnTo>
                    <a:pt x="1879" y="31"/>
                  </a:lnTo>
                  <a:lnTo>
                    <a:pt x="1890" y="37"/>
                  </a:lnTo>
                  <a:lnTo>
                    <a:pt x="1900" y="44"/>
                  </a:lnTo>
                  <a:lnTo>
                    <a:pt x="1910" y="51"/>
                  </a:lnTo>
                  <a:lnTo>
                    <a:pt x="1920" y="58"/>
                  </a:lnTo>
                  <a:lnTo>
                    <a:pt x="1929" y="66"/>
                  </a:lnTo>
                  <a:lnTo>
                    <a:pt x="1938" y="74"/>
                  </a:lnTo>
                  <a:lnTo>
                    <a:pt x="1946" y="83"/>
                  </a:lnTo>
                  <a:lnTo>
                    <a:pt x="1954" y="92"/>
                  </a:lnTo>
                  <a:lnTo>
                    <a:pt x="1961" y="101"/>
                  </a:lnTo>
                  <a:lnTo>
                    <a:pt x="1968" y="111"/>
                  </a:lnTo>
                  <a:lnTo>
                    <a:pt x="1975" y="121"/>
                  </a:lnTo>
                  <a:lnTo>
                    <a:pt x="1981" y="132"/>
                  </a:lnTo>
                  <a:lnTo>
                    <a:pt x="1986" y="143"/>
                  </a:lnTo>
                  <a:lnTo>
                    <a:pt x="1991" y="154"/>
                  </a:lnTo>
                  <a:lnTo>
                    <a:pt x="1996" y="165"/>
                  </a:lnTo>
                  <a:lnTo>
                    <a:pt x="2000" y="177"/>
                  </a:lnTo>
                  <a:lnTo>
                    <a:pt x="2003" y="189"/>
                  </a:lnTo>
                  <a:lnTo>
                    <a:pt x="2006" y="201"/>
                  </a:lnTo>
                  <a:lnTo>
                    <a:pt x="2008" y="213"/>
                  </a:lnTo>
                  <a:lnTo>
                    <a:pt x="2010" y="225"/>
                  </a:lnTo>
                  <a:lnTo>
                    <a:pt x="2011" y="238"/>
                  </a:lnTo>
                  <a:lnTo>
                    <a:pt x="2011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112"/>
            <p:cNvSpPr/>
            <p:nvPr/>
          </p:nvSpPr>
          <p:spPr bwMode="auto">
            <a:xfrm>
              <a:off x="10072688" y="2660650"/>
              <a:ext cx="42862" cy="20638"/>
            </a:xfrm>
            <a:custGeom>
              <a:avLst/>
              <a:gdLst>
                <a:gd name="T0" fmla="*/ 1004 w 1005"/>
                <a:gd name="T1" fmla="*/ 277 h 503"/>
                <a:gd name="T2" fmla="*/ 997 w 1005"/>
                <a:gd name="T3" fmla="*/ 314 h 503"/>
                <a:gd name="T4" fmla="*/ 985 w 1005"/>
                <a:gd name="T5" fmla="*/ 349 h 503"/>
                <a:gd name="T6" fmla="*/ 969 w 1005"/>
                <a:gd name="T7" fmla="*/ 381 h 503"/>
                <a:gd name="T8" fmla="*/ 948 w 1005"/>
                <a:gd name="T9" fmla="*/ 411 h 503"/>
                <a:gd name="T10" fmla="*/ 923 w 1005"/>
                <a:gd name="T11" fmla="*/ 437 h 503"/>
                <a:gd name="T12" fmla="*/ 894 w 1005"/>
                <a:gd name="T13" fmla="*/ 459 h 503"/>
                <a:gd name="T14" fmla="*/ 863 w 1005"/>
                <a:gd name="T15" fmla="*/ 477 h 503"/>
                <a:gd name="T16" fmla="*/ 828 w 1005"/>
                <a:gd name="T17" fmla="*/ 491 h 503"/>
                <a:gd name="T18" fmla="*/ 792 w 1005"/>
                <a:gd name="T19" fmla="*/ 500 h 503"/>
                <a:gd name="T20" fmla="*/ 754 w 1005"/>
                <a:gd name="T21" fmla="*/ 503 h 503"/>
                <a:gd name="T22" fmla="*/ 225 w 1005"/>
                <a:gd name="T23" fmla="*/ 501 h 503"/>
                <a:gd name="T24" fmla="*/ 188 w 1005"/>
                <a:gd name="T25" fmla="*/ 495 h 503"/>
                <a:gd name="T26" fmla="*/ 153 w 1005"/>
                <a:gd name="T27" fmla="*/ 482 h 503"/>
                <a:gd name="T28" fmla="*/ 120 w 1005"/>
                <a:gd name="T29" fmla="*/ 465 h 503"/>
                <a:gd name="T30" fmla="*/ 91 w 1005"/>
                <a:gd name="T31" fmla="*/ 444 h 503"/>
                <a:gd name="T32" fmla="*/ 65 w 1005"/>
                <a:gd name="T33" fmla="*/ 420 h 503"/>
                <a:gd name="T34" fmla="*/ 43 w 1005"/>
                <a:gd name="T35" fmla="*/ 391 h 503"/>
                <a:gd name="T36" fmla="*/ 25 w 1005"/>
                <a:gd name="T37" fmla="*/ 360 h 503"/>
                <a:gd name="T38" fmla="*/ 11 w 1005"/>
                <a:gd name="T39" fmla="*/ 326 h 503"/>
                <a:gd name="T40" fmla="*/ 3 w 1005"/>
                <a:gd name="T41" fmla="*/ 290 h 503"/>
                <a:gd name="T42" fmla="*/ 0 w 1005"/>
                <a:gd name="T43" fmla="*/ 252 h 503"/>
                <a:gd name="T44" fmla="*/ 3 w 1005"/>
                <a:gd name="T45" fmla="*/ 214 h 503"/>
                <a:gd name="T46" fmla="*/ 11 w 1005"/>
                <a:gd name="T47" fmla="*/ 176 h 503"/>
                <a:gd name="T48" fmla="*/ 25 w 1005"/>
                <a:gd name="T49" fmla="*/ 142 h 503"/>
                <a:gd name="T50" fmla="*/ 43 w 1005"/>
                <a:gd name="T51" fmla="*/ 111 h 503"/>
                <a:gd name="T52" fmla="*/ 65 w 1005"/>
                <a:gd name="T53" fmla="*/ 82 h 503"/>
                <a:gd name="T54" fmla="*/ 91 w 1005"/>
                <a:gd name="T55" fmla="*/ 58 h 503"/>
                <a:gd name="T56" fmla="*/ 120 w 1005"/>
                <a:gd name="T57" fmla="*/ 37 h 503"/>
                <a:gd name="T58" fmla="*/ 153 w 1005"/>
                <a:gd name="T59" fmla="*/ 20 h 503"/>
                <a:gd name="T60" fmla="*/ 188 w 1005"/>
                <a:gd name="T61" fmla="*/ 8 h 503"/>
                <a:gd name="T62" fmla="*/ 225 w 1005"/>
                <a:gd name="T63" fmla="*/ 2 h 503"/>
                <a:gd name="T64" fmla="*/ 754 w 1005"/>
                <a:gd name="T65" fmla="*/ 0 h 503"/>
                <a:gd name="T66" fmla="*/ 792 w 1005"/>
                <a:gd name="T67" fmla="*/ 3 h 503"/>
                <a:gd name="T68" fmla="*/ 828 w 1005"/>
                <a:gd name="T69" fmla="*/ 12 h 503"/>
                <a:gd name="T70" fmla="*/ 863 w 1005"/>
                <a:gd name="T71" fmla="*/ 25 h 503"/>
                <a:gd name="T72" fmla="*/ 894 w 1005"/>
                <a:gd name="T73" fmla="*/ 43 h 503"/>
                <a:gd name="T74" fmla="*/ 923 w 1005"/>
                <a:gd name="T75" fmla="*/ 65 h 503"/>
                <a:gd name="T76" fmla="*/ 948 w 1005"/>
                <a:gd name="T77" fmla="*/ 92 h 503"/>
                <a:gd name="T78" fmla="*/ 969 w 1005"/>
                <a:gd name="T79" fmla="*/ 121 h 503"/>
                <a:gd name="T80" fmla="*/ 985 w 1005"/>
                <a:gd name="T81" fmla="*/ 153 h 503"/>
                <a:gd name="T82" fmla="*/ 997 w 1005"/>
                <a:gd name="T83" fmla="*/ 188 h 503"/>
                <a:gd name="T84" fmla="*/ 1004 w 1005"/>
                <a:gd name="T85" fmla="*/ 226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5" h="503">
                  <a:moveTo>
                    <a:pt x="1005" y="252"/>
                  </a:moveTo>
                  <a:lnTo>
                    <a:pt x="1005" y="264"/>
                  </a:lnTo>
                  <a:lnTo>
                    <a:pt x="1004" y="277"/>
                  </a:lnTo>
                  <a:lnTo>
                    <a:pt x="1002" y="290"/>
                  </a:lnTo>
                  <a:lnTo>
                    <a:pt x="1000" y="302"/>
                  </a:lnTo>
                  <a:lnTo>
                    <a:pt x="997" y="314"/>
                  </a:lnTo>
                  <a:lnTo>
                    <a:pt x="994" y="326"/>
                  </a:lnTo>
                  <a:lnTo>
                    <a:pt x="990" y="337"/>
                  </a:lnTo>
                  <a:lnTo>
                    <a:pt x="985" y="349"/>
                  </a:lnTo>
                  <a:lnTo>
                    <a:pt x="980" y="360"/>
                  </a:lnTo>
                  <a:lnTo>
                    <a:pt x="975" y="371"/>
                  </a:lnTo>
                  <a:lnTo>
                    <a:pt x="969" y="381"/>
                  </a:lnTo>
                  <a:lnTo>
                    <a:pt x="962" y="391"/>
                  </a:lnTo>
                  <a:lnTo>
                    <a:pt x="955" y="401"/>
                  </a:lnTo>
                  <a:lnTo>
                    <a:pt x="948" y="411"/>
                  </a:lnTo>
                  <a:lnTo>
                    <a:pt x="940" y="420"/>
                  </a:lnTo>
                  <a:lnTo>
                    <a:pt x="932" y="428"/>
                  </a:lnTo>
                  <a:lnTo>
                    <a:pt x="923" y="437"/>
                  </a:lnTo>
                  <a:lnTo>
                    <a:pt x="914" y="444"/>
                  </a:lnTo>
                  <a:lnTo>
                    <a:pt x="904" y="452"/>
                  </a:lnTo>
                  <a:lnTo>
                    <a:pt x="894" y="459"/>
                  </a:lnTo>
                  <a:lnTo>
                    <a:pt x="884" y="465"/>
                  </a:lnTo>
                  <a:lnTo>
                    <a:pt x="874" y="471"/>
                  </a:lnTo>
                  <a:lnTo>
                    <a:pt x="863" y="477"/>
                  </a:lnTo>
                  <a:lnTo>
                    <a:pt x="851" y="482"/>
                  </a:lnTo>
                  <a:lnTo>
                    <a:pt x="840" y="486"/>
                  </a:lnTo>
                  <a:lnTo>
                    <a:pt x="828" y="491"/>
                  </a:lnTo>
                  <a:lnTo>
                    <a:pt x="816" y="495"/>
                  </a:lnTo>
                  <a:lnTo>
                    <a:pt x="804" y="497"/>
                  </a:lnTo>
                  <a:lnTo>
                    <a:pt x="792" y="500"/>
                  </a:lnTo>
                  <a:lnTo>
                    <a:pt x="779" y="501"/>
                  </a:lnTo>
                  <a:lnTo>
                    <a:pt x="767" y="502"/>
                  </a:lnTo>
                  <a:lnTo>
                    <a:pt x="754" y="503"/>
                  </a:lnTo>
                  <a:lnTo>
                    <a:pt x="251" y="503"/>
                  </a:lnTo>
                  <a:lnTo>
                    <a:pt x="238" y="502"/>
                  </a:lnTo>
                  <a:lnTo>
                    <a:pt x="225" y="501"/>
                  </a:lnTo>
                  <a:lnTo>
                    <a:pt x="213" y="500"/>
                  </a:lnTo>
                  <a:lnTo>
                    <a:pt x="200" y="497"/>
                  </a:lnTo>
                  <a:lnTo>
                    <a:pt x="188" y="495"/>
                  </a:lnTo>
                  <a:lnTo>
                    <a:pt x="176" y="491"/>
                  </a:lnTo>
                  <a:lnTo>
                    <a:pt x="165" y="486"/>
                  </a:lnTo>
                  <a:lnTo>
                    <a:pt x="153" y="482"/>
                  </a:lnTo>
                  <a:lnTo>
                    <a:pt x="141" y="477"/>
                  </a:lnTo>
                  <a:lnTo>
                    <a:pt x="131" y="471"/>
                  </a:lnTo>
                  <a:lnTo>
                    <a:pt x="120" y="465"/>
                  </a:lnTo>
                  <a:lnTo>
                    <a:pt x="110" y="459"/>
                  </a:lnTo>
                  <a:lnTo>
                    <a:pt x="100" y="452"/>
                  </a:lnTo>
                  <a:lnTo>
                    <a:pt x="91" y="444"/>
                  </a:lnTo>
                  <a:lnTo>
                    <a:pt x="82" y="437"/>
                  </a:lnTo>
                  <a:lnTo>
                    <a:pt x="73" y="428"/>
                  </a:lnTo>
                  <a:lnTo>
                    <a:pt x="65" y="420"/>
                  </a:lnTo>
                  <a:lnTo>
                    <a:pt x="57" y="411"/>
                  </a:lnTo>
                  <a:lnTo>
                    <a:pt x="49" y="401"/>
                  </a:lnTo>
                  <a:lnTo>
                    <a:pt x="43" y="391"/>
                  </a:lnTo>
                  <a:lnTo>
                    <a:pt x="36" y="381"/>
                  </a:lnTo>
                  <a:lnTo>
                    <a:pt x="30" y="371"/>
                  </a:lnTo>
                  <a:lnTo>
                    <a:pt x="25" y="360"/>
                  </a:lnTo>
                  <a:lnTo>
                    <a:pt x="20" y="349"/>
                  </a:lnTo>
                  <a:lnTo>
                    <a:pt x="15" y="337"/>
                  </a:lnTo>
                  <a:lnTo>
                    <a:pt x="11" y="326"/>
                  </a:lnTo>
                  <a:lnTo>
                    <a:pt x="8" y="314"/>
                  </a:lnTo>
                  <a:lnTo>
                    <a:pt x="5" y="302"/>
                  </a:lnTo>
                  <a:lnTo>
                    <a:pt x="3" y="290"/>
                  </a:lnTo>
                  <a:lnTo>
                    <a:pt x="1" y="277"/>
                  </a:lnTo>
                  <a:lnTo>
                    <a:pt x="0" y="264"/>
                  </a:lnTo>
                  <a:lnTo>
                    <a:pt x="0" y="252"/>
                  </a:lnTo>
                  <a:lnTo>
                    <a:pt x="0" y="239"/>
                  </a:lnTo>
                  <a:lnTo>
                    <a:pt x="1" y="226"/>
                  </a:lnTo>
                  <a:lnTo>
                    <a:pt x="3" y="214"/>
                  </a:lnTo>
                  <a:lnTo>
                    <a:pt x="5" y="200"/>
                  </a:lnTo>
                  <a:lnTo>
                    <a:pt x="8" y="188"/>
                  </a:lnTo>
                  <a:lnTo>
                    <a:pt x="11" y="176"/>
                  </a:lnTo>
                  <a:lnTo>
                    <a:pt x="15" y="165"/>
                  </a:lnTo>
                  <a:lnTo>
                    <a:pt x="20" y="153"/>
                  </a:lnTo>
                  <a:lnTo>
                    <a:pt x="25" y="142"/>
                  </a:lnTo>
                  <a:lnTo>
                    <a:pt x="30" y="131"/>
                  </a:lnTo>
                  <a:lnTo>
                    <a:pt x="36" y="121"/>
                  </a:lnTo>
                  <a:lnTo>
                    <a:pt x="43" y="111"/>
                  </a:lnTo>
                  <a:lnTo>
                    <a:pt x="49" y="101"/>
                  </a:lnTo>
                  <a:lnTo>
                    <a:pt x="57" y="92"/>
                  </a:lnTo>
                  <a:lnTo>
                    <a:pt x="65" y="82"/>
                  </a:lnTo>
                  <a:lnTo>
                    <a:pt x="73" y="74"/>
                  </a:lnTo>
                  <a:lnTo>
                    <a:pt x="82" y="65"/>
                  </a:lnTo>
                  <a:lnTo>
                    <a:pt x="91" y="58"/>
                  </a:lnTo>
                  <a:lnTo>
                    <a:pt x="100" y="50"/>
                  </a:lnTo>
                  <a:lnTo>
                    <a:pt x="110" y="43"/>
                  </a:lnTo>
                  <a:lnTo>
                    <a:pt x="120" y="37"/>
                  </a:lnTo>
                  <a:lnTo>
                    <a:pt x="131" y="31"/>
                  </a:lnTo>
                  <a:lnTo>
                    <a:pt x="141" y="25"/>
                  </a:lnTo>
                  <a:lnTo>
                    <a:pt x="153" y="20"/>
                  </a:lnTo>
                  <a:lnTo>
                    <a:pt x="165" y="16"/>
                  </a:lnTo>
                  <a:lnTo>
                    <a:pt x="176" y="12"/>
                  </a:lnTo>
                  <a:lnTo>
                    <a:pt x="188" y="8"/>
                  </a:lnTo>
                  <a:lnTo>
                    <a:pt x="200" y="6"/>
                  </a:lnTo>
                  <a:lnTo>
                    <a:pt x="213" y="3"/>
                  </a:lnTo>
                  <a:lnTo>
                    <a:pt x="225" y="2"/>
                  </a:lnTo>
                  <a:lnTo>
                    <a:pt x="238" y="1"/>
                  </a:lnTo>
                  <a:lnTo>
                    <a:pt x="251" y="0"/>
                  </a:lnTo>
                  <a:lnTo>
                    <a:pt x="754" y="0"/>
                  </a:lnTo>
                  <a:lnTo>
                    <a:pt x="767" y="1"/>
                  </a:lnTo>
                  <a:lnTo>
                    <a:pt x="779" y="2"/>
                  </a:lnTo>
                  <a:lnTo>
                    <a:pt x="792" y="3"/>
                  </a:lnTo>
                  <a:lnTo>
                    <a:pt x="804" y="6"/>
                  </a:lnTo>
                  <a:lnTo>
                    <a:pt x="816" y="8"/>
                  </a:lnTo>
                  <a:lnTo>
                    <a:pt x="828" y="12"/>
                  </a:lnTo>
                  <a:lnTo>
                    <a:pt x="840" y="16"/>
                  </a:lnTo>
                  <a:lnTo>
                    <a:pt x="851" y="20"/>
                  </a:lnTo>
                  <a:lnTo>
                    <a:pt x="863" y="25"/>
                  </a:lnTo>
                  <a:lnTo>
                    <a:pt x="874" y="31"/>
                  </a:lnTo>
                  <a:lnTo>
                    <a:pt x="884" y="37"/>
                  </a:lnTo>
                  <a:lnTo>
                    <a:pt x="894" y="43"/>
                  </a:lnTo>
                  <a:lnTo>
                    <a:pt x="904" y="50"/>
                  </a:lnTo>
                  <a:lnTo>
                    <a:pt x="914" y="58"/>
                  </a:lnTo>
                  <a:lnTo>
                    <a:pt x="923" y="65"/>
                  </a:lnTo>
                  <a:lnTo>
                    <a:pt x="932" y="74"/>
                  </a:lnTo>
                  <a:lnTo>
                    <a:pt x="940" y="82"/>
                  </a:lnTo>
                  <a:lnTo>
                    <a:pt x="948" y="92"/>
                  </a:lnTo>
                  <a:lnTo>
                    <a:pt x="955" y="101"/>
                  </a:lnTo>
                  <a:lnTo>
                    <a:pt x="962" y="111"/>
                  </a:lnTo>
                  <a:lnTo>
                    <a:pt x="969" y="121"/>
                  </a:lnTo>
                  <a:lnTo>
                    <a:pt x="975" y="131"/>
                  </a:lnTo>
                  <a:lnTo>
                    <a:pt x="980" y="142"/>
                  </a:lnTo>
                  <a:lnTo>
                    <a:pt x="985" y="153"/>
                  </a:lnTo>
                  <a:lnTo>
                    <a:pt x="990" y="165"/>
                  </a:lnTo>
                  <a:lnTo>
                    <a:pt x="994" y="176"/>
                  </a:lnTo>
                  <a:lnTo>
                    <a:pt x="997" y="188"/>
                  </a:lnTo>
                  <a:lnTo>
                    <a:pt x="1000" y="200"/>
                  </a:lnTo>
                  <a:lnTo>
                    <a:pt x="1002" y="214"/>
                  </a:lnTo>
                  <a:lnTo>
                    <a:pt x="1004" y="226"/>
                  </a:lnTo>
                  <a:lnTo>
                    <a:pt x="1005" y="239"/>
                  </a:lnTo>
                  <a:lnTo>
                    <a:pt x="1005" y="2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2" name="TextBox 13"/>
          <p:cNvSpPr txBox="1"/>
          <p:nvPr/>
        </p:nvSpPr>
        <p:spPr>
          <a:xfrm>
            <a:off x="8896095" y="4730792"/>
            <a:ext cx="2009668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单击此处可编辑内容根据您的需要自由拉伸文本框大小</a:t>
            </a:r>
            <a:endParaRPr lang="en-US" altLang="zh-CN" sz="1200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TextBox 13"/>
          <p:cNvSpPr txBox="1"/>
          <p:nvPr/>
        </p:nvSpPr>
        <p:spPr>
          <a:xfrm>
            <a:off x="9214520" y="4406290"/>
            <a:ext cx="1372819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850" y="342900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3B3535"/>
                </a:solidFill>
              </a:rPr>
              <a:t>点击此处添加标题</a:t>
            </a:r>
            <a:endParaRPr lang="zh-CN" altLang="en-US" sz="2400" b="1" dirty="0">
              <a:solidFill>
                <a:srgbClr val="3B3535"/>
              </a:solidFill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3034066" y="1702570"/>
            <a:ext cx="1418842" cy="1595640"/>
          </a:xfrm>
          <a:custGeom>
            <a:avLst/>
            <a:gdLst>
              <a:gd name="connsiteX0" fmla="*/ 0 w 1931458"/>
              <a:gd name="connsiteY0" fmla="*/ 0 h 1352020"/>
              <a:gd name="connsiteX1" fmla="*/ 1255448 w 1931458"/>
              <a:gd name="connsiteY1" fmla="*/ 0 h 1352020"/>
              <a:gd name="connsiteX2" fmla="*/ 1931458 w 1931458"/>
              <a:gd name="connsiteY2" fmla="*/ 676010 h 1352020"/>
              <a:gd name="connsiteX3" fmla="*/ 1255448 w 1931458"/>
              <a:gd name="connsiteY3" fmla="*/ 1352020 h 1352020"/>
              <a:gd name="connsiteX4" fmla="*/ 0 w 1931458"/>
              <a:gd name="connsiteY4" fmla="*/ 1352020 h 1352020"/>
              <a:gd name="connsiteX5" fmla="*/ 676010 w 1931458"/>
              <a:gd name="connsiteY5" fmla="*/ 676010 h 1352020"/>
              <a:gd name="connsiteX6" fmla="*/ 0 w 1931458"/>
              <a:gd name="connsiteY6" fmla="*/ 0 h 1352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1458" h="1352020">
                <a:moveTo>
                  <a:pt x="1931457" y="0"/>
                </a:moveTo>
                <a:lnTo>
                  <a:pt x="1931457" y="878813"/>
                </a:lnTo>
                <a:lnTo>
                  <a:pt x="965729" y="1352020"/>
                </a:lnTo>
                <a:lnTo>
                  <a:pt x="1" y="878813"/>
                </a:lnTo>
                <a:lnTo>
                  <a:pt x="1" y="0"/>
                </a:lnTo>
                <a:lnTo>
                  <a:pt x="965729" y="473207"/>
                </a:lnTo>
                <a:lnTo>
                  <a:pt x="1931457" y="0"/>
                </a:lnTo>
                <a:close/>
              </a:path>
            </a:pathLst>
          </a:custGeom>
          <a:solidFill>
            <a:srgbClr val="FF9797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955" tIns="696966" rIns="20955" bIns="696965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300" kern="1200"/>
          </a:p>
        </p:txBody>
      </p:sp>
      <p:sp>
        <p:nvSpPr>
          <p:cNvPr id="4" name="任意多边形 3"/>
          <p:cNvSpPr/>
          <p:nvPr/>
        </p:nvSpPr>
        <p:spPr>
          <a:xfrm>
            <a:off x="4452908" y="1702572"/>
            <a:ext cx="4705027" cy="1037165"/>
          </a:xfrm>
          <a:custGeom>
            <a:avLst/>
            <a:gdLst>
              <a:gd name="connsiteX0" fmla="*/ 209245 w 1255447"/>
              <a:gd name="connsiteY0" fmla="*/ 0 h 6775979"/>
              <a:gd name="connsiteX1" fmla="*/ 1046202 w 1255447"/>
              <a:gd name="connsiteY1" fmla="*/ 0 h 6775979"/>
              <a:gd name="connsiteX2" fmla="*/ 1255447 w 1255447"/>
              <a:gd name="connsiteY2" fmla="*/ 209245 h 6775979"/>
              <a:gd name="connsiteX3" fmla="*/ 1255447 w 1255447"/>
              <a:gd name="connsiteY3" fmla="*/ 6775979 h 6775979"/>
              <a:gd name="connsiteX4" fmla="*/ 1255447 w 1255447"/>
              <a:gd name="connsiteY4" fmla="*/ 6775979 h 6775979"/>
              <a:gd name="connsiteX5" fmla="*/ 0 w 1255447"/>
              <a:gd name="connsiteY5" fmla="*/ 6775979 h 6775979"/>
              <a:gd name="connsiteX6" fmla="*/ 0 w 1255447"/>
              <a:gd name="connsiteY6" fmla="*/ 6775979 h 6775979"/>
              <a:gd name="connsiteX7" fmla="*/ 0 w 1255447"/>
              <a:gd name="connsiteY7" fmla="*/ 209245 h 6775979"/>
              <a:gd name="connsiteX8" fmla="*/ 209245 w 1255447"/>
              <a:gd name="connsiteY8" fmla="*/ 0 h 6775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55447" h="6775979">
                <a:moveTo>
                  <a:pt x="1255447" y="1129352"/>
                </a:moveTo>
                <a:lnTo>
                  <a:pt x="1255447" y="5646627"/>
                </a:lnTo>
                <a:cubicBezTo>
                  <a:pt x="1255447" y="6270350"/>
                  <a:pt x="1238090" y="6775976"/>
                  <a:pt x="1216678" y="6775976"/>
                </a:cubicBezTo>
                <a:lnTo>
                  <a:pt x="0" y="6775976"/>
                </a:lnTo>
                <a:lnTo>
                  <a:pt x="0" y="6775976"/>
                </a:lnTo>
                <a:lnTo>
                  <a:pt x="0" y="3"/>
                </a:lnTo>
                <a:lnTo>
                  <a:pt x="0" y="3"/>
                </a:lnTo>
                <a:lnTo>
                  <a:pt x="1216678" y="3"/>
                </a:lnTo>
                <a:cubicBezTo>
                  <a:pt x="1238090" y="3"/>
                  <a:pt x="1255447" y="505629"/>
                  <a:pt x="1255447" y="1129352"/>
                </a:cubicBezTo>
                <a:close/>
              </a:path>
            </a:pathLst>
          </a:custGeom>
          <a:noFill/>
          <a:ln>
            <a:solidFill>
              <a:srgbClr val="FF9797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7584" tIns="81606" rIns="81606" bIns="81606" numCol="1" spcCol="1270" anchor="ctr" anchorCtr="0">
            <a:noAutofit/>
          </a:bodyPr>
          <a:lstStyle/>
          <a:p>
            <a:pPr marL="285750" lvl="1" indent="-285750" algn="l" defTabSz="14224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3200" kern="1200"/>
          </a:p>
          <a:p>
            <a:pPr marL="285750" lvl="1" indent="-285750" algn="l" defTabSz="14224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3200" kern="1200"/>
          </a:p>
        </p:txBody>
      </p:sp>
      <p:sp>
        <p:nvSpPr>
          <p:cNvPr id="5" name="任意多边形 4"/>
          <p:cNvSpPr/>
          <p:nvPr/>
        </p:nvSpPr>
        <p:spPr>
          <a:xfrm>
            <a:off x="3034066" y="3140468"/>
            <a:ext cx="1418842" cy="1595639"/>
          </a:xfrm>
          <a:custGeom>
            <a:avLst/>
            <a:gdLst>
              <a:gd name="connsiteX0" fmla="*/ 0 w 1931458"/>
              <a:gd name="connsiteY0" fmla="*/ 0 h 1352020"/>
              <a:gd name="connsiteX1" fmla="*/ 1255448 w 1931458"/>
              <a:gd name="connsiteY1" fmla="*/ 0 h 1352020"/>
              <a:gd name="connsiteX2" fmla="*/ 1931458 w 1931458"/>
              <a:gd name="connsiteY2" fmla="*/ 676010 h 1352020"/>
              <a:gd name="connsiteX3" fmla="*/ 1255448 w 1931458"/>
              <a:gd name="connsiteY3" fmla="*/ 1352020 h 1352020"/>
              <a:gd name="connsiteX4" fmla="*/ 0 w 1931458"/>
              <a:gd name="connsiteY4" fmla="*/ 1352020 h 1352020"/>
              <a:gd name="connsiteX5" fmla="*/ 676010 w 1931458"/>
              <a:gd name="connsiteY5" fmla="*/ 676010 h 1352020"/>
              <a:gd name="connsiteX6" fmla="*/ 0 w 1931458"/>
              <a:gd name="connsiteY6" fmla="*/ 0 h 1352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1458" h="1352020">
                <a:moveTo>
                  <a:pt x="1931457" y="0"/>
                </a:moveTo>
                <a:lnTo>
                  <a:pt x="1931457" y="878813"/>
                </a:lnTo>
                <a:lnTo>
                  <a:pt x="965729" y="1352020"/>
                </a:lnTo>
                <a:lnTo>
                  <a:pt x="1" y="878813"/>
                </a:lnTo>
                <a:lnTo>
                  <a:pt x="1" y="0"/>
                </a:lnTo>
                <a:lnTo>
                  <a:pt x="965729" y="473207"/>
                </a:lnTo>
                <a:lnTo>
                  <a:pt x="1931457" y="0"/>
                </a:lnTo>
                <a:close/>
              </a:path>
            </a:pathLst>
          </a:custGeom>
          <a:solidFill>
            <a:srgbClr val="FF9797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955" tIns="696965" rIns="20955" bIns="696965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300" kern="1200"/>
          </a:p>
        </p:txBody>
      </p:sp>
      <p:sp>
        <p:nvSpPr>
          <p:cNvPr id="6" name="任意多边形 5"/>
          <p:cNvSpPr/>
          <p:nvPr/>
        </p:nvSpPr>
        <p:spPr>
          <a:xfrm>
            <a:off x="4452908" y="3140469"/>
            <a:ext cx="4705027" cy="1037165"/>
          </a:xfrm>
          <a:custGeom>
            <a:avLst/>
            <a:gdLst>
              <a:gd name="connsiteX0" fmla="*/ 209245 w 1255447"/>
              <a:gd name="connsiteY0" fmla="*/ 0 h 6775979"/>
              <a:gd name="connsiteX1" fmla="*/ 1046202 w 1255447"/>
              <a:gd name="connsiteY1" fmla="*/ 0 h 6775979"/>
              <a:gd name="connsiteX2" fmla="*/ 1255447 w 1255447"/>
              <a:gd name="connsiteY2" fmla="*/ 209245 h 6775979"/>
              <a:gd name="connsiteX3" fmla="*/ 1255447 w 1255447"/>
              <a:gd name="connsiteY3" fmla="*/ 6775979 h 6775979"/>
              <a:gd name="connsiteX4" fmla="*/ 1255447 w 1255447"/>
              <a:gd name="connsiteY4" fmla="*/ 6775979 h 6775979"/>
              <a:gd name="connsiteX5" fmla="*/ 0 w 1255447"/>
              <a:gd name="connsiteY5" fmla="*/ 6775979 h 6775979"/>
              <a:gd name="connsiteX6" fmla="*/ 0 w 1255447"/>
              <a:gd name="connsiteY6" fmla="*/ 6775979 h 6775979"/>
              <a:gd name="connsiteX7" fmla="*/ 0 w 1255447"/>
              <a:gd name="connsiteY7" fmla="*/ 209245 h 6775979"/>
              <a:gd name="connsiteX8" fmla="*/ 209245 w 1255447"/>
              <a:gd name="connsiteY8" fmla="*/ 0 h 6775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55447" h="6775979">
                <a:moveTo>
                  <a:pt x="1255447" y="1129352"/>
                </a:moveTo>
                <a:lnTo>
                  <a:pt x="1255447" y="5646627"/>
                </a:lnTo>
                <a:cubicBezTo>
                  <a:pt x="1255447" y="6270350"/>
                  <a:pt x="1238090" y="6775976"/>
                  <a:pt x="1216678" y="6775976"/>
                </a:cubicBezTo>
                <a:lnTo>
                  <a:pt x="0" y="6775976"/>
                </a:lnTo>
                <a:lnTo>
                  <a:pt x="0" y="6775976"/>
                </a:lnTo>
                <a:lnTo>
                  <a:pt x="0" y="3"/>
                </a:lnTo>
                <a:lnTo>
                  <a:pt x="0" y="3"/>
                </a:lnTo>
                <a:lnTo>
                  <a:pt x="1216678" y="3"/>
                </a:lnTo>
                <a:cubicBezTo>
                  <a:pt x="1238090" y="3"/>
                  <a:pt x="1255447" y="505629"/>
                  <a:pt x="1255447" y="1129352"/>
                </a:cubicBezTo>
                <a:close/>
              </a:path>
            </a:pathLst>
          </a:custGeom>
          <a:noFill/>
          <a:ln>
            <a:solidFill>
              <a:srgbClr val="FF9797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7584" tIns="81606" rIns="81606" bIns="81606" numCol="1" spcCol="1270" anchor="ctr" anchorCtr="0">
            <a:noAutofit/>
          </a:bodyPr>
          <a:lstStyle/>
          <a:p>
            <a:pPr marL="285750" lvl="1" indent="-285750" algn="l" defTabSz="14224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3200" kern="1200"/>
          </a:p>
          <a:p>
            <a:pPr marL="285750" lvl="1" indent="-285750" algn="l" defTabSz="14224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3200" kern="1200"/>
          </a:p>
        </p:txBody>
      </p:sp>
      <p:sp>
        <p:nvSpPr>
          <p:cNvPr id="7" name="任意多边形 6"/>
          <p:cNvSpPr/>
          <p:nvPr/>
        </p:nvSpPr>
        <p:spPr>
          <a:xfrm>
            <a:off x="3034066" y="4578364"/>
            <a:ext cx="1418842" cy="1595639"/>
          </a:xfrm>
          <a:custGeom>
            <a:avLst/>
            <a:gdLst>
              <a:gd name="connsiteX0" fmla="*/ 0 w 1931458"/>
              <a:gd name="connsiteY0" fmla="*/ 0 h 1352020"/>
              <a:gd name="connsiteX1" fmla="*/ 1255448 w 1931458"/>
              <a:gd name="connsiteY1" fmla="*/ 0 h 1352020"/>
              <a:gd name="connsiteX2" fmla="*/ 1931458 w 1931458"/>
              <a:gd name="connsiteY2" fmla="*/ 676010 h 1352020"/>
              <a:gd name="connsiteX3" fmla="*/ 1255448 w 1931458"/>
              <a:gd name="connsiteY3" fmla="*/ 1352020 h 1352020"/>
              <a:gd name="connsiteX4" fmla="*/ 0 w 1931458"/>
              <a:gd name="connsiteY4" fmla="*/ 1352020 h 1352020"/>
              <a:gd name="connsiteX5" fmla="*/ 676010 w 1931458"/>
              <a:gd name="connsiteY5" fmla="*/ 676010 h 1352020"/>
              <a:gd name="connsiteX6" fmla="*/ 0 w 1931458"/>
              <a:gd name="connsiteY6" fmla="*/ 0 h 1352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1458" h="1352020">
                <a:moveTo>
                  <a:pt x="1931457" y="0"/>
                </a:moveTo>
                <a:lnTo>
                  <a:pt x="1931457" y="878813"/>
                </a:lnTo>
                <a:lnTo>
                  <a:pt x="965729" y="1352020"/>
                </a:lnTo>
                <a:lnTo>
                  <a:pt x="1" y="878813"/>
                </a:lnTo>
                <a:lnTo>
                  <a:pt x="1" y="0"/>
                </a:lnTo>
                <a:lnTo>
                  <a:pt x="965729" y="473207"/>
                </a:lnTo>
                <a:lnTo>
                  <a:pt x="1931457" y="0"/>
                </a:lnTo>
                <a:close/>
              </a:path>
            </a:pathLst>
          </a:custGeom>
          <a:solidFill>
            <a:srgbClr val="FF9797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955" tIns="696965" rIns="20955" bIns="696965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300" kern="1200" dirty="0"/>
          </a:p>
        </p:txBody>
      </p:sp>
      <p:sp>
        <p:nvSpPr>
          <p:cNvPr id="8" name="任意多边形 7"/>
          <p:cNvSpPr/>
          <p:nvPr/>
        </p:nvSpPr>
        <p:spPr>
          <a:xfrm>
            <a:off x="4452908" y="4578365"/>
            <a:ext cx="4705027" cy="1037165"/>
          </a:xfrm>
          <a:custGeom>
            <a:avLst/>
            <a:gdLst>
              <a:gd name="connsiteX0" fmla="*/ 209245 w 1255447"/>
              <a:gd name="connsiteY0" fmla="*/ 0 h 6775979"/>
              <a:gd name="connsiteX1" fmla="*/ 1046202 w 1255447"/>
              <a:gd name="connsiteY1" fmla="*/ 0 h 6775979"/>
              <a:gd name="connsiteX2" fmla="*/ 1255447 w 1255447"/>
              <a:gd name="connsiteY2" fmla="*/ 209245 h 6775979"/>
              <a:gd name="connsiteX3" fmla="*/ 1255447 w 1255447"/>
              <a:gd name="connsiteY3" fmla="*/ 6775979 h 6775979"/>
              <a:gd name="connsiteX4" fmla="*/ 1255447 w 1255447"/>
              <a:gd name="connsiteY4" fmla="*/ 6775979 h 6775979"/>
              <a:gd name="connsiteX5" fmla="*/ 0 w 1255447"/>
              <a:gd name="connsiteY5" fmla="*/ 6775979 h 6775979"/>
              <a:gd name="connsiteX6" fmla="*/ 0 w 1255447"/>
              <a:gd name="connsiteY6" fmla="*/ 6775979 h 6775979"/>
              <a:gd name="connsiteX7" fmla="*/ 0 w 1255447"/>
              <a:gd name="connsiteY7" fmla="*/ 209245 h 6775979"/>
              <a:gd name="connsiteX8" fmla="*/ 209245 w 1255447"/>
              <a:gd name="connsiteY8" fmla="*/ 0 h 6775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55447" h="6775979">
                <a:moveTo>
                  <a:pt x="1255447" y="1129352"/>
                </a:moveTo>
                <a:lnTo>
                  <a:pt x="1255447" y="5646627"/>
                </a:lnTo>
                <a:cubicBezTo>
                  <a:pt x="1255447" y="6270350"/>
                  <a:pt x="1238090" y="6775976"/>
                  <a:pt x="1216678" y="6775976"/>
                </a:cubicBezTo>
                <a:lnTo>
                  <a:pt x="0" y="6775976"/>
                </a:lnTo>
                <a:lnTo>
                  <a:pt x="0" y="6775976"/>
                </a:lnTo>
                <a:lnTo>
                  <a:pt x="0" y="3"/>
                </a:lnTo>
                <a:lnTo>
                  <a:pt x="0" y="3"/>
                </a:lnTo>
                <a:lnTo>
                  <a:pt x="1216678" y="3"/>
                </a:lnTo>
                <a:cubicBezTo>
                  <a:pt x="1238090" y="3"/>
                  <a:pt x="1255447" y="505629"/>
                  <a:pt x="1255447" y="1129352"/>
                </a:cubicBezTo>
                <a:close/>
              </a:path>
            </a:pathLst>
          </a:custGeom>
          <a:noFill/>
          <a:ln>
            <a:solidFill>
              <a:srgbClr val="FF9797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7584" tIns="81606" rIns="81606" bIns="81606" numCol="1" spcCol="1270" anchor="ctr" anchorCtr="0">
            <a:noAutofit/>
          </a:bodyPr>
          <a:lstStyle/>
          <a:p>
            <a:pPr marL="285750" lvl="1" indent="-285750" algn="l" defTabSz="14224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3200" kern="1200"/>
          </a:p>
          <a:p>
            <a:pPr marL="285750" lvl="1" indent="-285750" algn="l" defTabSz="14224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3200" kern="1200"/>
          </a:p>
        </p:txBody>
      </p:sp>
      <p:sp>
        <p:nvSpPr>
          <p:cNvPr id="9" name="TextBox 13"/>
          <p:cNvSpPr txBox="1"/>
          <p:nvPr/>
        </p:nvSpPr>
        <p:spPr>
          <a:xfrm>
            <a:off x="3365951" y="3826755"/>
            <a:ext cx="755071" cy="2230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3365951" y="2388857"/>
            <a:ext cx="755071" cy="2230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3365951" y="5264652"/>
            <a:ext cx="755071" cy="2230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26280" y="1888756"/>
            <a:ext cx="3758284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 smtClean="0">
                <a:solidFill>
                  <a:srgbClr val="3B353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</a:t>
            </a:r>
            <a:endParaRPr lang="en-US" altLang="zh-CN" sz="1200" dirty="0">
              <a:solidFill>
                <a:srgbClr val="3B353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26280" y="3326653"/>
            <a:ext cx="3758284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 smtClean="0">
                <a:solidFill>
                  <a:srgbClr val="3B353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</a:t>
            </a:r>
            <a:endParaRPr lang="en-US" altLang="zh-CN" sz="1200" dirty="0">
              <a:solidFill>
                <a:srgbClr val="3B353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926280" y="4764549"/>
            <a:ext cx="3758284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 smtClean="0">
                <a:solidFill>
                  <a:srgbClr val="3B353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</a:t>
            </a:r>
            <a:endParaRPr lang="en-US" altLang="zh-CN" sz="1200" dirty="0">
              <a:solidFill>
                <a:srgbClr val="3B353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850" y="342900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3B3535"/>
                </a:solidFill>
              </a:rPr>
              <a:t>点击此处添加标题</a:t>
            </a:r>
            <a:endParaRPr lang="zh-CN" altLang="en-US" sz="2400" b="1" dirty="0">
              <a:solidFill>
                <a:srgbClr val="3B3535"/>
              </a:solidFill>
            </a:endParaRPr>
          </a:p>
        </p:txBody>
      </p:sp>
      <p:sp>
        <p:nvSpPr>
          <p:cNvPr id="3" name="任意多边形 2"/>
          <p:cNvSpPr/>
          <p:nvPr/>
        </p:nvSpPr>
        <p:spPr>
          <a:xfrm rot="16200000">
            <a:off x="5798394" y="2558364"/>
            <a:ext cx="2992933" cy="2293177"/>
          </a:xfrm>
          <a:custGeom>
            <a:avLst/>
            <a:gdLst>
              <a:gd name="connsiteX0" fmla="*/ 3313343 w 3313343"/>
              <a:gd name="connsiteY0" fmla="*/ 142292 h 2293177"/>
              <a:gd name="connsiteX1" fmla="*/ 3313343 w 3313343"/>
              <a:gd name="connsiteY1" fmla="*/ 2150885 h 2293177"/>
              <a:gd name="connsiteX2" fmla="*/ 3171051 w 3313343"/>
              <a:gd name="connsiteY2" fmla="*/ 2293177 h 2293177"/>
              <a:gd name="connsiteX3" fmla="*/ 142292 w 3313343"/>
              <a:gd name="connsiteY3" fmla="*/ 2293177 h 2293177"/>
              <a:gd name="connsiteX4" fmla="*/ 0 w 3313343"/>
              <a:gd name="connsiteY4" fmla="*/ 2150885 h 2293177"/>
              <a:gd name="connsiteX5" fmla="*/ 0 w 3313343"/>
              <a:gd name="connsiteY5" fmla="*/ 1662231 h 2293177"/>
              <a:gd name="connsiteX6" fmla="*/ 104001 w 3313343"/>
              <a:gd name="connsiteY6" fmla="*/ 1651755 h 2293177"/>
              <a:gd name="connsiteX7" fmla="*/ 516068 w 3313343"/>
              <a:gd name="connsiteY7" fmla="*/ 1146587 h 2293177"/>
              <a:gd name="connsiteX8" fmla="*/ 104001 w 3313343"/>
              <a:gd name="connsiteY8" fmla="*/ 641419 h 2293177"/>
              <a:gd name="connsiteX9" fmla="*/ 0 w 3313343"/>
              <a:gd name="connsiteY9" fmla="*/ 630944 h 2293177"/>
              <a:gd name="connsiteX10" fmla="*/ 0 w 3313343"/>
              <a:gd name="connsiteY10" fmla="*/ 142292 h 2293177"/>
              <a:gd name="connsiteX11" fmla="*/ 142292 w 3313343"/>
              <a:gd name="connsiteY11" fmla="*/ 0 h 2293177"/>
              <a:gd name="connsiteX12" fmla="*/ 3171051 w 3313343"/>
              <a:gd name="connsiteY12" fmla="*/ 0 h 2293177"/>
              <a:gd name="connsiteX13" fmla="*/ 3313343 w 3313343"/>
              <a:gd name="connsiteY13" fmla="*/ 142292 h 2293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313343" h="2293177">
                <a:moveTo>
                  <a:pt x="3313343" y="142292"/>
                </a:moveTo>
                <a:lnTo>
                  <a:pt x="3313343" y="2150885"/>
                </a:lnTo>
                <a:cubicBezTo>
                  <a:pt x="3313343" y="2229471"/>
                  <a:pt x="3249637" y="2293177"/>
                  <a:pt x="3171051" y="2293177"/>
                </a:cubicBezTo>
                <a:lnTo>
                  <a:pt x="142292" y="2293177"/>
                </a:lnTo>
                <a:cubicBezTo>
                  <a:pt x="63706" y="2293177"/>
                  <a:pt x="0" y="2229471"/>
                  <a:pt x="0" y="2150885"/>
                </a:cubicBezTo>
                <a:lnTo>
                  <a:pt x="0" y="1662231"/>
                </a:lnTo>
                <a:lnTo>
                  <a:pt x="104001" y="1651755"/>
                </a:lnTo>
                <a:cubicBezTo>
                  <a:pt x="339167" y="1603673"/>
                  <a:pt x="516068" y="1395772"/>
                  <a:pt x="516068" y="1146587"/>
                </a:cubicBezTo>
                <a:cubicBezTo>
                  <a:pt x="516068" y="897403"/>
                  <a:pt x="339168" y="689501"/>
                  <a:pt x="104001" y="641419"/>
                </a:cubicBezTo>
                <a:lnTo>
                  <a:pt x="0" y="630944"/>
                </a:lnTo>
                <a:lnTo>
                  <a:pt x="0" y="142292"/>
                </a:lnTo>
                <a:cubicBezTo>
                  <a:pt x="0" y="63706"/>
                  <a:pt x="63706" y="0"/>
                  <a:pt x="142292" y="0"/>
                </a:cubicBezTo>
                <a:lnTo>
                  <a:pt x="3171051" y="0"/>
                </a:lnTo>
                <a:cubicBezTo>
                  <a:pt x="3249637" y="0"/>
                  <a:pt x="3313343" y="63706"/>
                  <a:pt x="3313343" y="142292"/>
                </a:cubicBezTo>
                <a:close/>
              </a:path>
            </a:pathLst>
          </a:custGeom>
          <a:solidFill>
            <a:srgbClr val="FF9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" name="任意多边形 3"/>
          <p:cNvSpPr/>
          <p:nvPr/>
        </p:nvSpPr>
        <p:spPr>
          <a:xfrm rot="16200000">
            <a:off x="8197176" y="2558363"/>
            <a:ext cx="2992942" cy="2293182"/>
          </a:xfrm>
          <a:custGeom>
            <a:avLst/>
            <a:gdLst>
              <a:gd name="connsiteX0" fmla="*/ 3313353 w 3313353"/>
              <a:gd name="connsiteY0" fmla="*/ 142292 h 2293182"/>
              <a:gd name="connsiteX1" fmla="*/ 3313353 w 3313353"/>
              <a:gd name="connsiteY1" fmla="*/ 2150890 h 2293182"/>
              <a:gd name="connsiteX2" fmla="*/ 3171061 w 3313353"/>
              <a:gd name="connsiteY2" fmla="*/ 2293182 h 2293182"/>
              <a:gd name="connsiteX3" fmla="*/ 142292 w 3313353"/>
              <a:gd name="connsiteY3" fmla="*/ 2293182 h 2293182"/>
              <a:gd name="connsiteX4" fmla="*/ 0 w 3313353"/>
              <a:gd name="connsiteY4" fmla="*/ 2150890 h 2293182"/>
              <a:gd name="connsiteX5" fmla="*/ 0 w 3313353"/>
              <a:gd name="connsiteY5" fmla="*/ 1662232 h 2293182"/>
              <a:gd name="connsiteX6" fmla="*/ 7 w 3313353"/>
              <a:gd name="connsiteY6" fmla="*/ 1662233 h 2293182"/>
              <a:gd name="connsiteX7" fmla="*/ 516081 w 3313353"/>
              <a:gd name="connsiteY7" fmla="*/ 1146589 h 2293182"/>
              <a:gd name="connsiteX8" fmla="*/ 7 w 3313353"/>
              <a:gd name="connsiteY8" fmla="*/ 630945 h 2293182"/>
              <a:gd name="connsiteX9" fmla="*/ 0 w 3313353"/>
              <a:gd name="connsiteY9" fmla="*/ 630946 h 2293182"/>
              <a:gd name="connsiteX10" fmla="*/ 0 w 3313353"/>
              <a:gd name="connsiteY10" fmla="*/ 142292 h 2293182"/>
              <a:gd name="connsiteX11" fmla="*/ 142292 w 3313353"/>
              <a:gd name="connsiteY11" fmla="*/ 0 h 2293182"/>
              <a:gd name="connsiteX12" fmla="*/ 3171061 w 3313353"/>
              <a:gd name="connsiteY12" fmla="*/ 0 h 2293182"/>
              <a:gd name="connsiteX13" fmla="*/ 3313353 w 3313353"/>
              <a:gd name="connsiteY13" fmla="*/ 142292 h 2293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313353" h="2293182">
                <a:moveTo>
                  <a:pt x="3313353" y="142292"/>
                </a:moveTo>
                <a:lnTo>
                  <a:pt x="3313353" y="2150890"/>
                </a:lnTo>
                <a:cubicBezTo>
                  <a:pt x="3313353" y="2229476"/>
                  <a:pt x="3249647" y="2293182"/>
                  <a:pt x="3171061" y="2293182"/>
                </a:cubicBezTo>
                <a:lnTo>
                  <a:pt x="142292" y="2293182"/>
                </a:lnTo>
                <a:cubicBezTo>
                  <a:pt x="63706" y="2293182"/>
                  <a:pt x="0" y="2229476"/>
                  <a:pt x="0" y="2150890"/>
                </a:cubicBezTo>
                <a:lnTo>
                  <a:pt x="0" y="1662232"/>
                </a:lnTo>
                <a:lnTo>
                  <a:pt x="7" y="1662233"/>
                </a:lnTo>
                <a:cubicBezTo>
                  <a:pt x="285027" y="1662233"/>
                  <a:pt x="516081" y="1431371"/>
                  <a:pt x="516081" y="1146589"/>
                </a:cubicBezTo>
                <a:cubicBezTo>
                  <a:pt x="516081" y="861807"/>
                  <a:pt x="285027" y="630945"/>
                  <a:pt x="7" y="630945"/>
                </a:cubicBezTo>
                <a:lnTo>
                  <a:pt x="0" y="630946"/>
                </a:lnTo>
                <a:lnTo>
                  <a:pt x="0" y="142292"/>
                </a:lnTo>
                <a:cubicBezTo>
                  <a:pt x="0" y="63706"/>
                  <a:pt x="63706" y="0"/>
                  <a:pt x="142292" y="0"/>
                </a:cubicBezTo>
                <a:lnTo>
                  <a:pt x="3171061" y="0"/>
                </a:lnTo>
                <a:cubicBezTo>
                  <a:pt x="3249647" y="0"/>
                  <a:pt x="3313353" y="63706"/>
                  <a:pt x="3313353" y="142292"/>
                </a:cubicBezTo>
                <a:close/>
              </a:path>
            </a:pathLst>
          </a:custGeom>
          <a:solidFill>
            <a:srgbClr val="FF9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5" name="任意多边形 4"/>
          <p:cNvSpPr/>
          <p:nvPr/>
        </p:nvSpPr>
        <p:spPr>
          <a:xfrm rot="16200000">
            <a:off x="3399604" y="2558362"/>
            <a:ext cx="2992944" cy="2293180"/>
          </a:xfrm>
          <a:custGeom>
            <a:avLst/>
            <a:gdLst>
              <a:gd name="connsiteX0" fmla="*/ 3313353 w 3313353"/>
              <a:gd name="connsiteY0" fmla="*/ 142292 h 2293180"/>
              <a:gd name="connsiteX1" fmla="*/ 3313353 w 3313353"/>
              <a:gd name="connsiteY1" fmla="*/ 2150888 h 2293180"/>
              <a:gd name="connsiteX2" fmla="*/ 3171061 w 3313353"/>
              <a:gd name="connsiteY2" fmla="*/ 2293180 h 2293180"/>
              <a:gd name="connsiteX3" fmla="*/ 142292 w 3313353"/>
              <a:gd name="connsiteY3" fmla="*/ 2293180 h 2293180"/>
              <a:gd name="connsiteX4" fmla="*/ 0 w 3313353"/>
              <a:gd name="connsiteY4" fmla="*/ 2150888 h 2293180"/>
              <a:gd name="connsiteX5" fmla="*/ 0 w 3313353"/>
              <a:gd name="connsiteY5" fmla="*/ 1662235 h 2293180"/>
              <a:gd name="connsiteX6" fmla="*/ 104006 w 3313353"/>
              <a:gd name="connsiteY6" fmla="*/ 1651759 h 2293180"/>
              <a:gd name="connsiteX7" fmla="*/ 516073 w 3313353"/>
              <a:gd name="connsiteY7" fmla="*/ 1146591 h 2293180"/>
              <a:gd name="connsiteX8" fmla="*/ 104006 w 3313353"/>
              <a:gd name="connsiteY8" fmla="*/ 641423 h 2293180"/>
              <a:gd name="connsiteX9" fmla="*/ 0 w 3313353"/>
              <a:gd name="connsiteY9" fmla="*/ 630947 h 2293180"/>
              <a:gd name="connsiteX10" fmla="*/ 0 w 3313353"/>
              <a:gd name="connsiteY10" fmla="*/ 142292 h 2293180"/>
              <a:gd name="connsiteX11" fmla="*/ 142292 w 3313353"/>
              <a:gd name="connsiteY11" fmla="*/ 0 h 2293180"/>
              <a:gd name="connsiteX12" fmla="*/ 3171061 w 3313353"/>
              <a:gd name="connsiteY12" fmla="*/ 0 h 2293180"/>
              <a:gd name="connsiteX13" fmla="*/ 3313353 w 3313353"/>
              <a:gd name="connsiteY13" fmla="*/ 142292 h 2293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313353" h="2293180">
                <a:moveTo>
                  <a:pt x="3313353" y="142292"/>
                </a:moveTo>
                <a:lnTo>
                  <a:pt x="3313353" y="2150888"/>
                </a:lnTo>
                <a:cubicBezTo>
                  <a:pt x="3313353" y="2229474"/>
                  <a:pt x="3249647" y="2293180"/>
                  <a:pt x="3171061" y="2293180"/>
                </a:cubicBezTo>
                <a:lnTo>
                  <a:pt x="142292" y="2293180"/>
                </a:lnTo>
                <a:cubicBezTo>
                  <a:pt x="63706" y="2293180"/>
                  <a:pt x="0" y="2229474"/>
                  <a:pt x="0" y="2150888"/>
                </a:cubicBezTo>
                <a:lnTo>
                  <a:pt x="0" y="1662235"/>
                </a:lnTo>
                <a:lnTo>
                  <a:pt x="104006" y="1651759"/>
                </a:lnTo>
                <a:cubicBezTo>
                  <a:pt x="339172" y="1603677"/>
                  <a:pt x="516073" y="1395775"/>
                  <a:pt x="516073" y="1146591"/>
                </a:cubicBezTo>
                <a:cubicBezTo>
                  <a:pt x="516073" y="897407"/>
                  <a:pt x="339172" y="689505"/>
                  <a:pt x="104006" y="641423"/>
                </a:cubicBezTo>
                <a:lnTo>
                  <a:pt x="0" y="630947"/>
                </a:lnTo>
                <a:lnTo>
                  <a:pt x="0" y="142292"/>
                </a:lnTo>
                <a:cubicBezTo>
                  <a:pt x="0" y="63706"/>
                  <a:pt x="63706" y="0"/>
                  <a:pt x="142292" y="0"/>
                </a:cubicBezTo>
                <a:lnTo>
                  <a:pt x="3171061" y="0"/>
                </a:lnTo>
                <a:cubicBezTo>
                  <a:pt x="3249647" y="0"/>
                  <a:pt x="3313353" y="63706"/>
                  <a:pt x="3313353" y="142292"/>
                </a:cubicBezTo>
                <a:close/>
              </a:path>
            </a:pathLst>
          </a:custGeom>
          <a:solidFill>
            <a:srgbClr val="FF9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6" name="任意多边形 5"/>
          <p:cNvSpPr/>
          <p:nvPr/>
        </p:nvSpPr>
        <p:spPr>
          <a:xfrm rot="16200000">
            <a:off x="1000827" y="2558362"/>
            <a:ext cx="2992933" cy="2293177"/>
          </a:xfrm>
          <a:custGeom>
            <a:avLst/>
            <a:gdLst>
              <a:gd name="connsiteX0" fmla="*/ 3313343 w 3313343"/>
              <a:gd name="connsiteY0" fmla="*/ 142292 h 2293177"/>
              <a:gd name="connsiteX1" fmla="*/ 3313343 w 3313343"/>
              <a:gd name="connsiteY1" fmla="*/ 2150885 h 2293177"/>
              <a:gd name="connsiteX2" fmla="*/ 3171051 w 3313343"/>
              <a:gd name="connsiteY2" fmla="*/ 2293177 h 2293177"/>
              <a:gd name="connsiteX3" fmla="*/ 142292 w 3313343"/>
              <a:gd name="connsiteY3" fmla="*/ 2293177 h 2293177"/>
              <a:gd name="connsiteX4" fmla="*/ 0 w 3313343"/>
              <a:gd name="connsiteY4" fmla="*/ 2150885 h 2293177"/>
              <a:gd name="connsiteX5" fmla="*/ 0 w 3313343"/>
              <a:gd name="connsiteY5" fmla="*/ 1662231 h 2293177"/>
              <a:gd name="connsiteX6" fmla="*/ 103999 w 3313343"/>
              <a:gd name="connsiteY6" fmla="*/ 1651756 h 2293177"/>
              <a:gd name="connsiteX7" fmla="*/ 516066 w 3313343"/>
              <a:gd name="connsiteY7" fmla="*/ 1146588 h 2293177"/>
              <a:gd name="connsiteX8" fmla="*/ 103999 w 3313343"/>
              <a:gd name="connsiteY8" fmla="*/ 641420 h 2293177"/>
              <a:gd name="connsiteX9" fmla="*/ 0 w 3313343"/>
              <a:gd name="connsiteY9" fmla="*/ 630945 h 2293177"/>
              <a:gd name="connsiteX10" fmla="*/ 0 w 3313343"/>
              <a:gd name="connsiteY10" fmla="*/ 142292 h 2293177"/>
              <a:gd name="connsiteX11" fmla="*/ 142292 w 3313343"/>
              <a:gd name="connsiteY11" fmla="*/ 0 h 2293177"/>
              <a:gd name="connsiteX12" fmla="*/ 3171051 w 3313343"/>
              <a:gd name="connsiteY12" fmla="*/ 0 h 2293177"/>
              <a:gd name="connsiteX13" fmla="*/ 3313343 w 3313343"/>
              <a:gd name="connsiteY13" fmla="*/ 142292 h 2293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313343" h="2293177">
                <a:moveTo>
                  <a:pt x="3313343" y="142292"/>
                </a:moveTo>
                <a:lnTo>
                  <a:pt x="3313343" y="2150885"/>
                </a:lnTo>
                <a:cubicBezTo>
                  <a:pt x="3313343" y="2229471"/>
                  <a:pt x="3249637" y="2293177"/>
                  <a:pt x="3171051" y="2293177"/>
                </a:cubicBezTo>
                <a:lnTo>
                  <a:pt x="142292" y="2293177"/>
                </a:lnTo>
                <a:cubicBezTo>
                  <a:pt x="63706" y="2293177"/>
                  <a:pt x="0" y="2229471"/>
                  <a:pt x="0" y="2150885"/>
                </a:cubicBezTo>
                <a:lnTo>
                  <a:pt x="0" y="1662231"/>
                </a:lnTo>
                <a:lnTo>
                  <a:pt x="103999" y="1651756"/>
                </a:lnTo>
                <a:cubicBezTo>
                  <a:pt x="339165" y="1603674"/>
                  <a:pt x="516066" y="1395772"/>
                  <a:pt x="516066" y="1146588"/>
                </a:cubicBezTo>
                <a:cubicBezTo>
                  <a:pt x="516066" y="897404"/>
                  <a:pt x="339166" y="689502"/>
                  <a:pt x="103999" y="641420"/>
                </a:cubicBezTo>
                <a:lnTo>
                  <a:pt x="0" y="630945"/>
                </a:lnTo>
                <a:lnTo>
                  <a:pt x="0" y="142292"/>
                </a:lnTo>
                <a:cubicBezTo>
                  <a:pt x="0" y="63706"/>
                  <a:pt x="63706" y="0"/>
                  <a:pt x="142292" y="0"/>
                </a:cubicBezTo>
                <a:lnTo>
                  <a:pt x="3171051" y="0"/>
                </a:lnTo>
                <a:cubicBezTo>
                  <a:pt x="3249637" y="0"/>
                  <a:pt x="3313343" y="63706"/>
                  <a:pt x="3313343" y="142292"/>
                </a:cubicBezTo>
                <a:close/>
              </a:path>
            </a:pathLst>
          </a:custGeom>
          <a:solidFill>
            <a:srgbClr val="FF9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7" name="Oval 94"/>
          <p:cNvSpPr>
            <a:spLocks noChangeAspect="1"/>
          </p:cNvSpPr>
          <p:nvPr/>
        </p:nvSpPr>
        <p:spPr>
          <a:xfrm>
            <a:off x="2100644" y="4804447"/>
            <a:ext cx="793298" cy="793960"/>
          </a:xfrm>
          <a:prstGeom prst="ellipse">
            <a:avLst/>
          </a:prstGeom>
          <a:solidFill>
            <a:srgbClr val="FF9797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Oval 110"/>
          <p:cNvSpPr>
            <a:spLocks noChangeAspect="1"/>
          </p:cNvSpPr>
          <p:nvPr/>
        </p:nvSpPr>
        <p:spPr>
          <a:xfrm>
            <a:off x="4499427" y="4804447"/>
            <a:ext cx="793298" cy="793960"/>
          </a:xfrm>
          <a:prstGeom prst="ellipse">
            <a:avLst/>
          </a:prstGeom>
          <a:solidFill>
            <a:srgbClr val="FF9797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en-US" sz="2400" b="1" dirty="0">
              <a:cs typeface="+mn-ea"/>
              <a:sym typeface="+mn-lt"/>
            </a:endParaRPr>
          </a:p>
        </p:txBody>
      </p:sp>
      <p:sp>
        <p:nvSpPr>
          <p:cNvPr id="9" name="Oval 128"/>
          <p:cNvSpPr>
            <a:spLocks noChangeAspect="1"/>
          </p:cNvSpPr>
          <p:nvPr/>
        </p:nvSpPr>
        <p:spPr>
          <a:xfrm>
            <a:off x="6898210" y="4804447"/>
            <a:ext cx="793298" cy="793960"/>
          </a:xfrm>
          <a:prstGeom prst="ellipse">
            <a:avLst/>
          </a:prstGeom>
          <a:solidFill>
            <a:srgbClr val="FF9797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en-US" sz="2400" b="1" dirty="0">
              <a:cs typeface="+mn-ea"/>
              <a:sym typeface="+mn-lt"/>
            </a:endParaRPr>
          </a:p>
        </p:txBody>
      </p:sp>
      <p:sp>
        <p:nvSpPr>
          <p:cNvPr id="10" name="Oval 131"/>
          <p:cNvSpPr>
            <a:spLocks noChangeAspect="1"/>
          </p:cNvSpPr>
          <p:nvPr/>
        </p:nvSpPr>
        <p:spPr>
          <a:xfrm>
            <a:off x="9296995" y="4804440"/>
            <a:ext cx="793298" cy="793960"/>
          </a:xfrm>
          <a:prstGeom prst="ellipse">
            <a:avLst/>
          </a:prstGeom>
          <a:solidFill>
            <a:srgbClr val="FF9797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en-US" sz="2400" b="1" dirty="0">
              <a:cs typeface="+mn-ea"/>
              <a:sym typeface="+mn-lt"/>
            </a:endParaRPr>
          </a:p>
        </p:txBody>
      </p:sp>
      <p:sp>
        <p:nvSpPr>
          <p:cNvPr id="11" name="Freeform 187"/>
          <p:cNvSpPr>
            <a:spLocks noEditPoints="1"/>
          </p:cNvSpPr>
          <p:nvPr/>
        </p:nvSpPr>
        <p:spPr bwMode="auto">
          <a:xfrm>
            <a:off x="2178901" y="2661877"/>
            <a:ext cx="636779" cy="371728"/>
          </a:xfrm>
          <a:custGeom>
            <a:avLst/>
            <a:gdLst/>
            <a:ahLst/>
            <a:cxnLst>
              <a:cxn ang="0">
                <a:pos x="68" y="25"/>
              </a:cxn>
              <a:cxn ang="0">
                <a:pos x="34" y="44"/>
              </a:cxn>
              <a:cxn ang="0">
                <a:pos x="1" y="25"/>
              </a:cxn>
              <a:cxn ang="0">
                <a:pos x="0" y="22"/>
              </a:cxn>
              <a:cxn ang="0">
                <a:pos x="1" y="20"/>
              </a:cxn>
              <a:cxn ang="0">
                <a:pos x="34" y="0"/>
              </a:cxn>
              <a:cxn ang="0">
                <a:pos x="68" y="20"/>
              </a:cxn>
              <a:cxn ang="0">
                <a:pos x="68" y="22"/>
              </a:cxn>
              <a:cxn ang="0">
                <a:pos x="68" y="25"/>
              </a:cxn>
              <a:cxn ang="0">
                <a:pos x="49" y="9"/>
              </a:cxn>
              <a:cxn ang="0">
                <a:pos x="51" y="17"/>
              </a:cxn>
              <a:cxn ang="0">
                <a:pos x="34" y="34"/>
              </a:cxn>
              <a:cxn ang="0">
                <a:pos x="17" y="17"/>
              </a:cxn>
              <a:cxn ang="0">
                <a:pos x="20" y="9"/>
              </a:cxn>
              <a:cxn ang="0">
                <a:pos x="5" y="22"/>
              </a:cxn>
              <a:cxn ang="0">
                <a:pos x="34" y="39"/>
              </a:cxn>
              <a:cxn ang="0">
                <a:pos x="64" y="22"/>
              </a:cxn>
              <a:cxn ang="0">
                <a:pos x="49" y="9"/>
              </a:cxn>
              <a:cxn ang="0">
                <a:pos x="34" y="6"/>
              </a:cxn>
              <a:cxn ang="0">
                <a:pos x="23" y="17"/>
              </a:cxn>
              <a:cxn ang="0">
                <a:pos x="25" y="19"/>
              </a:cxn>
              <a:cxn ang="0">
                <a:pos x="27" y="17"/>
              </a:cxn>
              <a:cxn ang="0">
                <a:pos x="34" y="9"/>
              </a:cxn>
              <a:cxn ang="0">
                <a:pos x="36" y="8"/>
              </a:cxn>
              <a:cxn ang="0">
                <a:pos x="34" y="6"/>
              </a:cxn>
            </a:cxnLst>
            <a:rect l="0" t="0" r="r" b="b"/>
            <a:pathLst>
              <a:path w="68" h="44">
                <a:moveTo>
                  <a:pt x="68" y="25"/>
                </a:moveTo>
                <a:cubicBezTo>
                  <a:pt x="61" y="36"/>
                  <a:pt x="48" y="44"/>
                  <a:pt x="34" y="44"/>
                </a:cubicBezTo>
                <a:cubicBezTo>
                  <a:pt x="21" y="44"/>
                  <a:pt x="8" y="36"/>
                  <a:pt x="1" y="25"/>
                </a:cubicBezTo>
                <a:cubicBezTo>
                  <a:pt x="1" y="24"/>
                  <a:pt x="0" y="23"/>
                  <a:pt x="0" y="22"/>
                </a:cubicBezTo>
                <a:cubicBezTo>
                  <a:pt x="0" y="21"/>
                  <a:pt x="1" y="20"/>
                  <a:pt x="1" y="20"/>
                </a:cubicBezTo>
                <a:cubicBezTo>
                  <a:pt x="8" y="8"/>
                  <a:pt x="21" y="0"/>
                  <a:pt x="34" y="0"/>
                </a:cubicBezTo>
                <a:cubicBezTo>
                  <a:pt x="48" y="0"/>
                  <a:pt x="61" y="8"/>
                  <a:pt x="68" y="20"/>
                </a:cubicBezTo>
                <a:cubicBezTo>
                  <a:pt x="68" y="20"/>
                  <a:pt x="68" y="21"/>
                  <a:pt x="68" y="22"/>
                </a:cubicBezTo>
                <a:cubicBezTo>
                  <a:pt x="68" y="23"/>
                  <a:pt x="68" y="24"/>
                  <a:pt x="68" y="25"/>
                </a:cubicBezTo>
                <a:close/>
                <a:moveTo>
                  <a:pt x="49" y="9"/>
                </a:moveTo>
                <a:cubicBezTo>
                  <a:pt x="51" y="11"/>
                  <a:pt x="51" y="14"/>
                  <a:pt x="51" y="17"/>
                </a:cubicBezTo>
                <a:cubicBezTo>
                  <a:pt x="51" y="27"/>
                  <a:pt x="44" y="34"/>
                  <a:pt x="34" y="34"/>
                </a:cubicBezTo>
                <a:cubicBezTo>
                  <a:pt x="25" y="34"/>
                  <a:pt x="17" y="27"/>
                  <a:pt x="17" y="17"/>
                </a:cubicBezTo>
                <a:cubicBezTo>
                  <a:pt x="17" y="14"/>
                  <a:pt x="18" y="11"/>
                  <a:pt x="20" y="9"/>
                </a:cubicBezTo>
                <a:cubicBezTo>
                  <a:pt x="14" y="12"/>
                  <a:pt x="9" y="17"/>
                  <a:pt x="5" y="22"/>
                </a:cubicBezTo>
                <a:cubicBezTo>
                  <a:pt x="12" y="32"/>
                  <a:pt x="22" y="39"/>
                  <a:pt x="34" y="39"/>
                </a:cubicBezTo>
                <a:cubicBezTo>
                  <a:pt x="47" y="39"/>
                  <a:pt x="57" y="32"/>
                  <a:pt x="64" y="22"/>
                </a:cubicBezTo>
                <a:cubicBezTo>
                  <a:pt x="60" y="17"/>
                  <a:pt x="55" y="12"/>
                  <a:pt x="49" y="9"/>
                </a:cubicBezTo>
                <a:close/>
                <a:moveTo>
                  <a:pt x="34" y="6"/>
                </a:moveTo>
                <a:cubicBezTo>
                  <a:pt x="28" y="6"/>
                  <a:pt x="23" y="11"/>
                  <a:pt x="23" y="17"/>
                </a:cubicBezTo>
                <a:cubicBezTo>
                  <a:pt x="23" y="18"/>
                  <a:pt x="24" y="19"/>
                  <a:pt x="25" y="19"/>
                </a:cubicBezTo>
                <a:cubicBezTo>
                  <a:pt x="26" y="19"/>
                  <a:pt x="27" y="18"/>
                  <a:pt x="27" y="17"/>
                </a:cubicBezTo>
                <a:cubicBezTo>
                  <a:pt x="27" y="13"/>
                  <a:pt x="30" y="9"/>
                  <a:pt x="34" y="9"/>
                </a:cubicBezTo>
                <a:cubicBezTo>
                  <a:pt x="35" y="9"/>
                  <a:pt x="36" y="9"/>
                  <a:pt x="36" y="8"/>
                </a:cubicBezTo>
                <a:cubicBezTo>
                  <a:pt x="36" y="7"/>
                  <a:pt x="35" y="6"/>
                  <a:pt x="34" y="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2" name="Freeform 52"/>
          <p:cNvSpPr>
            <a:spLocks noEditPoints="1"/>
          </p:cNvSpPr>
          <p:nvPr/>
        </p:nvSpPr>
        <p:spPr bwMode="auto">
          <a:xfrm>
            <a:off x="4605905" y="2537675"/>
            <a:ext cx="580337" cy="580337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3" name="Freeform 56"/>
          <p:cNvSpPr>
            <a:spLocks noEditPoints="1"/>
          </p:cNvSpPr>
          <p:nvPr/>
        </p:nvSpPr>
        <p:spPr bwMode="auto">
          <a:xfrm>
            <a:off x="7017001" y="2549987"/>
            <a:ext cx="555714" cy="555714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4" name="Freeform 152"/>
          <p:cNvSpPr>
            <a:spLocks noEditPoints="1"/>
          </p:cNvSpPr>
          <p:nvPr/>
        </p:nvSpPr>
        <p:spPr bwMode="auto">
          <a:xfrm>
            <a:off x="9422416" y="2577194"/>
            <a:ext cx="542451" cy="501298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1706536" y="3522421"/>
            <a:ext cx="1581514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105318" y="3522421"/>
            <a:ext cx="1581514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6504103" y="3522421"/>
            <a:ext cx="1581514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8902890" y="3522421"/>
            <a:ext cx="1581514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_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8866" y="4810201"/>
            <a:ext cx="6034268" cy="3140688"/>
          </a:xfrm>
          <a:prstGeom prst="rect">
            <a:avLst/>
          </a:prstGeom>
        </p:spPr>
      </p:pic>
      <p:pic>
        <p:nvPicPr>
          <p:cNvPr id="11" name="PA_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1171225" y="-268478"/>
            <a:ext cx="4783928" cy="2618138"/>
          </a:xfrm>
          <a:prstGeom prst="rect">
            <a:avLst/>
          </a:prstGeom>
        </p:spPr>
      </p:pic>
      <p:pic>
        <p:nvPicPr>
          <p:cNvPr id="14" name="PA_图片 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6042" y="-1277624"/>
            <a:ext cx="6969173" cy="3627283"/>
          </a:xfrm>
          <a:prstGeom prst="rect">
            <a:avLst/>
          </a:prstGeom>
        </p:spPr>
      </p:pic>
      <p:pic>
        <p:nvPicPr>
          <p:cNvPr id="16" name="PA_图片 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7537700" y="2137039"/>
            <a:ext cx="663877" cy="594517"/>
          </a:xfrm>
          <a:prstGeom prst="rect">
            <a:avLst/>
          </a:prstGeom>
        </p:spPr>
      </p:pic>
      <p:sp>
        <p:nvSpPr>
          <p:cNvPr id="15" name="PA_文本框 14"/>
          <p:cNvSpPr txBox="1"/>
          <p:nvPr>
            <p:custDataLst>
              <p:tags r:id="rId8"/>
            </p:custDataLst>
          </p:nvPr>
        </p:nvSpPr>
        <p:spPr>
          <a:xfrm>
            <a:off x="3581400" y="2682642"/>
            <a:ext cx="5029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 smtClean="0">
                <a:solidFill>
                  <a:srgbClr val="3B3535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谢谢欣赏</a:t>
            </a:r>
            <a:endParaRPr lang="zh-CN" altLang="en-US" sz="8000" b="1" dirty="0">
              <a:solidFill>
                <a:srgbClr val="3B3535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16472" y="3836804"/>
            <a:ext cx="2763372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3B3535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汇报人：得心视觉</a:t>
            </a:r>
            <a:endParaRPr lang="zh-CN" altLang="en-US" sz="1600" b="1" dirty="0">
              <a:solidFill>
                <a:srgbClr val="3B3535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7137940" y="3986625"/>
            <a:ext cx="1063637" cy="0"/>
          </a:xfrm>
          <a:prstGeom prst="line">
            <a:avLst/>
          </a:prstGeom>
          <a:ln w="12700" cmpd="sng">
            <a:solidFill>
              <a:srgbClr val="3B35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3990424" y="3986625"/>
            <a:ext cx="1063637" cy="0"/>
          </a:xfrm>
          <a:prstGeom prst="line">
            <a:avLst/>
          </a:prstGeom>
          <a:ln w="12700" cmpd="sng">
            <a:solidFill>
              <a:srgbClr val="3B35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45469" y="445960"/>
            <a:ext cx="11667524" cy="1835106"/>
            <a:chOff x="852709" y="5009914"/>
            <a:chExt cx="11667524" cy="1835106"/>
          </a:xfrm>
        </p:grpSpPr>
        <p:sp>
          <p:nvSpPr>
            <p:cNvPr id="3" name="矩形 51"/>
            <p:cNvSpPr>
              <a:spLocks noChangeArrowheads="1"/>
            </p:cNvSpPr>
            <p:nvPr/>
          </p:nvSpPr>
          <p:spPr bwMode="auto">
            <a:xfrm>
              <a:off x="852709" y="5009914"/>
              <a:ext cx="10635290" cy="1835106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</a:pPr>
              <a:endParaRPr lang="zh-CN" altLang="zh-CN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712626" y="5216411"/>
              <a:ext cx="10807607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8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赠可编辑商务图标</a:t>
              </a:r>
              <a:endParaRPr lang="zh-CN" altLang="en-US" sz="8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635126" y="2322620"/>
            <a:ext cx="8918574" cy="4323126"/>
            <a:chOff x="271463" y="604838"/>
            <a:chExt cx="11645900" cy="5645151"/>
          </a:xfrm>
          <a:solidFill>
            <a:srgbClr val="3F3F3F"/>
          </a:solidFill>
        </p:grpSpPr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338138" y="2979738"/>
              <a:ext cx="269875" cy="277813"/>
            </a:xfrm>
            <a:custGeom>
              <a:avLst/>
              <a:gdLst>
                <a:gd name="T0" fmla="*/ 2 w 72"/>
                <a:gd name="T1" fmla="*/ 0 h 74"/>
                <a:gd name="T2" fmla="*/ 36 w 72"/>
                <a:gd name="T3" fmla="*/ 72 h 74"/>
                <a:gd name="T4" fmla="*/ 70 w 72"/>
                <a:gd name="T5" fmla="*/ 0 h 74"/>
                <a:gd name="T6" fmla="*/ 4 w 72"/>
                <a:gd name="T7" fmla="*/ 55 h 74"/>
                <a:gd name="T8" fmla="*/ 31 w 72"/>
                <a:gd name="T9" fmla="*/ 64 h 74"/>
                <a:gd name="T10" fmla="*/ 32 w 72"/>
                <a:gd name="T11" fmla="*/ 64 h 74"/>
                <a:gd name="T12" fmla="*/ 3 w 72"/>
                <a:gd name="T13" fmla="*/ 49 h 74"/>
                <a:gd name="T14" fmla="*/ 31 w 72"/>
                <a:gd name="T15" fmla="*/ 58 h 74"/>
                <a:gd name="T16" fmla="*/ 32 w 72"/>
                <a:gd name="T17" fmla="*/ 56 h 74"/>
                <a:gd name="T18" fmla="*/ 4 w 72"/>
                <a:gd name="T19" fmla="*/ 43 h 74"/>
                <a:gd name="T20" fmla="*/ 31 w 72"/>
                <a:gd name="T21" fmla="*/ 54 h 74"/>
                <a:gd name="T22" fmla="*/ 4 w 72"/>
                <a:gd name="T23" fmla="*/ 38 h 74"/>
                <a:gd name="T24" fmla="*/ 31 w 72"/>
                <a:gd name="T25" fmla="*/ 48 h 74"/>
                <a:gd name="T26" fmla="*/ 32 w 72"/>
                <a:gd name="T27" fmla="*/ 47 h 74"/>
                <a:gd name="T28" fmla="*/ 3 w 72"/>
                <a:gd name="T29" fmla="*/ 32 h 74"/>
                <a:gd name="T30" fmla="*/ 31 w 72"/>
                <a:gd name="T31" fmla="*/ 41 h 74"/>
                <a:gd name="T32" fmla="*/ 32 w 72"/>
                <a:gd name="T33" fmla="*/ 40 h 74"/>
                <a:gd name="T34" fmla="*/ 4 w 72"/>
                <a:gd name="T35" fmla="*/ 26 h 74"/>
                <a:gd name="T36" fmla="*/ 31 w 72"/>
                <a:gd name="T37" fmla="*/ 38 h 74"/>
                <a:gd name="T38" fmla="*/ 4 w 72"/>
                <a:gd name="T39" fmla="*/ 22 h 74"/>
                <a:gd name="T40" fmla="*/ 31 w 72"/>
                <a:gd name="T41" fmla="*/ 31 h 74"/>
                <a:gd name="T42" fmla="*/ 32 w 72"/>
                <a:gd name="T43" fmla="*/ 31 h 74"/>
                <a:gd name="T44" fmla="*/ 3 w 72"/>
                <a:gd name="T45" fmla="*/ 16 h 74"/>
                <a:gd name="T46" fmla="*/ 31 w 72"/>
                <a:gd name="T47" fmla="*/ 25 h 74"/>
                <a:gd name="T48" fmla="*/ 32 w 72"/>
                <a:gd name="T49" fmla="*/ 23 h 74"/>
                <a:gd name="T50" fmla="*/ 4 w 72"/>
                <a:gd name="T51" fmla="*/ 10 h 74"/>
                <a:gd name="T52" fmla="*/ 31 w 72"/>
                <a:gd name="T53" fmla="*/ 21 h 74"/>
                <a:gd name="T54" fmla="*/ 4 w 72"/>
                <a:gd name="T55" fmla="*/ 5 h 74"/>
                <a:gd name="T56" fmla="*/ 40 w 72"/>
                <a:gd name="T57" fmla="*/ 67 h 74"/>
                <a:gd name="T58" fmla="*/ 68 w 72"/>
                <a:gd name="T59" fmla="*/ 55 h 74"/>
                <a:gd name="T60" fmla="*/ 39 w 72"/>
                <a:gd name="T61" fmla="*/ 64 h 74"/>
                <a:gd name="T62" fmla="*/ 68 w 72"/>
                <a:gd name="T63" fmla="*/ 49 h 74"/>
                <a:gd name="T64" fmla="*/ 67 w 72"/>
                <a:gd name="T65" fmla="*/ 48 h 74"/>
                <a:gd name="T66" fmla="*/ 40 w 72"/>
                <a:gd name="T67" fmla="*/ 58 h 74"/>
                <a:gd name="T68" fmla="*/ 68 w 72"/>
                <a:gd name="T69" fmla="*/ 46 h 74"/>
                <a:gd name="T70" fmla="*/ 40 w 72"/>
                <a:gd name="T71" fmla="*/ 53 h 74"/>
                <a:gd name="T72" fmla="*/ 40 w 72"/>
                <a:gd name="T73" fmla="*/ 51 h 74"/>
                <a:gd name="T74" fmla="*/ 68 w 72"/>
                <a:gd name="T75" fmla="*/ 39 h 74"/>
                <a:gd name="T76" fmla="*/ 39 w 72"/>
                <a:gd name="T77" fmla="*/ 47 h 74"/>
                <a:gd name="T78" fmla="*/ 68 w 72"/>
                <a:gd name="T79" fmla="*/ 33 h 74"/>
                <a:gd name="T80" fmla="*/ 67 w 72"/>
                <a:gd name="T81" fmla="*/ 31 h 74"/>
                <a:gd name="T82" fmla="*/ 40 w 72"/>
                <a:gd name="T83" fmla="*/ 41 h 74"/>
                <a:gd name="T84" fmla="*/ 68 w 72"/>
                <a:gd name="T85" fmla="*/ 30 h 74"/>
                <a:gd name="T86" fmla="*/ 40 w 72"/>
                <a:gd name="T87" fmla="*/ 36 h 74"/>
                <a:gd name="T88" fmla="*/ 40 w 72"/>
                <a:gd name="T89" fmla="*/ 34 h 74"/>
                <a:gd name="T90" fmla="*/ 68 w 72"/>
                <a:gd name="T91" fmla="*/ 22 h 74"/>
                <a:gd name="T92" fmla="*/ 39 w 72"/>
                <a:gd name="T93" fmla="*/ 31 h 74"/>
                <a:gd name="T94" fmla="*/ 68 w 72"/>
                <a:gd name="T95" fmla="*/ 16 h 74"/>
                <a:gd name="T96" fmla="*/ 67 w 72"/>
                <a:gd name="T97" fmla="*/ 15 h 74"/>
                <a:gd name="T98" fmla="*/ 40 w 72"/>
                <a:gd name="T99" fmla="*/ 25 h 74"/>
                <a:gd name="T100" fmla="*/ 68 w 72"/>
                <a:gd name="T101" fmla="*/ 13 h 74"/>
                <a:gd name="T102" fmla="*/ 40 w 72"/>
                <a:gd name="T103" fmla="*/ 20 h 74"/>
                <a:gd name="T104" fmla="*/ 40 w 72"/>
                <a:gd name="T105" fmla="*/ 18 h 74"/>
                <a:gd name="T106" fmla="*/ 68 w 72"/>
                <a:gd name="T107" fmla="*/ 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2" h="74">
                  <a:moveTo>
                    <a:pt x="70" y="0"/>
                  </a:moveTo>
                  <a:cubicBezTo>
                    <a:pt x="38" y="12"/>
                    <a:pt x="38" y="12"/>
                    <a:pt x="38" y="12"/>
                  </a:cubicBezTo>
                  <a:cubicBezTo>
                    <a:pt x="37" y="12"/>
                    <a:pt x="36" y="13"/>
                    <a:pt x="36" y="14"/>
                  </a:cubicBezTo>
                  <a:cubicBezTo>
                    <a:pt x="36" y="13"/>
                    <a:pt x="35" y="12"/>
                    <a:pt x="34" y="1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9"/>
                    <a:pt x="1" y="60"/>
                    <a:pt x="2" y="60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5" y="74"/>
                    <a:pt x="36" y="73"/>
                    <a:pt x="36" y="72"/>
                  </a:cubicBezTo>
                  <a:cubicBezTo>
                    <a:pt x="36" y="73"/>
                    <a:pt x="37" y="74"/>
                    <a:pt x="38" y="74"/>
                  </a:cubicBezTo>
                  <a:cubicBezTo>
                    <a:pt x="70" y="60"/>
                    <a:pt x="70" y="60"/>
                    <a:pt x="70" y="60"/>
                  </a:cubicBezTo>
                  <a:cubicBezTo>
                    <a:pt x="71" y="60"/>
                    <a:pt x="72" y="59"/>
                    <a:pt x="72" y="57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72" y="0"/>
                    <a:pt x="71" y="0"/>
                    <a:pt x="70" y="0"/>
                  </a:cubicBezTo>
                  <a:close/>
                  <a:moveTo>
                    <a:pt x="31" y="67"/>
                  </a:moveTo>
                  <a:cubicBezTo>
                    <a:pt x="31" y="67"/>
                    <a:pt x="31" y="67"/>
                    <a:pt x="31" y="67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3" y="56"/>
                    <a:pt x="3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2" y="66"/>
                    <a:pt x="32" y="66"/>
                    <a:pt x="32" y="67"/>
                  </a:cubicBezTo>
                  <a:cubicBezTo>
                    <a:pt x="32" y="67"/>
                    <a:pt x="32" y="67"/>
                    <a:pt x="31" y="67"/>
                  </a:cubicBezTo>
                  <a:close/>
                  <a:moveTo>
                    <a:pt x="31" y="64"/>
                  </a:moveTo>
                  <a:cubicBezTo>
                    <a:pt x="31" y="64"/>
                    <a:pt x="31" y="64"/>
                    <a:pt x="31" y="64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3" y="52"/>
                    <a:pt x="3" y="52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2" y="63"/>
                    <a:pt x="32" y="63"/>
                    <a:pt x="32" y="64"/>
                  </a:cubicBezTo>
                  <a:cubicBezTo>
                    <a:pt x="32" y="64"/>
                    <a:pt x="32" y="64"/>
                    <a:pt x="31" y="64"/>
                  </a:cubicBezTo>
                  <a:close/>
                  <a:moveTo>
                    <a:pt x="31" y="61"/>
                  </a:moveTo>
                  <a:cubicBezTo>
                    <a:pt x="31" y="61"/>
                    <a:pt x="31" y="61"/>
                    <a:pt x="31" y="61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9"/>
                    <a:pt x="3" y="49"/>
                    <a:pt x="3" y="49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2" y="59"/>
                    <a:pt x="32" y="60"/>
                    <a:pt x="32" y="60"/>
                  </a:cubicBezTo>
                  <a:cubicBezTo>
                    <a:pt x="32" y="61"/>
                    <a:pt x="32" y="61"/>
                    <a:pt x="31" y="61"/>
                  </a:cubicBezTo>
                  <a:close/>
                  <a:moveTo>
                    <a:pt x="31" y="58"/>
                  </a:moveTo>
                  <a:cubicBezTo>
                    <a:pt x="31" y="58"/>
                    <a:pt x="31" y="58"/>
                    <a:pt x="31" y="58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3" y="46"/>
                    <a:pt x="3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7"/>
                    <a:pt x="32" y="57"/>
                  </a:cubicBezTo>
                  <a:cubicBezTo>
                    <a:pt x="32" y="57"/>
                    <a:pt x="32" y="58"/>
                    <a:pt x="31" y="58"/>
                  </a:cubicBezTo>
                  <a:close/>
                  <a:moveTo>
                    <a:pt x="31" y="54"/>
                  </a:moveTo>
                  <a:cubicBezTo>
                    <a:pt x="31" y="54"/>
                    <a:pt x="31" y="54"/>
                    <a:pt x="31" y="54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3" y="42"/>
                    <a:pt x="3" y="42"/>
                  </a:cubicBezTo>
                  <a:cubicBezTo>
                    <a:pt x="4" y="42"/>
                    <a:pt x="4" y="41"/>
                    <a:pt x="4" y="41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32" y="53"/>
                    <a:pt x="32" y="53"/>
                    <a:pt x="32" y="54"/>
                  </a:cubicBezTo>
                  <a:cubicBezTo>
                    <a:pt x="32" y="54"/>
                    <a:pt x="32" y="54"/>
                    <a:pt x="31" y="54"/>
                  </a:cubicBezTo>
                  <a:close/>
                  <a:moveTo>
                    <a:pt x="31" y="51"/>
                  </a:moveTo>
                  <a:cubicBezTo>
                    <a:pt x="31" y="51"/>
                    <a:pt x="31" y="51"/>
                    <a:pt x="31" y="51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39"/>
                    <a:pt x="3" y="39"/>
                    <a:pt x="3" y="39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1" y="51"/>
                  </a:cubicBezTo>
                  <a:close/>
                  <a:moveTo>
                    <a:pt x="31" y="48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3" y="36"/>
                    <a:pt x="3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2" y="46"/>
                    <a:pt x="32" y="47"/>
                    <a:pt x="32" y="47"/>
                  </a:cubicBezTo>
                  <a:cubicBezTo>
                    <a:pt x="32" y="47"/>
                    <a:pt x="32" y="48"/>
                    <a:pt x="31" y="48"/>
                  </a:cubicBezTo>
                  <a:close/>
                  <a:moveTo>
                    <a:pt x="31" y="44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3" y="32"/>
                    <a:pt x="3" y="32"/>
                  </a:cubicBezTo>
                  <a:cubicBezTo>
                    <a:pt x="4" y="32"/>
                    <a:pt x="4" y="31"/>
                    <a:pt x="4" y="31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3"/>
                    <a:pt x="32" y="43"/>
                    <a:pt x="32" y="44"/>
                  </a:cubicBezTo>
                  <a:cubicBezTo>
                    <a:pt x="32" y="44"/>
                    <a:pt x="32" y="44"/>
                    <a:pt x="31" y="44"/>
                  </a:cubicBezTo>
                  <a:close/>
                  <a:moveTo>
                    <a:pt x="31" y="41"/>
                  </a:moveTo>
                  <a:cubicBezTo>
                    <a:pt x="31" y="41"/>
                    <a:pt x="31" y="41"/>
                    <a:pt x="31" y="41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3" y="29"/>
                    <a:pt x="3" y="29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1"/>
                    <a:pt x="32" y="41"/>
                    <a:pt x="31" y="41"/>
                  </a:cubicBezTo>
                  <a:close/>
                  <a:moveTo>
                    <a:pt x="31" y="38"/>
                  </a:moveTo>
                  <a:cubicBezTo>
                    <a:pt x="31" y="38"/>
                    <a:pt x="31" y="38"/>
                    <a:pt x="31" y="38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3" y="26"/>
                    <a:pt x="3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7"/>
                    <a:pt x="32" y="37"/>
                  </a:cubicBezTo>
                  <a:cubicBezTo>
                    <a:pt x="32" y="37"/>
                    <a:pt x="32" y="38"/>
                    <a:pt x="31" y="38"/>
                  </a:cubicBezTo>
                  <a:close/>
                  <a:moveTo>
                    <a:pt x="31" y="34"/>
                  </a:moveTo>
                  <a:cubicBezTo>
                    <a:pt x="31" y="34"/>
                    <a:pt x="31" y="34"/>
                    <a:pt x="31" y="3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3" y="23"/>
                    <a:pt x="3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4"/>
                  </a:cubicBezTo>
                  <a:cubicBezTo>
                    <a:pt x="32" y="34"/>
                    <a:pt x="32" y="34"/>
                    <a:pt x="31" y="34"/>
                  </a:cubicBezTo>
                  <a:close/>
                  <a:moveTo>
                    <a:pt x="31" y="31"/>
                  </a:moveTo>
                  <a:cubicBezTo>
                    <a:pt x="31" y="31"/>
                    <a:pt x="31" y="31"/>
                    <a:pt x="31" y="3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3" y="19"/>
                    <a:pt x="3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1"/>
                  </a:cubicBezTo>
                  <a:cubicBezTo>
                    <a:pt x="32" y="31"/>
                    <a:pt x="32" y="31"/>
                    <a:pt x="31" y="31"/>
                  </a:cubicBezTo>
                  <a:close/>
                  <a:moveTo>
                    <a:pt x="31" y="28"/>
                  </a:moveTo>
                  <a:cubicBezTo>
                    <a:pt x="31" y="28"/>
                    <a:pt x="31" y="28"/>
                    <a:pt x="31" y="2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3" y="16"/>
                    <a:pt x="3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7"/>
                    <a:pt x="32" y="27"/>
                  </a:cubicBezTo>
                  <a:cubicBezTo>
                    <a:pt x="32" y="28"/>
                    <a:pt x="32" y="28"/>
                    <a:pt x="31" y="28"/>
                  </a:cubicBezTo>
                  <a:close/>
                  <a:moveTo>
                    <a:pt x="31" y="25"/>
                  </a:moveTo>
                  <a:cubicBezTo>
                    <a:pt x="31" y="25"/>
                    <a:pt x="31" y="25"/>
                    <a:pt x="31" y="25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3" y="13"/>
                    <a:pt x="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2" y="24"/>
                    <a:pt x="32" y="24"/>
                  </a:cubicBezTo>
                  <a:cubicBezTo>
                    <a:pt x="32" y="24"/>
                    <a:pt x="32" y="25"/>
                    <a:pt x="31" y="25"/>
                  </a:cubicBezTo>
                  <a:close/>
                  <a:moveTo>
                    <a:pt x="31" y="21"/>
                  </a:moveTo>
                  <a:cubicBezTo>
                    <a:pt x="31" y="21"/>
                    <a:pt x="31" y="21"/>
                    <a:pt x="31" y="2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1"/>
                  </a:cubicBezTo>
                  <a:cubicBezTo>
                    <a:pt x="32" y="21"/>
                    <a:pt x="32" y="21"/>
                    <a:pt x="31" y="21"/>
                  </a:cubicBezTo>
                  <a:close/>
                  <a:moveTo>
                    <a:pt x="31" y="18"/>
                  </a:moveTo>
                  <a:cubicBezTo>
                    <a:pt x="31" y="18"/>
                    <a:pt x="31" y="18"/>
                    <a:pt x="31" y="1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8"/>
                    <a:pt x="32" y="18"/>
                    <a:pt x="31" y="18"/>
                  </a:cubicBezTo>
                  <a:close/>
                  <a:moveTo>
                    <a:pt x="68" y="56"/>
                  </a:moveTo>
                  <a:cubicBezTo>
                    <a:pt x="40" y="67"/>
                    <a:pt x="40" y="67"/>
                    <a:pt x="40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0" y="67"/>
                    <a:pt x="39" y="67"/>
                    <a:pt x="39" y="67"/>
                  </a:cubicBezTo>
                  <a:cubicBezTo>
                    <a:pt x="39" y="66"/>
                    <a:pt x="40" y="66"/>
                    <a:pt x="40" y="66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8" y="55"/>
                    <a:pt x="68" y="55"/>
                    <a:pt x="68" y="55"/>
                  </a:cubicBezTo>
                  <a:cubicBezTo>
                    <a:pt x="68" y="56"/>
                    <a:pt x="68" y="56"/>
                    <a:pt x="68" y="56"/>
                  </a:cubicBezTo>
                  <a:close/>
                  <a:moveTo>
                    <a:pt x="68" y="53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4"/>
                    <a:pt x="39" y="64"/>
                    <a:pt x="39" y="64"/>
                  </a:cubicBezTo>
                  <a:cubicBezTo>
                    <a:pt x="39" y="63"/>
                    <a:pt x="40" y="63"/>
                    <a:pt x="40" y="63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68" y="51"/>
                    <a:pt x="68" y="51"/>
                    <a:pt x="68" y="52"/>
                  </a:cubicBezTo>
                  <a:cubicBezTo>
                    <a:pt x="68" y="52"/>
                    <a:pt x="68" y="53"/>
                    <a:pt x="68" y="53"/>
                  </a:cubicBezTo>
                  <a:close/>
                  <a:moveTo>
                    <a:pt x="68" y="49"/>
                  </a:moveTo>
                  <a:cubicBezTo>
                    <a:pt x="40" y="61"/>
                    <a:pt x="40" y="61"/>
                    <a:pt x="40" y="61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0" y="61"/>
                    <a:pt x="39" y="61"/>
                    <a:pt x="39" y="60"/>
                  </a:cubicBezTo>
                  <a:cubicBezTo>
                    <a:pt x="39" y="60"/>
                    <a:pt x="40" y="59"/>
                    <a:pt x="40" y="59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8" y="48"/>
                    <a:pt x="68" y="48"/>
                    <a:pt x="68" y="49"/>
                  </a:cubicBezTo>
                  <a:cubicBezTo>
                    <a:pt x="68" y="49"/>
                    <a:pt x="68" y="49"/>
                    <a:pt x="68" y="49"/>
                  </a:cubicBezTo>
                  <a:close/>
                  <a:moveTo>
                    <a:pt x="68" y="46"/>
                  </a:moveTo>
                  <a:cubicBezTo>
                    <a:pt x="40" y="58"/>
                    <a:pt x="40" y="58"/>
                    <a:pt x="40" y="58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0" y="58"/>
                    <a:pt x="39" y="57"/>
                    <a:pt x="39" y="57"/>
                  </a:cubicBezTo>
                  <a:cubicBezTo>
                    <a:pt x="39" y="57"/>
                    <a:pt x="40" y="56"/>
                    <a:pt x="40" y="56"/>
                  </a:cubicBezTo>
                  <a:cubicBezTo>
                    <a:pt x="67" y="45"/>
                    <a:pt x="67" y="45"/>
                    <a:pt x="67" y="45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68" y="46"/>
                    <a:pt x="68" y="46"/>
                    <a:pt x="68" y="46"/>
                  </a:cubicBezTo>
                  <a:close/>
                  <a:moveTo>
                    <a:pt x="68" y="43"/>
                  </a:move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39" y="54"/>
                    <a:pt x="39" y="54"/>
                  </a:cubicBezTo>
                  <a:cubicBezTo>
                    <a:pt x="39" y="53"/>
                    <a:pt x="40" y="53"/>
                    <a:pt x="40" y="53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8" y="41"/>
                    <a:pt x="68" y="42"/>
                    <a:pt x="68" y="42"/>
                  </a:cubicBezTo>
                  <a:cubicBezTo>
                    <a:pt x="68" y="42"/>
                    <a:pt x="68" y="43"/>
                    <a:pt x="68" y="43"/>
                  </a:cubicBezTo>
                  <a:close/>
                  <a:moveTo>
                    <a:pt x="68" y="40"/>
                  </a:moveTo>
                  <a:cubicBezTo>
                    <a:pt x="40" y="51"/>
                    <a:pt x="40" y="51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1"/>
                    <a:pt x="39" y="51"/>
                    <a:pt x="39" y="50"/>
                  </a:cubicBezTo>
                  <a:cubicBezTo>
                    <a:pt x="39" y="50"/>
                    <a:pt x="40" y="50"/>
                    <a:pt x="40" y="49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8" y="38"/>
                    <a:pt x="68" y="38"/>
                    <a:pt x="68" y="39"/>
                  </a:cubicBezTo>
                  <a:cubicBezTo>
                    <a:pt x="68" y="39"/>
                    <a:pt x="68" y="39"/>
                    <a:pt x="68" y="40"/>
                  </a:cubicBezTo>
                  <a:close/>
                  <a:moveTo>
                    <a:pt x="68" y="36"/>
                  </a:move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39" y="47"/>
                    <a:pt x="39" y="47"/>
                  </a:cubicBezTo>
                  <a:cubicBezTo>
                    <a:pt x="39" y="47"/>
                    <a:pt x="40" y="46"/>
                    <a:pt x="40" y="46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8" y="36"/>
                    <a:pt x="68" y="36"/>
                    <a:pt x="68" y="36"/>
                  </a:cubicBezTo>
                  <a:close/>
                  <a:moveTo>
                    <a:pt x="68" y="33"/>
                  </a:moveTo>
                  <a:cubicBezTo>
                    <a:pt x="40" y="44"/>
                    <a:pt x="40" y="44"/>
                    <a:pt x="40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0" y="44"/>
                    <a:pt x="39" y="44"/>
                    <a:pt x="39" y="44"/>
                  </a:cubicBezTo>
                  <a:cubicBezTo>
                    <a:pt x="39" y="43"/>
                    <a:pt x="40" y="43"/>
                    <a:pt x="40" y="43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8" y="31"/>
                    <a:pt x="68" y="32"/>
                    <a:pt x="68" y="32"/>
                  </a:cubicBezTo>
                  <a:cubicBezTo>
                    <a:pt x="68" y="32"/>
                    <a:pt x="68" y="33"/>
                    <a:pt x="68" y="33"/>
                  </a:cubicBezTo>
                  <a:close/>
                  <a:moveTo>
                    <a:pt x="68" y="30"/>
                  </a:move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39" y="41"/>
                    <a:pt x="39" y="40"/>
                  </a:cubicBezTo>
                  <a:cubicBezTo>
                    <a:pt x="39" y="40"/>
                    <a:pt x="40" y="40"/>
                    <a:pt x="40" y="40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8" y="28"/>
                    <a:pt x="68" y="28"/>
                    <a:pt x="68" y="29"/>
                  </a:cubicBezTo>
                  <a:cubicBezTo>
                    <a:pt x="68" y="29"/>
                    <a:pt x="68" y="30"/>
                    <a:pt x="68" y="30"/>
                  </a:cubicBezTo>
                  <a:close/>
                  <a:moveTo>
                    <a:pt x="68" y="26"/>
                  </a:move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39" y="37"/>
                    <a:pt x="39" y="37"/>
                  </a:cubicBezTo>
                  <a:cubicBezTo>
                    <a:pt x="39" y="37"/>
                    <a:pt x="40" y="36"/>
                    <a:pt x="40" y="36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68" y="26"/>
                    <a:pt x="68" y="26"/>
                    <a:pt x="68" y="26"/>
                  </a:cubicBezTo>
                  <a:close/>
                  <a:moveTo>
                    <a:pt x="68" y="23"/>
                  </a:moveTo>
                  <a:cubicBezTo>
                    <a:pt x="40" y="34"/>
                    <a:pt x="40" y="34"/>
                    <a:pt x="40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4"/>
                    <a:pt x="39" y="34"/>
                    <a:pt x="39" y="34"/>
                  </a:cubicBezTo>
                  <a:cubicBezTo>
                    <a:pt x="39" y="33"/>
                    <a:pt x="40" y="33"/>
                    <a:pt x="40" y="33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23"/>
                    <a:pt x="68" y="23"/>
                    <a:pt x="68" y="23"/>
                  </a:cubicBezTo>
                  <a:close/>
                  <a:moveTo>
                    <a:pt x="68" y="20"/>
                  </a:move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39" y="31"/>
                    <a:pt x="39" y="31"/>
                  </a:cubicBezTo>
                  <a:cubicBezTo>
                    <a:pt x="39" y="30"/>
                    <a:pt x="40" y="30"/>
                    <a:pt x="40" y="30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8" y="18"/>
                    <a:pt x="68" y="18"/>
                    <a:pt x="68" y="19"/>
                  </a:cubicBezTo>
                  <a:cubicBezTo>
                    <a:pt x="68" y="19"/>
                    <a:pt x="68" y="20"/>
                    <a:pt x="68" y="20"/>
                  </a:cubicBezTo>
                  <a:close/>
                  <a:moveTo>
                    <a:pt x="68" y="16"/>
                  </a:move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39" y="28"/>
                    <a:pt x="39" y="27"/>
                  </a:cubicBezTo>
                  <a:cubicBezTo>
                    <a:pt x="39" y="27"/>
                    <a:pt x="40" y="26"/>
                    <a:pt x="40" y="26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68" y="15"/>
                    <a:pt x="68" y="15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lose/>
                  <a:moveTo>
                    <a:pt x="68" y="13"/>
                  </a:moveTo>
                  <a:cubicBezTo>
                    <a:pt x="40" y="25"/>
                    <a:pt x="40" y="25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5"/>
                    <a:pt x="39" y="24"/>
                    <a:pt x="39" y="24"/>
                  </a:cubicBezTo>
                  <a:cubicBezTo>
                    <a:pt x="39" y="24"/>
                    <a:pt x="40" y="23"/>
                    <a:pt x="40" y="23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13"/>
                    <a:pt x="68" y="13"/>
                    <a:pt x="68" y="13"/>
                  </a:cubicBezTo>
                  <a:close/>
                  <a:moveTo>
                    <a:pt x="68" y="10"/>
                  </a:move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39" y="21"/>
                    <a:pt x="39" y="21"/>
                  </a:cubicBezTo>
                  <a:cubicBezTo>
                    <a:pt x="39" y="20"/>
                    <a:pt x="40" y="20"/>
                    <a:pt x="40" y="20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8" y="8"/>
                    <a:pt x="68" y="9"/>
                    <a:pt x="68" y="9"/>
                  </a:cubicBezTo>
                  <a:cubicBezTo>
                    <a:pt x="68" y="9"/>
                    <a:pt x="68" y="10"/>
                    <a:pt x="68" y="10"/>
                  </a:cubicBezTo>
                  <a:close/>
                  <a:moveTo>
                    <a:pt x="68" y="7"/>
                  </a:moveTo>
                  <a:cubicBezTo>
                    <a:pt x="40" y="18"/>
                    <a:pt x="40" y="18"/>
                    <a:pt x="40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18"/>
                    <a:pt x="39" y="18"/>
                    <a:pt x="39" y="17"/>
                  </a:cubicBezTo>
                  <a:cubicBezTo>
                    <a:pt x="39" y="17"/>
                    <a:pt x="40" y="17"/>
                    <a:pt x="40" y="16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8" y="5"/>
                    <a:pt x="68" y="5"/>
                    <a:pt x="68" y="6"/>
                  </a:cubicBezTo>
                  <a:cubicBezTo>
                    <a:pt x="68" y="6"/>
                    <a:pt x="68" y="6"/>
                    <a:pt x="68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 noEditPoints="1"/>
            </p:cNvSpPr>
            <p:nvPr/>
          </p:nvSpPr>
          <p:spPr bwMode="auto">
            <a:xfrm>
              <a:off x="8775701" y="2908301"/>
              <a:ext cx="280988" cy="349250"/>
            </a:xfrm>
            <a:custGeom>
              <a:avLst/>
              <a:gdLst>
                <a:gd name="T0" fmla="*/ 144 w 177"/>
                <a:gd name="T1" fmla="*/ 0 h 220"/>
                <a:gd name="T2" fmla="*/ 144 w 177"/>
                <a:gd name="T3" fmla="*/ 220 h 220"/>
                <a:gd name="T4" fmla="*/ 177 w 177"/>
                <a:gd name="T5" fmla="*/ 220 h 220"/>
                <a:gd name="T6" fmla="*/ 177 w 177"/>
                <a:gd name="T7" fmla="*/ 0 h 220"/>
                <a:gd name="T8" fmla="*/ 144 w 177"/>
                <a:gd name="T9" fmla="*/ 0 h 220"/>
                <a:gd name="T10" fmla="*/ 97 w 177"/>
                <a:gd name="T11" fmla="*/ 220 h 220"/>
                <a:gd name="T12" fmla="*/ 130 w 177"/>
                <a:gd name="T13" fmla="*/ 220 h 220"/>
                <a:gd name="T14" fmla="*/ 130 w 177"/>
                <a:gd name="T15" fmla="*/ 36 h 220"/>
                <a:gd name="T16" fmla="*/ 97 w 177"/>
                <a:gd name="T17" fmla="*/ 36 h 220"/>
                <a:gd name="T18" fmla="*/ 97 w 177"/>
                <a:gd name="T19" fmla="*/ 220 h 220"/>
                <a:gd name="T20" fmla="*/ 47 w 177"/>
                <a:gd name="T21" fmla="*/ 220 h 220"/>
                <a:gd name="T22" fmla="*/ 80 w 177"/>
                <a:gd name="T23" fmla="*/ 220 h 220"/>
                <a:gd name="T24" fmla="*/ 80 w 177"/>
                <a:gd name="T25" fmla="*/ 71 h 220"/>
                <a:gd name="T26" fmla="*/ 47 w 177"/>
                <a:gd name="T27" fmla="*/ 71 h 220"/>
                <a:gd name="T28" fmla="*/ 47 w 177"/>
                <a:gd name="T29" fmla="*/ 220 h 220"/>
                <a:gd name="T30" fmla="*/ 0 w 177"/>
                <a:gd name="T31" fmla="*/ 220 h 220"/>
                <a:gd name="T32" fmla="*/ 33 w 177"/>
                <a:gd name="T33" fmla="*/ 220 h 220"/>
                <a:gd name="T34" fmla="*/ 33 w 177"/>
                <a:gd name="T35" fmla="*/ 109 h 220"/>
                <a:gd name="T36" fmla="*/ 0 w 177"/>
                <a:gd name="T37" fmla="*/ 109 h 220"/>
                <a:gd name="T38" fmla="*/ 0 w 177"/>
                <a:gd name="T39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7" h="220">
                  <a:moveTo>
                    <a:pt x="144" y="0"/>
                  </a:moveTo>
                  <a:lnTo>
                    <a:pt x="144" y="220"/>
                  </a:lnTo>
                  <a:lnTo>
                    <a:pt x="177" y="220"/>
                  </a:lnTo>
                  <a:lnTo>
                    <a:pt x="177" y="0"/>
                  </a:lnTo>
                  <a:lnTo>
                    <a:pt x="144" y="0"/>
                  </a:lnTo>
                  <a:close/>
                  <a:moveTo>
                    <a:pt x="97" y="220"/>
                  </a:moveTo>
                  <a:lnTo>
                    <a:pt x="130" y="220"/>
                  </a:lnTo>
                  <a:lnTo>
                    <a:pt x="130" y="36"/>
                  </a:lnTo>
                  <a:lnTo>
                    <a:pt x="97" y="36"/>
                  </a:lnTo>
                  <a:lnTo>
                    <a:pt x="97" y="220"/>
                  </a:lnTo>
                  <a:close/>
                  <a:moveTo>
                    <a:pt x="47" y="220"/>
                  </a:moveTo>
                  <a:lnTo>
                    <a:pt x="80" y="220"/>
                  </a:lnTo>
                  <a:lnTo>
                    <a:pt x="80" y="71"/>
                  </a:lnTo>
                  <a:lnTo>
                    <a:pt x="47" y="71"/>
                  </a:lnTo>
                  <a:lnTo>
                    <a:pt x="47" y="220"/>
                  </a:lnTo>
                  <a:close/>
                  <a:moveTo>
                    <a:pt x="0" y="220"/>
                  </a:moveTo>
                  <a:lnTo>
                    <a:pt x="33" y="220"/>
                  </a:lnTo>
                  <a:lnTo>
                    <a:pt x="33" y="109"/>
                  </a:lnTo>
                  <a:lnTo>
                    <a:pt x="0" y="109"/>
                  </a:lnTo>
                  <a:lnTo>
                    <a:pt x="0" y="2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5934076" y="2855913"/>
              <a:ext cx="334963" cy="401638"/>
            </a:xfrm>
            <a:custGeom>
              <a:avLst/>
              <a:gdLst>
                <a:gd name="T0" fmla="*/ 45 w 89"/>
                <a:gd name="T1" fmla="*/ 0 h 107"/>
                <a:gd name="T2" fmla="*/ 0 w 89"/>
                <a:gd name="T3" fmla="*/ 45 h 107"/>
                <a:gd name="T4" fmla="*/ 43 w 89"/>
                <a:gd name="T5" fmla="*/ 43 h 107"/>
                <a:gd name="T6" fmla="*/ 43 w 89"/>
                <a:gd name="T7" fmla="*/ 92 h 107"/>
                <a:gd name="T8" fmla="*/ 31 w 89"/>
                <a:gd name="T9" fmla="*/ 104 h 107"/>
                <a:gd name="T10" fmla="*/ 23 w 89"/>
                <a:gd name="T11" fmla="*/ 101 h 107"/>
                <a:gd name="T12" fmla="*/ 20 w 89"/>
                <a:gd name="T13" fmla="*/ 97 h 107"/>
                <a:gd name="T14" fmla="*/ 20 w 89"/>
                <a:gd name="T15" fmla="*/ 94 h 107"/>
                <a:gd name="T16" fmla="*/ 19 w 89"/>
                <a:gd name="T17" fmla="*/ 92 h 107"/>
                <a:gd name="T18" fmla="*/ 17 w 89"/>
                <a:gd name="T19" fmla="*/ 92 h 107"/>
                <a:gd name="T20" fmla="*/ 17 w 89"/>
                <a:gd name="T21" fmla="*/ 97 h 107"/>
                <a:gd name="T22" fmla="*/ 19 w 89"/>
                <a:gd name="T23" fmla="*/ 101 h 107"/>
                <a:gd name="T24" fmla="*/ 26 w 89"/>
                <a:gd name="T25" fmla="*/ 106 h 107"/>
                <a:gd name="T26" fmla="*/ 31 w 89"/>
                <a:gd name="T27" fmla="*/ 107 h 107"/>
                <a:gd name="T28" fmla="*/ 46 w 89"/>
                <a:gd name="T29" fmla="*/ 93 h 107"/>
                <a:gd name="T30" fmla="*/ 46 w 89"/>
                <a:gd name="T31" fmla="*/ 93 h 107"/>
                <a:gd name="T32" fmla="*/ 46 w 89"/>
                <a:gd name="T33" fmla="*/ 43 h 107"/>
                <a:gd name="T34" fmla="*/ 89 w 89"/>
                <a:gd name="T35" fmla="*/ 45 h 107"/>
                <a:gd name="T36" fmla="*/ 45 w 89"/>
                <a:gd name="T3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9" h="107">
                  <a:moveTo>
                    <a:pt x="45" y="0"/>
                  </a:moveTo>
                  <a:cubicBezTo>
                    <a:pt x="20" y="0"/>
                    <a:pt x="0" y="20"/>
                    <a:pt x="0" y="45"/>
                  </a:cubicBezTo>
                  <a:cubicBezTo>
                    <a:pt x="14" y="30"/>
                    <a:pt x="28" y="28"/>
                    <a:pt x="43" y="43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3" y="99"/>
                    <a:pt x="38" y="104"/>
                    <a:pt x="31" y="104"/>
                  </a:cubicBezTo>
                  <a:cubicBezTo>
                    <a:pt x="28" y="104"/>
                    <a:pt x="25" y="103"/>
                    <a:pt x="23" y="101"/>
                  </a:cubicBezTo>
                  <a:cubicBezTo>
                    <a:pt x="22" y="100"/>
                    <a:pt x="21" y="98"/>
                    <a:pt x="20" y="97"/>
                  </a:cubicBezTo>
                  <a:cubicBezTo>
                    <a:pt x="20" y="96"/>
                    <a:pt x="20" y="95"/>
                    <a:pt x="20" y="94"/>
                  </a:cubicBezTo>
                  <a:cubicBezTo>
                    <a:pt x="20" y="94"/>
                    <a:pt x="20" y="93"/>
                    <a:pt x="19" y="92"/>
                  </a:cubicBezTo>
                  <a:cubicBezTo>
                    <a:pt x="19" y="92"/>
                    <a:pt x="17" y="92"/>
                    <a:pt x="17" y="92"/>
                  </a:cubicBezTo>
                  <a:cubicBezTo>
                    <a:pt x="16" y="93"/>
                    <a:pt x="17" y="95"/>
                    <a:pt x="17" y="97"/>
                  </a:cubicBezTo>
                  <a:cubicBezTo>
                    <a:pt x="18" y="98"/>
                    <a:pt x="18" y="99"/>
                    <a:pt x="19" y="101"/>
                  </a:cubicBezTo>
                  <a:cubicBezTo>
                    <a:pt x="21" y="103"/>
                    <a:pt x="23" y="105"/>
                    <a:pt x="26" y="106"/>
                  </a:cubicBezTo>
                  <a:cubicBezTo>
                    <a:pt x="28" y="107"/>
                    <a:pt x="30" y="107"/>
                    <a:pt x="31" y="107"/>
                  </a:cubicBezTo>
                  <a:cubicBezTo>
                    <a:pt x="39" y="107"/>
                    <a:pt x="45" y="101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61" y="28"/>
                    <a:pt x="75" y="30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5243513" y="2870201"/>
              <a:ext cx="323850" cy="387350"/>
            </a:xfrm>
            <a:custGeom>
              <a:avLst/>
              <a:gdLst>
                <a:gd name="T0" fmla="*/ 17 w 86"/>
                <a:gd name="T1" fmla="*/ 103 h 103"/>
                <a:gd name="T2" fmla="*/ 2 w 86"/>
                <a:gd name="T3" fmla="*/ 75 h 103"/>
                <a:gd name="T4" fmla="*/ 15 w 86"/>
                <a:gd name="T5" fmla="*/ 45 h 103"/>
                <a:gd name="T6" fmla="*/ 19 w 86"/>
                <a:gd name="T7" fmla="*/ 49 h 103"/>
                <a:gd name="T8" fmla="*/ 22 w 86"/>
                <a:gd name="T9" fmla="*/ 53 h 103"/>
                <a:gd name="T10" fmla="*/ 27 w 86"/>
                <a:gd name="T11" fmla="*/ 45 h 103"/>
                <a:gd name="T12" fmla="*/ 27 w 86"/>
                <a:gd name="T13" fmla="*/ 31 h 103"/>
                <a:gd name="T14" fmla="*/ 29 w 86"/>
                <a:gd name="T15" fmla="*/ 34 h 103"/>
                <a:gd name="T16" fmla="*/ 33 w 86"/>
                <a:gd name="T17" fmla="*/ 21 h 103"/>
                <a:gd name="T18" fmla="*/ 48 w 86"/>
                <a:gd name="T19" fmla="*/ 0 h 103"/>
                <a:gd name="T20" fmla="*/ 51 w 86"/>
                <a:gd name="T21" fmla="*/ 14 h 103"/>
                <a:gd name="T22" fmla="*/ 54 w 86"/>
                <a:gd name="T23" fmla="*/ 19 h 103"/>
                <a:gd name="T24" fmla="*/ 63 w 86"/>
                <a:gd name="T25" fmla="*/ 44 h 103"/>
                <a:gd name="T26" fmla="*/ 68 w 86"/>
                <a:gd name="T27" fmla="*/ 33 h 103"/>
                <a:gd name="T28" fmla="*/ 76 w 86"/>
                <a:gd name="T29" fmla="*/ 76 h 103"/>
                <a:gd name="T30" fmla="*/ 81 w 86"/>
                <a:gd name="T31" fmla="*/ 73 h 103"/>
                <a:gd name="T32" fmla="*/ 65 w 86"/>
                <a:gd name="T33" fmla="*/ 103 h 103"/>
                <a:gd name="T34" fmla="*/ 17 w 86"/>
                <a:gd name="T35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6" h="103">
                  <a:moveTo>
                    <a:pt x="17" y="103"/>
                  </a:moveTo>
                  <a:cubicBezTo>
                    <a:pt x="8" y="97"/>
                    <a:pt x="0" y="86"/>
                    <a:pt x="2" y="75"/>
                  </a:cubicBezTo>
                  <a:cubicBezTo>
                    <a:pt x="3" y="64"/>
                    <a:pt x="19" y="56"/>
                    <a:pt x="15" y="45"/>
                  </a:cubicBezTo>
                  <a:cubicBezTo>
                    <a:pt x="17" y="46"/>
                    <a:pt x="18" y="47"/>
                    <a:pt x="19" y="49"/>
                  </a:cubicBezTo>
                  <a:cubicBezTo>
                    <a:pt x="20" y="50"/>
                    <a:pt x="20" y="53"/>
                    <a:pt x="22" y="53"/>
                  </a:cubicBezTo>
                  <a:cubicBezTo>
                    <a:pt x="25" y="54"/>
                    <a:pt x="27" y="48"/>
                    <a:pt x="27" y="45"/>
                  </a:cubicBezTo>
                  <a:cubicBezTo>
                    <a:pt x="28" y="41"/>
                    <a:pt x="26" y="36"/>
                    <a:pt x="27" y="31"/>
                  </a:cubicBezTo>
                  <a:cubicBezTo>
                    <a:pt x="27" y="31"/>
                    <a:pt x="28" y="36"/>
                    <a:pt x="29" y="34"/>
                  </a:cubicBezTo>
                  <a:cubicBezTo>
                    <a:pt x="32" y="30"/>
                    <a:pt x="31" y="25"/>
                    <a:pt x="33" y="21"/>
                  </a:cubicBezTo>
                  <a:cubicBezTo>
                    <a:pt x="37" y="13"/>
                    <a:pt x="45" y="3"/>
                    <a:pt x="48" y="0"/>
                  </a:cubicBezTo>
                  <a:cubicBezTo>
                    <a:pt x="46" y="5"/>
                    <a:pt x="48" y="10"/>
                    <a:pt x="51" y="14"/>
                  </a:cubicBezTo>
                  <a:cubicBezTo>
                    <a:pt x="53" y="18"/>
                    <a:pt x="50" y="24"/>
                    <a:pt x="54" y="19"/>
                  </a:cubicBezTo>
                  <a:cubicBezTo>
                    <a:pt x="55" y="32"/>
                    <a:pt x="64" y="30"/>
                    <a:pt x="63" y="44"/>
                  </a:cubicBezTo>
                  <a:cubicBezTo>
                    <a:pt x="64" y="32"/>
                    <a:pt x="68" y="33"/>
                    <a:pt x="68" y="33"/>
                  </a:cubicBezTo>
                  <a:cubicBezTo>
                    <a:pt x="68" y="54"/>
                    <a:pt x="86" y="53"/>
                    <a:pt x="76" y="76"/>
                  </a:cubicBezTo>
                  <a:cubicBezTo>
                    <a:pt x="78" y="76"/>
                    <a:pt x="79" y="75"/>
                    <a:pt x="81" y="73"/>
                  </a:cubicBezTo>
                  <a:cubicBezTo>
                    <a:pt x="82" y="86"/>
                    <a:pt x="76" y="97"/>
                    <a:pt x="65" y="103"/>
                  </a:cubicBezTo>
                  <a:lnTo>
                    <a:pt x="17" y="10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4511676" y="2941638"/>
              <a:ext cx="365125" cy="315913"/>
            </a:xfrm>
            <a:custGeom>
              <a:avLst/>
              <a:gdLst>
                <a:gd name="T0" fmla="*/ 0 w 97"/>
                <a:gd name="T1" fmla="*/ 84 h 84"/>
                <a:gd name="T2" fmla="*/ 48 w 97"/>
                <a:gd name="T3" fmla="*/ 41 h 84"/>
                <a:gd name="T4" fmla="*/ 48 w 97"/>
                <a:gd name="T5" fmla="*/ 39 h 84"/>
                <a:gd name="T6" fmla="*/ 49 w 97"/>
                <a:gd name="T7" fmla="*/ 41 h 84"/>
                <a:gd name="T8" fmla="*/ 72 w 97"/>
                <a:gd name="T9" fmla="*/ 84 h 84"/>
                <a:gd name="T10" fmla="*/ 49 w 97"/>
                <a:gd name="T11" fmla="*/ 0 h 84"/>
                <a:gd name="T12" fmla="*/ 48 w 97"/>
                <a:gd name="T13" fmla="*/ 38 h 84"/>
                <a:gd name="T14" fmla="*/ 49 w 97"/>
                <a:gd name="T15" fmla="*/ 36 h 84"/>
                <a:gd name="T16" fmla="*/ 49 w 97"/>
                <a:gd name="T17" fmla="*/ 36 h 84"/>
                <a:gd name="T18" fmla="*/ 48 w 97"/>
                <a:gd name="T19" fmla="*/ 34 h 84"/>
                <a:gd name="T20" fmla="*/ 49 w 97"/>
                <a:gd name="T21" fmla="*/ 36 h 84"/>
                <a:gd name="T22" fmla="*/ 48 w 97"/>
                <a:gd name="T23" fmla="*/ 33 h 84"/>
                <a:gd name="T24" fmla="*/ 49 w 97"/>
                <a:gd name="T25" fmla="*/ 31 h 84"/>
                <a:gd name="T26" fmla="*/ 49 w 97"/>
                <a:gd name="T27" fmla="*/ 31 h 84"/>
                <a:gd name="T28" fmla="*/ 48 w 97"/>
                <a:gd name="T29" fmla="*/ 29 h 84"/>
                <a:gd name="T30" fmla="*/ 49 w 97"/>
                <a:gd name="T31" fmla="*/ 31 h 84"/>
                <a:gd name="T32" fmla="*/ 48 w 97"/>
                <a:gd name="T33" fmla="*/ 28 h 84"/>
                <a:gd name="T34" fmla="*/ 49 w 97"/>
                <a:gd name="T35" fmla="*/ 26 h 84"/>
                <a:gd name="T36" fmla="*/ 49 w 97"/>
                <a:gd name="T37" fmla="*/ 25 h 84"/>
                <a:gd name="T38" fmla="*/ 48 w 97"/>
                <a:gd name="T39" fmla="*/ 24 h 84"/>
                <a:gd name="T40" fmla="*/ 49 w 97"/>
                <a:gd name="T41" fmla="*/ 25 h 84"/>
                <a:gd name="T42" fmla="*/ 48 w 97"/>
                <a:gd name="T43" fmla="*/ 23 h 84"/>
                <a:gd name="T44" fmla="*/ 49 w 97"/>
                <a:gd name="T45" fmla="*/ 21 h 84"/>
                <a:gd name="T46" fmla="*/ 49 w 97"/>
                <a:gd name="T47" fmla="*/ 20 h 84"/>
                <a:gd name="T48" fmla="*/ 48 w 97"/>
                <a:gd name="T49" fmla="*/ 19 h 84"/>
                <a:gd name="T50" fmla="*/ 49 w 97"/>
                <a:gd name="T51" fmla="*/ 20 h 84"/>
                <a:gd name="T52" fmla="*/ 48 w 97"/>
                <a:gd name="T53" fmla="*/ 18 h 84"/>
                <a:gd name="T54" fmla="*/ 49 w 97"/>
                <a:gd name="T55" fmla="*/ 16 h 84"/>
                <a:gd name="T56" fmla="*/ 49 w 97"/>
                <a:gd name="T57" fmla="*/ 15 h 84"/>
                <a:gd name="T58" fmla="*/ 48 w 97"/>
                <a:gd name="T59" fmla="*/ 14 h 84"/>
                <a:gd name="T60" fmla="*/ 49 w 97"/>
                <a:gd name="T61" fmla="*/ 15 h 84"/>
                <a:gd name="T62" fmla="*/ 48 w 97"/>
                <a:gd name="T63" fmla="*/ 13 h 84"/>
                <a:gd name="T64" fmla="*/ 49 w 97"/>
                <a:gd name="T65" fmla="*/ 1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7" h="84">
                  <a:moveTo>
                    <a:pt x="49" y="0"/>
                  </a:moveTo>
                  <a:cubicBezTo>
                    <a:pt x="43" y="34"/>
                    <a:pt x="27" y="62"/>
                    <a:pt x="0" y="84"/>
                  </a:cubicBezTo>
                  <a:cubicBezTo>
                    <a:pt x="25" y="84"/>
                    <a:pt x="25" y="84"/>
                    <a:pt x="25" y="84"/>
                  </a:cubicBezTo>
                  <a:cubicBezTo>
                    <a:pt x="44" y="70"/>
                    <a:pt x="43" y="73"/>
                    <a:pt x="48" y="41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4" y="73"/>
                    <a:pt x="53" y="70"/>
                    <a:pt x="72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70" y="62"/>
                    <a:pt x="54" y="34"/>
                    <a:pt x="49" y="0"/>
                  </a:cubicBezTo>
                  <a:close/>
                  <a:moveTo>
                    <a:pt x="49" y="38"/>
                  </a:moveTo>
                  <a:cubicBezTo>
                    <a:pt x="48" y="38"/>
                    <a:pt x="48" y="38"/>
                    <a:pt x="48" y="38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9" y="36"/>
                    <a:pt x="49" y="36"/>
                    <a:pt x="49" y="36"/>
                  </a:cubicBezTo>
                  <a:lnTo>
                    <a:pt x="49" y="38"/>
                  </a:lnTo>
                  <a:close/>
                  <a:moveTo>
                    <a:pt x="49" y="36"/>
                  </a:moveTo>
                  <a:cubicBezTo>
                    <a:pt x="48" y="36"/>
                    <a:pt x="48" y="36"/>
                    <a:pt x="48" y="36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lnTo>
                    <a:pt x="49" y="36"/>
                  </a:lnTo>
                  <a:close/>
                  <a:moveTo>
                    <a:pt x="49" y="33"/>
                  </a:moveTo>
                  <a:cubicBezTo>
                    <a:pt x="48" y="33"/>
                    <a:pt x="48" y="33"/>
                    <a:pt x="48" y="33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9" y="31"/>
                    <a:pt x="49" y="31"/>
                    <a:pt x="49" y="31"/>
                  </a:cubicBezTo>
                  <a:lnTo>
                    <a:pt x="49" y="33"/>
                  </a:lnTo>
                  <a:close/>
                  <a:moveTo>
                    <a:pt x="49" y="31"/>
                  </a:moveTo>
                  <a:cubicBezTo>
                    <a:pt x="48" y="31"/>
                    <a:pt x="48" y="31"/>
                    <a:pt x="48" y="31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9" y="29"/>
                    <a:pt x="49" y="29"/>
                    <a:pt x="49" y="29"/>
                  </a:cubicBezTo>
                  <a:lnTo>
                    <a:pt x="49" y="31"/>
                  </a:lnTo>
                  <a:close/>
                  <a:moveTo>
                    <a:pt x="49" y="28"/>
                  </a:moveTo>
                  <a:cubicBezTo>
                    <a:pt x="48" y="28"/>
                    <a:pt x="48" y="28"/>
                    <a:pt x="48" y="28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9" y="26"/>
                    <a:pt x="49" y="26"/>
                    <a:pt x="49" y="26"/>
                  </a:cubicBezTo>
                  <a:lnTo>
                    <a:pt x="49" y="28"/>
                  </a:lnTo>
                  <a:close/>
                  <a:moveTo>
                    <a:pt x="49" y="25"/>
                  </a:moveTo>
                  <a:cubicBezTo>
                    <a:pt x="48" y="25"/>
                    <a:pt x="48" y="25"/>
                    <a:pt x="48" y="25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9" y="24"/>
                    <a:pt x="49" y="24"/>
                    <a:pt x="49" y="24"/>
                  </a:cubicBezTo>
                  <a:lnTo>
                    <a:pt x="49" y="25"/>
                  </a:lnTo>
                  <a:close/>
                  <a:moveTo>
                    <a:pt x="49" y="23"/>
                  </a:moveTo>
                  <a:cubicBezTo>
                    <a:pt x="48" y="23"/>
                    <a:pt x="48" y="23"/>
                    <a:pt x="48" y="23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9" y="21"/>
                    <a:pt x="49" y="21"/>
                    <a:pt x="49" y="21"/>
                  </a:cubicBezTo>
                  <a:lnTo>
                    <a:pt x="49" y="23"/>
                  </a:lnTo>
                  <a:close/>
                  <a:moveTo>
                    <a:pt x="49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9" y="19"/>
                    <a:pt x="49" y="19"/>
                    <a:pt x="49" y="19"/>
                  </a:cubicBezTo>
                  <a:lnTo>
                    <a:pt x="49" y="20"/>
                  </a:lnTo>
                  <a:close/>
                  <a:moveTo>
                    <a:pt x="49" y="18"/>
                  </a:moveTo>
                  <a:cubicBezTo>
                    <a:pt x="48" y="18"/>
                    <a:pt x="48" y="18"/>
                    <a:pt x="48" y="18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9" y="16"/>
                    <a:pt x="49" y="16"/>
                    <a:pt x="49" y="16"/>
                  </a:cubicBezTo>
                  <a:lnTo>
                    <a:pt x="49" y="18"/>
                  </a:lnTo>
                  <a:close/>
                  <a:moveTo>
                    <a:pt x="49" y="15"/>
                  </a:moveTo>
                  <a:cubicBezTo>
                    <a:pt x="48" y="15"/>
                    <a:pt x="48" y="15"/>
                    <a:pt x="48" y="15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9" y="14"/>
                    <a:pt x="49" y="14"/>
                    <a:pt x="49" y="14"/>
                  </a:cubicBezTo>
                  <a:lnTo>
                    <a:pt x="49" y="15"/>
                  </a:lnTo>
                  <a:close/>
                  <a:moveTo>
                    <a:pt x="49" y="13"/>
                  </a:moveTo>
                  <a:cubicBezTo>
                    <a:pt x="48" y="13"/>
                    <a:pt x="48" y="13"/>
                    <a:pt x="48" y="13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9" y="11"/>
                    <a:pt x="49" y="11"/>
                    <a:pt x="49" y="11"/>
                  </a:cubicBezTo>
                  <a:lnTo>
                    <a:pt x="49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6646863" y="2946401"/>
              <a:ext cx="315913" cy="311150"/>
            </a:xfrm>
            <a:custGeom>
              <a:avLst/>
              <a:gdLst>
                <a:gd name="T0" fmla="*/ 83 w 84"/>
                <a:gd name="T1" fmla="*/ 6 h 83"/>
                <a:gd name="T2" fmla="*/ 82 w 84"/>
                <a:gd name="T3" fmla="*/ 5 h 83"/>
                <a:gd name="T4" fmla="*/ 79 w 84"/>
                <a:gd name="T5" fmla="*/ 3 h 83"/>
                <a:gd name="T6" fmla="*/ 75 w 84"/>
                <a:gd name="T7" fmla="*/ 4 h 83"/>
                <a:gd name="T8" fmla="*/ 63 w 84"/>
                <a:gd name="T9" fmla="*/ 12 h 83"/>
                <a:gd name="T10" fmla="*/ 0 w 84"/>
                <a:gd name="T11" fmla="*/ 0 h 83"/>
                <a:gd name="T12" fmla="*/ 43 w 84"/>
                <a:gd name="T13" fmla="*/ 24 h 83"/>
                <a:gd name="T14" fmla="*/ 21 w 84"/>
                <a:gd name="T15" fmla="*/ 38 h 83"/>
                <a:gd name="T16" fmla="*/ 3 w 84"/>
                <a:gd name="T17" fmla="*/ 34 h 83"/>
                <a:gd name="T18" fmla="*/ 20 w 84"/>
                <a:gd name="T19" fmla="*/ 46 h 83"/>
                <a:gd name="T20" fmla="*/ 23 w 84"/>
                <a:gd name="T21" fmla="*/ 66 h 83"/>
                <a:gd name="T22" fmla="*/ 27 w 84"/>
                <a:gd name="T23" fmla="*/ 48 h 83"/>
                <a:gd name="T24" fmla="*/ 49 w 84"/>
                <a:gd name="T25" fmla="*/ 34 h 83"/>
                <a:gd name="T26" fmla="*/ 54 w 84"/>
                <a:gd name="T27" fmla="*/ 83 h 83"/>
                <a:gd name="T28" fmla="*/ 69 w 84"/>
                <a:gd name="T29" fmla="*/ 21 h 83"/>
                <a:gd name="T30" fmla="*/ 81 w 84"/>
                <a:gd name="T31" fmla="*/ 13 h 83"/>
                <a:gd name="T32" fmla="*/ 84 w 84"/>
                <a:gd name="T33" fmla="*/ 10 h 83"/>
                <a:gd name="T34" fmla="*/ 83 w 84"/>
                <a:gd name="T35" fmla="*/ 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" h="83">
                  <a:moveTo>
                    <a:pt x="83" y="6"/>
                  </a:moveTo>
                  <a:cubicBezTo>
                    <a:pt x="82" y="5"/>
                    <a:pt x="82" y="5"/>
                    <a:pt x="82" y="5"/>
                  </a:cubicBezTo>
                  <a:cubicBezTo>
                    <a:pt x="82" y="4"/>
                    <a:pt x="80" y="3"/>
                    <a:pt x="79" y="3"/>
                  </a:cubicBezTo>
                  <a:cubicBezTo>
                    <a:pt x="78" y="3"/>
                    <a:pt x="76" y="3"/>
                    <a:pt x="75" y="4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2" y="13"/>
                    <a:pt x="83" y="11"/>
                    <a:pt x="84" y="10"/>
                  </a:cubicBezTo>
                  <a:cubicBezTo>
                    <a:pt x="84" y="9"/>
                    <a:pt x="84" y="7"/>
                    <a:pt x="83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7312026" y="2995613"/>
              <a:ext cx="393700" cy="261938"/>
            </a:xfrm>
            <a:custGeom>
              <a:avLst/>
              <a:gdLst>
                <a:gd name="T0" fmla="*/ 23 w 105"/>
                <a:gd name="T1" fmla="*/ 48 h 70"/>
                <a:gd name="T2" fmla="*/ 12 w 105"/>
                <a:gd name="T3" fmla="*/ 59 h 70"/>
                <a:gd name="T4" fmla="*/ 23 w 105"/>
                <a:gd name="T5" fmla="*/ 70 h 70"/>
                <a:gd name="T6" fmla="*/ 34 w 105"/>
                <a:gd name="T7" fmla="*/ 59 h 70"/>
                <a:gd name="T8" fmla="*/ 23 w 105"/>
                <a:gd name="T9" fmla="*/ 48 h 70"/>
                <a:gd name="T10" fmla="*/ 82 w 105"/>
                <a:gd name="T11" fmla="*/ 48 h 70"/>
                <a:gd name="T12" fmla="*/ 71 w 105"/>
                <a:gd name="T13" fmla="*/ 59 h 70"/>
                <a:gd name="T14" fmla="*/ 82 w 105"/>
                <a:gd name="T15" fmla="*/ 70 h 70"/>
                <a:gd name="T16" fmla="*/ 93 w 105"/>
                <a:gd name="T17" fmla="*/ 59 h 70"/>
                <a:gd name="T18" fmla="*/ 82 w 105"/>
                <a:gd name="T19" fmla="*/ 48 h 70"/>
                <a:gd name="T20" fmla="*/ 101 w 105"/>
                <a:gd name="T21" fmla="*/ 31 h 70"/>
                <a:gd name="T22" fmla="*/ 80 w 105"/>
                <a:gd name="T23" fmla="*/ 31 h 70"/>
                <a:gd name="T24" fmla="*/ 75 w 105"/>
                <a:gd name="T25" fmla="*/ 18 h 70"/>
                <a:gd name="T26" fmla="*/ 66 w 105"/>
                <a:gd name="T27" fmla="*/ 5 h 70"/>
                <a:gd name="T28" fmla="*/ 43 w 105"/>
                <a:gd name="T29" fmla="*/ 0 h 70"/>
                <a:gd name="T30" fmla="*/ 27 w 105"/>
                <a:gd name="T31" fmla="*/ 2 h 70"/>
                <a:gd name="T32" fmla="*/ 15 w 105"/>
                <a:gd name="T33" fmla="*/ 31 h 70"/>
                <a:gd name="T34" fmla="*/ 4 w 105"/>
                <a:gd name="T35" fmla="*/ 31 h 70"/>
                <a:gd name="T36" fmla="*/ 0 w 105"/>
                <a:gd name="T37" fmla="*/ 35 h 70"/>
                <a:gd name="T38" fmla="*/ 0 w 105"/>
                <a:gd name="T39" fmla="*/ 53 h 70"/>
                <a:gd name="T40" fmla="*/ 4 w 105"/>
                <a:gd name="T41" fmla="*/ 57 h 70"/>
                <a:gd name="T42" fmla="*/ 10 w 105"/>
                <a:gd name="T43" fmla="*/ 57 h 70"/>
                <a:gd name="T44" fmla="*/ 10 w 105"/>
                <a:gd name="T45" fmla="*/ 57 h 70"/>
                <a:gd name="T46" fmla="*/ 23 w 105"/>
                <a:gd name="T47" fmla="*/ 44 h 70"/>
                <a:gd name="T48" fmla="*/ 36 w 105"/>
                <a:gd name="T49" fmla="*/ 57 h 70"/>
                <a:gd name="T50" fmla="*/ 36 w 105"/>
                <a:gd name="T51" fmla="*/ 57 h 70"/>
                <a:gd name="T52" fmla="*/ 69 w 105"/>
                <a:gd name="T53" fmla="*/ 57 h 70"/>
                <a:gd name="T54" fmla="*/ 69 w 105"/>
                <a:gd name="T55" fmla="*/ 57 h 70"/>
                <a:gd name="T56" fmla="*/ 82 w 105"/>
                <a:gd name="T57" fmla="*/ 44 h 70"/>
                <a:gd name="T58" fmla="*/ 95 w 105"/>
                <a:gd name="T59" fmla="*/ 57 h 70"/>
                <a:gd name="T60" fmla="*/ 95 w 105"/>
                <a:gd name="T61" fmla="*/ 57 h 70"/>
                <a:gd name="T62" fmla="*/ 101 w 105"/>
                <a:gd name="T63" fmla="*/ 57 h 70"/>
                <a:gd name="T64" fmla="*/ 105 w 105"/>
                <a:gd name="T65" fmla="*/ 53 h 70"/>
                <a:gd name="T66" fmla="*/ 105 w 105"/>
                <a:gd name="T67" fmla="*/ 35 h 70"/>
                <a:gd name="T68" fmla="*/ 101 w 105"/>
                <a:gd name="T69" fmla="*/ 31 h 70"/>
                <a:gd name="T70" fmla="*/ 42 w 105"/>
                <a:gd name="T71" fmla="*/ 33 h 70"/>
                <a:gd name="T72" fmla="*/ 20 w 105"/>
                <a:gd name="T73" fmla="*/ 33 h 70"/>
                <a:gd name="T74" fmla="*/ 21 w 105"/>
                <a:gd name="T75" fmla="*/ 16 h 70"/>
                <a:gd name="T76" fmla="*/ 22 w 105"/>
                <a:gd name="T77" fmla="*/ 11 h 70"/>
                <a:gd name="T78" fmla="*/ 30 w 105"/>
                <a:gd name="T79" fmla="*/ 5 h 70"/>
                <a:gd name="T80" fmla="*/ 42 w 105"/>
                <a:gd name="T81" fmla="*/ 5 h 70"/>
                <a:gd name="T82" fmla="*/ 42 w 105"/>
                <a:gd name="T83" fmla="*/ 33 h 70"/>
                <a:gd name="T84" fmla="*/ 46 w 105"/>
                <a:gd name="T85" fmla="*/ 33 h 70"/>
                <a:gd name="T86" fmla="*/ 46 w 105"/>
                <a:gd name="T87" fmla="*/ 5 h 70"/>
                <a:gd name="T88" fmla="*/ 58 w 105"/>
                <a:gd name="T89" fmla="*/ 5 h 70"/>
                <a:gd name="T90" fmla="*/ 75 w 105"/>
                <a:gd name="T91" fmla="*/ 25 h 70"/>
                <a:gd name="T92" fmla="*/ 77 w 105"/>
                <a:gd name="T93" fmla="*/ 33 h 70"/>
                <a:gd name="T94" fmla="*/ 46 w 105"/>
                <a:gd name="T95" fmla="*/ 3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5" h="70">
                  <a:moveTo>
                    <a:pt x="23" y="48"/>
                  </a:moveTo>
                  <a:cubicBezTo>
                    <a:pt x="17" y="48"/>
                    <a:pt x="12" y="53"/>
                    <a:pt x="12" y="59"/>
                  </a:cubicBezTo>
                  <a:cubicBezTo>
                    <a:pt x="12" y="65"/>
                    <a:pt x="17" y="70"/>
                    <a:pt x="23" y="70"/>
                  </a:cubicBezTo>
                  <a:cubicBezTo>
                    <a:pt x="29" y="70"/>
                    <a:pt x="34" y="65"/>
                    <a:pt x="34" y="59"/>
                  </a:cubicBezTo>
                  <a:cubicBezTo>
                    <a:pt x="34" y="53"/>
                    <a:pt x="29" y="48"/>
                    <a:pt x="23" y="48"/>
                  </a:cubicBezTo>
                  <a:close/>
                  <a:moveTo>
                    <a:pt x="82" y="48"/>
                  </a:moveTo>
                  <a:cubicBezTo>
                    <a:pt x="76" y="48"/>
                    <a:pt x="71" y="53"/>
                    <a:pt x="71" y="59"/>
                  </a:cubicBezTo>
                  <a:cubicBezTo>
                    <a:pt x="71" y="65"/>
                    <a:pt x="76" y="70"/>
                    <a:pt x="82" y="70"/>
                  </a:cubicBezTo>
                  <a:cubicBezTo>
                    <a:pt x="88" y="70"/>
                    <a:pt x="93" y="65"/>
                    <a:pt x="93" y="59"/>
                  </a:cubicBezTo>
                  <a:cubicBezTo>
                    <a:pt x="93" y="53"/>
                    <a:pt x="88" y="48"/>
                    <a:pt x="82" y="48"/>
                  </a:cubicBezTo>
                  <a:close/>
                  <a:moveTo>
                    <a:pt x="101" y="31"/>
                  </a:moveTo>
                  <a:cubicBezTo>
                    <a:pt x="80" y="31"/>
                    <a:pt x="80" y="31"/>
                    <a:pt x="80" y="31"/>
                  </a:cubicBezTo>
                  <a:cubicBezTo>
                    <a:pt x="80" y="26"/>
                    <a:pt x="77" y="21"/>
                    <a:pt x="75" y="18"/>
                  </a:cubicBezTo>
                  <a:cubicBezTo>
                    <a:pt x="73" y="13"/>
                    <a:pt x="70" y="8"/>
                    <a:pt x="66" y="5"/>
                  </a:cubicBezTo>
                  <a:cubicBezTo>
                    <a:pt x="60" y="0"/>
                    <a:pt x="51" y="0"/>
                    <a:pt x="43" y="0"/>
                  </a:cubicBezTo>
                  <a:cubicBezTo>
                    <a:pt x="38" y="0"/>
                    <a:pt x="32" y="0"/>
                    <a:pt x="27" y="2"/>
                  </a:cubicBezTo>
                  <a:cubicBezTo>
                    <a:pt x="17" y="7"/>
                    <a:pt x="15" y="21"/>
                    <a:pt x="15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2" y="31"/>
                    <a:pt x="0" y="33"/>
                    <a:pt x="0" y="35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5"/>
                    <a:pt x="2" y="57"/>
                    <a:pt x="4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0" y="50"/>
                    <a:pt x="16" y="44"/>
                    <a:pt x="23" y="44"/>
                  </a:cubicBezTo>
                  <a:cubicBezTo>
                    <a:pt x="30" y="44"/>
                    <a:pt x="36" y="50"/>
                    <a:pt x="36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69" y="57"/>
                    <a:pt x="69" y="57"/>
                    <a:pt x="69" y="57"/>
                  </a:cubicBezTo>
                  <a:cubicBezTo>
                    <a:pt x="69" y="57"/>
                    <a:pt x="69" y="57"/>
                    <a:pt x="69" y="57"/>
                  </a:cubicBezTo>
                  <a:cubicBezTo>
                    <a:pt x="69" y="50"/>
                    <a:pt x="75" y="44"/>
                    <a:pt x="82" y="44"/>
                  </a:cubicBezTo>
                  <a:cubicBezTo>
                    <a:pt x="89" y="44"/>
                    <a:pt x="95" y="50"/>
                    <a:pt x="95" y="57"/>
                  </a:cubicBezTo>
                  <a:cubicBezTo>
                    <a:pt x="95" y="57"/>
                    <a:pt x="95" y="57"/>
                    <a:pt x="95" y="57"/>
                  </a:cubicBezTo>
                  <a:cubicBezTo>
                    <a:pt x="101" y="57"/>
                    <a:pt x="101" y="57"/>
                    <a:pt x="101" y="57"/>
                  </a:cubicBezTo>
                  <a:cubicBezTo>
                    <a:pt x="103" y="57"/>
                    <a:pt x="105" y="55"/>
                    <a:pt x="105" y="53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3"/>
                    <a:pt x="103" y="31"/>
                    <a:pt x="101" y="31"/>
                  </a:cubicBezTo>
                  <a:close/>
                  <a:moveTo>
                    <a:pt x="42" y="33"/>
                  </a:move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0" y="20"/>
                    <a:pt x="21" y="16"/>
                  </a:cubicBezTo>
                  <a:cubicBezTo>
                    <a:pt x="21" y="14"/>
                    <a:pt x="22" y="13"/>
                    <a:pt x="22" y="11"/>
                  </a:cubicBezTo>
                  <a:cubicBezTo>
                    <a:pt x="24" y="8"/>
                    <a:pt x="26" y="5"/>
                    <a:pt x="30" y="5"/>
                  </a:cubicBezTo>
                  <a:cubicBezTo>
                    <a:pt x="31" y="5"/>
                    <a:pt x="42" y="5"/>
                    <a:pt x="42" y="5"/>
                  </a:cubicBezTo>
                  <a:lnTo>
                    <a:pt x="42" y="33"/>
                  </a:lnTo>
                  <a:close/>
                  <a:moveTo>
                    <a:pt x="46" y="33"/>
                  </a:moveTo>
                  <a:cubicBezTo>
                    <a:pt x="46" y="5"/>
                    <a:pt x="46" y="5"/>
                    <a:pt x="46" y="5"/>
                  </a:cubicBezTo>
                  <a:cubicBezTo>
                    <a:pt x="50" y="5"/>
                    <a:pt x="54" y="4"/>
                    <a:pt x="58" y="5"/>
                  </a:cubicBezTo>
                  <a:cubicBezTo>
                    <a:pt x="67" y="7"/>
                    <a:pt x="71" y="18"/>
                    <a:pt x="75" y="25"/>
                  </a:cubicBezTo>
                  <a:cubicBezTo>
                    <a:pt x="76" y="27"/>
                    <a:pt x="77" y="33"/>
                    <a:pt x="77" y="33"/>
                  </a:cubicBezTo>
                  <a:lnTo>
                    <a:pt x="46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7991476" y="2946401"/>
              <a:ext cx="442913" cy="311150"/>
            </a:xfrm>
            <a:custGeom>
              <a:avLst/>
              <a:gdLst>
                <a:gd name="T0" fmla="*/ 27 w 118"/>
                <a:gd name="T1" fmla="*/ 0 h 83"/>
                <a:gd name="T2" fmla="*/ 11 w 118"/>
                <a:gd name="T3" fmla="*/ 35 h 83"/>
                <a:gd name="T4" fmla="*/ 118 w 118"/>
                <a:gd name="T5" fmla="*/ 35 h 83"/>
                <a:gd name="T6" fmla="*/ 15 w 118"/>
                <a:gd name="T7" fmla="*/ 45 h 83"/>
                <a:gd name="T8" fmla="*/ 20 w 118"/>
                <a:gd name="T9" fmla="*/ 33 h 83"/>
                <a:gd name="T10" fmla="*/ 14 w 118"/>
                <a:gd name="T11" fmla="*/ 29 h 83"/>
                <a:gd name="T12" fmla="*/ 20 w 118"/>
                <a:gd name="T13" fmla="*/ 28 h 83"/>
                <a:gd name="T14" fmla="*/ 14 w 118"/>
                <a:gd name="T15" fmla="*/ 24 h 83"/>
                <a:gd name="T16" fmla="*/ 20 w 118"/>
                <a:gd name="T17" fmla="*/ 28 h 83"/>
                <a:gd name="T18" fmla="*/ 14 w 118"/>
                <a:gd name="T19" fmla="*/ 22 h 83"/>
                <a:gd name="T20" fmla="*/ 20 w 118"/>
                <a:gd name="T21" fmla="*/ 18 h 83"/>
                <a:gd name="T22" fmla="*/ 14 w 118"/>
                <a:gd name="T23" fmla="*/ 16 h 83"/>
                <a:gd name="T24" fmla="*/ 20 w 118"/>
                <a:gd name="T25" fmla="*/ 12 h 83"/>
                <a:gd name="T26" fmla="*/ 24 w 118"/>
                <a:gd name="T27" fmla="*/ 48 h 83"/>
                <a:gd name="T28" fmla="*/ 34 w 118"/>
                <a:gd name="T29" fmla="*/ 33 h 83"/>
                <a:gd name="T30" fmla="*/ 27 w 118"/>
                <a:gd name="T31" fmla="*/ 29 h 83"/>
                <a:gd name="T32" fmla="*/ 34 w 118"/>
                <a:gd name="T33" fmla="*/ 33 h 83"/>
                <a:gd name="T34" fmla="*/ 27 w 118"/>
                <a:gd name="T35" fmla="*/ 28 h 83"/>
                <a:gd name="T36" fmla="*/ 34 w 118"/>
                <a:gd name="T37" fmla="*/ 24 h 83"/>
                <a:gd name="T38" fmla="*/ 27 w 118"/>
                <a:gd name="T39" fmla="*/ 22 h 83"/>
                <a:gd name="T40" fmla="*/ 33 w 118"/>
                <a:gd name="T41" fmla="*/ 18 h 83"/>
                <a:gd name="T42" fmla="*/ 33 w 118"/>
                <a:gd name="T43" fmla="*/ 16 h 83"/>
                <a:gd name="T44" fmla="*/ 27 w 118"/>
                <a:gd name="T45" fmla="*/ 12 h 83"/>
                <a:gd name="T46" fmla="*/ 40 w 118"/>
                <a:gd name="T47" fmla="*/ 51 h 83"/>
                <a:gd name="T48" fmla="*/ 40 w 118"/>
                <a:gd name="T49" fmla="*/ 51 h 83"/>
                <a:gd name="T50" fmla="*/ 40 w 118"/>
                <a:gd name="T51" fmla="*/ 33 h 83"/>
                <a:gd name="T52" fmla="*/ 47 w 118"/>
                <a:gd name="T53" fmla="*/ 29 h 83"/>
                <a:gd name="T54" fmla="*/ 40 w 118"/>
                <a:gd name="T55" fmla="*/ 28 h 83"/>
                <a:gd name="T56" fmla="*/ 47 w 118"/>
                <a:gd name="T57" fmla="*/ 24 h 83"/>
                <a:gd name="T58" fmla="*/ 47 w 118"/>
                <a:gd name="T59" fmla="*/ 22 h 83"/>
                <a:gd name="T60" fmla="*/ 40 w 118"/>
                <a:gd name="T61" fmla="*/ 18 h 83"/>
                <a:gd name="T62" fmla="*/ 47 w 118"/>
                <a:gd name="T63" fmla="*/ 16 h 83"/>
                <a:gd name="T64" fmla="*/ 40 w 118"/>
                <a:gd name="T65" fmla="*/ 12 h 83"/>
                <a:gd name="T66" fmla="*/ 47 w 118"/>
                <a:gd name="T67" fmla="*/ 16 h 83"/>
                <a:gd name="T68" fmla="*/ 55 w 118"/>
                <a:gd name="T69" fmla="*/ 48 h 83"/>
                <a:gd name="T70" fmla="*/ 53 w 118"/>
                <a:gd name="T71" fmla="*/ 33 h 83"/>
                <a:gd name="T72" fmla="*/ 60 w 118"/>
                <a:gd name="T73" fmla="*/ 29 h 83"/>
                <a:gd name="T74" fmla="*/ 60 w 118"/>
                <a:gd name="T75" fmla="*/ 28 h 83"/>
                <a:gd name="T76" fmla="*/ 53 w 118"/>
                <a:gd name="T77" fmla="*/ 24 h 83"/>
                <a:gd name="T78" fmla="*/ 60 w 118"/>
                <a:gd name="T79" fmla="*/ 22 h 83"/>
                <a:gd name="T80" fmla="*/ 53 w 118"/>
                <a:gd name="T81" fmla="*/ 18 h 83"/>
                <a:gd name="T82" fmla="*/ 60 w 118"/>
                <a:gd name="T83" fmla="*/ 22 h 83"/>
                <a:gd name="T84" fmla="*/ 53 w 118"/>
                <a:gd name="T85" fmla="*/ 16 h 83"/>
                <a:gd name="T86" fmla="*/ 60 w 118"/>
                <a:gd name="T87" fmla="*/ 12 h 83"/>
                <a:gd name="T88" fmla="*/ 64 w 118"/>
                <a:gd name="T89" fmla="*/ 45 h 83"/>
                <a:gd name="T90" fmla="*/ 73 w 118"/>
                <a:gd name="T91" fmla="*/ 33 h 83"/>
                <a:gd name="T92" fmla="*/ 66 w 118"/>
                <a:gd name="T93" fmla="*/ 29 h 83"/>
                <a:gd name="T94" fmla="*/ 73 w 118"/>
                <a:gd name="T95" fmla="*/ 28 h 83"/>
                <a:gd name="T96" fmla="*/ 66 w 118"/>
                <a:gd name="T97" fmla="*/ 24 h 83"/>
                <a:gd name="T98" fmla="*/ 73 w 118"/>
                <a:gd name="T99" fmla="*/ 28 h 83"/>
                <a:gd name="T100" fmla="*/ 66 w 118"/>
                <a:gd name="T101" fmla="*/ 22 h 83"/>
                <a:gd name="T102" fmla="*/ 73 w 118"/>
                <a:gd name="T103" fmla="*/ 18 h 83"/>
                <a:gd name="T104" fmla="*/ 66 w 118"/>
                <a:gd name="T105" fmla="*/ 16 h 83"/>
                <a:gd name="T106" fmla="*/ 73 w 118"/>
                <a:gd name="T107" fmla="*/ 12 h 83"/>
                <a:gd name="T108" fmla="*/ 73 w 118"/>
                <a:gd name="T109" fmla="*/ 48 h 83"/>
                <a:gd name="T110" fmla="*/ 89 w 118"/>
                <a:gd name="T111" fmla="*/ 51 h 83"/>
                <a:gd name="T112" fmla="*/ 89 w 118"/>
                <a:gd name="T113" fmla="*/ 5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8" h="83">
                  <a:moveTo>
                    <a:pt x="75" y="35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65" y="83"/>
                    <a:pt x="65" y="83"/>
                    <a:pt x="65" y="83"/>
                  </a:cubicBezTo>
                  <a:cubicBezTo>
                    <a:pt x="118" y="35"/>
                    <a:pt x="118" y="35"/>
                    <a:pt x="118" y="35"/>
                  </a:cubicBezTo>
                  <a:lnTo>
                    <a:pt x="75" y="35"/>
                  </a:lnTo>
                  <a:close/>
                  <a:moveTo>
                    <a:pt x="15" y="51"/>
                  </a:moveTo>
                  <a:cubicBezTo>
                    <a:pt x="13" y="51"/>
                    <a:pt x="12" y="50"/>
                    <a:pt x="12" y="48"/>
                  </a:cubicBezTo>
                  <a:cubicBezTo>
                    <a:pt x="12" y="47"/>
                    <a:pt x="13" y="45"/>
                    <a:pt x="15" y="45"/>
                  </a:cubicBezTo>
                  <a:cubicBezTo>
                    <a:pt x="17" y="45"/>
                    <a:pt x="18" y="47"/>
                    <a:pt x="18" y="48"/>
                  </a:cubicBezTo>
                  <a:cubicBezTo>
                    <a:pt x="18" y="50"/>
                    <a:pt x="17" y="51"/>
                    <a:pt x="15" y="51"/>
                  </a:cubicBezTo>
                  <a:close/>
                  <a:moveTo>
                    <a:pt x="20" y="33"/>
                  </a:moveTo>
                  <a:cubicBezTo>
                    <a:pt x="20" y="33"/>
                    <a:pt x="20" y="33"/>
                    <a:pt x="20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lnTo>
                    <a:pt x="20" y="33"/>
                  </a:lnTo>
                  <a:close/>
                  <a:moveTo>
                    <a:pt x="20" y="28"/>
                  </a:moveTo>
                  <a:cubicBezTo>
                    <a:pt x="20" y="28"/>
                    <a:pt x="20" y="28"/>
                    <a:pt x="20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lnTo>
                    <a:pt x="20" y="28"/>
                  </a:lnTo>
                  <a:close/>
                  <a:moveTo>
                    <a:pt x="20" y="22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lnTo>
                    <a:pt x="20" y="22"/>
                  </a:lnTo>
                  <a:close/>
                  <a:moveTo>
                    <a:pt x="20" y="16"/>
                  </a:moveTo>
                  <a:cubicBezTo>
                    <a:pt x="20" y="16"/>
                    <a:pt x="20" y="16"/>
                    <a:pt x="20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lnTo>
                    <a:pt x="20" y="16"/>
                  </a:lnTo>
                  <a:close/>
                  <a:moveTo>
                    <a:pt x="27" y="51"/>
                  </a:moveTo>
                  <a:cubicBezTo>
                    <a:pt x="26" y="51"/>
                    <a:pt x="24" y="50"/>
                    <a:pt x="24" y="48"/>
                  </a:cubicBezTo>
                  <a:cubicBezTo>
                    <a:pt x="24" y="47"/>
                    <a:pt x="26" y="45"/>
                    <a:pt x="27" y="45"/>
                  </a:cubicBezTo>
                  <a:cubicBezTo>
                    <a:pt x="29" y="45"/>
                    <a:pt x="30" y="47"/>
                    <a:pt x="30" y="48"/>
                  </a:cubicBezTo>
                  <a:cubicBezTo>
                    <a:pt x="30" y="50"/>
                    <a:pt x="29" y="51"/>
                    <a:pt x="27" y="51"/>
                  </a:cubicBezTo>
                  <a:close/>
                  <a:moveTo>
                    <a:pt x="34" y="33"/>
                  </a:moveTo>
                  <a:cubicBezTo>
                    <a:pt x="34" y="33"/>
                    <a:pt x="33" y="33"/>
                    <a:pt x="33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3" y="29"/>
                    <a:pt x="34" y="29"/>
                    <a:pt x="34" y="29"/>
                  </a:cubicBezTo>
                  <a:lnTo>
                    <a:pt x="34" y="33"/>
                  </a:lnTo>
                  <a:close/>
                  <a:moveTo>
                    <a:pt x="34" y="28"/>
                  </a:moveTo>
                  <a:cubicBezTo>
                    <a:pt x="34" y="28"/>
                    <a:pt x="33" y="28"/>
                    <a:pt x="33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4" y="24"/>
                    <a:pt x="34" y="24"/>
                  </a:cubicBezTo>
                  <a:lnTo>
                    <a:pt x="34" y="28"/>
                  </a:lnTo>
                  <a:close/>
                  <a:moveTo>
                    <a:pt x="34" y="22"/>
                  </a:moveTo>
                  <a:cubicBezTo>
                    <a:pt x="34" y="22"/>
                    <a:pt x="33" y="22"/>
                    <a:pt x="33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4" y="18"/>
                    <a:pt x="34" y="18"/>
                  </a:cubicBezTo>
                  <a:lnTo>
                    <a:pt x="34" y="22"/>
                  </a:lnTo>
                  <a:close/>
                  <a:moveTo>
                    <a:pt x="34" y="16"/>
                  </a:moveTo>
                  <a:cubicBezTo>
                    <a:pt x="34" y="16"/>
                    <a:pt x="33" y="16"/>
                    <a:pt x="33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34" y="12"/>
                    <a:pt x="34" y="12"/>
                  </a:cubicBezTo>
                  <a:lnTo>
                    <a:pt x="34" y="16"/>
                  </a:lnTo>
                  <a:close/>
                  <a:moveTo>
                    <a:pt x="40" y="51"/>
                  </a:moveTo>
                  <a:cubicBezTo>
                    <a:pt x="38" y="51"/>
                    <a:pt x="37" y="50"/>
                    <a:pt x="37" y="48"/>
                  </a:cubicBezTo>
                  <a:cubicBezTo>
                    <a:pt x="37" y="47"/>
                    <a:pt x="38" y="45"/>
                    <a:pt x="40" y="45"/>
                  </a:cubicBezTo>
                  <a:cubicBezTo>
                    <a:pt x="41" y="45"/>
                    <a:pt x="42" y="47"/>
                    <a:pt x="42" y="48"/>
                  </a:cubicBezTo>
                  <a:cubicBezTo>
                    <a:pt x="42" y="50"/>
                    <a:pt x="41" y="51"/>
                    <a:pt x="40" y="51"/>
                  </a:cubicBezTo>
                  <a:close/>
                  <a:moveTo>
                    <a:pt x="47" y="33"/>
                  </a:moveTo>
                  <a:cubicBezTo>
                    <a:pt x="47" y="33"/>
                    <a:pt x="47" y="33"/>
                    <a:pt x="47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29"/>
                    <a:pt x="47" y="29"/>
                    <a:pt x="47" y="29"/>
                  </a:cubicBezTo>
                  <a:lnTo>
                    <a:pt x="47" y="33"/>
                  </a:lnTo>
                  <a:close/>
                  <a:moveTo>
                    <a:pt x="47" y="28"/>
                  </a:moveTo>
                  <a:cubicBezTo>
                    <a:pt x="47" y="28"/>
                    <a:pt x="47" y="28"/>
                    <a:pt x="47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4"/>
                    <a:pt x="47" y="24"/>
                    <a:pt x="47" y="24"/>
                  </a:cubicBezTo>
                  <a:lnTo>
                    <a:pt x="47" y="28"/>
                  </a:lnTo>
                  <a:close/>
                  <a:moveTo>
                    <a:pt x="47" y="22"/>
                  </a:moveTo>
                  <a:cubicBezTo>
                    <a:pt x="47" y="22"/>
                    <a:pt x="47" y="22"/>
                    <a:pt x="47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7" y="18"/>
                    <a:pt x="47" y="18"/>
                    <a:pt x="47" y="18"/>
                  </a:cubicBezTo>
                  <a:lnTo>
                    <a:pt x="47" y="22"/>
                  </a:lnTo>
                  <a:close/>
                  <a:moveTo>
                    <a:pt x="47" y="16"/>
                  </a:moveTo>
                  <a:cubicBezTo>
                    <a:pt x="47" y="16"/>
                    <a:pt x="47" y="16"/>
                    <a:pt x="47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2"/>
                    <a:pt x="47" y="12"/>
                    <a:pt x="47" y="12"/>
                  </a:cubicBezTo>
                  <a:lnTo>
                    <a:pt x="47" y="16"/>
                  </a:lnTo>
                  <a:close/>
                  <a:moveTo>
                    <a:pt x="52" y="51"/>
                  </a:moveTo>
                  <a:cubicBezTo>
                    <a:pt x="50" y="51"/>
                    <a:pt x="49" y="50"/>
                    <a:pt x="49" y="48"/>
                  </a:cubicBezTo>
                  <a:cubicBezTo>
                    <a:pt x="49" y="47"/>
                    <a:pt x="50" y="45"/>
                    <a:pt x="52" y="45"/>
                  </a:cubicBezTo>
                  <a:cubicBezTo>
                    <a:pt x="53" y="45"/>
                    <a:pt x="55" y="47"/>
                    <a:pt x="55" y="48"/>
                  </a:cubicBezTo>
                  <a:cubicBezTo>
                    <a:pt x="55" y="50"/>
                    <a:pt x="53" y="51"/>
                    <a:pt x="52" y="51"/>
                  </a:cubicBezTo>
                  <a:close/>
                  <a:moveTo>
                    <a:pt x="60" y="33"/>
                  </a:moveTo>
                  <a:cubicBezTo>
                    <a:pt x="60" y="33"/>
                    <a:pt x="60" y="33"/>
                    <a:pt x="60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60" y="29"/>
                    <a:pt x="60" y="29"/>
                    <a:pt x="60" y="29"/>
                  </a:cubicBezTo>
                  <a:lnTo>
                    <a:pt x="60" y="33"/>
                  </a:lnTo>
                  <a:close/>
                  <a:moveTo>
                    <a:pt x="60" y="28"/>
                  </a:moveTo>
                  <a:cubicBezTo>
                    <a:pt x="60" y="28"/>
                    <a:pt x="60" y="28"/>
                    <a:pt x="60" y="28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0" y="24"/>
                    <a:pt x="60" y="24"/>
                    <a:pt x="60" y="24"/>
                  </a:cubicBezTo>
                  <a:lnTo>
                    <a:pt x="60" y="28"/>
                  </a:lnTo>
                  <a:close/>
                  <a:moveTo>
                    <a:pt x="60" y="22"/>
                  </a:moveTo>
                  <a:cubicBezTo>
                    <a:pt x="60" y="22"/>
                    <a:pt x="60" y="22"/>
                    <a:pt x="60" y="22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0" y="18"/>
                    <a:pt x="60" y="18"/>
                    <a:pt x="60" y="18"/>
                  </a:cubicBezTo>
                  <a:lnTo>
                    <a:pt x="60" y="22"/>
                  </a:lnTo>
                  <a:close/>
                  <a:moveTo>
                    <a:pt x="60" y="16"/>
                  </a:moveTo>
                  <a:cubicBezTo>
                    <a:pt x="60" y="16"/>
                    <a:pt x="60" y="16"/>
                    <a:pt x="60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lnTo>
                    <a:pt x="60" y="16"/>
                  </a:lnTo>
                  <a:close/>
                  <a:moveTo>
                    <a:pt x="64" y="51"/>
                  </a:moveTo>
                  <a:cubicBezTo>
                    <a:pt x="62" y="51"/>
                    <a:pt x="61" y="50"/>
                    <a:pt x="61" y="48"/>
                  </a:cubicBezTo>
                  <a:cubicBezTo>
                    <a:pt x="61" y="47"/>
                    <a:pt x="62" y="45"/>
                    <a:pt x="64" y="45"/>
                  </a:cubicBezTo>
                  <a:cubicBezTo>
                    <a:pt x="66" y="45"/>
                    <a:pt x="67" y="47"/>
                    <a:pt x="67" y="48"/>
                  </a:cubicBezTo>
                  <a:cubicBezTo>
                    <a:pt x="67" y="50"/>
                    <a:pt x="66" y="51"/>
                    <a:pt x="64" y="51"/>
                  </a:cubicBezTo>
                  <a:close/>
                  <a:moveTo>
                    <a:pt x="73" y="33"/>
                  </a:moveTo>
                  <a:cubicBezTo>
                    <a:pt x="73" y="33"/>
                    <a:pt x="73" y="33"/>
                    <a:pt x="73" y="3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3" y="29"/>
                    <a:pt x="73" y="29"/>
                    <a:pt x="73" y="29"/>
                  </a:cubicBezTo>
                  <a:lnTo>
                    <a:pt x="73" y="33"/>
                  </a:lnTo>
                  <a:close/>
                  <a:moveTo>
                    <a:pt x="73" y="28"/>
                  </a:moveTo>
                  <a:cubicBezTo>
                    <a:pt x="73" y="28"/>
                    <a:pt x="73" y="28"/>
                    <a:pt x="73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73" y="24"/>
                    <a:pt x="73" y="24"/>
                    <a:pt x="73" y="24"/>
                  </a:cubicBezTo>
                  <a:lnTo>
                    <a:pt x="73" y="28"/>
                  </a:lnTo>
                  <a:close/>
                  <a:moveTo>
                    <a:pt x="73" y="22"/>
                  </a:moveTo>
                  <a:cubicBezTo>
                    <a:pt x="73" y="22"/>
                    <a:pt x="73" y="22"/>
                    <a:pt x="73" y="22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8"/>
                    <a:pt x="73" y="18"/>
                    <a:pt x="73" y="18"/>
                  </a:cubicBezTo>
                  <a:lnTo>
                    <a:pt x="73" y="22"/>
                  </a:lnTo>
                  <a:close/>
                  <a:moveTo>
                    <a:pt x="73" y="16"/>
                  </a:moveTo>
                  <a:cubicBezTo>
                    <a:pt x="73" y="16"/>
                    <a:pt x="73" y="16"/>
                    <a:pt x="73" y="16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lnTo>
                    <a:pt x="73" y="16"/>
                  </a:lnTo>
                  <a:close/>
                  <a:moveTo>
                    <a:pt x="76" y="51"/>
                  </a:moveTo>
                  <a:cubicBezTo>
                    <a:pt x="75" y="51"/>
                    <a:pt x="73" y="50"/>
                    <a:pt x="73" y="48"/>
                  </a:cubicBezTo>
                  <a:cubicBezTo>
                    <a:pt x="73" y="47"/>
                    <a:pt x="75" y="45"/>
                    <a:pt x="76" y="45"/>
                  </a:cubicBezTo>
                  <a:cubicBezTo>
                    <a:pt x="78" y="45"/>
                    <a:pt x="79" y="47"/>
                    <a:pt x="79" y="48"/>
                  </a:cubicBezTo>
                  <a:cubicBezTo>
                    <a:pt x="79" y="50"/>
                    <a:pt x="78" y="51"/>
                    <a:pt x="76" y="51"/>
                  </a:cubicBezTo>
                  <a:close/>
                  <a:moveTo>
                    <a:pt x="89" y="51"/>
                  </a:moveTo>
                  <a:cubicBezTo>
                    <a:pt x="87" y="51"/>
                    <a:pt x="86" y="50"/>
                    <a:pt x="86" y="48"/>
                  </a:cubicBezTo>
                  <a:cubicBezTo>
                    <a:pt x="86" y="47"/>
                    <a:pt x="87" y="45"/>
                    <a:pt x="89" y="45"/>
                  </a:cubicBezTo>
                  <a:cubicBezTo>
                    <a:pt x="90" y="45"/>
                    <a:pt x="91" y="47"/>
                    <a:pt x="91" y="48"/>
                  </a:cubicBezTo>
                  <a:cubicBezTo>
                    <a:pt x="91" y="50"/>
                    <a:pt x="90" y="51"/>
                    <a:pt x="89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3832226" y="2938463"/>
              <a:ext cx="315913" cy="319088"/>
            </a:xfrm>
            <a:custGeom>
              <a:avLst/>
              <a:gdLst>
                <a:gd name="T0" fmla="*/ 55 w 84"/>
                <a:gd name="T1" fmla="*/ 14 h 85"/>
                <a:gd name="T2" fmla="*/ 55 w 84"/>
                <a:gd name="T3" fmla="*/ 14 h 85"/>
                <a:gd name="T4" fmla="*/ 55 w 84"/>
                <a:gd name="T5" fmla="*/ 14 h 85"/>
                <a:gd name="T6" fmla="*/ 56 w 84"/>
                <a:gd name="T7" fmla="*/ 16 h 85"/>
                <a:gd name="T8" fmla="*/ 65 w 84"/>
                <a:gd name="T9" fmla="*/ 40 h 85"/>
                <a:gd name="T10" fmla="*/ 55 w 84"/>
                <a:gd name="T11" fmla="*/ 71 h 85"/>
                <a:gd name="T12" fmla="*/ 55 w 84"/>
                <a:gd name="T13" fmla="*/ 71 h 85"/>
                <a:gd name="T14" fmla="*/ 66 w 84"/>
                <a:gd name="T15" fmla="*/ 40 h 85"/>
                <a:gd name="T16" fmla="*/ 55 w 84"/>
                <a:gd name="T17" fmla="*/ 14 h 85"/>
                <a:gd name="T18" fmla="*/ 65 w 84"/>
                <a:gd name="T19" fmla="*/ 11 h 85"/>
                <a:gd name="T20" fmla="*/ 64 w 84"/>
                <a:gd name="T21" fmla="*/ 11 h 85"/>
                <a:gd name="T22" fmla="*/ 66 w 84"/>
                <a:gd name="T23" fmla="*/ 13 h 85"/>
                <a:gd name="T24" fmla="*/ 74 w 84"/>
                <a:gd name="T25" fmla="*/ 40 h 85"/>
                <a:gd name="T26" fmla="*/ 64 w 84"/>
                <a:gd name="T27" fmla="*/ 74 h 85"/>
                <a:gd name="T28" fmla="*/ 65 w 84"/>
                <a:gd name="T29" fmla="*/ 74 h 85"/>
                <a:gd name="T30" fmla="*/ 75 w 84"/>
                <a:gd name="T31" fmla="*/ 40 h 85"/>
                <a:gd name="T32" fmla="*/ 65 w 84"/>
                <a:gd name="T33" fmla="*/ 11 h 85"/>
                <a:gd name="T34" fmla="*/ 74 w 84"/>
                <a:gd name="T35" fmla="*/ 9 h 85"/>
                <a:gd name="T36" fmla="*/ 73 w 84"/>
                <a:gd name="T37" fmla="*/ 9 h 85"/>
                <a:gd name="T38" fmla="*/ 75 w 84"/>
                <a:gd name="T39" fmla="*/ 11 h 85"/>
                <a:gd name="T40" fmla="*/ 83 w 84"/>
                <a:gd name="T41" fmla="*/ 40 h 85"/>
                <a:gd name="T42" fmla="*/ 73 w 84"/>
                <a:gd name="T43" fmla="*/ 76 h 85"/>
                <a:gd name="T44" fmla="*/ 74 w 84"/>
                <a:gd name="T45" fmla="*/ 76 h 85"/>
                <a:gd name="T46" fmla="*/ 84 w 84"/>
                <a:gd name="T47" fmla="*/ 40 h 85"/>
                <a:gd name="T48" fmla="*/ 74 w 84"/>
                <a:gd name="T49" fmla="*/ 9 h 85"/>
                <a:gd name="T50" fmla="*/ 48 w 84"/>
                <a:gd name="T51" fmla="*/ 0 h 85"/>
                <a:gd name="T52" fmla="*/ 44 w 84"/>
                <a:gd name="T53" fmla="*/ 1 h 85"/>
                <a:gd name="T54" fmla="*/ 24 w 84"/>
                <a:gd name="T55" fmla="*/ 20 h 85"/>
                <a:gd name="T56" fmla="*/ 3 w 84"/>
                <a:gd name="T57" fmla="*/ 20 h 85"/>
                <a:gd name="T58" fmla="*/ 0 w 84"/>
                <a:gd name="T59" fmla="*/ 23 h 85"/>
                <a:gd name="T60" fmla="*/ 0 w 84"/>
                <a:gd name="T61" fmla="*/ 62 h 85"/>
                <a:gd name="T62" fmla="*/ 3 w 84"/>
                <a:gd name="T63" fmla="*/ 65 h 85"/>
                <a:gd name="T64" fmla="*/ 24 w 84"/>
                <a:gd name="T65" fmla="*/ 65 h 85"/>
                <a:gd name="T66" fmla="*/ 44 w 84"/>
                <a:gd name="T67" fmla="*/ 84 h 85"/>
                <a:gd name="T68" fmla="*/ 48 w 84"/>
                <a:gd name="T69" fmla="*/ 85 h 85"/>
                <a:gd name="T70" fmla="*/ 50 w 84"/>
                <a:gd name="T71" fmla="*/ 82 h 85"/>
                <a:gd name="T72" fmla="*/ 50 w 84"/>
                <a:gd name="T73" fmla="*/ 3 h 85"/>
                <a:gd name="T74" fmla="*/ 48 w 84"/>
                <a:gd name="T7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4" h="85">
                  <a:moveTo>
                    <a:pt x="55" y="14"/>
                  </a:moveTo>
                  <a:cubicBezTo>
                    <a:pt x="55" y="14"/>
                    <a:pt x="55" y="14"/>
                    <a:pt x="55" y="14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5" y="14"/>
                    <a:pt x="55" y="15"/>
                    <a:pt x="56" y="16"/>
                  </a:cubicBezTo>
                  <a:cubicBezTo>
                    <a:pt x="59" y="19"/>
                    <a:pt x="65" y="28"/>
                    <a:pt x="65" y="40"/>
                  </a:cubicBezTo>
                  <a:cubicBezTo>
                    <a:pt x="65" y="48"/>
                    <a:pt x="62" y="59"/>
                    <a:pt x="55" y="71"/>
                  </a:cubicBezTo>
                  <a:cubicBezTo>
                    <a:pt x="55" y="71"/>
                    <a:pt x="55" y="71"/>
                    <a:pt x="55" y="71"/>
                  </a:cubicBezTo>
                  <a:cubicBezTo>
                    <a:pt x="63" y="59"/>
                    <a:pt x="66" y="49"/>
                    <a:pt x="66" y="40"/>
                  </a:cubicBezTo>
                  <a:cubicBezTo>
                    <a:pt x="66" y="23"/>
                    <a:pt x="55" y="14"/>
                    <a:pt x="55" y="14"/>
                  </a:cubicBezTo>
                  <a:close/>
                  <a:moveTo>
                    <a:pt x="65" y="11"/>
                  </a:moveTo>
                  <a:cubicBezTo>
                    <a:pt x="64" y="11"/>
                    <a:pt x="64" y="11"/>
                    <a:pt x="64" y="11"/>
                  </a:cubicBezTo>
                  <a:cubicBezTo>
                    <a:pt x="64" y="11"/>
                    <a:pt x="65" y="12"/>
                    <a:pt x="66" y="13"/>
                  </a:cubicBezTo>
                  <a:cubicBezTo>
                    <a:pt x="69" y="17"/>
                    <a:pt x="74" y="26"/>
                    <a:pt x="74" y="40"/>
                  </a:cubicBezTo>
                  <a:cubicBezTo>
                    <a:pt x="74" y="49"/>
                    <a:pt x="72" y="60"/>
                    <a:pt x="64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73" y="61"/>
                    <a:pt x="75" y="49"/>
                    <a:pt x="75" y="40"/>
                  </a:cubicBezTo>
                  <a:cubicBezTo>
                    <a:pt x="75" y="21"/>
                    <a:pt x="65" y="11"/>
                    <a:pt x="65" y="11"/>
                  </a:cubicBezTo>
                  <a:close/>
                  <a:moveTo>
                    <a:pt x="74" y="9"/>
                  </a:moveTo>
                  <a:cubicBezTo>
                    <a:pt x="73" y="9"/>
                    <a:pt x="73" y="9"/>
                    <a:pt x="73" y="9"/>
                  </a:cubicBezTo>
                  <a:cubicBezTo>
                    <a:pt x="73" y="9"/>
                    <a:pt x="74" y="10"/>
                    <a:pt x="75" y="11"/>
                  </a:cubicBezTo>
                  <a:cubicBezTo>
                    <a:pt x="77" y="15"/>
                    <a:pt x="83" y="25"/>
                    <a:pt x="83" y="40"/>
                  </a:cubicBezTo>
                  <a:cubicBezTo>
                    <a:pt x="83" y="50"/>
                    <a:pt x="81" y="62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81" y="62"/>
                    <a:pt x="84" y="50"/>
                    <a:pt x="84" y="40"/>
                  </a:cubicBezTo>
                  <a:cubicBezTo>
                    <a:pt x="84" y="20"/>
                    <a:pt x="74" y="9"/>
                    <a:pt x="74" y="9"/>
                  </a:cubicBezTo>
                  <a:close/>
                  <a:moveTo>
                    <a:pt x="48" y="0"/>
                  </a:moveTo>
                  <a:cubicBezTo>
                    <a:pt x="46" y="0"/>
                    <a:pt x="45" y="0"/>
                    <a:pt x="44" y="1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4"/>
                    <a:pt x="2" y="65"/>
                    <a:pt x="3" y="65"/>
                  </a:cubicBezTo>
                  <a:cubicBezTo>
                    <a:pt x="24" y="65"/>
                    <a:pt x="24" y="65"/>
                    <a:pt x="24" y="65"/>
                  </a:cubicBezTo>
                  <a:cubicBezTo>
                    <a:pt x="44" y="84"/>
                    <a:pt x="44" y="84"/>
                    <a:pt x="44" y="84"/>
                  </a:cubicBezTo>
                  <a:cubicBezTo>
                    <a:pt x="45" y="85"/>
                    <a:pt x="46" y="85"/>
                    <a:pt x="48" y="85"/>
                  </a:cubicBezTo>
                  <a:cubicBezTo>
                    <a:pt x="49" y="84"/>
                    <a:pt x="50" y="83"/>
                    <a:pt x="50" y="82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2"/>
                    <a:pt x="49" y="1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3097213" y="2938463"/>
              <a:ext cx="382588" cy="319088"/>
            </a:xfrm>
            <a:custGeom>
              <a:avLst/>
              <a:gdLst>
                <a:gd name="T0" fmla="*/ 43 w 102"/>
                <a:gd name="T1" fmla="*/ 1 h 85"/>
                <a:gd name="T2" fmla="*/ 2 w 102"/>
                <a:gd name="T3" fmla="*/ 20 h 85"/>
                <a:gd name="T4" fmla="*/ 0 w 102"/>
                <a:gd name="T5" fmla="*/ 62 h 85"/>
                <a:gd name="T6" fmla="*/ 23 w 102"/>
                <a:gd name="T7" fmla="*/ 65 h 85"/>
                <a:gd name="T8" fmla="*/ 47 w 102"/>
                <a:gd name="T9" fmla="*/ 85 h 85"/>
                <a:gd name="T10" fmla="*/ 49 w 102"/>
                <a:gd name="T11" fmla="*/ 3 h 85"/>
                <a:gd name="T12" fmla="*/ 100 w 102"/>
                <a:gd name="T13" fmla="*/ 53 h 85"/>
                <a:gd name="T14" fmla="*/ 100 w 102"/>
                <a:gd name="T15" fmla="*/ 31 h 85"/>
                <a:gd name="T16" fmla="*/ 92 w 102"/>
                <a:gd name="T17" fmla="*/ 19 h 85"/>
                <a:gd name="T18" fmla="*/ 82 w 102"/>
                <a:gd name="T19" fmla="*/ 26 h 85"/>
                <a:gd name="T20" fmla="*/ 73 w 102"/>
                <a:gd name="T21" fmla="*/ 9 h 85"/>
                <a:gd name="T22" fmla="*/ 81 w 102"/>
                <a:gd name="T23" fmla="*/ 27 h 85"/>
                <a:gd name="T24" fmla="*/ 72 w 102"/>
                <a:gd name="T25" fmla="*/ 26 h 85"/>
                <a:gd name="T26" fmla="*/ 64 w 102"/>
                <a:gd name="T27" fmla="*/ 11 h 85"/>
                <a:gd name="T28" fmla="*/ 71 w 102"/>
                <a:gd name="T29" fmla="*/ 24 h 85"/>
                <a:gd name="T30" fmla="*/ 63 w 102"/>
                <a:gd name="T31" fmla="*/ 19 h 85"/>
                <a:gd name="T32" fmla="*/ 55 w 102"/>
                <a:gd name="T33" fmla="*/ 14 h 85"/>
                <a:gd name="T34" fmla="*/ 56 w 102"/>
                <a:gd name="T35" fmla="*/ 16 h 85"/>
                <a:gd name="T36" fmla="*/ 54 w 102"/>
                <a:gd name="T37" fmla="*/ 28 h 85"/>
                <a:gd name="T38" fmla="*/ 64 w 102"/>
                <a:gd name="T39" fmla="*/ 41 h 85"/>
                <a:gd name="T40" fmla="*/ 55 w 102"/>
                <a:gd name="T41" fmla="*/ 53 h 85"/>
                <a:gd name="T42" fmla="*/ 59 w 102"/>
                <a:gd name="T43" fmla="*/ 62 h 85"/>
                <a:gd name="T44" fmla="*/ 55 w 102"/>
                <a:gd name="T45" fmla="*/ 71 h 85"/>
                <a:gd name="T46" fmla="*/ 63 w 102"/>
                <a:gd name="T47" fmla="*/ 66 h 85"/>
                <a:gd name="T48" fmla="*/ 69 w 102"/>
                <a:gd name="T49" fmla="*/ 62 h 85"/>
                <a:gd name="T50" fmla="*/ 64 w 102"/>
                <a:gd name="T51" fmla="*/ 74 h 85"/>
                <a:gd name="T52" fmla="*/ 78 w 102"/>
                <a:gd name="T53" fmla="*/ 54 h 85"/>
                <a:gd name="T54" fmla="*/ 72 w 102"/>
                <a:gd name="T55" fmla="*/ 76 h 85"/>
                <a:gd name="T56" fmla="*/ 81 w 102"/>
                <a:gd name="T57" fmla="*/ 57 h 85"/>
                <a:gd name="T58" fmla="*/ 92 w 102"/>
                <a:gd name="T59" fmla="*/ 66 h 85"/>
                <a:gd name="T60" fmla="*/ 100 w 102"/>
                <a:gd name="T61" fmla="*/ 53 h 85"/>
                <a:gd name="T62" fmla="*/ 65 w 102"/>
                <a:gd name="T63" fmla="*/ 41 h 85"/>
                <a:gd name="T64" fmla="*/ 65 w 102"/>
                <a:gd name="T65" fmla="*/ 4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2" h="85">
                  <a:moveTo>
                    <a:pt x="47" y="0"/>
                  </a:moveTo>
                  <a:cubicBezTo>
                    <a:pt x="46" y="0"/>
                    <a:pt x="44" y="0"/>
                    <a:pt x="43" y="1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21"/>
                    <a:pt x="0" y="23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4"/>
                    <a:pt x="1" y="65"/>
                    <a:pt x="2" y="65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43" y="84"/>
                    <a:pt x="43" y="84"/>
                    <a:pt x="43" y="84"/>
                  </a:cubicBezTo>
                  <a:cubicBezTo>
                    <a:pt x="44" y="85"/>
                    <a:pt x="46" y="85"/>
                    <a:pt x="47" y="85"/>
                  </a:cubicBezTo>
                  <a:cubicBezTo>
                    <a:pt x="48" y="84"/>
                    <a:pt x="49" y="83"/>
                    <a:pt x="49" y="82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2"/>
                    <a:pt x="48" y="1"/>
                    <a:pt x="47" y="0"/>
                  </a:cubicBezTo>
                  <a:close/>
                  <a:moveTo>
                    <a:pt x="100" y="53"/>
                  </a:moveTo>
                  <a:cubicBezTo>
                    <a:pt x="89" y="42"/>
                    <a:pt x="89" y="42"/>
                    <a:pt x="89" y="42"/>
                  </a:cubicBezTo>
                  <a:cubicBezTo>
                    <a:pt x="100" y="31"/>
                    <a:pt x="100" y="31"/>
                    <a:pt x="100" y="31"/>
                  </a:cubicBezTo>
                  <a:cubicBezTo>
                    <a:pt x="101" y="30"/>
                    <a:pt x="102" y="29"/>
                    <a:pt x="101" y="28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91" y="18"/>
                    <a:pt x="90" y="19"/>
                    <a:pt x="88" y="20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79" y="15"/>
                    <a:pt x="73" y="9"/>
                    <a:pt x="73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9"/>
                    <a:pt x="73" y="10"/>
                    <a:pt x="74" y="11"/>
                  </a:cubicBezTo>
                  <a:cubicBezTo>
                    <a:pt x="76" y="14"/>
                    <a:pt x="79" y="19"/>
                    <a:pt x="81" y="27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69" y="16"/>
                    <a:pt x="64" y="11"/>
                    <a:pt x="64" y="11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4" y="11"/>
                    <a:pt x="64" y="12"/>
                    <a:pt x="65" y="13"/>
                  </a:cubicBezTo>
                  <a:cubicBezTo>
                    <a:pt x="67" y="15"/>
                    <a:pt x="69" y="19"/>
                    <a:pt x="71" y="24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65" y="19"/>
                    <a:pt x="64" y="18"/>
                    <a:pt x="63" y="19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58" y="16"/>
                    <a:pt x="55" y="14"/>
                    <a:pt x="55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5" y="15"/>
                    <a:pt x="56" y="16"/>
                  </a:cubicBezTo>
                  <a:cubicBezTo>
                    <a:pt x="57" y="17"/>
                    <a:pt x="58" y="19"/>
                    <a:pt x="60" y="22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3" y="29"/>
                    <a:pt x="54" y="30"/>
                    <a:pt x="55" y="31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4" y="42"/>
                    <a:pt x="64" y="43"/>
                    <a:pt x="64" y="44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4" y="55"/>
                    <a:pt x="53" y="56"/>
                    <a:pt x="54" y="56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58" y="65"/>
                    <a:pt x="56" y="68"/>
                    <a:pt x="54" y="71"/>
                  </a:cubicBezTo>
                  <a:cubicBezTo>
                    <a:pt x="55" y="71"/>
                    <a:pt x="55" y="71"/>
                    <a:pt x="55" y="71"/>
                  </a:cubicBezTo>
                  <a:cubicBezTo>
                    <a:pt x="57" y="68"/>
                    <a:pt x="58" y="65"/>
                    <a:pt x="60" y="62"/>
                  </a:cubicBezTo>
                  <a:cubicBezTo>
                    <a:pt x="63" y="66"/>
                    <a:pt x="63" y="66"/>
                    <a:pt x="63" y="66"/>
                  </a:cubicBezTo>
                  <a:cubicBezTo>
                    <a:pt x="64" y="67"/>
                    <a:pt x="65" y="66"/>
                    <a:pt x="67" y="65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8" y="66"/>
                    <a:pt x="66" y="70"/>
                    <a:pt x="64" y="74"/>
                  </a:cubicBezTo>
                  <a:cubicBezTo>
                    <a:pt x="64" y="74"/>
                    <a:pt x="64" y="74"/>
                    <a:pt x="64" y="74"/>
                  </a:cubicBezTo>
                  <a:cubicBezTo>
                    <a:pt x="67" y="69"/>
                    <a:pt x="69" y="65"/>
                    <a:pt x="71" y="61"/>
                  </a:cubicBezTo>
                  <a:cubicBezTo>
                    <a:pt x="78" y="54"/>
                    <a:pt x="78" y="54"/>
                    <a:pt x="78" y="54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79" y="62"/>
                    <a:pt x="76" y="69"/>
                    <a:pt x="72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7" y="69"/>
                    <a:pt x="79" y="63"/>
                    <a:pt x="81" y="57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90" y="66"/>
                    <a:pt x="91" y="67"/>
                    <a:pt x="92" y="66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2" y="56"/>
                    <a:pt x="101" y="55"/>
                    <a:pt x="100" y="53"/>
                  </a:cubicBezTo>
                  <a:close/>
                  <a:moveTo>
                    <a:pt x="65" y="43"/>
                  </a:moveTo>
                  <a:cubicBezTo>
                    <a:pt x="65" y="43"/>
                    <a:pt x="65" y="42"/>
                    <a:pt x="65" y="41"/>
                  </a:cubicBezTo>
                  <a:cubicBezTo>
                    <a:pt x="66" y="42"/>
                    <a:pt x="66" y="42"/>
                    <a:pt x="66" y="42"/>
                  </a:cubicBezTo>
                  <a:lnTo>
                    <a:pt x="65" y="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2420938" y="2930526"/>
              <a:ext cx="330200" cy="331788"/>
            </a:xfrm>
            <a:custGeom>
              <a:avLst/>
              <a:gdLst>
                <a:gd name="T0" fmla="*/ 77 w 88"/>
                <a:gd name="T1" fmla="*/ 10 h 88"/>
                <a:gd name="T2" fmla="*/ 38 w 88"/>
                <a:gd name="T3" fmla="*/ 10 h 88"/>
                <a:gd name="T4" fmla="*/ 34 w 88"/>
                <a:gd name="T5" fmla="*/ 44 h 88"/>
                <a:gd name="T6" fmla="*/ 3 w 88"/>
                <a:gd name="T7" fmla="*/ 76 h 88"/>
                <a:gd name="T8" fmla="*/ 3 w 88"/>
                <a:gd name="T9" fmla="*/ 84 h 88"/>
                <a:gd name="T10" fmla="*/ 4 w 88"/>
                <a:gd name="T11" fmla="*/ 85 h 88"/>
                <a:gd name="T12" fmla="*/ 12 w 88"/>
                <a:gd name="T13" fmla="*/ 85 h 88"/>
                <a:gd name="T14" fmla="*/ 44 w 88"/>
                <a:gd name="T15" fmla="*/ 53 h 88"/>
                <a:gd name="T16" fmla="*/ 77 w 88"/>
                <a:gd name="T17" fmla="*/ 49 h 88"/>
                <a:gd name="T18" fmla="*/ 77 w 88"/>
                <a:gd name="T19" fmla="*/ 10 h 88"/>
                <a:gd name="T20" fmla="*/ 73 w 88"/>
                <a:gd name="T21" fmla="*/ 45 h 88"/>
                <a:gd name="T22" fmla="*/ 46 w 88"/>
                <a:gd name="T23" fmla="*/ 48 h 88"/>
                <a:gd name="T24" fmla="*/ 43 w 88"/>
                <a:gd name="T25" fmla="*/ 45 h 88"/>
                <a:gd name="T26" fmla="*/ 40 w 88"/>
                <a:gd name="T27" fmla="*/ 42 h 88"/>
                <a:gd name="T28" fmla="*/ 43 w 88"/>
                <a:gd name="T29" fmla="*/ 14 h 88"/>
                <a:gd name="T30" fmla="*/ 73 w 88"/>
                <a:gd name="T31" fmla="*/ 14 h 88"/>
                <a:gd name="T32" fmla="*/ 73 w 88"/>
                <a:gd name="T33" fmla="*/ 45 h 88"/>
                <a:gd name="T34" fmla="*/ 70 w 88"/>
                <a:gd name="T35" fmla="*/ 25 h 88"/>
                <a:gd name="T36" fmla="*/ 47 w 88"/>
                <a:gd name="T37" fmla="*/ 25 h 88"/>
                <a:gd name="T38" fmla="*/ 45 w 88"/>
                <a:gd name="T39" fmla="*/ 26 h 88"/>
                <a:gd name="T40" fmla="*/ 45 w 88"/>
                <a:gd name="T41" fmla="*/ 33 h 88"/>
                <a:gd name="T42" fmla="*/ 47 w 88"/>
                <a:gd name="T43" fmla="*/ 34 h 88"/>
                <a:gd name="T44" fmla="*/ 62 w 88"/>
                <a:gd name="T45" fmla="*/ 34 h 88"/>
                <a:gd name="T46" fmla="*/ 70 w 88"/>
                <a:gd name="T47" fmla="*/ 34 h 88"/>
                <a:gd name="T48" fmla="*/ 71 w 88"/>
                <a:gd name="T49" fmla="*/ 33 h 88"/>
                <a:gd name="T50" fmla="*/ 71 w 88"/>
                <a:gd name="T51" fmla="*/ 26 h 88"/>
                <a:gd name="T52" fmla="*/ 70 w 88"/>
                <a:gd name="T53" fmla="*/ 2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8" h="88">
                  <a:moveTo>
                    <a:pt x="77" y="10"/>
                  </a:moveTo>
                  <a:cubicBezTo>
                    <a:pt x="67" y="0"/>
                    <a:pt x="49" y="0"/>
                    <a:pt x="38" y="10"/>
                  </a:cubicBezTo>
                  <a:cubicBezTo>
                    <a:pt x="29" y="19"/>
                    <a:pt x="28" y="33"/>
                    <a:pt x="34" y="44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0" y="78"/>
                    <a:pt x="0" y="82"/>
                    <a:pt x="3" y="84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6" y="88"/>
                    <a:pt x="10" y="88"/>
                    <a:pt x="12" y="85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54" y="60"/>
                    <a:pt x="68" y="58"/>
                    <a:pt x="77" y="49"/>
                  </a:cubicBezTo>
                  <a:cubicBezTo>
                    <a:pt x="88" y="39"/>
                    <a:pt x="88" y="21"/>
                    <a:pt x="77" y="10"/>
                  </a:cubicBezTo>
                  <a:close/>
                  <a:moveTo>
                    <a:pt x="73" y="45"/>
                  </a:moveTo>
                  <a:cubicBezTo>
                    <a:pt x="66" y="53"/>
                    <a:pt x="54" y="54"/>
                    <a:pt x="46" y="48"/>
                  </a:cubicBezTo>
                  <a:cubicBezTo>
                    <a:pt x="45" y="47"/>
                    <a:pt x="44" y="46"/>
                    <a:pt x="43" y="45"/>
                  </a:cubicBezTo>
                  <a:cubicBezTo>
                    <a:pt x="42" y="44"/>
                    <a:pt x="41" y="43"/>
                    <a:pt x="40" y="42"/>
                  </a:cubicBezTo>
                  <a:cubicBezTo>
                    <a:pt x="34" y="33"/>
                    <a:pt x="35" y="22"/>
                    <a:pt x="43" y="14"/>
                  </a:cubicBezTo>
                  <a:cubicBezTo>
                    <a:pt x="51" y="6"/>
                    <a:pt x="65" y="6"/>
                    <a:pt x="73" y="14"/>
                  </a:cubicBezTo>
                  <a:cubicBezTo>
                    <a:pt x="82" y="23"/>
                    <a:pt x="82" y="37"/>
                    <a:pt x="73" y="45"/>
                  </a:cubicBezTo>
                  <a:close/>
                  <a:moveTo>
                    <a:pt x="70" y="25"/>
                  </a:moveTo>
                  <a:cubicBezTo>
                    <a:pt x="47" y="25"/>
                    <a:pt x="47" y="25"/>
                    <a:pt x="47" y="25"/>
                  </a:cubicBezTo>
                  <a:cubicBezTo>
                    <a:pt x="46" y="25"/>
                    <a:pt x="45" y="26"/>
                    <a:pt x="45" y="26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6" y="34"/>
                    <a:pt x="47" y="34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71" y="34"/>
                    <a:pt x="71" y="33"/>
                    <a:pt x="71" y="33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71" y="26"/>
                    <a:pt x="71" y="25"/>
                    <a:pt x="70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 noEditPoints="1"/>
            </p:cNvSpPr>
            <p:nvPr/>
          </p:nvSpPr>
          <p:spPr bwMode="auto">
            <a:xfrm>
              <a:off x="1719263" y="2930526"/>
              <a:ext cx="330200" cy="331788"/>
            </a:xfrm>
            <a:custGeom>
              <a:avLst/>
              <a:gdLst>
                <a:gd name="T0" fmla="*/ 77 w 88"/>
                <a:gd name="T1" fmla="*/ 10 h 88"/>
                <a:gd name="T2" fmla="*/ 38 w 88"/>
                <a:gd name="T3" fmla="*/ 10 h 88"/>
                <a:gd name="T4" fmla="*/ 34 w 88"/>
                <a:gd name="T5" fmla="*/ 44 h 88"/>
                <a:gd name="T6" fmla="*/ 2 w 88"/>
                <a:gd name="T7" fmla="*/ 76 h 88"/>
                <a:gd name="T8" fmla="*/ 2 w 88"/>
                <a:gd name="T9" fmla="*/ 84 h 88"/>
                <a:gd name="T10" fmla="*/ 3 w 88"/>
                <a:gd name="T11" fmla="*/ 85 h 88"/>
                <a:gd name="T12" fmla="*/ 12 w 88"/>
                <a:gd name="T13" fmla="*/ 85 h 88"/>
                <a:gd name="T14" fmla="*/ 43 w 88"/>
                <a:gd name="T15" fmla="*/ 53 h 88"/>
                <a:gd name="T16" fmla="*/ 77 w 88"/>
                <a:gd name="T17" fmla="*/ 49 h 88"/>
                <a:gd name="T18" fmla="*/ 77 w 88"/>
                <a:gd name="T19" fmla="*/ 10 h 88"/>
                <a:gd name="T20" fmla="*/ 73 w 88"/>
                <a:gd name="T21" fmla="*/ 45 h 88"/>
                <a:gd name="T22" fmla="*/ 45 w 88"/>
                <a:gd name="T23" fmla="*/ 48 h 88"/>
                <a:gd name="T24" fmla="*/ 42 w 88"/>
                <a:gd name="T25" fmla="*/ 45 h 88"/>
                <a:gd name="T26" fmla="*/ 39 w 88"/>
                <a:gd name="T27" fmla="*/ 42 h 88"/>
                <a:gd name="T28" fmla="*/ 42 w 88"/>
                <a:gd name="T29" fmla="*/ 14 h 88"/>
                <a:gd name="T30" fmla="*/ 73 w 88"/>
                <a:gd name="T31" fmla="*/ 14 h 88"/>
                <a:gd name="T32" fmla="*/ 73 w 88"/>
                <a:gd name="T33" fmla="*/ 45 h 88"/>
                <a:gd name="T34" fmla="*/ 69 w 88"/>
                <a:gd name="T35" fmla="*/ 25 h 88"/>
                <a:gd name="T36" fmla="*/ 62 w 88"/>
                <a:gd name="T37" fmla="*/ 25 h 88"/>
                <a:gd name="T38" fmla="*/ 62 w 88"/>
                <a:gd name="T39" fmla="*/ 18 h 88"/>
                <a:gd name="T40" fmla="*/ 61 w 88"/>
                <a:gd name="T41" fmla="*/ 16 h 88"/>
                <a:gd name="T42" fmla="*/ 54 w 88"/>
                <a:gd name="T43" fmla="*/ 16 h 88"/>
                <a:gd name="T44" fmla="*/ 54 w 88"/>
                <a:gd name="T45" fmla="*/ 18 h 88"/>
                <a:gd name="T46" fmla="*/ 54 w 88"/>
                <a:gd name="T47" fmla="*/ 25 h 88"/>
                <a:gd name="T48" fmla="*/ 46 w 88"/>
                <a:gd name="T49" fmla="*/ 25 h 88"/>
                <a:gd name="T50" fmla="*/ 45 w 88"/>
                <a:gd name="T51" fmla="*/ 26 h 88"/>
                <a:gd name="T52" fmla="*/ 45 w 88"/>
                <a:gd name="T53" fmla="*/ 33 h 88"/>
                <a:gd name="T54" fmla="*/ 46 w 88"/>
                <a:gd name="T55" fmla="*/ 34 h 88"/>
                <a:gd name="T56" fmla="*/ 54 w 88"/>
                <a:gd name="T57" fmla="*/ 34 h 88"/>
                <a:gd name="T58" fmla="*/ 54 w 88"/>
                <a:gd name="T59" fmla="*/ 41 h 88"/>
                <a:gd name="T60" fmla="*/ 54 w 88"/>
                <a:gd name="T61" fmla="*/ 43 h 88"/>
                <a:gd name="T62" fmla="*/ 61 w 88"/>
                <a:gd name="T63" fmla="*/ 43 h 88"/>
                <a:gd name="T64" fmla="*/ 62 w 88"/>
                <a:gd name="T65" fmla="*/ 41 h 88"/>
                <a:gd name="T66" fmla="*/ 62 w 88"/>
                <a:gd name="T67" fmla="*/ 34 h 88"/>
                <a:gd name="T68" fmla="*/ 69 w 88"/>
                <a:gd name="T69" fmla="*/ 34 h 88"/>
                <a:gd name="T70" fmla="*/ 71 w 88"/>
                <a:gd name="T71" fmla="*/ 33 h 88"/>
                <a:gd name="T72" fmla="*/ 71 w 88"/>
                <a:gd name="T73" fmla="*/ 26 h 88"/>
                <a:gd name="T74" fmla="*/ 69 w 88"/>
                <a:gd name="T75" fmla="*/ 2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8" h="88">
                  <a:moveTo>
                    <a:pt x="77" y="10"/>
                  </a:moveTo>
                  <a:cubicBezTo>
                    <a:pt x="66" y="0"/>
                    <a:pt x="49" y="0"/>
                    <a:pt x="38" y="10"/>
                  </a:cubicBezTo>
                  <a:cubicBezTo>
                    <a:pt x="29" y="19"/>
                    <a:pt x="28" y="33"/>
                    <a:pt x="34" y="44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0" y="78"/>
                    <a:pt x="0" y="82"/>
                    <a:pt x="2" y="84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6" y="88"/>
                    <a:pt x="9" y="88"/>
                    <a:pt x="12" y="85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54" y="60"/>
                    <a:pt x="68" y="58"/>
                    <a:pt x="77" y="49"/>
                  </a:cubicBezTo>
                  <a:cubicBezTo>
                    <a:pt x="88" y="39"/>
                    <a:pt x="88" y="21"/>
                    <a:pt x="77" y="10"/>
                  </a:cubicBezTo>
                  <a:close/>
                  <a:moveTo>
                    <a:pt x="73" y="45"/>
                  </a:moveTo>
                  <a:cubicBezTo>
                    <a:pt x="65" y="53"/>
                    <a:pt x="54" y="54"/>
                    <a:pt x="45" y="48"/>
                  </a:cubicBezTo>
                  <a:cubicBezTo>
                    <a:pt x="44" y="47"/>
                    <a:pt x="43" y="46"/>
                    <a:pt x="42" y="45"/>
                  </a:cubicBezTo>
                  <a:cubicBezTo>
                    <a:pt x="41" y="44"/>
                    <a:pt x="40" y="43"/>
                    <a:pt x="39" y="42"/>
                  </a:cubicBezTo>
                  <a:cubicBezTo>
                    <a:pt x="34" y="33"/>
                    <a:pt x="35" y="22"/>
                    <a:pt x="42" y="14"/>
                  </a:cubicBezTo>
                  <a:cubicBezTo>
                    <a:pt x="51" y="6"/>
                    <a:pt x="64" y="6"/>
                    <a:pt x="73" y="14"/>
                  </a:cubicBezTo>
                  <a:cubicBezTo>
                    <a:pt x="81" y="23"/>
                    <a:pt x="81" y="37"/>
                    <a:pt x="73" y="45"/>
                  </a:cubicBezTo>
                  <a:close/>
                  <a:moveTo>
                    <a:pt x="69" y="25"/>
                  </a:moveTo>
                  <a:cubicBezTo>
                    <a:pt x="62" y="25"/>
                    <a:pt x="62" y="25"/>
                    <a:pt x="62" y="25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2" y="17"/>
                    <a:pt x="62" y="16"/>
                    <a:pt x="61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7"/>
                    <a:pt x="54" y="18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5" y="25"/>
                    <a:pt x="45" y="26"/>
                    <a:pt x="45" y="26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4"/>
                    <a:pt x="46" y="34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2"/>
                    <a:pt x="54" y="43"/>
                    <a:pt x="54" y="43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2" y="43"/>
                    <a:pt x="62" y="42"/>
                    <a:pt x="62" y="41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70" y="34"/>
                    <a:pt x="71" y="33"/>
                    <a:pt x="71" y="33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71" y="26"/>
                    <a:pt x="70" y="25"/>
                    <a:pt x="69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 noEditPoints="1"/>
            </p:cNvSpPr>
            <p:nvPr/>
          </p:nvSpPr>
          <p:spPr bwMode="auto">
            <a:xfrm>
              <a:off x="1014413" y="3028951"/>
              <a:ext cx="325438" cy="228600"/>
            </a:xfrm>
            <a:custGeom>
              <a:avLst/>
              <a:gdLst>
                <a:gd name="T0" fmla="*/ 68 w 87"/>
                <a:gd name="T1" fmla="*/ 0 h 61"/>
                <a:gd name="T2" fmla="*/ 4 w 87"/>
                <a:gd name="T3" fmla="*/ 13 h 61"/>
                <a:gd name="T4" fmla="*/ 0 w 87"/>
                <a:gd name="T5" fmla="*/ 22 h 61"/>
                <a:gd name="T6" fmla="*/ 16 w 87"/>
                <a:gd name="T7" fmla="*/ 27 h 61"/>
                <a:gd name="T8" fmla="*/ 20 w 87"/>
                <a:gd name="T9" fmla="*/ 17 h 61"/>
                <a:gd name="T10" fmla="*/ 26 w 87"/>
                <a:gd name="T11" fmla="*/ 7 h 61"/>
                <a:gd name="T12" fmla="*/ 29 w 87"/>
                <a:gd name="T13" fmla="*/ 8 h 61"/>
                <a:gd name="T14" fmla="*/ 23 w 87"/>
                <a:gd name="T15" fmla="*/ 27 h 61"/>
                <a:gd name="T16" fmla="*/ 22 w 87"/>
                <a:gd name="T17" fmla="*/ 27 h 61"/>
                <a:gd name="T18" fmla="*/ 10 w 87"/>
                <a:gd name="T19" fmla="*/ 60 h 61"/>
                <a:gd name="T20" fmla="*/ 76 w 87"/>
                <a:gd name="T21" fmla="*/ 61 h 61"/>
                <a:gd name="T22" fmla="*/ 77 w 87"/>
                <a:gd name="T23" fmla="*/ 59 h 61"/>
                <a:gd name="T24" fmla="*/ 64 w 87"/>
                <a:gd name="T25" fmla="*/ 27 h 61"/>
                <a:gd name="T26" fmla="*/ 58 w 87"/>
                <a:gd name="T27" fmla="*/ 27 h 61"/>
                <a:gd name="T28" fmla="*/ 58 w 87"/>
                <a:gd name="T29" fmla="*/ 7 h 61"/>
                <a:gd name="T30" fmla="*/ 70 w 87"/>
                <a:gd name="T31" fmla="*/ 13 h 61"/>
                <a:gd name="T32" fmla="*/ 66 w 87"/>
                <a:gd name="T33" fmla="*/ 22 h 61"/>
                <a:gd name="T34" fmla="*/ 82 w 87"/>
                <a:gd name="T35" fmla="*/ 27 h 61"/>
                <a:gd name="T36" fmla="*/ 87 w 87"/>
                <a:gd name="T37" fmla="*/ 17 h 61"/>
                <a:gd name="T38" fmla="*/ 50 w 87"/>
                <a:gd name="T39" fmla="*/ 7 h 61"/>
                <a:gd name="T40" fmla="*/ 50 w 87"/>
                <a:gd name="T41" fmla="*/ 27 h 61"/>
                <a:gd name="T42" fmla="*/ 37 w 87"/>
                <a:gd name="T43" fmla="*/ 8 h 61"/>
                <a:gd name="T44" fmla="*/ 50 w 87"/>
                <a:gd name="T45" fmla="*/ 7 h 61"/>
                <a:gd name="T46" fmla="*/ 34 w 87"/>
                <a:gd name="T47" fmla="*/ 54 h 61"/>
                <a:gd name="T48" fmla="*/ 51 w 87"/>
                <a:gd name="T49" fmla="*/ 36 h 61"/>
                <a:gd name="T50" fmla="*/ 37 w 87"/>
                <a:gd name="T51" fmla="*/ 53 h 61"/>
                <a:gd name="T52" fmla="*/ 39 w 87"/>
                <a:gd name="T53" fmla="*/ 55 h 61"/>
                <a:gd name="T54" fmla="*/ 37 w 87"/>
                <a:gd name="T55" fmla="*/ 53 h 61"/>
                <a:gd name="T56" fmla="*/ 42 w 87"/>
                <a:gd name="T57" fmla="*/ 56 h 61"/>
                <a:gd name="T58" fmla="*/ 44 w 87"/>
                <a:gd name="T59" fmla="*/ 54 h 61"/>
                <a:gd name="T60" fmla="*/ 43 w 87"/>
                <a:gd name="T61" fmla="*/ 36 h 61"/>
                <a:gd name="T62" fmla="*/ 41 w 87"/>
                <a:gd name="T63" fmla="*/ 34 h 61"/>
                <a:gd name="T64" fmla="*/ 43 w 87"/>
                <a:gd name="T65" fmla="*/ 36 h 61"/>
                <a:gd name="T66" fmla="*/ 33 w 87"/>
                <a:gd name="T67" fmla="*/ 51 h 61"/>
                <a:gd name="T68" fmla="*/ 35 w 87"/>
                <a:gd name="T69" fmla="*/ 50 h 61"/>
                <a:gd name="T70" fmla="*/ 38 w 87"/>
                <a:gd name="T71" fmla="*/ 38 h 61"/>
                <a:gd name="T72" fmla="*/ 36 w 87"/>
                <a:gd name="T73" fmla="*/ 36 h 61"/>
                <a:gd name="T74" fmla="*/ 38 w 87"/>
                <a:gd name="T75" fmla="*/ 38 h 61"/>
                <a:gd name="T76" fmla="*/ 49 w 87"/>
                <a:gd name="T77" fmla="*/ 40 h 61"/>
                <a:gd name="T78" fmla="*/ 52 w 87"/>
                <a:gd name="T79" fmla="*/ 39 h 61"/>
                <a:gd name="T80" fmla="*/ 50 w 87"/>
                <a:gd name="T81" fmla="*/ 48 h 61"/>
                <a:gd name="T82" fmla="*/ 52 w 87"/>
                <a:gd name="T83" fmla="*/ 51 h 61"/>
                <a:gd name="T84" fmla="*/ 50 w 87"/>
                <a:gd name="T85" fmla="*/ 48 h 61"/>
                <a:gd name="T86" fmla="*/ 51 w 87"/>
                <a:gd name="T87" fmla="*/ 45 h 61"/>
                <a:gd name="T88" fmla="*/ 53 w 87"/>
                <a:gd name="T89" fmla="*/ 44 h 61"/>
                <a:gd name="T90" fmla="*/ 47 w 87"/>
                <a:gd name="T91" fmla="*/ 52 h 61"/>
                <a:gd name="T92" fmla="*/ 48 w 87"/>
                <a:gd name="T93" fmla="*/ 54 h 61"/>
                <a:gd name="T94" fmla="*/ 47 w 87"/>
                <a:gd name="T95" fmla="*/ 52 h 61"/>
                <a:gd name="T96" fmla="*/ 48 w 87"/>
                <a:gd name="T97" fmla="*/ 36 h 61"/>
                <a:gd name="T98" fmla="*/ 45 w 87"/>
                <a:gd name="T99" fmla="*/ 3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7" h="61">
                  <a:moveTo>
                    <a:pt x="83" y="13"/>
                  </a:moveTo>
                  <a:cubicBezTo>
                    <a:pt x="82" y="5"/>
                    <a:pt x="75" y="0"/>
                    <a:pt x="6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1" y="0"/>
                    <a:pt x="5" y="5"/>
                    <a:pt x="4" y="13"/>
                  </a:cubicBezTo>
                  <a:cubicBezTo>
                    <a:pt x="2" y="13"/>
                    <a:pt x="0" y="15"/>
                    <a:pt x="0" y="17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7"/>
                    <a:pt x="5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7"/>
                    <a:pt x="20" y="24"/>
                    <a:pt x="20" y="22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5"/>
                    <a:pt x="19" y="13"/>
                    <a:pt x="17" y="13"/>
                  </a:cubicBezTo>
                  <a:cubicBezTo>
                    <a:pt x="18" y="9"/>
                    <a:pt x="22" y="7"/>
                    <a:pt x="26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7"/>
                    <a:pt x="29" y="8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9" y="59"/>
                    <a:pt x="10" y="60"/>
                    <a:pt x="10" y="60"/>
                  </a:cubicBezTo>
                  <a:cubicBezTo>
                    <a:pt x="10" y="61"/>
                    <a:pt x="11" y="61"/>
                    <a:pt x="11" y="61"/>
                  </a:cubicBezTo>
                  <a:cubicBezTo>
                    <a:pt x="76" y="61"/>
                    <a:pt x="76" y="61"/>
                    <a:pt x="76" y="61"/>
                  </a:cubicBezTo>
                  <a:cubicBezTo>
                    <a:pt x="76" y="61"/>
                    <a:pt x="76" y="61"/>
                    <a:pt x="77" y="60"/>
                  </a:cubicBezTo>
                  <a:cubicBezTo>
                    <a:pt x="77" y="60"/>
                    <a:pt x="77" y="59"/>
                    <a:pt x="77" y="59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65" y="27"/>
                    <a:pt x="65" y="27"/>
                    <a:pt x="64" y="27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5" y="7"/>
                    <a:pt x="68" y="9"/>
                    <a:pt x="70" y="13"/>
                  </a:cubicBezTo>
                  <a:cubicBezTo>
                    <a:pt x="68" y="13"/>
                    <a:pt x="66" y="15"/>
                    <a:pt x="66" y="17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6" y="24"/>
                    <a:pt x="68" y="27"/>
                    <a:pt x="71" y="27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4" y="27"/>
                    <a:pt x="87" y="24"/>
                    <a:pt x="87" y="22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5"/>
                    <a:pt x="85" y="13"/>
                    <a:pt x="83" y="13"/>
                  </a:cubicBezTo>
                  <a:close/>
                  <a:moveTo>
                    <a:pt x="50" y="7"/>
                  </a:moveTo>
                  <a:cubicBezTo>
                    <a:pt x="50" y="7"/>
                    <a:pt x="50" y="7"/>
                    <a:pt x="50" y="8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7"/>
                    <a:pt x="37" y="7"/>
                    <a:pt x="37" y="7"/>
                  </a:cubicBezTo>
                  <a:lnTo>
                    <a:pt x="50" y="7"/>
                  </a:lnTo>
                  <a:close/>
                  <a:moveTo>
                    <a:pt x="52" y="53"/>
                  </a:moveTo>
                  <a:cubicBezTo>
                    <a:pt x="47" y="58"/>
                    <a:pt x="39" y="59"/>
                    <a:pt x="34" y="54"/>
                  </a:cubicBezTo>
                  <a:cubicBezTo>
                    <a:pt x="29" y="50"/>
                    <a:pt x="28" y="42"/>
                    <a:pt x="33" y="37"/>
                  </a:cubicBezTo>
                  <a:cubicBezTo>
                    <a:pt x="38" y="32"/>
                    <a:pt x="46" y="31"/>
                    <a:pt x="51" y="36"/>
                  </a:cubicBezTo>
                  <a:cubicBezTo>
                    <a:pt x="56" y="40"/>
                    <a:pt x="56" y="48"/>
                    <a:pt x="52" y="53"/>
                  </a:cubicBezTo>
                  <a:close/>
                  <a:moveTo>
                    <a:pt x="37" y="53"/>
                  </a:moveTo>
                  <a:cubicBezTo>
                    <a:pt x="37" y="53"/>
                    <a:pt x="36" y="54"/>
                    <a:pt x="37" y="55"/>
                  </a:cubicBezTo>
                  <a:cubicBezTo>
                    <a:pt x="37" y="55"/>
                    <a:pt x="38" y="55"/>
                    <a:pt x="39" y="55"/>
                  </a:cubicBezTo>
                  <a:cubicBezTo>
                    <a:pt x="39" y="55"/>
                    <a:pt x="40" y="54"/>
                    <a:pt x="39" y="53"/>
                  </a:cubicBezTo>
                  <a:cubicBezTo>
                    <a:pt x="39" y="53"/>
                    <a:pt x="38" y="52"/>
                    <a:pt x="37" y="53"/>
                  </a:cubicBezTo>
                  <a:close/>
                  <a:moveTo>
                    <a:pt x="42" y="54"/>
                  </a:moveTo>
                  <a:cubicBezTo>
                    <a:pt x="41" y="54"/>
                    <a:pt x="41" y="55"/>
                    <a:pt x="42" y="56"/>
                  </a:cubicBezTo>
                  <a:cubicBezTo>
                    <a:pt x="42" y="56"/>
                    <a:pt x="43" y="56"/>
                    <a:pt x="44" y="56"/>
                  </a:cubicBezTo>
                  <a:cubicBezTo>
                    <a:pt x="44" y="56"/>
                    <a:pt x="44" y="55"/>
                    <a:pt x="44" y="54"/>
                  </a:cubicBezTo>
                  <a:cubicBezTo>
                    <a:pt x="44" y="54"/>
                    <a:pt x="43" y="53"/>
                    <a:pt x="42" y="54"/>
                  </a:cubicBezTo>
                  <a:close/>
                  <a:moveTo>
                    <a:pt x="43" y="36"/>
                  </a:moveTo>
                  <a:cubicBezTo>
                    <a:pt x="43" y="36"/>
                    <a:pt x="43" y="35"/>
                    <a:pt x="43" y="35"/>
                  </a:cubicBezTo>
                  <a:cubicBezTo>
                    <a:pt x="43" y="34"/>
                    <a:pt x="42" y="34"/>
                    <a:pt x="41" y="34"/>
                  </a:cubicBezTo>
                  <a:cubicBezTo>
                    <a:pt x="40" y="35"/>
                    <a:pt x="40" y="35"/>
                    <a:pt x="41" y="36"/>
                  </a:cubicBezTo>
                  <a:cubicBezTo>
                    <a:pt x="41" y="37"/>
                    <a:pt x="42" y="37"/>
                    <a:pt x="43" y="36"/>
                  </a:cubicBezTo>
                  <a:close/>
                  <a:moveTo>
                    <a:pt x="33" y="49"/>
                  </a:moveTo>
                  <a:cubicBezTo>
                    <a:pt x="33" y="50"/>
                    <a:pt x="33" y="51"/>
                    <a:pt x="33" y="51"/>
                  </a:cubicBezTo>
                  <a:cubicBezTo>
                    <a:pt x="33" y="52"/>
                    <a:pt x="34" y="52"/>
                    <a:pt x="35" y="52"/>
                  </a:cubicBezTo>
                  <a:cubicBezTo>
                    <a:pt x="36" y="51"/>
                    <a:pt x="36" y="50"/>
                    <a:pt x="35" y="50"/>
                  </a:cubicBezTo>
                  <a:cubicBezTo>
                    <a:pt x="35" y="49"/>
                    <a:pt x="34" y="49"/>
                    <a:pt x="33" y="49"/>
                  </a:cubicBezTo>
                  <a:close/>
                  <a:moveTo>
                    <a:pt x="38" y="38"/>
                  </a:moveTo>
                  <a:cubicBezTo>
                    <a:pt x="38" y="38"/>
                    <a:pt x="38" y="37"/>
                    <a:pt x="38" y="36"/>
                  </a:cubicBezTo>
                  <a:cubicBezTo>
                    <a:pt x="38" y="36"/>
                    <a:pt x="37" y="35"/>
                    <a:pt x="36" y="36"/>
                  </a:cubicBezTo>
                  <a:cubicBezTo>
                    <a:pt x="36" y="36"/>
                    <a:pt x="35" y="37"/>
                    <a:pt x="36" y="38"/>
                  </a:cubicBezTo>
                  <a:cubicBezTo>
                    <a:pt x="36" y="38"/>
                    <a:pt x="37" y="39"/>
                    <a:pt x="38" y="38"/>
                  </a:cubicBezTo>
                  <a:close/>
                  <a:moveTo>
                    <a:pt x="50" y="39"/>
                  </a:moveTo>
                  <a:cubicBezTo>
                    <a:pt x="49" y="39"/>
                    <a:pt x="49" y="40"/>
                    <a:pt x="49" y="40"/>
                  </a:cubicBezTo>
                  <a:cubicBezTo>
                    <a:pt x="50" y="41"/>
                    <a:pt x="51" y="41"/>
                    <a:pt x="51" y="41"/>
                  </a:cubicBezTo>
                  <a:cubicBezTo>
                    <a:pt x="52" y="40"/>
                    <a:pt x="52" y="40"/>
                    <a:pt x="52" y="39"/>
                  </a:cubicBezTo>
                  <a:cubicBezTo>
                    <a:pt x="51" y="38"/>
                    <a:pt x="50" y="38"/>
                    <a:pt x="50" y="39"/>
                  </a:cubicBezTo>
                  <a:close/>
                  <a:moveTo>
                    <a:pt x="50" y="48"/>
                  </a:moveTo>
                  <a:cubicBezTo>
                    <a:pt x="50" y="49"/>
                    <a:pt x="50" y="50"/>
                    <a:pt x="50" y="50"/>
                  </a:cubicBezTo>
                  <a:cubicBezTo>
                    <a:pt x="50" y="51"/>
                    <a:pt x="51" y="51"/>
                    <a:pt x="52" y="51"/>
                  </a:cubicBezTo>
                  <a:cubicBezTo>
                    <a:pt x="53" y="50"/>
                    <a:pt x="53" y="49"/>
                    <a:pt x="52" y="49"/>
                  </a:cubicBezTo>
                  <a:cubicBezTo>
                    <a:pt x="52" y="48"/>
                    <a:pt x="51" y="48"/>
                    <a:pt x="50" y="48"/>
                  </a:cubicBezTo>
                  <a:close/>
                  <a:moveTo>
                    <a:pt x="51" y="43"/>
                  </a:moveTo>
                  <a:cubicBezTo>
                    <a:pt x="51" y="44"/>
                    <a:pt x="51" y="45"/>
                    <a:pt x="51" y="45"/>
                  </a:cubicBezTo>
                  <a:cubicBezTo>
                    <a:pt x="51" y="46"/>
                    <a:pt x="52" y="46"/>
                    <a:pt x="53" y="46"/>
                  </a:cubicBezTo>
                  <a:cubicBezTo>
                    <a:pt x="54" y="45"/>
                    <a:pt x="54" y="44"/>
                    <a:pt x="53" y="44"/>
                  </a:cubicBezTo>
                  <a:cubicBezTo>
                    <a:pt x="53" y="43"/>
                    <a:pt x="52" y="43"/>
                    <a:pt x="51" y="43"/>
                  </a:cubicBezTo>
                  <a:close/>
                  <a:moveTo>
                    <a:pt x="47" y="52"/>
                  </a:moveTo>
                  <a:cubicBezTo>
                    <a:pt x="46" y="53"/>
                    <a:pt x="46" y="53"/>
                    <a:pt x="47" y="54"/>
                  </a:cubicBezTo>
                  <a:cubicBezTo>
                    <a:pt x="47" y="55"/>
                    <a:pt x="48" y="55"/>
                    <a:pt x="48" y="54"/>
                  </a:cubicBezTo>
                  <a:cubicBezTo>
                    <a:pt x="49" y="54"/>
                    <a:pt x="49" y="53"/>
                    <a:pt x="49" y="53"/>
                  </a:cubicBezTo>
                  <a:cubicBezTo>
                    <a:pt x="48" y="52"/>
                    <a:pt x="48" y="52"/>
                    <a:pt x="47" y="52"/>
                  </a:cubicBezTo>
                  <a:close/>
                  <a:moveTo>
                    <a:pt x="47" y="37"/>
                  </a:moveTo>
                  <a:cubicBezTo>
                    <a:pt x="48" y="37"/>
                    <a:pt x="48" y="36"/>
                    <a:pt x="48" y="36"/>
                  </a:cubicBezTo>
                  <a:cubicBezTo>
                    <a:pt x="47" y="35"/>
                    <a:pt x="47" y="35"/>
                    <a:pt x="46" y="35"/>
                  </a:cubicBezTo>
                  <a:cubicBezTo>
                    <a:pt x="45" y="36"/>
                    <a:pt x="45" y="36"/>
                    <a:pt x="45" y="37"/>
                  </a:cubicBezTo>
                  <a:cubicBezTo>
                    <a:pt x="46" y="38"/>
                    <a:pt x="47" y="38"/>
                    <a:pt x="47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 noEditPoints="1"/>
            </p:cNvSpPr>
            <p:nvPr/>
          </p:nvSpPr>
          <p:spPr bwMode="auto">
            <a:xfrm>
              <a:off x="10160001" y="2916238"/>
              <a:ext cx="327025" cy="341313"/>
            </a:xfrm>
            <a:custGeom>
              <a:avLst/>
              <a:gdLst>
                <a:gd name="T0" fmla="*/ 45 w 87"/>
                <a:gd name="T1" fmla="*/ 62 h 91"/>
                <a:gd name="T2" fmla="*/ 45 w 87"/>
                <a:gd name="T3" fmla="*/ 62 h 91"/>
                <a:gd name="T4" fmla="*/ 44 w 87"/>
                <a:gd name="T5" fmla="*/ 62 h 91"/>
                <a:gd name="T6" fmla="*/ 44 w 87"/>
                <a:gd name="T7" fmla="*/ 62 h 91"/>
                <a:gd name="T8" fmla="*/ 43 w 87"/>
                <a:gd name="T9" fmla="*/ 62 h 91"/>
                <a:gd name="T10" fmla="*/ 43 w 87"/>
                <a:gd name="T11" fmla="*/ 62 h 91"/>
                <a:gd name="T12" fmla="*/ 43 w 87"/>
                <a:gd name="T13" fmla="*/ 62 h 91"/>
                <a:gd name="T14" fmla="*/ 43 w 87"/>
                <a:gd name="T15" fmla="*/ 62 h 91"/>
                <a:gd name="T16" fmla="*/ 43 w 87"/>
                <a:gd name="T17" fmla="*/ 62 h 91"/>
                <a:gd name="T18" fmla="*/ 43 w 87"/>
                <a:gd name="T19" fmla="*/ 62 h 91"/>
                <a:gd name="T20" fmla="*/ 43 w 87"/>
                <a:gd name="T21" fmla="*/ 62 h 91"/>
                <a:gd name="T22" fmla="*/ 42 w 87"/>
                <a:gd name="T23" fmla="*/ 62 h 91"/>
                <a:gd name="T24" fmla="*/ 42 w 87"/>
                <a:gd name="T25" fmla="*/ 62 h 91"/>
                <a:gd name="T26" fmla="*/ 0 w 87"/>
                <a:gd name="T27" fmla="*/ 34 h 91"/>
                <a:gd name="T28" fmla="*/ 0 w 87"/>
                <a:gd name="T29" fmla="*/ 88 h 91"/>
                <a:gd name="T30" fmla="*/ 3 w 87"/>
                <a:gd name="T31" fmla="*/ 91 h 91"/>
                <a:gd name="T32" fmla="*/ 84 w 87"/>
                <a:gd name="T33" fmla="*/ 91 h 91"/>
                <a:gd name="T34" fmla="*/ 87 w 87"/>
                <a:gd name="T35" fmla="*/ 88 h 91"/>
                <a:gd name="T36" fmla="*/ 87 w 87"/>
                <a:gd name="T37" fmla="*/ 34 h 91"/>
                <a:gd name="T38" fmla="*/ 45 w 87"/>
                <a:gd name="T39" fmla="*/ 62 h 91"/>
                <a:gd name="T40" fmla="*/ 84 w 87"/>
                <a:gd name="T41" fmla="*/ 28 h 91"/>
                <a:gd name="T42" fmla="*/ 86 w 87"/>
                <a:gd name="T43" fmla="*/ 28 h 91"/>
                <a:gd name="T44" fmla="*/ 86 w 87"/>
                <a:gd name="T45" fmla="*/ 28 h 91"/>
                <a:gd name="T46" fmla="*/ 43 w 87"/>
                <a:gd name="T47" fmla="*/ 0 h 91"/>
                <a:gd name="T48" fmla="*/ 1 w 87"/>
                <a:gd name="T49" fmla="*/ 28 h 91"/>
                <a:gd name="T50" fmla="*/ 1 w 87"/>
                <a:gd name="T51" fmla="*/ 28 h 91"/>
                <a:gd name="T52" fmla="*/ 3 w 87"/>
                <a:gd name="T53" fmla="*/ 28 h 91"/>
                <a:gd name="T54" fmla="*/ 84 w 87"/>
                <a:gd name="T55" fmla="*/ 2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7" h="91">
                  <a:moveTo>
                    <a:pt x="45" y="62"/>
                  </a:moveTo>
                  <a:cubicBezTo>
                    <a:pt x="45" y="62"/>
                    <a:pt x="45" y="62"/>
                    <a:pt x="45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2"/>
                    <a:pt x="44" y="62"/>
                    <a:pt x="43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90"/>
                    <a:pt x="1" y="91"/>
                    <a:pt x="3" y="91"/>
                  </a:cubicBezTo>
                  <a:cubicBezTo>
                    <a:pt x="84" y="91"/>
                    <a:pt x="84" y="91"/>
                    <a:pt x="84" y="91"/>
                  </a:cubicBezTo>
                  <a:cubicBezTo>
                    <a:pt x="86" y="91"/>
                    <a:pt x="87" y="90"/>
                    <a:pt x="87" y="88"/>
                  </a:cubicBezTo>
                  <a:cubicBezTo>
                    <a:pt x="87" y="34"/>
                    <a:pt x="87" y="34"/>
                    <a:pt x="87" y="34"/>
                  </a:cubicBezTo>
                  <a:lnTo>
                    <a:pt x="45" y="62"/>
                  </a:lnTo>
                  <a:close/>
                  <a:moveTo>
                    <a:pt x="84" y="28"/>
                  </a:moveTo>
                  <a:cubicBezTo>
                    <a:pt x="85" y="28"/>
                    <a:pt x="86" y="28"/>
                    <a:pt x="86" y="28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2" y="28"/>
                    <a:pt x="3" y="28"/>
                  </a:cubicBezTo>
                  <a:lnTo>
                    <a:pt x="84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 noEditPoints="1"/>
            </p:cNvSpPr>
            <p:nvPr/>
          </p:nvSpPr>
          <p:spPr bwMode="auto">
            <a:xfrm>
              <a:off x="9447213" y="2886076"/>
              <a:ext cx="346075" cy="371475"/>
            </a:xfrm>
            <a:custGeom>
              <a:avLst/>
              <a:gdLst>
                <a:gd name="T0" fmla="*/ 90 w 92"/>
                <a:gd name="T1" fmla="*/ 38 h 99"/>
                <a:gd name="T2" fmla="*/ 76 w 92"/>
                <a:gd name="T3" fmla="*/ 25 h 99"/>
                <a:gd name="T4" fmla="*/ 76 w 92"/>
                <a:gd name="T5" fmla="*/ 8 h 99"/>
                <a:gd name="T6" fmla="*/ 75 w 92"/>
                <a:gd name="T7" fmla="*/ 7 h 99"/>
                <a:gd name="T8" fmla="*/ 61 w 92"/>
                <a:gd name="T9" fmla="*/ 7 h 99"/>
                <a:gd name="T10" fmla="*/ 60 w 92"/>
                <a:gd name="T11" fmla="*/ 8 h 99"/>
                <a:gd name="T12" fmla="*/ 60 w 92"/>
                <a:gd name="T13" fmla="*/ 11 h 99"/>
                <a:gd name="T14" fmla="*/ 49 w 92"/>
                <a:gd name="T15" fmla="*/ 1 h 99"/>
                <a:gd name="T16" fmla="*/ 43 w 92"/>
                <a:gd name="T17" fmla="*/ 1 h 99"/>
                <a:gd name="T18" fmla="*/ 1 w 92"/>
                <a:gd name="T19" fmla="*/ 38 h 99"/>
                <a:gd name="T20" fmla="*/ 2 w 92"/>
                <a:gd name="T21" fmla="*/ 40 h 99"/>
                <a:gd name="T22" fmla="*/ 8 w 92"/>
                <a:gd name="T23" fmla="*/ 40 h 99"/>
                <a:gd name="T24" fmla="*/ 44 w 92"/>
                <a:gd name="T25" fmla="*/ 8 h 99"/>
                <a:gd name="T26" fmla="*/ 45 w 92"/>
                <a:gd name="T27" fmla="*/ 7 h 99"/>
                <a:gd name="T28" fmla="*/ 47 w 92"/>
                <a:gd name="T29" fmla="*/ 7 h 99"/>
                <a:gd name="T30" fmla="*/ 47 w 92"/>
                <a:gd name="T31" fmla="*/ 8 h 99"/>
                <a:gd name="T32" fmla="*/ 84 w 92"/>
                <a:gd name="T33" fmla="*/ 40 h 99"/>
                <a:gd name="T34" fmla="*/ 89 w 92"/>
                <a:gd name="T35" fmla="*/ 40 h 99"/>
                <a:gd name="T36" fmla="*/ 90 w 92"/>
                <a:gd name="T37" fmla="*/ 38 h 99"/>
                <a:gd name="T38" fmla="*/ 11 w 92"/>
                <a:gd name="T39" fmla="*/ 40 h 99"/>
                <a:gd name="T40" fmla="*/ 11 w 92"/>
                <a:gd name="T41" fmla="*/ 94 h 99"/>
                <a:gd name="T42" fmla="*/ 15 w 92"/>
                <a:gd name="T43" fmla="*/ 99 h 99"/>
                <a:gd name="T44" fmla="*/ 21 w 92"/>
                <a:gd name="T45" fmla="*/ 99 h 99"/>
                <a:gd name="T46" fmla="*/ 21 w 92"/>
                <a:gd name="T47" fmla="*/ 62 h 99"/>
                <a:gd name="T48" fmla="*/ 22 w 92"/>
                <a:gd name="T49" fmla="*/ 61 h 99"/>
                <a:gd name="T50" fmla="*/ 40 w 92"/>
                <a:gd name="T51" fmla="*/ 61 h 99"/>
                <a:gd name="T52" fmla="*/ 41 w 92"/>
                <a:gd name="T53" fmla="*/ 62 h 99"/>
                <a:gd name="T54" fmla="*/ 41 w 92"/>
                <a:gd name="T55" fmla="*/ 99 h 99"/>
                <a:gd name="T56" fmla="*/ 77 w 92"/>
                <a:gd name="T57" fmla="*/ 99 h 99"/>
                <a:gd name="T58" fmla="*/ 81 w 92"/>
                <a:gd name="T59" fmla="*/ 94 h 99"/>
                <a:gd name="T60" fmla="*/ 81 w 92"/>
                <a:gd name="T61" fmla="*/ 40 h 99"/>
                <a:gd name="T62" fmla="*/ 46 w 92"/>
                <a:gd name="T63" fmla="*/ 10 h 99"/>
                <a:gd name="T64" fmla="*/ 11 w 92"/>
                <a:gd name="T65" fmla="*/ 40 h 99"/>
                <a:gd name="T66" fmla="*/ 53 w 92"/>
                <a:gd name="T67" fmla="*/ 62 h 99"/>
                <a:gd name="T68" fmla="*/ 54 w 92"/>
                <a:gd name="T69" fmla="*/ 61 h 99"/>
                <a:gd name="T70" fmla="*/ 71 w 92"/>
                <a:gd name="T71" fmla="*/ 61 h 99"/>
                <a:gd name="T72" fmla="*/ 72 w 92"/>
                <a:gd name="T73" fmla="*/ 62 h 99"/>
                <a:gd name="T74" fmla="*/ 72 w 92"/>
                <a:gd name="T75" fmla="*/ 79 h 99"/>
                <a:gd name="T76" fmla="*/ 71 w 92"/>
                <a:gd name="T77" fmla="*/ 79 h 99"/>
                <a:gd name="T78" fmla="*/ 54 w 92"/>
                <a:gd name="T79" fmla="*/ 79 h 99"/>
                <a:gd name="T80" fmla="*/ 53 w 92"/>
                <a:gd name="T81" fmla="*/ 79 h 99"/>
                <a:gd name="T82" fmla="*/ 53 w 92"/>
                <a:gd name="T83" fmla="*/ 62 h 99"/>
                <a:gd name="T84" fmla="*/ 8 w 92"/>
                <a:gd name="T85" fmla="*/ 40 h 99"/>
                <a:gd name="T86" fmla="*/ 8 w 92"/>
                <a:gd name="T87" fmla="*/ 40 h 99"/>
                <a:gd name="T88" fmla="*/ 11 w 92"/>
                <a:gd name="T89" fmla="*/ 40 h 99"/>
                <a:gd name="T90" fmla="*/ 11 w 92"/>
                <a:gd name="T91" fmla="*/ 40 h 99"/>
                <a:gd name="T92" fmla="*/ 8 w 92"/>
                <a:gd name="T93" fmla="*/ 40 h 99"/>
                <a:gd name="T94" fmla="*/ 81 w 92"/>
                <a:gd name="T95" fmla="*/ 40 h 99"/>
                <a:gd name="T96" fmla="*/ 84 w 92"/>
                <a:gd name="T97" fmla="*/ 40 h 99"/>
                <a:gd name="T98" fmla="*/ 84 w 92"/>
                <a:gd name="T99" fmla="*/ 40 h 99"/>
                <a:gd name="T100" fmla="*/ 81 w 92"/>
                <a:gd name="T101" fmla="*/ 4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2" h="99">
                  <a:moveTo>
                    <a:pt x="90" y="38"/>
                  </a:moveTo>
                  <a:cubicBezTo>
                    <a:pt x="76" y="25"/>
                    <a:pt x="76" y="25"/>
                    <a:pt x="76" y="25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7"/>
                    <a:pt x="76" y="7"/>
                    <a:pt x="75" y="7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0" y="7"/>
                    <a:pt x="60" y="7"/>
                    <a:pt x="60" y="8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7" y="0"/>
                    <a:pt x="45" y="0"/>
                    <a:pt x="43" y="1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0" y="39"/>
                    <a:pt x="0" y="40"/>
                    <a:pt x="2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6" y="7"/>
                    <a:pt x="46" y="7"/>
                    <a:pt x="47" y="7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91" y="40"/>
                    <a:pt x="92" y="39"/>
                    <a:pt x="90" y="38"/>
                  </a:cubicBezTo>
                  <a:close/>
                  <a:moveTo>
                    <a:pt x="11" y="40"/>
                  </a:moveTo>
                  <a:cubicBezTo>
                    <a:pt x="11" y="94"/>
                    <a:pt x="11" y="94"/>
                    <a:pt x="11" y="94"/>
                  </a:cubicBezTo>
                  <a:cubicBezTo>
                    <a:pt x="11" y="97"/>
                    <a:pt x="13" y="99"/>
                    <a:pt x="15" y="99"/>
                  </a:cubicBezTo>
                  <a:cubicBezTo>
                    <a:pt x="21" y="99"/>
                    <a:pt x="21" y="99"/>
                    <a:pt x="21" y="99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1" y="62"/>
                    <a:pt x="21" y="61"/>
                    <a:pt x="22" y="61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1" y="61"/>
                    <a:pt x="41" y="62"/>
                    <a:pt x="41" y="62"/>
                  </a:cubicBezTo>
                  <a:cubicBezTo>
                    <a:pt x="41" y="99"/>
                    <a:pt x="41" y="99"/>
                    <a:pt x="41" y="99"/>
                  </a:cubicBezTo>
                  <a:cubicBezTo>
                    <a:pt x="77" y="99"/>
                    <a:pt x="77" y="99"/>
                    <a:pt x="77" y="99"/>
                  </a:cubicBezTo>
                  <a:cubicBezTo>
                    <a:pt x="79" y="99"/>
                    <a:pt x="81" y="97"/>
                    <a:pt x="81" y="94"/>
                  </a:cubicBezTo>
                  <a:cubicBezTo>
                    <a:pt x="81" y="40"/>
                    <a:pt x="81" y="40"/>
                    <a:pt x="81" y="40"/>
                  </a:cubicBezTo>
                  <a:cubicBezTo>
                    <a:pt x="46" y="10"/>
                    <a:pt x="46" y="10"/>
                    <a:pt x="46" y="10"/>
                  </a:cubicBezTo>
                  <a:lnTo>
                    <a:pt x="11" y="40"/>
                  </a:lnTo>
                  <a:close/>
                  <a:moveTo>
                    <a:pt x="53" y="62"/>
                  </a:moveTo>
                  <a:cubicBezTo>
                    <a:pt x="53" y="61"/>
                    <a:pt x="54" y="61"/>
                    <a:pt x="54" y="61"/>
                  </a:cubicBezTo>
                  <a:cubicBezTo>
                    <a:pt x="71" y="61"/>
                    <a:pt x="71" y="61"/>
                    <a:pt x="71" y="61"/>
                  </a:cubicBezTo>
                  <a:cubicBezTo>
                    <a:pt x="71" y="61"/>
                    <a:pt x="72" y="61"/>
                    <a:pt x="72" y="62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79"/>
                    <a:pt x="71" y="79"/>
                    <a:pt x="71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3" y="79"/>
                    <a:pt x="53" y="79"/>
                  </a:cubicBezTo>
                  <a:lnTo>
                    <a:pt x="53" y="62"/>
                  </a:lnTo>
                  <a:close/>
                  <a:moveTo>
                    <a:pt x="8" y="40"/>
                  </a:moveTo>
                  <a:cubicBezTo>
                    <a:pt x="8" y="40"/>
                    <a:pt x="8" y="40"/>
                    <a:pt x="8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lnTo>
                    <a:pt x="8" y="40"/>
                  </a:lnTo>
                  <a:close/>
                  <a:moveTo>
                    <a:pt x="81" y="40"/>
                  </a:moveTo>
                  <a:cubicBezTo>
                    <a:pt x="84" y="40"/>
                    <a:pt x="84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1" y="40"/>
                    <a:pt x="81" y="40"/>
                    <a:pt x="81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 noEditPoints="1"/>
            </p:cNvSpPr>
            <p:nvPr/>
          </p:nvSpPr>
          <p:spPr bwMode="auto">
            <a:xfrm>
              <a:off x="10987088" y="2911476"/>
              <a:ext cx="93663" cy="346075"/>
            </a:xfrm>
            <a:custGeom>
              <a:avLst/>
              <a:gdLst>
                <a:gd name="T0" fmla="*/ 19 w 25"/>
                <a:gd name="T1" fmla="*/ 8 h 92"/>
                <a:gd name="T2" fmla="*/ 15 w 25"/>
                <a:gd name="T3" fmla="*/ 8 h 92"/>
                <a:gd name="T4" fmla="*/ 13 w 25"/>
                <a:gd name="T5" fmla="*/ 9 h 92"/>
                <a:gd name="T6" fmla="*/ 11 w 25"/>
                <a:gd name="T7" fmla="*/ 7 h 92"/>
                <a:gd name="T8" fmla="*/ 10 w 25"/>
                <a:gd name="T9" fmla="*/ 7 h 92"/>
                <a:gd name="T10" fmla="*/ 10 w 25"/>
                <a:gd name="T11" fmla="*/ 2 h 92"/>
                <a:gd name="T12" fmla="*/ 7 w 25"/>
                <a:gd name="T13" fmla="*/ 0 h 92"/>
                <a:gd name="T14" fmla="*/ 4 w 25"/>
                <a:gd name="T15" fmla="*/ 2 h 92"/>
                <a:gd name="T16" fmla="*/ 4 w 25"/>
                <a:gd name="T17" fmla="*/ 7 h 92"/>
                <a:gd name="T18" fmla="*/ 3 w 25"/>
                <a:gd name="T19" fmla="*/ 7 h 92"/>
                <a:gd name="T20" fmla="*/ 0 w 25"/>
                <a:gd name="T21" fmla="*/ 10 h 92"/>
                <a:gd name="T22" fmla="*/ 0 w 25"/>
                <a:gd name="T23" fmla="*/ 75 h 92"/>
                <a:gd name="T24" fmla="*/ 14 w 25"/>
                <a:gd name="T25" fmla="*/ 75 h 92"/>
                <a:gd name="T26" fmla="*/ 14 w 25"/>
                <a:gd name="T27" fmla="*/ 34 h 92"/>
                <a:gd name="T28" fmla="*/ 14 w 25"/>
                <a:gd name="T29" fmla="*/ 13 h 92"/>
                <a:gd name="T30" fmla="*/ 14 w 25"/>
                <a:gd name="T31" fmla="*/ 13 h 92"/>
                <a:gd name="T32" fmla="*/ 16 w 25"/>
                <a:gd name="T33" fmla="*/ 10 h 92"/>
                <a:gd name="T34" fmla="*/ 18 w 25"/>
                <a:gd name="T35" fmla="*/ 10 h 92"/>
                <a:gd name="T36" fmla="*/ 19 w 25"/>
                <a:gd name="T37" fmla="*/ 16 h 92"/>
                <a:gd name="T38" fmla="*/ 14 w 25"/>
                <a:gd name="T39" fmla="*/ 34 h 92"/>
                <a:gd name="T40" fmla="*/ 15 w 25"/>
                <a:gd name="T41" fmla="*/ 39 h 92"/>
                <a:gd name="T42" fmla="*/ 17 w 25"/>
                <a:gd name="T43" fmla="*/ 41 h 92"/>
                <a:gd name="T44" fmla="*/ 18 w 25"/>
                <a:gd name="T45" fmla="*/ 38 h 92"/>
                <a:gd name="T46" fmla="*/ 19 w 25"/>
                <a:gd name="T47" fmla="*/ 23 h 92"/>
                <a:gd name="T48" fmla="*/ 19 w 25"/>
                <a:gd name="T49" fmla="*/ 8 h 92"/>
                <a:gd name="T50" fmla="*/ 3 w 25"/>
                <a:gd name="T51" fmla="*/ 85 h 92"/>
                <a:gd name="T52" fmla="*/ 5 w 25"/>
                <a:gd name="T53" fmla="*/ 85 h 92"/>
                <a:gd name="T54" fmla="*/ 5 w 25"/>
                <a:gd name="T55" fmla="*/ 85 h 92"/>
                <a:gd name="T56" fmla="*/ 5 w 25"/>
                <a:gd name="T57" fmla="*/ 86 h 92"/>
                <a:gd name="T58" fmla="*/ 6 w 25"/>
                <a:gd name="T59" fmla="*/ 92 h 92"/>
                <a:gd name="T60" fmla="*/ 7 w 25"/>
                <a:gd name="T61" fmla="*/ 92 h 92"/>
                <a:gd name="T62" fmla="*/ 9 w 25"/>
                <a:gd name="T63" fmla="*/ 86 h 92"/>
                <a:gd name="T64" fmla="*/ 8 w 25"/>
                <a:gd name="T65" fmla="*/ 85 h 92"/>
                <a:gd name="T66" fmla="*/ 8 w 25"/>
                <a:gd name="T67" fmla="*/ 85 h 92"/>
                <a:gd name="T68" fmla="*/ 10 w 25"/>
                <a:gd name="T69" fmla="*/ 85 h 92"/>
                <a:gd name="T70" fmla="*/ 14 w 25"/>
                <a:gd name="T71" fmla="*/ 78 h 92"/>
                <a:gd name="T72" fmla="*/ 0 w 25"/>
                <a:gd name="T73" fmla="*/ 78 h 92"/>
                <a:gd name="T74" fmla="*/ 3 w 25"/>
                <a:gd name="T75" fmla="*/ 8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5" h="92">
                  <a:moveTo>
                    <a:pt x="19" y="8"/>
                  </a:moveTo>
                  <a:cubicBezTo>
                    <a:pt x="18" y="7"/>
                    <a:pt x="16" y="7"/>
                    <a:pt x="15" y="8"/>
                  </a:cubicBezTo>
                  <a:cubicBezTo>
                    <a:pt x="14" y="8"/>
                    <a:pt x="14" y="9"/>
                    <a:pt x="13" y="9"/>
                  </a:cubicBezTo>
                  <a:cubicBezTo>
                    <a:pt x="13" y="8"/>
                    <a:pt x="12" y="7"/>
                    <a:pt x="11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8" y="0"/>
                    <a:pt x="7" y="0"/>
                  </a:cubicBezTo>
                  <a:cubicBezTo>
                    <a:pt x="5" y="0"/>
                    <a:pt x="4" y="1"/>
                    <a:pt x="4" y="2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9"/>
                    <a:pt x="0" y="10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1"/>
                    <a:pt x="15" y="10"/>
                    <a:pt x="16" y="10"/>
                  </a:cubicBezTo>
                  <a:cubicBezTo>
                    <a:pt x="17" y="9"/>
                    <a:pt x="18" y="9"/>
                    <a:pt x="18" y="10"/>
                  </a:cubicBezTo>
                  <a:cubicBezTo>
                    <a:pt x="21" y="11"/>
                    <a:pt x="21" y="13"/>
                    <a:pt x="19" y="16"/>
                  </a:cubicBezTo>
                  <a:cubicBezTo>
                    <a:pt x="17" y="20"/>
                    <a:pt x="14" y="27"/>
                    <a:pt x="14" y="34"/>
                  </a:cubicBezTo>
                  <a:cubicBezTo>
                    <a:pt x="14" y="35"/>
                    <a:pt x="15" y="37"/>
                    <a:pt x="15" y="39"/>
                  </a:cubicBezTo>
                  <a:cubicBezTo>
                    <a:pt x="16" y="39"/>
                    <a:pt x="16" y="41"/>
                    <a:pt x="17" y="41"/>
                  </a:cubicBezTo>
                  <a:cubicBezTo>
                    <a:pt x="18" y="41"/>
                    <a:pt x="18" y="39"/>
                    <a:pt x="18" y="38"/>
                  </a:cubicBezTo>
                  <a:cubicBezTo>
                    <a:pt x="17" y="33"/>
                    <a:pt x="17" y="28"/>
                    <a:pt x="19" y="23"/>
                  </a:cubicBezTo>
                  <a:cubicBezTo>
                    <a:pt x="20" y="19"/>
                    <a:pt x="25" y="11"/>
                    <a:pt x="19" y="8"/>
                  </a:cubicBezTo>
                  <a:close/>
                  <a:moveTo>
                    <a:pt x="3" y="85"/>
                  </a:moveTo>
                  <a:cubicBezTo>
                    <a:pt x="4" y="85"/>
                    <a:pt x="4" y="85"/>
                    <a:pt x="5" y="85"/>
                  </a:cubicBezTo>
                  <a:cubicBezTo>
                    <a:pt x="5" y="85"/>
                    <a:pt x="5" y="85"/>
                    <a:pt x="5" y="85"/>
                  </a:cubicBezTo>
                  <a:cubicBezTo>
                    <a:pt x="5" y="85"/>
                    <a:pt x="4" y="86"/>
                    <a:pt x="5" y="86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9" y="86"/>
                    <a:pt x="9" y="85"/>
                    <a:pt x="8" y="85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9" y="85"/>
                    <a:pt x="10" y="85"/>
                    <a:pt x="10" y="85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0" y="78"/>
                    <a:pt x="0" y="78"/>
                    <a:pt x="0" y="78"/>
                  </a:cubicBezTo>
                  <a:lnTo>
                    <a:pt x="3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 noEditPoints="1"/>
            </p:cNvSpPr>
            <p:nvPr/>
          </p:nvSpPr>
          <p:spPr bwMode="auto">
            <a:xfrm>
              <a:off x="11557001" y="2954338"/>
              <a:ext cx="349250" cy="303213"/>
            </a:xfrm>
            <a:custGeom>
              <a:avLst/>
              <a:gdLst>
                <a:gd name="T0" fmla="*/ 45 w 93"/>
                <a:gd name="T1" fmla="*/ 78 h 81"/>
                <a:gd name="T2" fmla="*/ 42 w 93"/>
                <a:gd name="T3" fmla="*/ 69 h 81"/>
                <a:gd name="T4" fmla="*/ 42 w 93"/>
                <a:gd name="T5" fmla="*/ 62 h 81"/>
                <a:gd name="T6" fmla="*/ 45 w 93"/>
                <a:gd name="T7" fmla="*/ 53 h 81"/>
                <a:gd name="T8" fmla="*/ 40 w 93"/>
                <a:gd name="T9" fmla="*/ 43 h 81"/>
                <a:gd name="T10" fmla="*/ 45 w 93"/>
                <a:gd name="T11" fmla="*/ 34 h 81"/>
                <a:gd name="T12" fmla="*/ 42 w 93"/>
                <a:gd name="T13" fmla="*/ 25 h 81"/>
                <a:gd name="T14" fmla="*/ 42 w 93"/>
                <a:gd name="T15" fmla="*/ 18 h 81"/>
                <a:gd name="T16" fmla="*/ 45 w 93"/>
                <a:gd name="T17" fmla="*/ 9 h 81"/>
                <a:gd name="T18" fmla="*/ 8 w 93"/>
                <a:gd name="T19" fmla="*/ 5 h 81"/>
                <a:gd name="T20" fmla="*/ 8 w 93"/>
                <a:gd name="T21" fmla="*/ 5 h 81"/>
                <a:gd name="T22" fmla="*/ 5 w 93"/>
                <a:gd name="T23" fmla="*/ 4 h 81"/>
                <a:gd name="T24" fmla="*/ 7 w 93"/>
                <a:gd name="T25" fmla="*/ 5 h 81"/>
                <a:gd name="T26" fmla="*/ 4 w 93"/>
                <a:gd name="T27" fmla="*/ 7 h 81"/>
                <a:gd name="T28" fmla="*/ 37 w 93"/>
                <a:gd name="T29" fmla="*/ 22 h 81"/>
                <a:gd name="T30" fmla="*/ 37 w 93"/>
                <a:gd name="T31" fmla="*/ 30 h 81"/>
                <a:gd name="T32" fmla="*/ 7 w 93"/>
                <a:gd name="T33" fmla="*/ 34 h 81"/>
                <a:gd name="T34" fmla="*/ 37 w 93"/>
                <a:gd name="T35" fmla="*/ 43 h 81"/>
                <a:gd name="T36" fmla="*/ 7 w 93"/>
                <a:gd name="T37" fmla="*/ 51 h 81"/>
                <a:gd name="T38" fmla="*/ 37 w 93"/>
                <a:gd name="T39" fmla="*/ 56 h 81"/>
                <a:gd name="T40" fmla="*/ 37 w 93"/>
                <a:gd name="T41" fmla="*/ 64 h 81"/>
                <a:gd name="T42" fmla="*/ 7 w 93"/>
                <a:gd name="T43" fmla="*/ 68 h 81"/>
                <a:gd name="T44" fmla="*/ 2 w 93"/>
                <a:gd name="T45" fmla="*/ 72 h 81"/>
                <a:gd name="T46" fmla="*/ 7 w 93"/>
                <a:gd name="T47" fmla="*/ 68 h 81"/>
                <a:gd name="T48" fmla="*/ 1 w 93"/>
                <a:gd name="T49" fmla="*/ 60 h 81"/>
                <a:gd name="T50" fmla="*/ 7 w 93"/>
                <a:gd name="T51" fmla="*/ 51 h 81"/>
                <a:gd name="T52" fmla="*/ 2 w 93"/>
                <a:gd name="T53" fmla="*/ 47 h 81"/>
                <a:gd name="T54" fmla="*/ 2 w 93"/>
                <a:gd name="T55" fmla="*/ 39 h 81"/>
                <a:gd name="T56" fmla="*/ 7 w 93"/>
                <a:gd name="T57" fmla="*/ 34 h 81"/>
                <a:gd name="T58" fmla="*/ 1 w 93"/>
                <a:gd name="T59" fmla="*/ 26 h 81"/>
                <a:gd name="T60" fmla="*/ 7 w 93"/>
                <a:gd name="T61" fmla="*/ 17 h 81"/>
                <a:gd name="T62" fmla="*/ 7 w 93"/>
                <a:gd name="T63" fmla="*/ 21 h 81"/>
                <a:gd name="T64" fmla="*/ 37 w 93"/>
                <a:gd name="T65" fmla="*/ 11 h 81"/>
                <a:gd name="T66" fmla="*/ 48 w 93"/>
                <a:gd name="T67" fmla="*/ 7 h 81"/>
                <a:gd name="T68" fmla="*/ 52 w 93"/>
                <a:gd name="T69" fmla="*/ 16 h 81"/>
                <a:gd name="T70" fmla="*/ 48 w 93"/>
                <a:gd name="T71" fmla="*/ 25 h 81"/>
                <a:gd name="T72" fmla="*/ 51 w 93"/>
                <a:gd name="T73" fmla="*/ 34 h 81"/>
                <a:gd name="T74" fmla="*/ 51 w 93"/>
                <a:gd name="T75" fmla="*/ 42 h 81"/>
                <a:gd name="T76" fmla="*/ 48 w 93"/>
                <a:gd name="T77" fmla="*/ 51 h 81"/>
                <a:gd name="T78" fmla="*/ 52 w 93"/>
                <a:gd name="T79" fmla="*/ 60 h 81"/>
                <a:gd name="T80" fmla="*/ 48 w 93"/>
                <a:gd name="T81" fmla="*/ 69 h 81"/>
                <a:gd name="T82" fmla="*/ 51 w 93"/>
                <a:gd name="T83" fmla="*/ 78 h 81"/>
                <a:gd name="T84" fmla="*/ 85 w 93"/>
                <a:gd name="T85" fmla="*/ 5 h 81"/>
                <a:gd name="T86" fmla="*/ 85 w 93"/>
                <a:gd name="T87" fmla="*/ 5 h 81"/>
                <a:gd name="T88" fmla="*/ 91 w 93"/>
                <a:gd name="T89" fmla="*/ 26 h 81"/>
                <a:gd name="T90" fmla="*/ 91 w 93"/>
                <a:gd name="T91" fmla="*/ 34 h 81"/>
                <a:gd name="T92" fmla="*/ 62 w 93"/>
                <a:gd name="T93" fmla="*/ 39 h 81"/>
                <a:gd name="T94" fmla="*/ 91 w 93"/>
                <a:gd name="T95" fmla="*/ 47 h 81"/>
                <a:gd name="T96" fmla="*/ 62 w 93"/>
                <a:gd name="T97" fmla="*/ 55 h 81"/>
                <a:gd name="T98" fmla="*/ 91 w 93"/>
                <a:gd name="T99" fmla="*/ 60 h 81"/>
                <a:gd name="T100" fmla="*/ 91 w 93"/>
                <a:gd name="T101" fmla="*/ 68 h 81"/>
                <a:gd name="T102" fmla="*/ 56 w 93"/>
                <a:gd name="T103" fmla="*/ 72 h 81"/>
                <a:gd name="T104" fmla="*/ 61 w 93"/>
                <a:gd name="T105" fmla="*/ 68 h 81"/>
                <a:gd name="T106" fmla="*/ 56 w 93"/>
                <a:gd name="T107" fmla="*/ 60 h 81"/>
                <a:gd name="T108" fmla="*/ 61 w 93"/>
                <a:gd name="T109" fmla="*/ 51 h 81"/>
                <a:gd name="T110" fmla="*/ 56 w 93"/>
                <a:gd name="T111" fmla="*/ 47 h 81"/>
                <a:gd name="T112" fmla="*/ 56 w 93"/>
                <a:gd name="T113" fmla="*/ 39 h 81"/>
                <a:gd name="T114" fmla="*/ 61 w 93"/>
                <a:gd name="T115" fmla="*/ 34 h 81"/>
                <a:gd name="T116" fmla="*/ 56 w 93"/>
                <a:gd name="T117" fmla="*/ 26 h 81"/>
                <a:gd name="T118" fmla="*/ 61 w 93"/>
                <a:gd name="T119" fmla="*/ 17 h 81"/>
                <a:gd name="T120" fmla="*/ 62 w 93"/>
                <a:gd name="T121" fmla="*/ 21 h 81"/>
                <a:gd name="T122" fmla="*/ 91 w 93"/>
                <a:gd name="T123" fmla="*/ 1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" h="81">
                  <a:moveTo>
                    <a:pt x="4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1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1"/>
                    <a:pt x="45" y="81"/>
                    <a:pt x="45" y="80"/>
                  </a:cubicBezTo>
                  <a:cubicBezTo>
                    <a:pt x="45" y="78"/>
                    <a:pt x="45" y="78"/>
                    <a:pt x="45" y="78"/>
                  </a:cubicBezTo>
                  <a:cubicBezTo>
                    <a:pt x="42" y="78"/>
                    <a:pt x="42" y="78"/>
                    <a:pt x="42" y="78"/>
                  </a:cubicBezTo>
                  <a:cubicBezTo>
                    <a:pt x="41" y="78"/>
                    <a:pt x="40" y="77"/>
                    <a:pt x="40" y="76"/>
                  </a:cubicBezTo>
                  <a:cubicBezTo>
                    <a:pt x="40" y="75"/>
                    <a:pt x="41" y="75"/>
                    <a:pt x="42" y="75"/>
                  </a:cubicBezTo>
                  <a:cubicBezTo>
                    <a:pt x="45" y="75"/>
                    <a:pt x="45" y="75"/>
                    <a:pt x="45" y="75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1" y="72"/>
                    <a:pt x="40" y="72"/>
                    <a:pt x="40" y="71"/>
                  </a:cubicBezTo>
                  <a:cubicBezTo>
                    <a:pt x="40" y="70"/>
                    <a:pt x="41" y="69"/>
                    <a:pt x="42" y="69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41" y="67"/>
                    <a:pt x="40" y="66"/>
                    <a:pt x="40" y="65"/>
                  </a:cubicBezTo>
                  <a:cubicBezTo>
                    <a:pt x="40" y="64"/>
                    <a:pt x="41" y="64"/>
                    <a:pt x="42" y="64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1" y="62"/>
                    <a:pt x="40" y="61"/>
                    <a:pt x="40" y="60"/>
                  </a:cubicBezTo>
                  <a:cubicBezTo>
                    <a:pt x="40" y="59"/>
                    <a:pt x="41" y="58"/>
                    <a:pt x="42" y="58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1" y="56"/>
                    <a:pt x="40" y="55"/>
                    <a:pt x="40" y="54"/>
                  </a:cubicBezTo>
                  <a:cubicBezTo>
                    <a:pt x="40" y="54"/>
                    <a:pt x="41" y="53"/>
                    <a:pt x="42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1" y="51"/>
                    <a:pt x="40" y="50"/>
                    <a:pt x="40" y="49"/>
                  </a:cubicBezTo>
                  <a:cubicBezTo>
                    <a:pt x="40" y="48"/>
                    <a:pt x="41" y="47"/>
                    <a:pt x="42" y="47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1" y="45"/>
                    <a:pt x="40" y="44"/>
                    <a:pt x="40" y="43"/>
                  </a:cubicBezTo>
                  <a:cubicBezTo>
                    <a:pt x="40" y="43"/>
                    <a:pt x="41" y="42"/>
                    <a:pt x="42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1" y="40"/>
                    <a:pt x="40" y="39"/>
                    <a:pt x="40" y="38"/>
                  </a:cubicBezTo>
                  <a:cubicBezTo>
                    <a:pt x="40" y="37"/>
                    <a:pt x="41" y="36"/>
                    <a:pt x="42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1" y="34"/>
                    <a:pt x="40" y="33"/>
                    <a:pt x="40" y="32"/>
                  </a:cubicBezTo>
                  <a:cubicBezTo>
                    <a:pt x="40" y="32"/>
                    <a:pt x="41" y="31"/>
                    <a:pt x="42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1" y="29"/>
                    <a:pt x="40" y="28"/>
                    <a:pt x="40" y="27"/>
                  </a:cubicBezTo>
                  <a:cubicBezTo>
                    <a:pt x="40" y="26"/>
                    <a:pt x="41" y="25"/>
                    <a:pt x="42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1" y="23"/>
                    <a:pt x="40" y="22"/>
                    <a:pt x="40" y="22"/>
                  </a:cubicBezTo>
                  <a:cubicBezTo>
                    <a:pt x="40" y="21"/>
                    <a:pt x="41" y="20"/>
                    <a:pt x="42" y="2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1" y="18"/>
                    <a:pt x="40" y="17"/>
                    <a:pt x="40" y="16"/>
                  </a:cubicBezTo>
                  <a:cubicBezTo>
                    <a:pt x="40" y="15"/>
                    <a:pt x="41" y="14"/>
                    <a:pt x="42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1" y="12"/>
                    <a:pt x="40" y="11"/>
                    <a:pt x="40" y="11"/>
                  </a:cubicBezTo>
                  <a:cubicBezTo>
                    <a:pt x="40" y="10"/>
                    <a:pt x="41" y="9"/>
                    <a:pt x="42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7"/>
                    <a:pt x="40" y="6"/>
                    <a:pt x="40" y="5"/>
                  </a:cubicBezTo>
                  <a:cubicBezTo>
                    <a:pt x="40" y="4"/>
                    <a:pt x="41" y="3"/>
                    <a:pt x="42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4" y="0"/>
                    <a:pt x="44" y="0"/>
                  </a:cubicBezTo>
                  <a:close/>
                  <a:moveTo>
                    <a:pt x="8" y="5"/>
                  </a:moveTo>
                  <a:cubicBezTo>
                    <a:pt x="8" y="5"/>
                    <a:pt x="8" y="5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8" y="6"/>
                    <a:pt x="8" y="6"/>
                  </a:cubicBezTo>
                  <a:lnTo>
                    <a:pt x="8" y="5"/>
                  </a:lnTo>
                  <a:close/>
                  <a:moveTo>
                    <a:pt x="6" y="7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4"/>
                    <a:pt x="5" y="5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5"/>
                    <a:pt x="7" y="5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4" y="9"/>
                    <a:pt x="4" y="8"/>
                  </a:cubicBezTo>
                  <a:cubicBezTo>
                    <a:pt x="4" y="8"/>
                    <a:pt x="4" y="8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lose/>
                  <a:moveTo>
                    <a:pt x="37" y="21"/>
                  </a:moveTo>
                  <a:cubicBezTo>
                    <a:pt x="37" y="21"/>
                    <a:pt x="37" y="21"/>
                    <a:pt x="37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9"/>
                    <a:pt x="37" y="39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7" y="42"/>
                    <a:pt x="37" y="43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6"/>
                    <a:pt x="37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60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2"/>
                    <a:pt x="1" y="72"/>
                    <a:pt x="2" y="72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2" y="6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2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1" y="59"/>
                    <a:pt x="1" y="59"/>
                    <a:pt x="2" y="59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1" y="56"/>
                    <a:pt x="1" y="55"/>
                    <a:pt x="1" y="55"/>
                  </a:cubicBezTo>
                  <a:cubicBezTo>
                    <a:pt x="1" y="55"/>
                    <a:pt x="1" y="55"/>
                    <a:pt x="2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1"/>
                    <a:pt x="1" y="51"/>
                    <a:pt x="2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1" y="47"/>
                    <a:pt x="1" y="47"/>
                    <a:pt x="2" y="47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2"/>
                    <a:pt x="1" y="42"/>
                    <a:pt x="2" y="42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1" y="38"/>
                    <a:pt x="1" y="38"/>
                  </a:cubicBezTo>
                  <a:cubicBezTo>
                    <a:pt x="1" y="38"/>
                    <a:pt x="1" y="38"/>
                    <a:pt x="2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2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0"/>
                    <a:pt x="2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5"/>
                    <a:pt x="1" y="25"/>
                    <a:pt x="2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2"/>
                    <a:pt x="1" y="22"/>
                    <a:pt x="1" y="21"/>
                  </a:cubicBezTo>
                  <a:cubicBezTo>
                    <a:pt x="1" y="21"/>
                    <a:pt x="1" y="21"/>
                    <a:pt x="2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2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21"/>
                    <a:pt x="7" y="21"/>
                    <a:pt x="7" y="21"/>
                  </a:cubicBezTo>
                  <a:lnTo>
                    <a:pt x="37" y="21"/>
                  </a:lnTo>
                  <a:close/>
                  <a:moveTo>
                    <a:pt x="37" y="11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lose/>
                  <a:moveTo>
                    <a:pt x="92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8" y="0"/>
                    <a:pt x="48" y="1"/>
                    <a:pt x="48" y="1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2" y="3"/>
                    <a:pt x="52" y="4"/>
                    <a:pt x="52" y="5"/>
                  </a:cubicBezTo>
                  <a:cubicBezTo>
                    <a:pt x="52" y="6"/>
                    <a:pt x="52" y="7"/>
                    <a:pt x="51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2" y="9"/>
                    <a:pt x="52" y="10"/>
                    <a:pt x="52" y="11"/>
                  </a:cubicBezTo>
                  <a:cubicBezTo>
                    <a:pt x="52" y="11"/>
                    <a:pt x="52" y="12"/>
                    <a:pt x="51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2" y="14"/>
                    <a:pt x="52" y="15"/>
                    <a:pt x="52" y="16"/>
                  </a:cubicBezTo>
                  <a:cubicBezTo>
                    <a:pt x="52" y="17"/>
                    <a:pt x="52" y="18"/>
                    <a:pt x="51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2" y="20"/>
                    <a:pt x="52" y="21"/>
                    <a:pt x="52" y="22"/>
                  </a:cubicBezTo>
                  <a:cubicBezTo>
                    <a:pt x="52" y="22"/>
                    <a:pt x="52" y="23"/>
                    <a:pt x="51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2" y="25"/>
                    <a:pt x="52" y="26"/>
                    <a:pt x="52" y="27"/>
                  </a:cubicBezTo>
                  <a:cubicBezTo>
                    <a:pt x="52" y="28"/>
                    <a:pt x="52" y="29"/>
                    <a:pt x="51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2" y="31"/>
                    <a:pt x="52" y="32"/>
                    <a:pt x="52" y="32"/>
                  </a:cubicBezTo>
                  <a:cubicBezTo>
                    <a:pt x="52" y="33"/>
                    <a:pt x="52" y="34"/>
                    <a:pt x="51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7"/>
                    <a:pt x="52" y="38"/>
                  </a:cubicBezTo>
                  <a:cubicBezTo>
                    <a:pt x="52" y="39"/>
                    <a:pt x="52" y="40"/>
                    <a:pt x="51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2" y="42"/>
                    <a:pt x="52" y="43"/>
                    <a:pt x="52" y="43"/>
                  </a:cubicBezTo>
                  <a:cubicBezTo>
                    <a:pt x="52" y="44"/>
                    <a:pt x="52" y="45"/>
                    <a:pt x="51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2" y="47"/>
                    <a:pt x="52" y="48"/>
                    <a:pt x="52" y="49"/>
                  </a:cubicBezTo>
                  <a:cubicBezTo>
                    <a:pt x="52" y="50"/>
                    <a:pt x="52" y="51"/>
                    <a:pt x="51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52" y="53"/>
                    <a:pt x="52" y="54"/>
                    <a:pt x="52" y="54"/>
                  </a:cubicBezTo>
                  <a:cubicBezTo>
                    <a:pt x="52" y="55"/>
                    <a:pt x="52" y="56"/>
                    <a:pt x="51" y="56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2" y="58"/>
                    <a:pt x="52" y="59"/>
                    <a:pt x="52" y="60"/>
                  </a:cubicBezTo>
                  <a:cubicBezTo>
                    <a:pt x="52" y="61"/>
                    <a:pt x="52" y="62"/>
                    <a:pt x="51" y="62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2" y="64"/>
                    <a:pt x="52" y="64"/>
                    <a:pt x="52" y="65"/>
                  </a:cubicBezTo>
                  <a:cubicBezTo>
                    <a:pt x="52" y="66"/>
                    <a:pt x="52" y="67"/>
                    <a:pt x="51" y="67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48" y="69"/>
                    <a:pt x="48" y="69"/>
                    <a:pt x="48" y="69"/>
                  </a:cubicBezTo>
                  <a:cubicBezTo>
                    <a:pt x="51" y="69"/>
                    <a:pt x="51" y="69"/>
                    <a:pt x="51" y="69"/>
                  </a:cubicBezTo>
                  <a:cubicBezTo>
                    <a:pt x="52" y="69"/>
                    <a:pt x="52" y="70"/>
                    <a:pt x="52" y="71"/>
                  </a:cubicBezTo>
                  <a:cubicBezTo>
                    <a:pt x="52" y="72"/>
                    <a:pt x="52" y="72"/>
                    <a:pt x="51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51" y="75"/>
                    <a:pt x="51" y="75"/>
                    <a:pt x="51" y="75"/>
                  </a:cubicBezTo>
                  <a:cubicBezTo>
                    <a:pt x="52" y="75"/>
                    <a:pt x="52" y="75"/>
                    <a:pt x="52" y="76"/>
                  </a:cubicBezTo>
                  <a:cubicBezTo>
                    <a:pt x="52" y="77"/>
                    <a:pt x="52" y="78"/>
                    <a:pt x="51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8" y="81"/>
                    <a:pt x="48" y="81"/>
                    <a:pt x="49" y="81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3" y="81"/>
                    <a:pt x="93" y="81"/>
                    <a:pt x="93" y="80"/>
                  </a:cubicBezTo>
                  <a:cubicBezTo>
                    <a:pt x="93" y="1"/>
                    <a:pt x="93" y="1"/>
                    <a:pt x="93" y="1"/>
                  </a:cubicBezTo>
                  <a:cubicBezTo>
                    <a:pt x="93" y="1"/>
                    <a:pt x="93" y="0"/>
                    <a:pt x="92" y="0"/>
                  </a:cubicBezTo>
                  <a:close/>
                  <a:moveTo>
                    <a:pt x="85" y="5"/>
                  </a:moveTo>
                  <a:cubicBezTo>
                    <a:pt x="85" y="5"/>
                    <a:pt x="85" y="5"/>
                    <a:pt x="85" y="4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7" y="4"/>
                    <a:pt x="87" y="4"/>
                    <a:pt x="87" y="4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6" y="9"/>
                    <a:pt x="86" y="9"/>
                    <a:pt x="86" y="9"/>
                  </a:cubicBezTo>
                  <a:cubicBezTo>
                    <a:pt x="86" y="5"/>
                    <a:pt x="86" y="5"/>
                    <a:pt x="86" y="5"/>
                  </a:cubicBezTo>
                  <a:cubicBezTo>
                    <a:pt x="85" y="5"/>
                    <a:pt x="85" y="6"/>
                    <a:pt x="85" y="6"/>
                  </a:cubicBezTo>
                  <a:lnTo>
                    <a:pt x="85" y="5"/>
                  </a:lnTo>
                  <a:close/>
                  <a:moveTo>
                    <a:pt x="91" y="21"/>
                  </a:moveTo>
                  <a:cubicBezTo>
                    <a:pt x="91" y="21"/>
                    <a:pt x="91" y="21"/>
                    <a:pt x="91" y="21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2" y="25"/>
                    <a:pt x="62" y="25"/>
                    <a:pt x="62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1" y="25"/>
                    <a:pt x="91" y="25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91" y="34"/>
                    <a:pt x="91" y="34"/>
                    <a:pt x="91" y="34"/>
                  </a:cubicBezTo>
                  <a:cubicBezTo>
                    <a:pt x="91" y="34"/>
                    <a:pt x="91" y="34"/>
                    <a:pt x="91" y="34"/>
                  </a:cubicBezTo>
                  <a:cubicBezTo>
                    <a:pt x="91" y="34"/>
                    <a:pt x="91" y="34"/>
                    <a:pt x="91" y="34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1" y="38"/>
                    <a:pt x="91" y="39"/>
                    <a:pt x="91" y="39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1" y="42"/>
                    <a:pt x="91" y="42"/>
                    <a:pt x="91" y="43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2" y="47"/>
                    <a:pt x="62" y="47"/>
                    <a:pt x="62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62" y="47"/>
                    <a:pt x="62" y="47"/>
                    <a:pt x="62" y="47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5"/>
                    <a:pt x="91" y="56"/>
                    <a:pt x="91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91" y="59"/>
                    <a:pt x="91" y="59"/>
                    <a:pt x="91" y="59"/>
                  </a:cubicBezTo>
                  <a:cubicBezTo>
                    <a:pt x="91" y="59"/>
                    <a:pt x="91" y="59"/>
                    <a:pt x="91" y="60"/>
                  </a:cubicBezTo>
                  <a:cubicBezTo>
                    <a:pt x="91" y="60"/>
                    <a:pt x="91" y="60"/>
                    <a:pt x="91" y="60"/>
                  </a:cubicBezTo>
                  <a:cubicBezTo>
                    <a:pt x="62" y="60"/>
                    <a:pt x="62" y="60"/>
                    <a:pt x="62" y="60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2" y="72"/>
                    <a:pt x="62" y="72"/>
                    <a:pt x="62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61" y="72"/>
                    <a:pt x="61" y="72"/>
                    <a:pt x="61" y="72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1" y="64"/>
                    <a:pt x="61" y="64"/>
                    <a:pt x="61" y="64"/>
                  </a:cubicBezTo>
                  <a:cubicBezTo>
                    <a:pt x="56" y="64"/>
                    <a:pt x="56" y="64"/>
                    <a:pt x="56" y="64"/>
                  </a:cubicBezTo>
                  <a:cubicBezTo>
                    <a:pt x="56" y="64"/>
                    <a:pt x="56" y="64"/>
                    <a:pt x="56" y="64"/>
                  </a:cubicBezTo>
                  <a:cubicBezTo>
                    <a:pt x="56" y="64"/>
                    <a:pt x="56" y="64"/>
                    <a:pt x="56" y="64"/>
                  </a:cubicBezTo>
                  <a:cubicBezTo>
                    <a:pt x="61" y="64"/>
                    <a:pt x="61" y="64"/>
                    <a:pt x="61" y="64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6" y="56"/>
                    <a:pt x="56" y="55"/>
                    <a:pt x="56" y="55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61" y="55"/>
                    <a:pt x="61" y="55"/>
                    <a:pt x="61" y="55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56" y="39"/>
                    <a:pt x="56" y="38"/>
                    <a:pt x="56" y="38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21"/>
                    <a:pt x="62" y="21"/>
                    <a:pt x="62" y="21"/>
                  </a:cubicBezTo>
                  <a:lnTo>
                    <a:pt x="91" y="21"/>
                  </a:lnTo>
                  <a:close/>
                  <a:moveTo>
                    <a:pt x="91" y="11"/>
                  </a:move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91" y="11"/>
                    <a:pt x="91" y="11"/>
                    <a:pt x="91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 noEditPoints="1"/>
            </p:cNvSpPr>
            <p:nvPr/>
          </p:nvSpPr>
          <p:spPr bwMode="auto">
            <a:xfrm>
              <a:off x="8737601" y="3660776"/>
              <a:ext cx="357188" cy="349250"/>
            </a:xfrm>
            <a:custGeom>
              <a:avLst/>
              <a:gdLst>
                <a:gd name="T0" fmla="*/ 88 w 95"/>
                <a:gd name="T1" fmla="*/ 65 h 93"/>
                <a:gd name="T2" fmla="*/ 88 w 95"/>
                <a:gd name="T3" fmla="*/ 81 h 93"/>
                <a:gd name="T4" fmla="*/ 83 w 95"/>
                <a:gd name="T5" fmla="*/ 86 h 93"/>
                <a:gd name="T6" fmla="*/ 12 w 95"/>
                <a:gd name="T7" fmla="*/ 86 h 93"/>
                <a:gd name="T8" fmla="*/ 7 w 95"/>
                <a:gd name="T9" fmla="*/ 81 h 93"/>
                <a:gd name="T10" fmla="*/ 7 w 95"/>
                <a:gd name="T11" fmla="*/ 65 h 93"/>
                <a:gd name="T12" fmla="*/ 0 w 95"/>
                <a:gd name="T13" fmla="*/ 65 h 93"/>
                <a:gd name="T14" fmla="*/ 0 w 95"/>
                <a:gd name="T15" fmla="*/ 81 h 93"/>
                <a:gd name="T16" fmla="*/ 12 w 95"/>
                <a:gd name="T17" fmla="*/ 93 h 93"/>
                <a:gd name="T18" fmla="*/ 83 w 95"/>
                <a:gd name="T19" fmla="*/ 93 h 93"/>
                <a:gd name="T20" fmla="*/ 95 w 95"/>
                <a:gd name="T21" fmla="*/ 81 h 93"/>
                <a:gd name="T22" fmla="*/ 95 w 95"/>
                <a:gd name="T23" fmla="*/ 81 h 93"/>
                <a:gd name="T24" fmla="*/ 95 w 95"/>
                <a:gd name="T25" fmla="*/ 65 h 93"/>
                <a:gd name="T26" fmla="*/ 88 w 95"/>
                <a:gd name="T27" fmla="*/ 65 h 93"/>
                <a:gd name="T28" fmla="*/ 34 w 95"/>
                <a:gd name="T29" fmla="*/ 84 h 93"/>
                <a:gd name="T30" fmla="*/ 60 w 95"/>
                <a:gd name="T31" fmla="*/ 84 h 93"/>
                <a:gd name="T32" fmla="*/ 60 w 95"/>
                <a:gd name="T33" fmla="*/ 31 h 93"/>
                <a:gd name="T34" fmla="*/ 75 w 95"/>
                <a:gd name="T35" fmla="*/ 31 h 93"/>
                <a:gd name="T36" fmla="*/ 47 w 95"/>
                <a:gd name="T37" fmla="*/ 0 h 93"/>
                <a:gd name="T38" fmla="*/ 19 w 95"/>
                <a:gd name="T39" fmla="*/ 31 h 93"/>
                <a:gd name="T40" fmla="*/ 34 w 95"/>
                <a:gd name="T41" fmla="*/ 31 h 93"/>
                <a:gd name="T42" fmla="*/ 34 w 95"/>
                <a:gd name="T43" fmla="*/ 8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5" h="93">
                  <a:moveTo>
                    <a:pt x="88" y="65"/>
                  </a:moveTo>
                  <a:cubicBezTo>
                    <a:pt x="88" y="81"/>
                    <a:pt x="88" y="81"/>
                    <a:pt x="88" y="81"/>
                  </a:cubicBezTo>
                  <a:cubicBezTo>
                    <a:pt x="88" y="84"/>
                    <a:pt x="86" y="86"/>
                    <a:pt x="83" y="86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9" y="86"/>
                    <a:pt x="7" y="84"/>
                    <a:pt x="7" y="81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8"/>
                    <a:pt x="5" y="93"/>
                    <a:pt x="12" y="93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90" y="93"/>
                    <a:pt x="95" y="88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65"/>
                    <a:pt x="95" y="65"/>
                    <a:pt x="95" y="65"/>
                  </a:cubicBezTo>
                  <a:lnTo>
                    <a:pt x="88" y="65"/>
                  </a:lnTo>
                  <a:close/>
                  <a:moveTo>
                    <a:pt x="34" y="84"/>
                  </a:moveTo>
                  <a:cubicBezTo>
                    <a:pt x="60" y="84"/>
                    <a:pt x="60" y="84"/>
                    <a:pt x="60" y="84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34" y="31"/>
                    <a:pt x="34" y="31"/>
                    <a:pt x="34" y="31"/>
                  </a:cubicBezTo>
                  <a:lnTo>
                    <a:pt x="34" y="8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 noEditPoints="1"/>
            </p:cNvSpPr>
            <p:nvPr/>
          </p:nvSpPr>
          <p:spPr bwMode="auto">
            <a:xfrm>
              <a:off x="3146426" y="3652838"/>
              <a:ext cx="284163" cy="357188"/>
            </a:xfrm>
            <a:custGeom>
              <a:avLst/>
              <a:gdLst>
                <a:gd name="T0" fmla="*/ 41 w 76"/>
                <a:gd name="T1" fmla="*/ 73 h 95"/>
                <a:gd name="T2" fmla="*/ 73 w 76"/>
                <a:gd name="T3" fmla="*/ 36 h 95"/>
                <a:gd name="T4" fmla="*/ 64 w 76"/>
                <a:gd name="T5" fmla="*/ 31 h 95"/>
                <a:gd name="T6" fmla="*/ 52 w 76"/>
                <a:gd name="T7" fmla="*/ 67 h 95"/>
                <a:gd name="T8" fmla="*/ 8 w 76"/>
                <a:gd name="T9" fmla="*/ 36 h 95"/>
                <a:gd name="T10" fmla="*/ 0 w 76"/>
                <a:gd name="T11" fmla="*/ 31 h 95"/>
                <a:gd name="T12" fmla="*/ 24 w 76"/>
                <a:gd name="T13" fmla="*/ 73 h 95"/>
                <a:gd name="T14" fmla="*/ 8 w 76"/>
                <a:gd name="T15" fmla="*/ 81 h 95"/>
                <a:gd name="T16" fmla="*/ 68 w 76"/>
                <a:gd name="T17" fmla="*/ 95 h 95"/>
                <a:gd name="T18" fmla="*/ 31 w 76"/>
                <a:gd name="T19" fmla="*/ 48 h 95"/>
                <a:gd name="T20" fmla="*/ 18 w 76"/>
                <a:gd name="T21" fmla="*/ 52 h 95"/>
                <a:gd name="T22" fmla="*/ 22 w 76"/>
                <a:gd name="T23" fmla="*/ 61 h 95"/>
                <a:gd name="T24" fmla="*/ 27 w 76"/>
                <a:gd name="T25" fmla="*/ 52 h 95"/>
                <a:gd name="T26" fmla="*/ 31 w 76"/>
                <a:gd name="T27" fmla="*/ 62 h 95"/>
                <a:gd name="T28" fmla="*/ 38 w 76"/>
                <a:gd name="T29" fmla="*/ 51 h 95"/>
                <a:gd name="T30" fmla="*/ 45 w 76"/>
                <a:gd name="T31" fmla="*/ 62 h 95"/>
                <a:gd name="T32" fmla="*/ 48 w 76"/>
                <a:gd name="T33" fmla="*/ 52 h 95"/>
                <a:gd name="T34" fmla="*/ 54 w 76"/>
                <a:gd name="T35" fmla="*/ 61 h 95"/>
                <a:gd name="T36" fmla="*/ 57 w 76"/>
                <a:gd name="T37" fmla="*/ 52 h 95"/>
                <a:gd name="T38" fmla="*/ 44 w 76"/>
                <a:gd name="T39" fmla="*/ 48 h 95"/>
                <a:gd name="T40" fmla="*/ 63 w 76"/>
                <a:gd name="T41" fmla="*/ 44 h 95"/>
                <a:gd name="T42" fmla="*/ 42 w 76"/>
                <a:gd name="T43" fmla="*/ 38 h 95"/>
                <a:gd name="T44" fmla="*/ 63 w 76"/>
                <a:gd name="T45" fmla="*/ 33 h 95"/>
                <a:gd name="T46" fmla="*/ 44 w 76"/>
                <a:gd name="T47" fmla="*/ 29 h 95"/>
                <a:gd name="T48" fmla="*/ 44 w 76"/>
                <a:gd name="T49" fmla="*/ 25 h 95"/>
                <a:gd name="T50" fmla="*/ 63 w 76"/>
                <a:gd name="T51" fmla="*/ 22 h 95"/>
                <a:gd name="T52" fmla="*/ 42 w 76"/>
                <a:gd name="T53" fmla="*/ 16 h 95"/>
                <a:gd name="T54" fmla="*/ 57 w 76"/>
                <a:gd name="T55" fmla="*/ 3 h 95"/>
                <a:gd name="T56" fmla="*/ 54 w 76"/>
                <a:gd name="T57" fmla="*/ 9 h 95"/>
                <a:gd name="T58" fmla="*/ 48 w 76"/>
                <a:gd name="T59" fmla="*/ 0 h 95"/>
                <a:gd name="T60" fmla="*/ 45 w 76"/>
                <a:gd name="T61" fmla="*/ 9 h 95"/>
                <a:gd name="T62" fmla="*/ 39 w 76"/>
                <a:gd name="T63" fmla="*/ 9 h 95"/>
                <a:gd name="T64" fmla="*/ 36 w 76"/>
                <a:gd name="T65" fmla="*/ 0 h 95"/>
                <a:gd name="T66" fmla="*/ 29 w 76"/>
                <a:gd name="T67" fmla="*/ 11 h 95"/>
                <a:gd name="T68" fmla="*/ 27 w 76"/>
                <a:gd name="T69" fmla="*/ 0 h 95"/>
                <a:gd name="T70" fmla="*/ 20 w 76"/>
                <a:gd name="T71" fmla="*/ 11 h 95"/>
                <a:gd name="T72" fmla="*/ 12 w 76"/>
                <a:gd name="T73" fmla="*/ 14 h 95"/>
                <a:gd name="T74" fmla="*/ 31 w 76"/>
                <a:gd name="T75" fmla="*/ 18 h 95"/>
                <a:gd name="T76" fmla="*/ 31 w 76"/>
                <a:gd name="T77" fmla="*/ 22 h 95"/>
                <a:gd name="T78" fmla="*/ 12 w 76"/>
                <a:gd name="T79" fmla="*/ 25 h 95"/>
                <a:gd name="T80" fmla="*/ 33 w 76"/>
                <a:gd name="T81" fmla="*/ 31 h 95"/>
                <a:gd name="T82" fmla="*/ 12 w 76"/>
                <a:gd name="T83" fmla="*/ 37 h 95"/>
                <a:gd name="T84" fmla="*/ 31 w 76"/>
                <a:gd name="T85" fmla="*/ 40 h 95"/>
                <a:gd name="T86" fmla="*/ 31 w 76"/>
                <a:gd name="T87" fmla="*/ 4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" h="95">
                  <a:moveTo>
                    <a:pt x="68" y="81"/>
                  </a:moveTo>
                  <a:cubicBezTo>
                    <a:pt x="41" y="81"/>
                    <a:pt x="41" y="81"/>
                    <a:pt x="41" y="81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64" y="73"/>
                    <a:pt x="73" y="64"/>
                    <a:pt x="73" y="52"/>
                  </a:cubicBezTo>
                  <a:cubicBezTo>
                    <a:pt x="73" y="36"/>
                    <a:pt x="73" y="36"/>
                    <a:pt x="73" y="36"/>
                  </a:cubicBezTo>
                  <a:cubicBezTo>
                    <a:pt x="75" y="35"/>
                    <a:pt x="76" y="33"/>
                    <a:pt x="76" y="31"/>
                  </a:cubicBezTo>
                  <a:cubicBezTo>
                    <a:pt x="76" y="28"/>
                    <a:pt x="73" y="25"/>
                    <a:pt x="70" y="25"/>
                  </a:cubicBezTo>
                  <a:cubicBezTo>
                    <a:pt x="67" y="25"/>
                    <a:pt x="64" y="28"/>
                    <a:pt x="64" y="31"/>
                  </a:cubicBezTo>
                  <a:cubicBezTo>
                    <a:pt x="64" y="33"/>
                    <a:pt x="65" y="35"/>
                    <a:pt x="67" y="36"/>
                  </a:cubicBezTo>
                  <a:cubicBezTo>
                    <a:pt x="67" y="52"/>
                    <a:pt x="67" y="52"/>
                    <a:pt x="67" y="52"/>
                  </a:cubicBezTo>
                  <a:cubicBezTo>
                    <a:pt x="67" y="60"/>
                    <a:pt x="60" y="67"/>
                    <a:pt x="52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15" y="67"/>
                    <a:pt x="8" y="60"/>
                    <a:pt x="8" y="52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0" y="35"/>
                    <a:pt x="11" y="33"/>
                    <a:pt x="11" y="31"/>
                  </a:cubicBezTo>
                  <a:cubicBezTo>
                    <a:pt x="11" y="28"/>
                    <a:pt x="9" y="25"/>
                    <a:pt x="5" y="25"/>
                  </a:cubicBezTo>
                  <a:cubicBezTo>
                    <a:pt x="2" y="25"/>
                    <a:pt x="0" y="28"/>
                    <a:pt x="0" y="31"/>
                  </a:cubicBezTo>
                  <a:cubicBezTo>
                    <a:pt x="0" y="33"/>
                    <a:pt x="1" y="35"/>
                    <a:pt x="2" y="36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2" y="64"/>
                    <a:pt x="12" y="73"/>
                    <a:pt x="24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4" y="81"/>
                    <a:pt x="0" y="84"/>
                    <a:pt x="0" y="88"/>
                  </a:cubicBezTo>
                  <a:cubicBezTo>
                    <a:pt x="0" y="92"/>
                    <a:pt x="4" y="95"/>
                    <a:pt x="8" y="95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2" y="95"/>
                    <a:pt x="75" y="92"/>
                    <a:pt x="75" y="88"/>
                  </a:cubicBezTo>
                  <a:cubicBezTo>
                    <a:pt x="75" y="84"/>
                    <a:pt x="72" y="81"/>
                    <a:pt x="68" y="81"/>
                  </a:cubicBezTo>
                  <a:close/>
                  <a:moveTo>
                    <a:pt x="31" y="48"/>
                  </a:moveTo>
                  <a:cubicBezTo>
                    <a:pt x="12" y="48"/>
                    <a:pt x="12" y="48"/>
                    <a:pt x="12" y="48"/>
                  </a:cubicBezTo>
                  <a:cubicBezTo>
                    <a:pt x="12" y="52"/>
                    <a:pt x="15" y="57"/>
                    <a:pt x="18" y="59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8" y="51"/>
                    <a:pt x="19" y="51"/>
                    <a:pt x="20" y="51"/>
                  </a:cubicBezTo>
                  <a:cubicBezTo>
                    <a:pt x="21" y="51"/>
                    <a:pt x="22" y="51"/>
                    <a:pt x="22" y="52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3" y="62"/>
                    <a:pt x="25" y="62"/>
                    <a:pt x="27" y="62"/>
                  </a:cubicBezTo>
                  <a:cubicBezTo>
                    <a:pt x="27" y="62"/>
                    <a:pt x="27" y="62"/>
                    <a:pt x="27" y="6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1"/>
                    <a:pt x="28" y="51"/>
                    <a:pt x="29" y="51"/>
                  </a:cubicBezTo>
                  <a:cubicBezTo>
                    <a:pt x="30" y="51"/>
                    <a:pt x="31" y="51"/>
                    <a:pt x="31" y="5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51"/>
                    <a:pt x="37" y="51"/>
                    <a:pt x="38" y="51"/>
                  </a:cubicBezTo>
                  <a:cubicBezTo>
                    <a:pt x="39" y="51"/>
                    <a:pt x="39" y="51"/>
                    <a:pt x="39" y="5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5" y="51"/>
                    <a:pt x="46" y="51"/>
                    <a:pt x="47" y="51"/>
                  </a:cubicBezTo>
                  <a:cubicBezTo>
                    <a:pt x="47" y="51"/>
                    <a:pt x="48" y="51"/>
                    <a:pt x="48" y="52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50" y="62"/>
                    <a:pt x="52" y="62"/>
                    <a:pt x="54" y="61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4" y="51"/>
                    <a:pt x="54" y="51"/>
                    <a:pt x="55" y="51"/>
                  </a:cubicBezTo>
                  <a:cubicBezTo>
                    <a:pt x="56" y="51"/>
                    <a:pt x="57" y="51"/>
                    <a:pt x="57" y="52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61" y="57"/>
                    <a:pt x="63" y="52"/>
                    <a:pt x="63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3" y="48"/>
                    <a:pt x="42" y="47"/>
                    <a:pt x="42" y="46"/>
                  </a:cubicBezTo>
                  <a:cubicBezTo>
                    <a:pt x="42" y="45"/>
                    <a:pt x="43" y="44"/>
                    <a:pt x="44" y="44"/>
                  </a:cubicBezTo>
                  <a:cubicBezTo>
                    <a:pt x="63" y="44"/>
                    <a:pt x="63" y="44"/>
                    <a:pt x="63" y="44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3" y="40"/>
                    <a:pt x="42" y="39"/>
                    <a:pt x="42" y="38"/>
                  </a:cubicBezTo>
                  <a:cubicBezTo>
                    <a:pt x="42" y="37"/>
                    <a:pt x="43" y="37"/>
                    <a:pt x="44" y="37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3" y="33"/>
                    <a:pt x="42" y="32"/>
                    <a:pt x="42" y="31"/>
                  </a:cubicBezTo>
                  <a:cubicBezTo>
                    <a:pt x="42" y="30"/>
                    <a:pt x="43" y="29"/>
                    <a:pt x="44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3" y="25"/>
                    <a:pt x="42" y="24"/>
                    <a:pt x="42" y="23"/>
                  </a:cubicBezTo>
                  <a:cubicBezTo>
                    <a:pt x="42" y="22"/>
                    <a:pt x="43" y="22"/>
                    <a:pt x="44" y="22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3" y="18"/>
                    <a:pt x="42" y="17"/>
                    <a:pt x="42" y="16"/>
                  </a:cubicBezTo>
                  <a:cubicBezTo>
                    <a:pt x="42" y="15"/>
                    <a:pt x="43" y="14"/>
                    <a:pt x="44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3" y="9"/>
                    <a:pt x="61" y="5"/>
                    <a:pt x="57" y="3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10"/>
                    <a:pt x="56" y="11"/>
                    <a:pt x="55" y="11"/>
                  </a:cubicBezTo>
                  <a:cubicBezTo>
                    <a:pt x="54" y="11"/>
                    <a:pt x="54" y="10"/>
                    <a:pt x="54" y="9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2" y="0"/>
                    <a:pt x="50" y="0"/>
                    <a:pt x="49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10"/>
                    <a:pt x="47" y="11"/>
                    <a:pt x="47" y="11"/>
                  </a:cubicBezTo>
                  <a:cubicBezTo>
                    <a:pt x="46" y="11"/>
                    <a:pt x="45" y="10"/>
                    <a:pt x="45" y="9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9" y="10"/>
                    <a:pt x="39" y="11"/>
                    <a:pt x="38" y="11"/>
                  </a:cubicBezTo>
                  <a:cubicBezTo>
                    <a:pt x="37" y="11"/>
                    <a:pt x="36" y="10"/>
                    <a:pt x="36" y="9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10"/>
                    <a:pt x="30" y="11"/>
                    <a:pt x="29" y="11"/>
                  </a:cubicBezTo>
                  <a:cubicBezTo>
                    <a:pt x="28" y="11"/>
                    <a:pt x="27" y="10"/>
                    <a:pt x="27" y="9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5" y="0"/>
                    <a:pt x="23" y="0"/>
                    <a:pt x="22" y="1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10"/>
                    <a:pt x="21" y="11"/>
                    <a:pt x="20" y="11"/>
                  </a:cubicBezTo>
                  <a:cubicBezTo>
                    <a:pt x="19" y="11"/>
                    <a:pt x="18" y="10"/>
                    <a:pt x="18" y="9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5" y="5"/>
                    <a:pt x="12" y="9"/>
                    <a:pt x="12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2" y="14"/>
                    <a:pt x="33" y="15"/>
                    <a:pt x="33" y="16"/>
                  </a:cubicBezTo>
                  <a:cubicBezTo>
                    <a:pt x="33" y="17"/>
                    <a:pt x="32" y="18"/>
                    <a:pt x="31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2" y="22"/>
                    <a:pt x="33" y="22"/>
                    <a:pt x="33" y="23"/>
                  </a:cubicBezTo>
                  <a:cubicBezTo>
                    <a:pt x="33" y="24"/>
                    <a:pt x="32" y="25"/>
                    <a:pt x="31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2" y="29"/>
                    <a:pt x="33" y="30"/>
                    <a:pt x="33" y="31"/>
                  </a:cubicBezTo>
                  <a:cubicBezTo>
                    <a:pt x="33" y="32"/>
                    <a:pt x="32" y="33"/>
                    <a:pt x="31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7"/>
                    <a:pt x="33" y="37"/>
                    <a:pt x="33" y="38"/>
                  </a:cubicBezTo>
                  <a:cubicBezTo>
                    <a:pt x="33" y="39"/>
                    <a:pt x="32" y="40"/>
                    <a:pt x="31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2" y="44"/>
                    <a:pt x="33" y="45"/>
                    <a:pt x="33" y="46"/>
                  </a:cubicBezTo>
                  <a:cubicBezTo>
                    <a:pt x="33" y="47"/>
                    <a:pt x="32" y="48"/>
                    <a:pt x="31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5154613" y="3856038"/>
              <a:ext cx="498475" cy="173038"/>
            </a:xfrm>
            <a:custGeom>
              <a:avLst/>
              <a:gdLst>
                <a:gd name="T0" fmla="*/ 112 w 133"/>
                <a:gd name="T1" fmla="*/ 19 h 46"/>
                <a:gd name="T2" fmla="*/ 93 w 133"/>
                <a:gd name="T3" fmla="*/ 16 h 46"/>
                <a:gd name="T4" fmla="*/ 76 w 133"/>
                <a:gd name="T5" fmla="*/ 13 h 46"/>
                <a:gd name="T6" fmla="*/ 59 w 133"/>
                <a:gd name="T7" fmla="*/ 6 h 46"/>
                <a:gd name="T8" fmla="*/ 39 w 133"/>
                <a:gd name="T9" fmla="*/ 5 h 46"/>
                <a:gd name="T10" fmla="*/ 25 w 133"/>
                <a:gd name="T11" fmla="*/ 9 h 46"/>
                <a:gd name="T12" fmla="*/ 15 w 133"/>
                <a:gd name="T13" fmla="*/ 13 h 46"/>
                <a:gd name="T14" fmla="*/ 1 w 133"/>
                <a:gd name="T15" fmla="*/ 17 h 46"/>
                <a:gd name="T16" fmla="*/ 15 w 133"/>
                <a:gd name="T17" fmla="*/ 21 h 46"/>
                <a:gd name="T18" fmla="*/ 38 w 133"/>
                <a:gd name="T19" fmla="*/ 26 h 46"/>
                <a:gd name="T20" fmla="*/ 45 w 133"/>
                <a:gd name="T21" fmla="*/ 27 h 46"/>
                <a:gd name="T22" fmla="*/ 45 w 133"/>
                <a:gd name="T23" fmla="*/ 27 h 46"/>
                <a:gd name="T24" fmla="*/ 42 w 133"/>
                <a:gd name="T25" fmla="*/ 36 h 46"/>
                <a:gd name="T26" fmla="*/ 54 w 133"/>
                <a:gd name="T27" fmla="*/ 38 h 46"/>
                <a:gd name="T28" fmla="*/ 55 w 133"/>
                <a:gd name="T29" fmla="*/ 37 h 46"/>
                <a:gd name="T30" fmla="*/ 57 w 133"/>
                <a:gd name="T31" fmla="*/ 37 h 46"/>
                <a:gd name="T32" fmla="*/ 59 w 133"/>
                <a:gd name="T33" fmla="*/ 36 h 46"/>
                <a:gd name="T34" fmla="*/ 60 w 133"/>
                <a:gd name="T35" fmla="*/ 36 h 46"/>
                <a:gd name="T36" fmla="*/ 93 w 133"/>
                <a:gd name="T37" fmla="*/ 36 h 46"/>
                <a:gd name="T38" fmla="*/ 93 w 133"/>
                <a:gd name="T39" fmla="*/ 36 h 46"/>
                <a:gd name="T40" fmla="*/ 93 w 133"/>
                <a:gd name="T41" fmla="*/ 36 h 46"/>
                <a:gd name="T42" fmla="*/ 128 w 133"/>
                <a:gd name="T43" fmla="*/ 33 h 46"/>
                <a:gd name="T44" fmla="*/ 112 w 133"/>
                <a:gd name="T45" fmla="*/ 1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3" h="46">
                  <a:moveTo>
                    <a:pt x="112" y="19"/>
                  </a:moveTo>
                  <a:cubicBezTo>
                    <a:pt x="106" y="11"/>
                    <a:pt x="99" y="13"/>
                    <a:pt x="93" y="16"/>
                  </a:cubicBezTo>
                  <a:cubicBezTo>
                    <a:pt x="88" y="14"/>
                    <a:pt x="79" y="12"/>
                    <a:pt x="76" y="13"/>
                  </a:cubicBezTo>
                  <a:cubicBezTo>
                    <a:pt x="71" y="3"/>
                    <a:pt x="62" y="5"/>
                    <a:pt x="59" y="6"/>
                  </a:cubicBezTo>
                  <a:cubicBezTo>
                    <a:pt x="50" y="0"/>
                    <a:pt x="42" y="3"/>
                    <a:pt x="39" y="5"/>
                  </a:cubicBezTo>
                  <a:cubicBezTo>
                    <a:pt x="32" y="0"/>
                    <a:pt x="27" y="6"/>
                    <a:pt x="25" y="9"/>
                  </a:cubicBezTo>
                  <a:cubicBezTo>
                    <a:pt x="18" y="5"/>
                    <a:pt x="14" y="12"/>
                    <a:pt x="15" y="13"/>
                  </a:cubicBezTo>
                  <a:cubicBezTo>
                    <a:pt x="4" y="14"/>
                    <a:pt x="1" y="17"/>
                    <a:pt x="1" y="17"/>
                  </a:cubicBezTo>
                  <a:cubicBezTo>
                    <a:pt x="0" y="20"/>
                    <a:pt x="3" y="20"/>
                    <a:pt x="15" y="21"/>
                  </a:cubicBezTo>
                  <a:cubicBezTo>
                    <a:pt x="15" y="25"/>
                    <a:pt x="36" y="27"/>
                    <a:pt x="38" y="26"/>
                  </a:cubicBezTo>
                  <a:cubicBezTo>
                    <a:pt x="40" y="26"/>
                    <a:pt x="43" y="26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35" y="32"/>
                    <a:pt x="42" y="36"/>
                    <a:pt x="42" y="36"/>
                  </a:cubicBezTo>
                  <a:cubicBezTo>
                    <a:pt x="42" y="36"/>
                    <a:pt x="48" y="39"/>
                    <a:pt x="54" y="38"/>
                  </a:cubicBezTo>
                  <a:cubicBezTo>
                    <a:pt x="55" y="38"/>
                    <a:pt x="55" y="38"/>
                    <a:pt x="55" y="37"/>
                  </a:cubicBezTo>
                  <a:cubicBezTo>
                    <a:pt x="56" y="37"/>
                    <a:pt x="56" y="37"/>
                    <a:pt x="57" y="37"/>
                  </a:cubicBezTo>
                  <a:cubicBezTo>
                    <a:pt x="58" y="37"/>
                    <a:pt x="58" y="36"/>
                    <a:pt x="59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7" y="43"/>
                    <a:pt x="82" y="43"/>
                    <a:pt x="93" y="36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110" y="46"/>
                    <a:pt x="124" y="37"/>
                    <a:pt x="128" y="33"/>
                  </a:cubicBezTo>
                  <a:cubicBezTo>
                    <a:pt x="133" y="28"/>
                    <a:pt x="120" y="23"/>
                    <a:pt x="112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6"/>
            <p:cNvSpPr>
              <a:spLocks noEditPoints="1"/>
            </p:cNvSpPr>
            <p:nvPr/>
          </p:nvSpPr>
          <p:spPr bwMode="auto">
            <a:xfrm>
              <a:off x="8058151" y="3754438"/>
              <a:ext cx="307975" cy="255588"/>
            </a:xfrm>
            <a:custGeom>
              <a:avLst/>
              <a:gdLst>
                <a:gd name="T0" fmla="*/ 0 w 82"/>
                <a:gd name="T1" fmla="*/ 3 h 68"/>
                <a:gd name="T2" fmla="*/ 79 w 82"/>
                <a:gd name="T3" fmla="*/ 68 h 68"/>
                <a:gd name="T4" fmla="*/ 79 w 82"/>
                <a:gd name="T5" fmla="*/ 0 h 68"/>
                <a:gd name="T6" fmla="*/ 8 w 82"/>
                <a:gd name="T7" fmla="*/ 58 h 68"/>
                <a:gd name="T8" fmla="*/ 8 w 82"/>
                <a:gd name="T9" fmla="*/ 56 h 68"/>
                <a:gd name="T10" fmla="*/ 11 w 82"/>
                <a:gd name="T11" fmla="*/ 53 h 68"/>
                <a:gd name="T12" fmla="*/ 5 w 82"/>
                <a:gd name="T13" fmla="*/ 46 h 68"/>
                <a:gd name="T14" fmla="*/ 8 w 82"/>
                <a:gd name="T15" fmla="*/ 49 h 68"/>
                <a:gd name="T16" fmla="*/ 8 w 82"/>
                <a:gd name="T17" fmla="*/ 35 h 68"/>
                <a:gd name="T18" fmla="*/ 8 w 82"/>
                <a:gd name="T19" fmla="*/ 33 h 68"/>
                <a:gd name="T20" fmla="*/ 11 w 82"/>
                <a:gd name="T21" fmla="*/ 30 h 68"/>
                <a:gd name="T22" fmla="*/ 16 w 82"/>
                <a:gd name="T23" fmla="*/ 61 h 68"/>
                <a:gd name="T24" fmla="*/ 19 w 82"/>
                <a:gd name="T25" fmla="*/ 64 h 68"/>
                <a:gd name="T26" fmla="*/ 19 w 82"/>
                <a:gd name="T27" fmla="*/ 50 h 68"/>
                <a:gd name="T28" fmla="*/ 19 w 82"/>
                <a:gd name="T29" fmla="*/ 49 h 68"/>
                <a:gd name="T30" fmla="*/ 22 w 82"/>
                <a:gd name="T31" fmla="*/ 46 h 68"/>
                <a:gd name="T32" fmla="*/ 16 w 82"/>
                <a:gd name="T33" fmla="*/ 38 h 68"/>
                <a:gd name="T34" fmla="*/ 19 w 82"/>
                <a:gd name="T35" fmla="*/ 41 h 68"/>
                <a:gd name="T36" fmla="*/ 19 w 82"/>
                <a:gd name="T37" fmla="*/ 27 h 68"/>
                <a:gd name="T38" fmla="*/ 30 w 82"/>
                <a:gd name="T39" fmla="*/ 56 h 68"/>
                <a:gd name="T40" fmla="*/ 33 w 82"/>
                <a:gd name="T41" fmla="*/ 53 h 68"/>
                <a:gd name="T42" fmla="*/ 27 w 82"/>
                <a:gd name="T43" fmla="*/ 46 h 68"/>
                <a:gd name="T44" fmla="*/ 30 w 82"/>
                <a:gd name="T45" fmla="*/ 49 h 68"/>
                <a:gd name="T46" fmla="*/ 30 w 82"/>
                <a:gd name="T47" fmla="*/ 35 h 68"/>
                <a:gd name="T48" fmla="*/ 30 w 82"/>
                <a:gd name="T49" fmla="*/ 33 h 68"/>
                <a:gd name="T50" fmla="*/ 33 w 82"/>
                <a:gd name="T51" fmla="*/ 30 h 68"/>
                <a:gd name="T52" fmla="*/ 38 w 82"/>
                <a:gd name="T53" fmla="*/ 53 h 68"/>
                <a:gd name="T54" fmla="*/ 41 w 82"/>
                <a:gd name="T55" fmla="*/ 56 h 68"/>
                <a:gd name="T56" fmla="*/ 41 w 82"/>
                <a:gd name="T57" fmla="*/ 43 h 68"/>
                <a:gd name="T58" fmla="*/ 41 w 82"/>
                <a:gd name="T59" fmla="*/ 41 h 68"/>
                <a:gd name="T60" fmla="*/ 44 w 82"/>
                <a:gd name="T61" fmla="*/ 38 h 68"/>
                <a:gd name="T62" fmla="*/ 38 w 82"/>
                <a:gd name="T63" fmla="*/ 30 h 68"/>
                <a:gd name="T64" fmla="*/ 41 w 82"/>
                <a:gd name="T65" fmla="*/ 33 h 68"/>
                <a:gd name="T66" fmla="*/ 52 w 82"/>
                <a:gd name="T67" fmla="*/ 50 h 68"/>
                <a:gd name="T68" fmla="*/ 52 w 82"/>
                <a:gd name="T69" fmla="*/ 49 h 68"/>
                <a:gd name="T70" fmla="*/ 55 w 82"/>
                <a:gd name="T71" fmla="*/ 46 h 68"/>
                <a:gd name="T72" fmla="*/ 49 w 82"/>
                <a:gd name="T73" fmla="*/ 38 h 68"/>
                <a:gd name="T74" fmla="*/ 52 w 82"/>
                <a:gd name="T75" fmla="*/ 41 h 68"/>
                <a:gd name="T76" fmla="*/ 52 w 82"/>
                <a:gd name="T77" fmla="*/ 27 h 68"/>
                <a:gd name="T78" fmla="*/ 63 w 82"/>
                <a:gd name="T79" fmla="*/ 56 h 68"/>
                <a:gd name="T80" fmla="*/ 66 w 82"/>
                <a:gd name="T81" fmla="*/ 53 h 68"/>
                <a:gd name="T82" fmla="*/ 60 w 82"/>
                <a:gd name="T83" fmla="*/ 46 h 68"/>
                <a:gd name="T84" fmla="*/ 63 w 82"/>
                <a:gd name="T85" fmla="*/ 49 h 68"/>
                <a:gd name="T86" fmla="*/ 63 w 82"/>
                <a:gd name="T87" fmla="*/ 35 h 68"/>
                <a:gd name="T88" fmla="*/ 63 w 82"/>
                <a:gd name="T89" fmla="*/ 33 h 68"/>
                <a:gd name="T90" fmla="*/ 66 w 82"/>
                <a:gd name="T91" fmla="*/ 30 h 68"/>
                <a:gd name="T92" fmla="*/ 71 w 82"/>
                <a:gd name="T93" fmla="*/ 53 h 68"/>
                <a:gd name="T94" fmla="*/ 74 w 82"/>
                <a:gd name="T95" fmla="*/ 56 h 68"/>
                <a:gd name="T96" fmla="*/ 74 w 82"/>
                <a:gd name="T97" fmla="*/ 43 h 68"/>
                <a:gd name="T98" fmla="*/ 74 w 82"/>
                <a:gd name="T99" fmla="*/ 41 h 68"/>
                <a:gd name="T100" fmla="*/ 77 w 82"/>
                <a:gd name="T101" fmla="*/ 38 h 68"/>
                <a:gd name="T102" fmla="*/ 71 w 82"/>
                <a:gd name="T103" fmla="*/ 30 h 68"/>
                <a:gd name="T104" fmla="*/ 74 w 82"/>
                <a:gd name="T105" fmla="*/ 33 h 68"/>
                <a:gd name="T106" fmla="*/ 74 w 82"/>
                <a:gd name="T107" fmla="*/ 19 h 68"/>
                <a:gd name="T108" fmla="*/ 77 w 82"/>
                <a:gd name="T109" fmla="*/ 10 h 68"/>
                <a:gd name="T110" fmla="*/ 4 w 82"/>
                <a:gd name="T111" fmla="*/ 10 h 68"/>
                <a:gd name="T112" fmla="*/ 75 w 82"/>
                <a:gd name="T1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2" h="68">
                  <a:moveTo>
                    <a:pt x="7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7"/>
                    <a:pt x="1" y="68"/>
                    <a:pt x="3" y="68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81" y="68"/>
                    <a:pt x="82" y="67"/>
                    <a:pt x="82" y="65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lose/>
                  <a:moveTo>
                    <a:pt x="8" y="64"/>
                  </a:moveTo>
                  <a:cubicBezTo>
                    <a:pt x="7" y="64"/>
                    <a:pt x="5" y="63"/>
                    <a:pt x="5" y="61"/>
                  </a:cubicBezTo>
                  <a:cubicBezTo>
                    <a:pt x="5" y="60"/>
                    <a:pt x="7" y="58"/>
                    <a:pt x="8" y="58"/>
                  </a:cubicBezTo>
                  <a:cubicBezTo>
                    <a:pt x="10" y="58"/>
                    <a:pt x="11" y="60"/>
                    <a:pt x="11" y="61"/>
                  </a:cubicBezTo>
                  <a:cubicBezTo>
                    <a:pt x="11" y="63"/>
                    <a:pt x="10" y="64"/>
                    <a:pt x="8" y="64"/>
                  </a:cubicBezTo>
                  <a:close/>
                  <a:moveTo>
                    <a:pt x="8" y="56"/>
                  </a:moveTo>
                  <a:cubicBezTo>
                    <a:pt x="7" y="56"/>
                    <a:pt x="5" y="55"/>
                    <a:pt x="5" y="53"/>
                  </a:cubicBezTo>
                  <a:cubicBezTo>
                    <a:pt x="5" y="52"/>
                    <a:pt x="7" y="50"/>
                    <a:pt x="8" y="50"/>
                  </a:cubicBezTo>
                  <a:cubicBezTo>
                    <a:pt x="10" y="50"/>
                    <a:pt x="11" y="52"/>
                    <a:pt x="11" y="53"/>
                  </a:cubicBezTo>
                  <a:cubicBezTo>
                    <a:pt x="11" y="55"/>
                    <a:pt x="10" y="56"/>
                    <a:pt x="8" y="56"/>
                  </a:cubicBezTo>
                  <a:close/>
                  <a:moveTo>
                    <a:pt x="8" y="49"/>
                  </a:moveTo>
                  <a:cubicBezTo>
                    <a:pt x="7" y="49"/>
                    <a:pt x="5" y="47"/>
                    <a:pt x="5" y="46"/>
                  </a:cubicBezTo>
                  <a:cubicBezTo>
                    <a:pt x="5" y="44"/>
                    <a:pt x="7" y="43"/>
                    <a:pt x="8" y="43"/>
                  </a:cubicBezTo>
                  <a:cubicBezTo>
                    <a:pt x="10" y="43"/>
                    <a:pt x="11" y="44"/>
                    <a:pt x="11" y="46"/>
                  </a:cubicBezTo>
                  <a:cubicBezTo>
                    <a:pt x="11" y="47"/>
                    <a:pt x="10" y="49"/>
                    <a:pt x="8" y="49"/>
                  </a:cubicBezTo>
                  <a:close/>
                  <a:moveTo>
                    <a:pt x="8" y="41"/>
                  </a:moveTo>
                  <a:cubicBezTo>
                    <a:pt x="7" y="41"/>
                    <a:pt x="5" y="39"/>
                    <a:pt x="5" y="38"/>
                  </a:cubicBezTo>
                  <a:cubicBezTo>
                    <a:pt x="5" y="36"/>
                    <a:pt x="7" y="35"/>
                    <a:pt x="8" y="35"/>
                  </a:cubicBezTo>
                  <a:cubicBezTo>
                    <a:pt x="10" y="35"/>
                    <a:pt x="11" y="36"/>
                    <a:pt x="11" y="38"/>
                  </a:cubicBezTo>
                  <a:cubicBezTo>
                    <a:pt x="11" y="39"/>
                    <a:pt x="10" y="41"/>
                    <a:pt x="8" y="41"/>
                  </a:cubicBezTo>
                  <a:close/>
                  <a:moveTo>
                    <a:pt x="8" y="33"/>
                  </a:moveTo>
                  <a:cubicBezTo>
                    <a:pt x="7" y="33"/>
                    <a:pt x="5" y="32"/>
                    <a:pt x="5" y="30"/>
                  </a:cubicBezTo>
                  <a:cubicBezTo>
                    <a:pt x="5" y="28"/>
                    <a:pt x="7" y="27"/>
                    <a:pt x="8" y="27"/>
                  </a:cubicBezTo>
                  <a:cubicBezTo>
                    <a:pt x="10" y="27"/>
                    <a:pt x="11" y="28"/>
                    <a:pt x="11" y="30"/>
                  </a:cubicBezTo>
                  <a:cubicBezTo>
                    <a:pt x="11" y="32"/>
                    <a:pt x="10" y="33"/>
                    <a:pt x="8" y="33"/>
                  </a:cubicBezTo>
                  <a:close/>
                  <a:moveTo>
                    <a:pt x="19" y="64"/>
                  </a:moveTo>
                  <a:cubicBezTo>
                    <a:pt x="18" y="64"/>
                    <a:pt x="16" y="63"/>
                    <a:pt x="16" y="61"/>
                  </a:cubicBezTo>
                  <a:cubicBezTo>
                    <a:pt x="16" y="60"/>
                    <a:pt x="18" y="58"/>
                    <a:pt x="19" y="58"/>
                  </a:cubicBezTo>
                  <a:cubicBezTo>
                    <a:pt x="21" y="58"/>
                    <a:pt x="22" y="60"/>
                    <a:pt x="22" y="61"/>
                  </a:cubicBezTo>
                  <a:cubicBezTo>
                    <a:pt x="22" y="63"/>
                    <a:pt x="21" y="64"/>
                    <a:pt x="19" y="64"/>
                  </a:cubicBezTo>
                  <a:close/>
                  <a:moveTo>
                    <a:pt x="19" y="56"/>
                  </a:moveTo>
                  <a:cubicBezTo>
                    <a:pt x="18" y="56"/>
                    <a:pt x="16" y="55"/>
                    <a:pt x="16" y="53"/>
                  </a:cubicBezTo>
                  <a:cubicBezTo>
                    <a:pt x="16" y="52"/>
                    <a:pt x="18" y="50"/>
                    <a:pt x="19" y="50"/>
                  </a:cubicBezTo>
                  <a:cubicBezTo>
                    <a:pt x="21" y="50"/>
                    <a:pt x="22" y="52"/>
                    <a:pt x="22" y="53"/>
                  </a:cubicBezTo>
                  <a:cubicBezTo>
                    <a:pt x="22" y="55"/>
                    <a:pt x="21" y="56"/>
                    <a:pt x="19" y="56"/>
                  </a:cubicBezTo>
                  <a:close/>
                  <a:moveTo>
                    <a:pt x="19" y="49"/>
                  </a:moveTo>
                  <a:cubicBezTo>
                    <a:pt x="18" y="49"/>
                    <a:pt x="16" y="47"/>
                    <a:pt x="16" y="46"/>
                  </a:cubicBezTo>
                  <a:cubicBezTo>
                    <a:pt x="16" y="44"/>
                    <a:pt x="18" y="43"/>
                    <a:pt x="19" y="43"/>
                  </a:cubicBezTo>
                  <a:cubicBezTo>
                    <a:pt x="21" y="43"/>
                    <a:pt x="22" y="44"/>
                    <a:pt x="22" y="46"/>
                  </a:cubicBezTo>
                  <a:cubicBezTo>
                    <a:pt x="22" y="47"/>
                    <a:pt x="21" y="49"/>
                    <a:pt x="19" y="49"/>
                  </a:cubicBezTo>
                  <a:close/>
                  <a:moveTo>
                    <a:pt x="19" y="41"/>
                  </a:moveTo>
                  <a:cubicBezTo>
                    <a:pt x="18" y="41"/>
                    <a:pt x="16" y="39"/>
                    <a:pt x="16" y="38"/>
                  </a:cubicBezTo>
                  <a:cubicBezTo>
                    <a:pt x="16" y="36"/>
                    <a:pt x="18" y="35"/>
                    <a:pt x="19" y="35"/>
                  </a:cubicBezTo>
                  <a:cubicBezTo>
                    <a:pt x="21" y="35"/>
                    <a:pt x="22" y="36"/>
                    <a:pt x="22" y="38"/>
                  </a:cubicBezTo>
                  <a:cubicBezTo>
                    <a:pt x="22" y="39"/>
                    <a:pt x="21" y="41"/>
                    <a:pt x="19" y="41"/>
                  </a:cubicBezTo>
                  <a:close/>
                  <a:moveTo>
                    <a:pt x="19" y="33"/>
                  </a:moveTo>
                  <a:cubicBezTo>
                    <a:pt x="18" y="33"/>
                    <a:pt x="16" y="32"/>
                    <a:pt x="16" y="30"/>
                  </a:cubicBezTo>
                  <a:cubicBezTo>
                    <a:pt x="16" y="28"/>
                    <a:pt x="18" y="27"/>
                    <a:pt x="19" y="27"/>
                  </a:cubicBezTo>
                  <a:cubicBezTo>
                    <a:pt x="21" y="27"/>
                    <a:pt x="22" y="28"/>
                    <a:pt x="22" y="30"/>
                  </a:cubicBezTo>
                  <a:cubicBezTo>
                    <a:pt x="22" y="32"/>
                    <a:pt x="21" y="33"/>
                    <a:pt x="19" y="33"/>
                  </a:cubicBezTo>
                  <a:close/>
                  <a:moveTo>
                    <a:pt x="30" y="56"/>
                  </a:moveTo>
                  <a:cubicBezTo>
                    <a:pt x="28" y="56"/>
                    <a:pt x="27" y="55"/>
                    <a:pt x="27" y="53"/>
                  </a:cubicBezTo>
                  <a:cubicBezTo>
                    <a:pt x="27" y="52"/>
                    <a:pt x="28" y="50"/>
                    <a:pt x="30" y="50"/>
                  </a:cubicBezTo>
                  <a:cubicBezTo>
                    <a:pt x="32" y="50"/>
                    <a:pt x="33" y="52"/>
                    <a:pt x="33" y="53"/>
                  </a:cubicBezTo>
                  <a:cubicBezTo>
                    <a:pt x="33" y="55"/>
                    <a:pt x="32" y="56"/>
                    <a:pt x="30" y="56"/>
                  </a:cubicBezTo>
                  <a:close/>
                  <a:moveTo>
                    <a:pt x="30" y="49"/>
                  </a:moveTo>
                  <a:cubicBezTo>
                    <a:pt x="28" y="49"/>
                    <a:pt x="27" y="47"/>
                    <a:pt x="27" y="46"/>
                  </a:cubicBezTo>
                  <a:cubicBezTo>
                    <a:pt x="27" y="44"/>
                    <a:pt x="28" y="43"/>
                    <a:pt x="30" y="43"/>
                  </a:cubicBezTo>
                  <a:cubicBezTo>
                    <a:pt x="32" y="43"/>
                    <a:pt x="33" y="44"/>
                    <a:pt x="33" y="46"/>
                  </a:cubicBezTo>
                  <a:cubicBezTo>
                    <a:pt x="33" y="47"/>
                    <a:pt x="32" y="49"/>
                    <a:pt x="30" y="49"/>
                  </a:cubicBezTo>
                  <a:close/>
                  <a:moveTo>
                    <a:pt x="30" y="41"/>
                  </a:moveTo>
                  <a:cubicBezTo>
                    <a:pt x="28" y="41"/>
                    <a:pt x="27" y="39"/>
                    <a:pt x="27" y="38"/>
                  </a:cubicBezTo>
                  <a:cubicBezTo>
                    <a:pt x="27" y="36"/>
                    <a:pt x="28" y="35"/>
                    <a:pt x="30" y="35"/>
                  </a:cubicBezTo>
                  <a:cubicBezTo>
                    <a:pt x="32" y="35"/>
                    <a:pt x="33" y="36"/>
                    <a:pt x="33" y="38"/>
                  </a:cubicBezTo>
                  <a:cubicBezTo>
                    <a:pt x="33" y="39"/>
                    <a:pt x="32" y="41"/>
                    <a:pt x="30" y="41"/>
                  </a:cubicBezTo>
                  <a:close/>
                  <a:moveTo>
                    <a:pt x="30" y="33"/>
                  </a:moveTo>
                  <a:cubicBezTo>
                    <a:pt x="28" y="33"/>
                    <a:pt x="27" y="32"/>
                    <a:pt x="27" y="30"/>
                  </a:cubicBezTo>
                  <a:cubicBezTo>
                    <a:pt x="27" y="28"/>
                    <a:pt x="28" y="27"/>
                    <a:pt x="30" y="27"/>
                  </a:cubicBezTo>
                  <a:cubicBezTo>
                    <a:pt x="32" y="27"/>
                    <a:pt x="33" y="28"/>
                    <a:pt x="33" y="30"/>
                  </a:cubicBezTo>
                  <a:cubicBezTo>
                    <a:pt x="33" y="32"/>
                    <a:pt x="32" y="33"/>
                    <a:pt x="30" y="33"/>
                  </a:cubicBezTo>
                  <a:close/>
                  <a:moveTo>
                    <a:pt x="41" y="56"/>
                  </a:moveTo>
                  <a:cubicBezTo>
                    <a:pt x="39" y="56"/>
                    <a:pt x="38" y="55"/>
                    <a:pt x="38" y="53"/>
                  </a:cubicBezTo>
                  <a:cubicBezTo>
                    <a:pt x="38" y="52"/>
                    <a:pt x="39" y="50"/>
                    <a:pt x="41" y="50"/>
                  </a:cubicBezTo>
                  <a:cubicBezTo>
                    <a:pt x="43" y="50"/>
                    <a:pt x="44" y="52"/>
                    <a:pt x="44" y="53"/>
                  </a:cubicBezTo>
                  <a:cubicBezTo>
                    <a:pt x="44" y="55"/>
                    <a:pt x="43" y="56"/>
                    <a:pt x="41" y="56"/>
                  </a:cubicBezTo>
                  <a:close/>
                  <a:moveTo>
                    <a:pt x="41" y="49"/>
                  </a:moveTo>
                  <a:cubicBezTo>
                    <a:pt x="39" y="49"/>
                    <a:pt x="38" y="47"/>
                    <a:pt x="38" y="46"/>
                  </a:cubicBezTo>
                  <a:cubicBezTo>
                    <a:pt x="38" y="44"/>
                    <a:pt x="39" y="43"/>
                    <a:pt x="41" y="43"/>
                  </a:cubicBezTo>
                  <a:cubicBezTo>
                    <a:pt x="43" y="43"/>
                    <a:pt x="44" y="44"/>
                    <a:pt x="44" y="46"/>
                  </a:cubicBezTo>
                  <a:cubicBezTo>
                    <a:pt x="44" y="47"/>
                    <a:pt x="43" y="49"/>
                    <a:pt x="41" y="49"/>
                  </a:cubicBezTo>
                  <a:close/>
                  <a:moveTo>
                    <a:pt x="41" y="41"/>
                  </a:moveTo>
                  <a:cubicBezTo>
                    <a:pt x="39" y="41"/>
                    <a:pt x="38" y="39"/>
                    <a:pt x="38" y="38"/>
                  </a:cubicBezTo>
                  <a:cubicBezTo>
                    <a:pt x="38" y="36"/>
                    <a:pt x="39" y="35"/>
                    <a:pt x="41" y="35"/>
                  </a:cubicBezTo>
                  <a:cubicBezTo>
                    <a:pt x="43" y="35"/>
                    <a:pt x="44" y="36"/>
                    <a:pt x="44" y="38"/>
                  </a:cubicBezTo>
                  <a:cubicBezTo>
                    <a:pt x="44" y="39"/>
                    <a:pt x="43" y="41"/>
                    <a:pt x="41" y="41"/>
                  </a:cubicBezTo>
                  <a:close/>
                  <a:moveTo>
                    <a:pt x="41" y="33"/>
                  </a:moveTo>
                  <a:cubicBezTo>
                    <a:pt x="39" y="33"/>
                    <a:pt x="38" y="32"/>
                    <a:pt x="38" y="30"/>
                  </a:cubicBezTo>
                  <a:cubicBezTo>
                    <a:pt x="38" y="28"/>
                    <a:pt x="39" y="27"/>
                    <a:pt x="41" y="27"/>
                  </a:cubicBezTo>
                  <a:cubicBezTo>
                    <a:pt x="43" y="27"/>
                    <a:pt x="44" y="28"/>
                    <a:pt x="44" y="30"/>
                  </a:cubicBezTo>
                  <a:cubicBezTo>
                    <a:pt x="44" y="32"/>
                    <a:pt x="43" y="33"/>
                    <a:pt x="41" y="33"/>
                  </a:cubicBezTo>
                  <a:close/>
                  <a:moveTo>
                    <a:pt x="52" y="56"/>
                  </a:moveTo>
                  <a:cubicBezTo>
                    <a:pt x="50" y="56"/>
                    <a:pt x="49" y="55"/>
                    <a:pt x="49" y="53"/>
                  </a:cubicBezTo>
                  <a:cubicBezTo>
                    <a:pt x="49" y="52"/>
                    <a:pt x="50" y="50"/>
                    <a:pt x="52" y="50"/>
                  </a:cubicBezTo>
                  <a:cubicBezTo>
                    <a:pt x="53" y="50"/>
                    <a:pt x="55" y="52"/>
                    <a:pt x="55" y="53"/>
                  </a:cubicBezTo>
                  <a:cubicBezTo>
                    <a:pt x="55" y="55"/>
                    <a:pt x="53" y="56"/>
                    <a:pt x="52" y="56"/>
                  </a:cubicBezTo>
                  <a:close/>
                  <a:moveTo>
                    <a:pt x="52" y="49"/>
                  </a:moveTo>
                  <a:cubicBezTo>
                    <a:pt x="50" y="49"/>
                    <a:pt x="49" y="47"/>
                    <a:pt x="49" y="46"/>
                  </a:cubicBezTo>
                  <a:cubicBezTo>
                    <a:pt x="49" y="44"/>
                    <a:pt x="50" y="43"/>
                    <a:pt x="52" y="43"/>
                  </a:cubicBezTo>
                  <a:cubicBezTo>
                    <a:pt x="53" y="43"/>
                    <a:pt x="55" y="44"/>
                    <a:pt x="55" y="46"/>
                  </a:cubicBezTo>
                  <a:cubicBezTo>
                    <a:pt x="55" y="47"/>
                    <a:pt x="53" y="49"/>
                    <a:pt x="52" y="49"/>
                  </a:cubicBezTo>
                  <a:close/>
                  <a:moveTo>
                    <a:pt x="52" y="41"/>
                  </a:moveTo>
                  <a:cubicBezTo>
                    <a:pt x="50" y="41"/>
                    <a:pt x="49" y="39"/>
                    <a:pt x="49" y="38"/>
                  </a:cubicBezTo>
                  <a:cubicBezTo>
                    <a:pt x="49" y="36"/>
                    <a:pt x="50" y="35"/>
                    <a:pt x="52" y="35"/>
                  </a:cubicBezTo>
                  <a:cubicBezTo>
                    <a:pt x="53" y="35"/>
                    <a:pt x="55" y="36"/>
                    <a:pt x="55" y="38"/>
                  </a:cubicBezTo>
                  <a:cubicBezTo>
                    <a:pt x="55" y="39"/>
                    <a:pt x="53" y="41"/>
                    <a:pt x="52" y="41"/>
                  </a:cubicBezTo>
                  <a:close/>
                  <a:moveTo>
                    <a:pt x="52" y="33"/>
                  </a:moveTo>
                  <a:cubicBezTo>
                    <a:pt x="50" y="33"/>
                    <a:pt x="49" y="32"/>
                    <a:pt x="49" y="30"/>
                  </a:cubicBezTo>
                  <a:cubicBezTo>
                    <a:pt x="49" y="28"/>
                    <a:pt x="50" y="27"/>
                    <a:pt x="52" y="27"/>
                  </a:cubicBezTo>
                  <a:cubicBezTo>
                    <a:pt x="53" y="27"/>
                    <a:pt x="55" y="28"/>
                    <a:pt x="55" y="30"/>
                  </a:cubicBezTo>
                  <a:cubicBezTo>
                    <a:pt x="55" y="32"/>
                    <a:pt x="53" y="33"/>
                    <a:pt x="52" y="33"/>
                  </a:cubicBezTo>
                  <a:close/>
                  <a:moveTo>
                    <a:pt x="63" y="56"/>
                  </a:moveTo>
                  <a:cubicBezTo>
                    <a:pt x="61" y="56"/>
                    <a:pt x="60" y="55"/>
                    <a:pt x="60" y="53"/>
                  </a:cubicBezTo>
                  <a:cubicBezTo>
                    <a:pt x="60" y="52"/>
                    <a:pt x="61" y="50"/>
                    <a:pt x="63" y="50"/>
                  </a:cubicBezTo>
                  <a:cubicBezTo>
                    <a:pt x="64" y="50"/>
                    <a:pt x="66" y="52"/>
                    <a:pt x="66" y="53"/>
                  </a:cubicBezTo>
                  <a:cubicBezTo>
                    <a:pt x="66" y="55"/>
                    <a:pt x="64" y="56"/>
                    <a:pt x="63" y="56"/>
                  </a:cubicBezTo>
                  <a:close/>
                  <a:moveTo>
                    <a:pt x="63" y="49"/>
                  </a:moveTo>
                  <a:cubicBezTo>
                    <a:pt x="61" y="49"/>
                    <a:pt x="60" y="47"/>
                    <a:pt x="60" y="46"/>
                  </a:cubicBezTo>
                  <a:cubicBezTo>
                    <a:pt x="60" y="44"/>
                    <a:pt x="61" y="43"/>
                    <a:pt x="63" y="43"/>
                  </a:cubicBezTo>
                  <a:cubicBezTo>
                    <a:pt x="64" y="43"/>
                    <a:pt x="66" y="44"/>
                    <a:pt x="66" y="46"/>
                  </a:cubicBezTo>
                  <a:cubicBezTo>
                    <a:pt x="66" y="47"/>
                    <a:pt x="64" y="49"/>
                    <a:pt x="63" y="49"/>
                  </a:cubicBezTo>
                  <a:close/>
                  <a:moveTo>
                    <a:pt x="63" y="41"/>
                  </a:moveTo>
                  <a:cubicBezTo>
                    <a:pt x="61" y="41"/>
                    <a:pt x="60" y="39"/>
                    <a:pt x="60" y="38"/>
                  </a:cubicBezTo>
                  <a:cubicBezTo>
                    <a:pt x="60" y="36"/>
                    <a:pt x="61" y="35"/>
                    <a:pt x="63" y="35"/>
                  </a:cubicBezTo>
                  <a:cubicBezTo>
                    <a:pt x="64" y="35"/>
                    <a:pt x="66" y="36"/>
                    <a:pt x="66" y="38"/>
                  </a:cubicBezTo>
                  <a:cubicBezTo>
                    <a:pt x="66" y="39"/>
                    <a:pt x="64" y="41"/>
                    <a:pt x="63" y="41"/>
                  </a:cubicBezTo>
                  <a:close/>
                  <a:moveTo>
                    <a:pt x="63" y="33"/>
                  </a:moveTo>
                  <a:cubicBezTo>
                    <a:pt x="61" y="33"/>
                    <a:pt x="60" y="32"/>
                    <a:pt x="60" y="30"/>
                  </a:cubicBezTo>
                  <a:cubicBezTo>
                    <a:pt x="60" y="28"/>
                    <a:pt x="61" y="27"/>
                    <a:pt x="63" y="27"/>
                  </a:cubicBezTo>
                  <a:cubicBezTo>
                    <a:pt x="64" y="27"/>
                    <a:pt x="66" y="28"/>
                    <a:pt x="66" y="30"/>
                  </a:cubicBezTo>
                  <a:cubicBezTo>
                    <a:pt x="66" y="32"/>
                    <a:pt x="64" y="33"/>
                    <a:pt x="63" y="33"/>
                  </a:cubicBezTo>
                  <a:close/>
                  <a:moveTo>
                    <a:pt x="74" y="56"/>
                  </a:moveTo>
                  <a:cubicBezTo>
                    <a:pt x="72" y="56"/>
                    <a:pt x="71" y="55"/>
                    <a:pt x="71" y="53"/>
                  </a:cubicBezTo>
                  <a:cubicBezTo>
                    <a:pt x="71" y="52"/>
                    <a:pt x="72" y="50"/>
                    <a:pt x="74" y="50"/>
                  </a:cubicBezTo>
                  <a:cubicBezTo>
                    <a:pt x="75" y="50"/>
                    <a:pt x="77" y="52"/>
                    <a:pt x="77" y="53"/>
                  </a:cubicBezTo>
                  <a:cubicBezTo>
                    <a:pt x="77" y="55"/>
                    <a:pt x="75" y="56"/>
                    <a:pt x="74" y="56"/>
                  </a:cubicBezTo>
                  <a:close/>
                  <a:moveTo>
                    <a:pt x="74" y="49"/>
                  </a:moveTo>
                  <a:cubicBezTo>
                    <a:pt x="72" y="49"/>
                    <a:pt x="71" y="47"/>
                    <a:pt x="71" y="46"/>
                  </a:cubicBezTo>
                  <a:cubicBezTo>
                    <a:pt x="71" y="44"/>
                    <a:pt x="72" y="43"/>
                    <a:pt x="74" y="43"/>
                  </a:cubicBezTo>
                  <a:cubicBezTo>
                    <a:pt x="75" y="43"/>
                    <a:pt x="77" y="44"/>
                    <a:pt x="77" y="46"/>
                  </a:cubicBezTo>
                  <a:cubicBezTo>
                    <a:pt x="77" y="47"/>
                    <a:pt x="75" y="49"/>
                    <a:pt x="74" y="49"/>
                  </a:cubicBezTo>
                  <a:close/>
                  <a:moveTo>
                    <a:pt x="74" y="41"/>
                  </a:moveTo>
                  <a:cubicBezTo>
                    <a:pt x="72" y="41"/>
                    <a:pt x="71" y="39"/>
                    <a:pt x="71" y="38"/>
                  </a:cubicBezTo>
                  <a:cubicBezTo>
                    <a:pt x="71" y="36"/>
                    <a:pt x="72" y="35"/>
                    <a:pt x="74" y="35"/>
                  </a:cubicBezTo>
                  <a:cubicBezTo>
                    <a:pt x="75" y="35"/>
                    <a:pt x="77" y="36"/>
                    <a:pt x="77" y="38"/>
                  </a:cubicBezTo>
                  <a:cubicBezTo>
                    <a:pt x="77" y="39"/>
                    <a:pt x="75" y="41"/>
                    <a:pt x="74" y="41"/>
                  </a:cubicBezTo>
                  <a:close/>
                  <a:moveTo>
                    <a:pt x="74" y="33"/>
                  </a:moveTo>
                  <a:cubicBezTo>
                    <a:pt x="72" y="33"/>
                    <a:pt x="71" y="32"/>
                    <a:pt x="71" y="30"/>
                  </a:cubicBezTo>
                  <a:cubicBezTo>
                    <a:pt x="71" y="28"/>
                    <a:pt x="72" y="27"/>
                    <a:pt x="74" y="27"/>
                  </a:cubicBezTo>
                  <a:cubicBezTo>
                    <a:pt x="75" y="27"/>
                    <a:pt x="77" y="28"/>
                    <a:pt x="77" y="30"/>
                  </a:cubicBezTo>
                  <a:cubicBezTo>
                    <a:pt x="77" y="32"/>
                    <a:pt x="75" y="33"/>
                    <a:pt x="74" y="33"/>
                  </a:cubicBezTo>
                  <a:close/>
                  <a:moveTo>
                    <a:pt x="74" y="25"/>
                  </a:moveTo>
                  <a:cubicBezTo>
                    <a:pt x="72" y="25"/>
                    <a:pt x="71" y="24"/>
                    <a:pt x="71" y="22"/>
                  </a:cubicBezTo>
                  <a:cubicBezTo>
                    <a:pt x="71" y="20"/>
                    <a:pt x="72" y="19"/>
                    <a:pt x="74" y="19"/>
                  </a:cubicBezTo>
                  <a:cubicBezTo>
                    <a:pt x="75" y="19"/>
                    <a:pt x="77" y="20"/>
                    <a:pt x="77" y="22"/>
                  </a:cubicBezTo>
                  <a:cubicBezTo>
                    <a:pt x="77" y="24"/>
                    <a:pt x="75" y="25"/>
                    <a:pt x="74" y="25"/>
                  </a:cubicBezTo>
                  <a:close/>
                  <a:moveTo>
                    <a:pt x="77" y="10"/>
                  </a:moveTo>
                  <a:cubicBezTo>
                    <a:pt x="77" y="11"/>
                    <a:pt x="76" y="13"/>
                    <a:pt x="75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3"/>
                    <a:pt x="4" y="11"/>
                    <a:pt x="4" y="1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6" y="0"/>
                    <a:pt x="7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6" y="0"/>
                    <a:pt x="77" y="2"/>
                    <a:pt x="77" y="3"/>
                  </a:cubicBezTo>
                  <a:lnTo>
                    <a:pt x="77" y="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 noEditPoints="1"/>
            </p:cNvSpPr>
            <p:nvPr/>
          </p:nvSpPr>
          <p:spPr bwMode="auto">
            <a:xfrm>
              <a:off x="7337426" y="3660776"/>
              <a:ext cx="342900" cy="349250"/>
            </a:xfrm>
            <a:custGeom>
              <a:avLst/>
              <a:gdLst>
                <a:gd name="T0" fmla="*/ 91 w 91"/>
                <a:gd name="T1" fmla="*/ 6 h 93"/>
                <a:gd name="T2" fmla="*/ 85 w 91"/>
                <a:gd name="T3" fmla="*/ 0 h 93"/>
                <a:gd name="T4" fmla="*/ 76 w 91"/>
                <a:gd name="T5" fmla="*/ 6 h 93"/>
                <a:gd name="T6" fmla="*/ 66 w 91"/>
                <a:gd name="T7" fmla="*/ 0 h 93"/>
                <a:gd name="T8" fmla="*/ 54 w 91"/>
                <a:gd name="T9" fmla="*/ 0 h 93"/>
                <a:gd name="T10" fmla="*/ 45 w 91"/>
                <a:gd name="T11" fmla="*/ 6 h 93"/>
                <a:gd name="T12" fmla="*/ 36 w 91"/>
                <a:gd name="T13" fmla="*/ 0 h 93"/>
                <a:gd name="T14" fmla="*/ 24 w 91"/>
                <a:gd name="T15" fmla="*/ 0 h 93"/>
                <a:gd name="T16" fmla="*/ 14 w 91"/>
                <a:gd name="T17" fmla="*/ 6 h 93"/>
                <a:gd name="T18" fmla="*/ 5 w 91"/>
                <a:gd name="T19" fmla="*/ 0 h 93"/>
                <a:gd name="T20" fmla="*/ 0 w 91"/>
                <a:gd name="T21" fmla="*/ 10 h 93"/>
                <a:gd name="T22" fmla="*/ 0 w 91"/>
                <a:gd name="T23" fmla="*/ 22 h 93"/>
                <a:gd name="T24" fmla="*/ 5 w 91"/>
                <a:gd name="T25" fmla="*/ 31 h 93"/>
                <a:gd name="T26" fmla="*/ 0 w 91"/>
                <a:gd name="T27" fmla="*/ 41 h 93"/>
                <a:gd name="T28" fmla="*/ 0 w 91"/>
                <a:gd name="T29" fmla="*/ 53 h 93"/>
                <a:gd name="T30" fmla="*/ 5 w 91"/>
                <a:gd name="T31" fmla="*/ 62 h 93"/>
                <a:gd name="T32" fmla="*/ 0 w 91"/>
                <a:gd name="T33" fmla="*/ 72 h 93"/>
                <a:gd name="T34" fmla="*/ 0 w 91"/>
                <a:gd name="T35" fmla="*/ 83 h 93"/>
                <a:gd name="T36" fmla="*/ 5 w 91"/>
                <a:gd name="T37" fmla="*/ 93 h 93"/>
                <a:gd name="T38" fmla="*/ 8 w 91"/>
                <a:gd name="T39" fmla="*/ 93 h 93"/>
                <a:gd name="T40" fmla="*/ 14 w 91"/>
                <a:gd name="T41" fmla="*/ 87 h 93"/>
                <a:gd name="T42" fmla="*/ 20 w 91"/>
                <a:gd name="T43" fmla="*/ 93 h 93"/>
                <a:gd name="T44" fmla="*/ 24 w 91"/>
                <a:gd name="T45" fmla="*/ 93 h 93"/>
                <a:gd name="T46" fmla="*/ 36 w 91"/>
                <a:gd name="T47" fmla="*/ 93 h 93"/>
                <a:gd name="T48" fmla="*/ 39 w 91"/>
                <a:gd name="T49" fmla="*/ 93 h 93"/>
                <a:gd name="T50" fmla="*/ 45 w 91"/>
                <a:gd name="T51" fmla="*/ 87 h 93"/>
                <a:gd name="T52" fmla="*/ 51 w 91"/>
                <a:gd name="T53" fmla="*/ 93 h 93"/>
                <a:gd name="T54" fmla="*/ 54 w 91"/>
                <a:gd name="T55" fmla="*/ 93 h 93"/>
                <a:gd name="T56" fmla="*/ 66 w 91"/>
                <a:gd name="T57" fmla="*/ 93 h 93"/>
                <a:gd name="T58" fmla="*/ 70 w 91"/>
                <a:gd name="T59" fmla="*/ 93 h 93"/>
                <a:gd name="T60" fmla="*/ 76 w 91"/>
                <a:gd name="T61" fmla="*/ 87 h 93"/>
                <a:gd name="T62" fmla="*/ 82 w 91"/>
                <a:gd name="T63" fmla="*/ 93 h 93"/>
                <a:gd name="T64" fmla="*/ 85 w 91"/>
                <a:gd name="T65" fmla="*/ 93 h 93"/>
                <a:gd name="T66" fmla="*/ 91 w 91"/>
                <a:gd name="T67" fmla="*/ 84 h 93"/>
                <a:gd name="T68" fmla="*/ 91 w 91"/>
                <a:gd name="T69" fmla="*/ 72 h 93"/>
                <a:gd name="T70" fmla="*/ 85 w 91"/>
                <a:gd name="T71" fmla="*/ 62 h 93"/>
                <a:gd name="T72" fmla="*/ 91 w 91"/>
                <a:gd name="T73" fmla="*/ 53 h 93"/>
                <a:gd name="T74" fmla="*/ 91 w 91"/>
                <a:gd name="T75" fmla="*/ 41 h 93"/>
                <a:gd name="T76" fmla="*/ 85 w 91"/>
                <a:gd name="T77" fmla="*/ 31 h 93"/>
                <a:gd name="T78" fmla="*/ 91 w 91"/>
                <a:gd name="T79" fmla="*/ 22 h 93"/>
                <a:gd name="T80" fmla="*/ 91 w 91"/>
                <a:gd name="T81" fmla="*/ 10 h 93"/>
                <a:gd name="T82" fmla="*/ 14 w 91"/>
                <a:gd name="T83" fmla="*/ 81 h 93"/>
                <a:gd name="T84" fmla="*/ 77 w 91"/>
                <a:gd name="T85" fmla="*/ 1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1" h="93">
                  <a:moveTo>
                    <a:pt x="91" y="10"/>
                  </a:moveTo>
                  <a:cubicBezTo>
                    <a:pt x="91" y="6"/>
                    <a:pt x="91" y="6"/>
                    <a:pt x="91" y="6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88" y="6"/>
                    <a:pt x="85" y="4"/>
                    <a:pt x="85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4"/>
                    <a:pt x="79" y="6"/>
                    <a:pt x="76" y="6"/>
                  </a:cubicBezTo>
                  <a:cubicBezTo>
                    <a:pt x="73" y="6"/>
                    <a:pt x="70" y="4"/>
                    <a:pt x="70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4"/>
                    <a:pt x="64" y="6"/>
                    <a:pt x="60" y="6"/>
                  </a:cubicBezTo>
                  <a:cubicBezTo>
                    <a:pt x="57" y="6"/>
                    <a:pt x="54" y="4"/>
                    <a:pt x="54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4"/>
                    <a:pt x="48" y="6"/>
                    <a:pt x="45" y="6"/>
                  </a:cubicBezTo>
                  <a:cubicBezTo>
                    <a:pt x="42" y="6"/>
                    <a:pt x="39" y="4"/>
                    <a:pt x="39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4"/>
                    <a:pt x="33" y="6"/>
                    <a:pt x="30" y="6"/>
                  </a:cubicBezTo>
                  <a:cubicBezTo>
                    <a:pt x="26" y="6"/>
                    <a:pt x="24" y="4"/>
                    <a:pt x="2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4"/>
                    <a:pt x="17" y="6"/>
                    <a:pt x="14" y="6"/>
                  </a:cubicBezTo>
                  <a:cubicBezTo>
                    <a:pt x="11" y="6"/>
                    <a:pt x="8" y="4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3"/>
                    <a:pt x="3" y="6"/>
                    <a:pt x="0" y="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3" y="10"/>
                    <a:pt x="5" y="13"/>
                    <a:pt x="5" y="16"/>
                  </a:cubicBezTo>
                  <a:cubicBezTo>
                    <a:pt x="5" y="19"/>
                    <a:pt x="3" y="21"/>
                    <a:pt x="0" y="2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3" y="26"/>
                    <a:pt x="5" y="28"/>
                    <a:pt x="5" y="31"/>
                  </a:cubicBezTo>
                  <a:cubicBezTo>
                    <a:pt x="5" y="34"/>
                    <a:pt x="3" y="37"/>
                    <a:pt x="0" y="37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" y="41"/>
                    <a:pt x="5" y="44"/>
                    <a:pt x="5" y="47"/>
                  </a:cubicBezTo>
                  <a:cubicBezTo>
                    <a:pt x="5" y="50"/>
                    <a:pt x="3" y="52"/>
                    <a:pt x="0" y="53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3" y="57"/>
                    <a:pt x="5" y="59"/>
                    <a:pt x="5" y="62"/>
                  </a:cubicBezTo>
                  <a:cubicBezTo>
                    <a:pt x="5" y="65"/>
                    <a:pt x="3" y="68"/>
                    <a:pt x="0" y="6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" y="72"/>
                    <a:pt x="5" y="75"/>
                    <a:pt x="5" y="78"/>
                  </a:cubicBezTo>
                  <a:cubicBezTo>
                    <a:pt x="5" y="81"/>
                    <a:pt x="3" y="83"/>
                    <a:pt x="0" y="83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3" y="88"/>
                    <a:pt x="5" y="90"/>
                    <a:pt x="5" y="93"/>
                  </a:cubicBezTo>
                  <a:cubicBezTo>
                    <a:pt x="5" y="93"/>
                    <a:pt x="5" y="93"/>
                    <a:pt x="5" y="93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8" y="90"/>
                    <a:pt x="11" y="87"/>
                    <a:pt x="14" y="87"/>
                  </a:cubicBezTo>
                  <a:cubicBezTo>
                    <a:pt x="17" y="87"/>
                    <a:pt x="20" y="90"/>
                    <a:pt x="20" y="93"/>
                  </a:cubicBezTo>
                  <a:cubicBezTo>
                    <a:pt x="20" y="93"/>
                    <a:pt x="20" y="93"/>
                    <a:pt x="20" y="93"/>
                  </a:cubicBezTo>
                  <a:cubicBezTo>
                    <a:pt x="24" y="93"/>
                    <a:pt x="24" y="93"/>
                    <a:pt x="24" y="93"/>
                  </a:cubicBezTo>
                  <a:cubicBezTo>
                    <a:pt x="24" y="93"/>
                    <a:pt x="24" y="93"/>
                    <a:pt x="24" y="93"/>
                  </a:cubicBezTo>
                  <a:cubicBezTo>
                    <a:pt x="24" y="90"/>
                    <a:pt x="26" y="87"/>
                    <a:pt x="30" y="87"/>
                  </a:cubicBezTo>
                  <a:cubicBezTo>
                    <a:pt x="33" y="87"/>
                    <a:pt x="36" y="90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39" y="90"/>
                    <a:pt x="42" y="87"/>
                    <a:pt x="45" y="87"/>
                  </a:cubicBezTo>
                  <a:cubicBezTo>
                    <a:pt x="48" y="87"/>
                    <a:pt x="51" y="90"/>
                    <a:pt x="51" y="93"/>
                  </a:cubicBezTo>
                  <a:cubicBezTo>
                    <a:pt x="51" y="93"/>
                    <a:pt x="51" y="93"/>
                    <a:pt x="51" y="93"/>
                  </a:cubicBez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4" y="93"/>
                    <a:pt x="54" y="93"/>
                  </a:cubicBezTo>
                  <a:cubicBezTo>
                    <a:pt x="54" y="90"/>
                    <a:pt x="57" y="87"/>
                    <a:pt x="60" y="87"/>
                  </a:cubicBezTo>
                  <a:cubicBezTo>
                    <a:pt x="64" y="87"/>
                    <a:pt x="66" y="90"/>
                    <a:pt x="66" y="93"/>
                  </a:cubicBezTo>
                  <a:cubicBezTo>
                    <a:pt x="66" y="93"/>
                    <a:pt x="66" y="93"/>
                    <a:pt x="66" y="93"/>
                  </a:cubicBezTo>
                  <a:cubicBezTo>
                    <a:pt x="70" y="93"/>
                    <a:pt x="70" y="93"/>
                    <a:pt x="70" y="93"/>
                  </a:cubicBezTo>
                  <a:cubicBezTo>
                    <a:pt x="70" y="93"/>
                    <a:pt x="70" y="93"/>
                    <a:pt x="70" y="93"/>
                  </a:cubicBezTo>
                  <a:cubicBezTo>
                    <a:pt x="70" y="90"/>
                    <a:pt x="73" y="87"/>
                    <a:pt x="76" y="87"/>
                  </a:cubicBezTo>
                  <a:cubicBezTo>
                    <a:pt x="79" y="87"/>
                    <a:pt x="82" y="90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5" y="93"/>
                    <a:pt x="85" y="93"/>
                    <a:pt x="85" y="93"/>
                  </a:cubicBezTo>
                  <a:cubicBezTo>
                    <a:pt x="85" y="93"/>
                    <a:pt x="85" y="93"/>
                    <a:pt x="85" y="93"/>
                  </a:cubicBezTo>
                  <a:cubicBezTo>
                    <a:pt x="85" y="90"/>
                    <a:pt x="88" y="87"/>
                    <a:pt x="91" y="87"/>
                  </a:cubicBezTo>
                  <a:cubicBezTo>
                    <a:pt x="91" y="84"/>
                    <a:pt x="91" y="84"/>
                    <a:pt x="91" y="84"/>
                  </a:cubicBezTo>
                  <a:cubicBezTo>
                    <a:pt x="88" y="84"/>
                    <a:pt x="85" y="81"/>
                    <a:pt x="85" y="78"/>
                  </a:cubicBezTo>
                  <a:cubicBezTo>
                    <a:pt x="85" y="74"/>
                    <a:pt x="88" y="72"/>
                    <a:pt x="91" y="72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88" y="68"/>
                    <a:pt x="85" y="65"/>
                    <a:pt x="85" y="62"/>
                  </a:cubicBezTo>
                  <a:cubicBezTo>
                    <a:pt x="85" y="59"/>
                    <a:pt x="88" y="56"/>
                    <a:pt x="91" y="56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88" y="53"/>
                    <a:pt x="85" y="50"/>
                    <a:pt x="85" y="47"/>
                  </a:cubicBezTo>
                  <a:cubicBezTo>
                    <a:pt x="85" y="43"/>
                    <a:pt x="88" y="41"/>
                    <a:pt x="91" y="41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8" y="37"/>
                    <a:pt x="85" y="35"/>
                    <a:pt x="85" y="31"/>
                  </a:cubicBezTo>
                  <a:cubicBezTo>
                    <a:pt x="85" y="28"/>
                    <a:pt x="88" y="25"/>
                    <a:pt x="91" y="25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88" y="22"/>
                    <a:pt x="85" y="19"/>
                    <a:pt x="85" y="16"/>
                  </a:cubicBezTo>
                  <a:cubicBezTo>
                    <a:pt x="85" y="13"/>
                    <a:pt x="88" y="10"/>
                    <a:pt x="91" y="10"/>
                  </a:cubicBezTo>
                  <a:close/>
                  <a:moveTo>
                    <a:pt x="77" y="81"/>
                  </a:moveTo>
                  <a:cubicBezTo>
                    <a:pt x="14" y="81"/>
                    <a:pt x="14" y="81"/>
                    <a:pt x="14" y="81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77" y="13"/>
                    <a:pt x="77" y="13"/>
                    <a:pt x="77" y="13"/>
                  </a:cubicBezTo>
                  <a:lnTo>
                    <a:pt x="77" y="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 noEditPoints="1"/>
            </p:cNvSpPr>
            <p:nvPr/>
          </p:nvSpPr>
          <p:spPr bwMode="auto">
            <a:xfrm>
              <a:off x="4486276" y="3592513"/>
              <a:ext cx="415925" cy="417513"/>
            </a:xfrm>
            <a:custGeom>
              <a:avLst/>
              <a:gdLst>
                <a:gd name="T0" fmla="*/ 56 w 111"/>
                <a:gd name="T1" fmla="*/ 84 h 111"/>
                <a:gd name="T2" fmla="*/ 52 w 111"/>
                <a:gd name="T3" fmla="*/ 23 h 111"/>
                <a:gd name="T4" fmla="*/ 61 w 111"/>
                <a:gd name="T5" fmla="*/ 2 h 111"/>
                <a:gd name="T6" fmla="*/ 50 w 111"/>
                <a:gd name="T7" fmla="*/ 2 h 111"/>
                <a:gd name="T8" fmla="*/ 37 w 111"/>
                <a:gd name="T9" fmla="*/ 26 h 111"/>
                <a:gd name="T10" fmla="*/ 48 w 111"/>
                <a:gd name="T11" fmla="*/ 22 h 111"/>
                <a:gd name="T12" fmla="*/ 31 w 111"/>
                <a:gd name="T13" fmla="*/ 6 h 111"/>
                <a:gd name="T14" fmla="*/ 27 w 111"/>
                <a:gd name="T15" fmla="*/ 35 h 111"/>
                <a:gd name="T16" fmla="*/ 35 w 111"/>
                <a:gd name="T17" fmla="*/ 27 h 111"/>
                <a:gd name="T18" fmla="*/ 13 w 111"/>
                <a:gd name="T19" fmla="*/ 19 h 111"/>
                <a:gd name="T20" fmla="*/ 4 w 111"/>
                <a:gd name="T21" fmla="*/ 40 h 111"/>
                <a:gd name="T22" fmla="*/ 27 w 111"/>
                <a:gd name="T23" fmla="*/ 39 h 111"/>
                <a:gd name="T24" fmla="*/ 6 w 111"/>
                <a:gd name="T25" fmla="*/ 31 h 111"/>
                <a:gd name="T26" fmla="*/ 23 w 111"/>
                <a:gd name="T27" fmla="*/ 60 h 111"/>
                <a:gd name="T28" fmla="*/ 2 w 111"/>
                <a:gd name="T29" fmla="*/ 50 h 111"/>
                <a:gd name="T30" fmla="*/ 2 w 111"/>
                <a:gd name="T31" fmla="*/ 61 h 111"/>
                <a:gd name="T32" fmla="*/ 27 w 111"/>
                <a:gd name="T33" fmla="*/ 72 h 111"/>
                <a:gd name="T34" fmla="*/ 4 w 111"/>
                <a:gd name="T35" fmla="*/ 71 h 111"/>
                <a:gd name="T36" fmla="*/ 8 w 111"/>
                <a:gd name="T37" fmla="*/ 81 h 111"/>
                <a:gd name="T38" fmla="*/ 35 w 111"/>
                <a:gd name="T39" fmla="*/ 81 h 111"/>
                <a:gd name="T40" fmla="*/ 13 w 111"/>
                <a:gd name="T41" fmla="*/ 90 h 111"/>
                <a:gd name="T42" fmla="*/ 21 w 111"/>
                <a:gd name="T43" fmla="*/ 98 h 111"/>
                <a:gd name="T44" fmla="*/ 47 w 111"/>
                <a:gd name="T45" fmla="*/ 87 h 111"/>
                <a:gd name="T46" fmla="*/ 30 w 111"/>
                <a:gd name="T47" fmla="*/ 103 h 111"/>
                <a:gd name="T48" fmla="*/ 40 w 111"/>
                <a:gd name="T49" fmla="*/ 108 h 111"/>
                <a:gd name="T50" fmla="*/ 60 w 111"/>
                <a:gd name="T51" fmla="*/ 88 h 111"/>
                <a:gd name="T52" fmla="*/ 50 w 111"/>
                <a:gd name="T53" fmla="*/ 110 h 111"/>
                <a:gd name="T54" fmla="*/ 61 w 111"/>
                <a:gd name="T55" fmla="*/ 110 h 111"/>
                <a:gd name="T56" fmla="*/ 74 w 111"/>
                <a:gd name="T57" fmla="*/ 85 h 111"/>
                <a:gd name="T58" fmla="*/ 64 w 111"/>
                <a:gd name="T59" fmla="*/ 89 h 111"/>
                <a:gd name="T60" fmla="*/ 81 w 111"/>
                <a:gd name="T61" fmla="*/ 105 h 111"/>
                <a:gd name="T62" fmla="*/ 84 w 111"/>
                <a:gd name="T63" fmla="*/ 76 h 111"/>
                <a:gd name="T64" fmla="*/ 76 w 111"/>
                <a:gd name="T65" fmla="*/ 84 h 111"/>
                <a:gd name="T66" fmla="*/ 98 w 111"/>
                <a:gd name="T67" fmla="*/ 92 h 111"/>
                <a:gd name="T68" fmla="*/ 108 w 111"/>
                <a:gd name="T69" fmla="*/ 71 h 111"/>
                <a:gd name="T70" fmla="*/ 84 w 111"/>
                <a:gd name="T71" fmla="*/ 72 h 111"/>
                <a:gd name="T72" fmla="*/ 106 w 111"/>
                <a:gd name="T73" fmla="*/ 81 h 111"/>
                <a:gd name="T74" fmla="*/ 110 w 111"/>
                <a:gd name="T75" fmla="*/ 50 h 111"/>
                <a:gd name="T76" fmla="*/ 88 w 111"/>
                <a:gd name="T77" fmla="*/ 60 h 111"/>
                <a:gd name="T78" fmla="*/ 111 w 111"/>
                <a:gd name="T79" fmla="*/ 60 h 111"/>
                <a:gd name="T80" fmla="*/ 84 w 111"/>
                <a:gd name="T81" fmla="*/ 39 h 111"/>
                <a:gd name="T82" fmla="*/ 108 w 111"/>
                <a:gd name="T83" fmla="*/ 40 h 111"/>
                <a:gd name="T84" fmla="*/ 103 w 111"/>
                <a:gd name="T85" fmla="*/ 30 h 111"/>
                <a:gd name="T86" fmla="*/ 76 w 111"/>
                <a:gd name="T87" fmla="*/ 30 h 111"/>
                <a:gd name="T88" fmla="*/ 98 w 111"/>
                <a:gd name="T89" fmla="*/ 21 h 111"/>
                <a:gd name="T90" fmla="*/ 90 w 111"/>
                <a:gd name="T91" fmla="*/ 13 h 111"/>
                <a:gd name="T92" fmla="*/ 64 w 111"/>
                <a:gd name="T93" fmla="*/ 24 h 111"/>
                <a:gd name="T94" fmla="*/ 81 w 111"/>
                <a:gd name="T95" fmla="*/ 8 h 111"/>
                <a:gd name="T96" fmla="*/ 71 w 111"/>
                <a:gd name="T97" fmla="*/ 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1" h="111">
                  <a:moveTo>
                    <a:pt x="56" y="28"/>
                  </a:moveTo>
                  <a:cubicBezTo>
                    <a:pt x="40" y="28"/>
                    <a:pt x="28" y="40"/>
                    <a:pt x="28" y="56"/>
                  </a:cubicBezTo>
                  <a:cubicBezTo>
                    <a:pt x="28" y="71"/>
                    <a:pt x="40" y="84"/>
                    <a:pt x="56" y="84"/>
                  </a:cubicBezTo>
                  <a:cubicBezTo>
                    <a:pt x="71" y="84"/>
                    <a:pt x="84" y="71"/>
                    <a:pt x="84" y="56"/>
                  </a:cubicBezTo>
                  <a:cubicBezTo>
                    <a:pt x="84" y="40"/>
                    <a:pt x="71" y="28"/>
                    <a:pt x="56" y="28"/>
                  </a:cubicBezTo>
                  <a:close/>
                  <a:moveTo>
                    <a:pt x="52" y="23"/>
                  </a:moveTo>
                  <a:cubicBezTo>
                    <a:pt x="60" y="23"/>
                    <a:pt x="60" y="23"/>
                    <a:pt x="60" y="23"/>
                  </a:cubicBezTo>
                  <a:cubicBezTo>
                    <a:pt x="60" y="23"/>
                    <a:pt x="61" y="22"/>
                    <a:pt x="61" y="21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1" y="1"/>
                    <a:pt x="60" y="0"/>
                    <a:pt x="60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1" y="0"/>
                    <a:pt x="50" y="1"/>
                    <a:pt x="50" y="2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22"/>
                    <a:pt x="51" y="23"/>
                    <a:pt x="52" y="23"/>
                  </a:cubicBezTo>
                  <a:close/>
                  <a:moveTo>
                    <a:pt x="37" y="26"/>
                  </a:moveTo>
                  <a:cubicBezTo>
                    <a:pt x="38" y="27"/>
                    <a:pt x="39" y="27"/>
                    <a:pt x="39" y="27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8" y="24"/>
                    <a:pt x="48" y="23"/>
                    <a:pt x="48" y="22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39" y="2"/>
                    <a:pt x="38" y="3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0" y="6"/>
                    <a:pt x="29" y="7"/>
                    <a:pt x="30" y="8"/>
                  </a:cubicBezTo>
                  <a:lnTo>
                    <a:pt x="37" y="26"/>
                  </a:lnTo>
                  <a:close/>
                  <a:moveTo>
                    <a:pt x="27" y="35"/>
                  </a:moveTo>
                  <a:cubicBezTo>
                    <a:pt x="28" y="36"/>
                    <a:pt x="29" y="36"/>
                    <a:pt x="30" y="35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29"/>
                    <a:pt x="36" y="28"/>
                    <a:pt x="35" y="27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0" y="13"/>
                    <a:pt x="19" y="13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20"/>
                    <a:pt x="13" y="21"/>
                    <a:pt x="13" y="21"/>
                  </a:cubicBezTo>
                  <a:lnTo>
                    <a:pt x="27" y="35"/>
                  </a:lnTo>
                  <a:close/>
                  <a:moveTo>
                    <a:pt x="4" y="40"/>
                  </a:moveTo>
                  <a:cubicBezTo>
                    <a:pt x="22" y="48"/>
                    <a:pt x="22" y="48"/>
                    <a:pt x="22" y="48"/>
                  </a:cubicBezTo>
                  <a:cubicBezTo>
                    <a:pt x="23" y="48"/>
                    <a:pt x="24" y="48"/>
                    <a:pt x="24" y="47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9"/>
                    <a:pt x="27" y="38"/>
                    <a:pt x="26" y="37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29"/>
                    <a:pt x="6" y="30"/>
                    <a:pt x="6" y="3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2" y="39"/>
                    <a:pt x="3" y="40"/>
                    <a:pt x="4" y="40"/>
                  </a:cubicBezTo>
                  <a:close/>
                  <a:moveTo>
                    <a:pt x="23" y="60"/>
                  </a:moveTo>
                  <a:cubicBezTo>
                    <a:pt x="23" y="52"/>
                    <a:pt x="23" y="52"/>
                    <a:pt x="23" y="52"/>
                  </a:cubicBezTo>
                  <a:cubicBezTo>
                    <a:pt x="23" y="51"/>
                    <a:pt x="22" y="50"/>
                    <a:pt x="21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51"/>
                    <a:pt x="0" y="52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1" y="61"/>
                    <a:pt x="2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2" y="61"/>
                    <a:pt x="23" y="60"/>
                    <a:pt x="23" y="60"/>
                  </a:cubicBezTo>
                  <a:close/>
                  <a:moveTo>
                    <a:pt x="27" y="72"/>
                  </a:moveTo>
                  <a:cubicBezTo>
                    <a:pt x="24" y="64"/>
                    <a:pt x="24" y="64"/>
                    <a:pt x="24" y="64"/>
                  </a:cubicBezTo>
                  <a:cubicBezTo>
                    <a:pt x="24" y="64"/>
                    <a:pt x="23" y="63"/>
                    <a:pt x="22" y="63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3" y="71"/>
                    <a:pt x="2" y="72"/>
                    <a:pt x="3" y="73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6" y="81"/>
                    <a:pt x="7" y="82"/>
                    <a:pt x="8" y="81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27" y="73"/>
                    <a:pt x="27" y="73"/>
                    <a:pt x="27" y="72"/>
                  </a:cubicBezTo>
                  <a:close/>
                  <a:moveTo>
                    <a:pt x="35" y="81"/>
                  </a:moveTo>
                  <a:cubicBezTo>
                    <a:pt x="30" y="76"/>
                    <a:pt x="30" y="76"/>
                    <a:pt x="30" y="76"/>
                  </a:cubicBezTo>
                  <a:cubicBezTo>
                    <a:pt x="29" y="75"/>
                    <a:pt x="28" y="75"/>
                    <a:pt x="27" y="76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13" y="90"/>
                    <a:pt x="13" y="91"/>
                    <a:pt x="13" y="92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20" y="98"/>
                    <a:pt x="21" y="98"/>
                    <a:pt x="21" y="98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3"/>
                    <a:pt x="36" y="82"/>
                    <a:pt x="35" y="81"/>
                  </a:cubicBezTo>
                  <a:close/>
                  <a:moveTo>
                    <a:pt x="47" y="87"/>
                  </a:moveTo>
                  <a:cubicBezTo>
                    <a:pt x="39" y="84"/>
                    <a:pt x="39" y="84"/>
                    <a:pt x="39" y="84"/>
                  </a:cubicBezTo>
                  <a:cubicBezTo>
                    <a:pt x="39" y="84"/>
                    <a:pt x="38" y="84"/>
                    <a:pt x="37" y="85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29" y="104"/>
                    <a:pt x="30" y="105"/>
                    <a:pt x="31" y="105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39" y="109"/>
                    <a:pt x="40" y="108"/>
                    <a:pt x="40" y="108"/>
                  </a:cubicBezTo>
                  <a:cubicBezTo>
                    <a:pt x="48" y="89"/>
                    <a:pt x="48" y="89"/>
                    <a:pt x="48" y="89"/>
                  </a:cubicBezTo>
                  <a:cubicBezTo>
                    <a:pt x="48" y="89"/>
                    <a:pt x="48" y="88"/>
                    <a:pt x="47" y="87"/>
                  </a:cubicBezTo>
                  <a:close/>
                  <a:moveTo>
                    <a:pt x="60" y="88"/>
                  </a:moveTo>
                  <a:cubicBezTo>
                    <a:pt x="52" y="88"/>
                    <a:pt x="52" y="88"/>
                    <a:pt x="52" y="88"/>
                  </a:cubicBezTo>
                  <a:cubicBezTo>
                    <a:pt x="51" y="88"/>
                    <a:pt x="50" y="89"/>
                    <a:pt x="50" y="9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1" y="111"/>
                    <a:pt x="52" y="111"/>
                  </a:cubicBezTo>
                  <a:cubicBezTo>
                    <a:pt x="60" y="111"/>
                    <a:pt x="60" y="111"/>
                    <a:pt x="60" y="111"/>
                  </a:cubicBezTo>
                  <a:cubicBezTo>
                    <a:pt x="60" y="111"/>
                    <a:pt x="61" y="110"/>
                    <a:pt x="61" y="110"/>
                  </a:cubicBezTo>
                  <a:cubicBezTo>
                    <a:pt x="61" y="90"/>
                    <a:pt x="61" y="90"/>
                    <a:pt x="61" y="90"/>
                  </a:cubicBezTo>
                  <a:cubicBezTo>
                    <a:pt x="61" y="89"/>
                    <a:pt x="60" y="88"/>
                    <a:pt x="60" y="88"/>
                  </a:cubicBezTo>
                  <a:close/>
                  <a:moveTo>
                    <a:pt x="74" y="85"/>
                  </a:moveTo>
                  <a:cubicBezTo>
                    <a:pt x="74" y="84"/>
                    <a:pt x="73" y="84"/>
                    <a:pt x="72" y="84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64" y="88"/>
                    <a:pt x="63" y="89"/>
                    <a:pt x="64" y="89"/>
                  </a:cubicBezTo>
                  <a:cubicBezTo>
                    <a:pt x="71" y="108"/>
                    <a:pt x="71" y="108"/>
                    <a:pt x="71" y="108"/>
                  </a:cubicBezTo>
                  <a:cubicBezTo>
                    <a:pt x="71" y="108"/>
                    <a:pt x="72" y="109"/>
                    <a:pt x="73" y="109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1" y="105"/>
                    <a:pt x="82" y="104"/>
                    <a:pt x="81" y="103"/>
                  </a:cubicBezTo>
                  <a:lnTo>
                    <a:pt x="74" y="85"/>
                  </a:lnTo>
                  <a:close/>
                  <a:moveTo>
                    <a:pt x="84" y="76"/>
                  </a:moveTo>
                  <a:cubicBezTo>
                    <a:pt x="83" y="75"/>
                    <a:pt x="82" y="75"/>
                    <a:pt x="81" y="76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5" y="82"/>
                    <a:pt x="75" y="83"/>
                    <a:pt x="76" y="84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91" y="98"/>
                    <a:pt x="92" y="98"/>
                    <a:pt x="92" y="98"/>
                  </a:cubicBezTo>
                  <a:cubicBezTo>
                    <a:pt x="98" y="92"/>
                    <a:pt x="98" y="92"/>
                    <a:pt x="98" y="92"/>
                  </a:cubicBezTo>
                  <a:cubicBezTo>
                    <a:pt x="98" y="91"/>
                    <a:pt x="98" y="90"/>
                    <a:pt x="98" y="90"/>
                  </a:cubicBezTo>
                  <a:lnTo>
                    <a:pt x="84" y="76"/>
                  </a:lnTo>
                  <a:close/>
                  <a:moveTo>
                    <a:pt x="108" y="71"/>
                  </a:moveTo>
                  <a:cubicBezTo>
                    <a:pt x="89" y="63"/>
                    <a:pt x="89" y="63"/>
                    <a:pt x="89" y="63"/>
                  </a:cubicBezTo>
                  <a:cubicBezTo>
                    <a:pt x="89" y="63"/>
                    <a:pt x="88" y="64"/>
                    <a:pt x="87" y="64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4" y="73"/>
                    <a:pt x="84" y="73"/>
                    <a:pt x="85" y="74"/>
                  </a:cubicBezTo>
                  <a:cubicBezTo>
                    <a:pt x="103" y="81"/>
                    <a:pt x="103" y="81"/>
                    <a:pt x="103" y="81"/>
                  </a:cubicBezTo>
                  <a:cubicBezTo>
                    <a:pt x="104" y="82"/>
                    <a:pt x="105" y="81"/>
                    <a:pt x="106" y="81"/>
                  </a:cubicBezTo>
                  <a:cubicBezTo>
                    <a:pt x="109" y="73"/>
                    <a:pt x="109" y="73"/>
                    <a:pt x="109" y="73"/>
                  </a:cubicBezTo>
                  <a:cubicBezTo>
                    <a:pt x="109" y="72"/>
                    <a:pt x="109" y="71"/>
                    <a:pt x="108" y="71"/>
                  </a:cubicBezTo>
                  <a:close/>
                  <a:moveTo>
                    <a:pt x="110" y="50"/>
                  </a:moveTo>
                  <a:cubicBezTo>
                    <a:pt x="90" y="50"/>
                    <a:pt x="90" y="50"/>
                    <a:pt x="90" y="50"/>
                  </a:cubicBezTo>
                  <a:cubicBezTo>
                    <a:pt x="89" y="50"/>
                    <a:pt x="88" y="51"/>
                    <a:pt x="88" y="52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8" y="60"/>
                    <a:pt x="89" y="61"/>
                    <a:pt x="90" y="61"/>
                  </a:cubicBezTo>
                  <a:cubicBezTo>
                    <a:pt x="110" y="61"/>
                    <a:pt x="110" y="61"/>
                    <a:pt x="110" y="61"/>
                  </a:cubicBezTo>
                  <a:cubicBezTo>
                    <a:pt x="111" y="61"/>
                    <a:pt x="111" y="60"/>
                    <a:pt x="111" y="60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1"/>
                    <a:pt x="111" y="50"/>
                    <a:pt x="110" y="50"/>
                  </a:cubicBezTo>
                  <a:close/>
                  <a:moveTo>
                    <a:pt x="84" y="39"/>
                  </a:moveTo>
                  <a:cubicBezTo>
                    <a:pt x="87" y="47"/>
                    <a:pt x="87" y="47"/>
                    <a:pt x="87" y="47"/>
                  </a:cubicBezTo>
                  <a:cubicBezTo>
                    <a:pt x="88" y="48"/>
                    <a:pt x="89" y="48"/>
                    <a:pt x="89" y="48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09" y="40"/>
                    <a:pt x="109" y="39"/>
                    <a:pt x="109" y="38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5" y="30"/>
                    <a:pt x="104" y="29"/>
                    <a:pt x="103" y="30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4" y="38"/>
                    <a:pt x="84" y="39"/>
                    <a:pt x="84" y="39"/>
                  </a:cubicBezTo>
                  <a:close/>
                  <a:moveTo>
                    <a:pt x="76" y="30"/>
                  </a:moveTo>
                  <a:cubicBezTo>
                    <a:pt x="81" y="35"/>
                    <a:pt x="81" y="35"/>
                    <a:pt x="81" y="35"/>
                  </a:cubicBezTo>
                  <a:cubicBezTo>
                    <a:pt x="82" y="36"/>
                    <a:pt x="83" y="36"/>
                    <a:pt x="84" y="35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8" y="21"/>
                    <a:pt x="98" y="20"/>
                    <a:pt x="98" y="19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2" y="13"/>
                    <a:pt x="91" y="13"/>
                    <a:pt x="90" y="13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5" y="28"/>
                    <a:pt x="75" y="29"/>
                    <a:pt x="76" y="30"/>
                  </a:cubicBezTo>
                  <a:close/>
                  <a:moveTo>
                    <a:pt x="64" y="24"/>
                  </a:moveTo>
                  <a:cubicBezTo>
                    <a:pt x="72" y="27"/>
                    <a:pt x="72" y="27"/>
                    <a:pt x="72" y="27"/>
                  </a:cubicBezTo>
                  <a:cubicBezTo>
                    <a:pt x="73" y="27"/>
                    <a:pt x="74" y="27"/>
                    <a:pt x="74" y="26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2" y="7"/>
                    <a:pt x="81" y="6"/>
                    <a:pt x="81" y="6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2" y="2"/>
                    <a:pt x="71" y="3"/>
                    <a:pt x="71" y="3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3" y="23"/>
                    <a:pt x="64" y="24"/>
                    <a:pt x="64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 noEditPoints="1"/>
            </p:cNvSpPr>
            <p:nvPr/>
          </p:nvSpPr>
          <p:spPr bwMode="auto">
            <a:xfrm>
              <a:off x="5949951" y="3738563"/>
              <a:ext cx="303213" cy="271463"/>
            </a:xfrm>
            <a:custGeom>
              <a:avLst/>
              <a:gdLst>
                <a:gd name="T0" fmla="*/ 113 w 191"/>
                <a:gd name="T1" fmla="*/ 7 h 171"/>
                <a:gd name="T2" fmla="*/ 106 w 191"/>
                <a:gd name="T3" fmla="*/ 0 h 171"/>
                <a:gd name="T4" fmla="*/ 73 w 191"/>
                <a:gd name="T5" fmla="*/ 38 h 171"/>
                <a:gd name="T6" fmla="*/ 82 w 191"/>
                <a:gd name="T7" fmla="*/ 45 h 171"/>
                <a:gd name="T8" fmla="*/ 113 w 191"/>
                <a:gd name="T9" fmla="*/ 7 h 171"/>
                <a:gd name="T10" fmla="*/ 78 w 191"/>
                <a:gd name="T11" fmla="*/ 50 h 171"/>
                <a:gd name="T12" fmla="*/ 68 w 191"/>
                <a:gd name="T13" fmla="*/ 43 h 171"/>
                <a:gd name="T14" fmla="*/ 38 w 191"/>
                <a:gd name="T15" fmla="*/ 81 h 171"/>
                <a:gd name="T16" fmla="*/ 45 w 191"/>
                <a:gd name="T17" fmla="*/ 88 h 171"/>
                <a:gd name="T18" fmla="*/ 78 w 191"/>
                <a:gd name="T19" fmla="*/ 50 h 171"/>
                <a:gd name="T20" fmla="*/ 40 w 191"/>
                <a:gd name="T21" fmla="*/ 95 h 171"/>
                <a:gd name="T22" fmla="*/ 30 w 191"/>
                <a:gd name="T23" fmla="*/ 86 h 171"/>
                <a:gd name="T24" fmla="*/ 0 w 191"/>
                <a:gd name="T25" fmla="*/ 123 h 171"/>
                <a:gd name="T26" fmla="*/ 9 w 191"/>
                <a:gd name="T27" fmla="*/ 131 h 171"/>
                <a:gd name="T28" fmla="*/ 40 w 191"/>
                <a:gd name="T29" fmla="*/ 95 h 171"/>
                <a:gd name="T30" fmla="*/ 75 w 191"/>
                <a:gd name="T31" fmla="*/ 78 h 171"/>
                <a:gd name="T32" fmla="*/ 85 w 191"/>
                <a:gd name="T33" fmla="*/ 86 h 171"/>
                <a:gd name="T34" fmla="*/ 118 w 191"/>
                <a:gd name="T35" fmla="*/ 48 h 171"/>
                <a:gd name="T36" fmla="*/ 108 w 191"/>
                <a:gd name="T37" fmla="*/ 41 h 171"/>
                <a:gd name="T38" fmla="*/ 75 w 191"/>
                <a:gd name="T39" fmla="*/ 78 h 171"/>
                <a:gd name="T40" fmla="*/ 71 w 191"/>
                <a:gd name="T41" fmla="*/ 83 h 171"/>
                <a:gd name="T42" fmla="*/ 40 w 191"/>
                <a:gd name="T43" fmla="*/ 121 h 171"/>
                <a:gd name="T44" fmla="*/ 49 w 191"/>
                <a:gd name="T45" fmla="*/ 128 h 171"/>
                <a:gd name="T46" fmla="*/ 80 w 191"/>
                <a:gd name="T47" fmla="*/ 90 h 171"/>
                <a:gd name="T48" fmla="*/ 71 w 191"/>
                <a:gd name="T49" fmla="*/ 83 h 171"/>
                <a:gd name="T50" fmla="*/ 2 w 191"/>
                <a:gd name="T51" fmla="*/ 164 h 171"/>
                <a:gd name="T52" fmla="*/ 12 w 191"/>
                <a:gd name="T53" fmla="*/ 171 h 171"/>
                <a:gd name="T54" fmla="*/ 42 w 191"/>
                <a:gd name="T55" fmla="*/ 135 h 171"/>
                <a:gd name="T56" fmla="*/ 35 w 191"/>
                <a:gd name="T57" fmla="*/ 126 h 171"/>
                <a:gd name="T58" fmla="*/ 2 w 191"/>
                <a:gd name="T59" fmla="*/ 164 h 171"/>
                <a:gd name="T60" fmla="*/ 189 w 191"/>
                <a:gd name="T61" fmla="*/ 7 h 171"/>
                <a:gd name="T62" fmla="*/ 179 w 191"/>
                <a:gd name="T63" fmla="*/ 0 h 171"/>
                <a:gd name="T64" fmla="*/ 149 w 191"/>
                <a:gd name="T65" fmla="*/ 38 h 171"/>
                <a:gd name="T66" fmla="*/ 158 w 191"/>
                <a:gd name="T67" fmla="*/ 45 h 171"/>
                <a:gd name="T68" fmla="*/ 189 w 191"/>
                <a:gd name="T69" fmla="*/ 7 h 171"/>
                <a:gd name="T70" fmla="*/ 120 w 191"/>
                <a:gd name="T71" fmla="*/ 88 h 171"/>
                <a:gd name="T72" fmla="*/ 151 w 191"/>
                <a:gd name="T73" fmla="*/ 50 h 171"/>
                <a:gd name="T74" fmla="*/ 142 w 191"/>
                <a:gd name="T75" fmla="*/ 43 h 171"/>
                <a:gd name="T76" fmla="*/ 111 w 191"/>
                <a:gd name="T77" fmla="*/ 81 h 171"/>
                <a:gd name="T78" fmla="*/ 120 w 191"/>
                <a:gd name="T79" fmla="*/ 88 h 171"/>
                <a:gd name="T80" fmla="*/ 116 w 191"/>
                <a:gd name="T81" fmla="*/ 95 h 171"/>
                <a:gd name="T82" fmla="*/ 106 w 191"/>
                <a:gd name="T83" fmla="*/ 86 h 171"/>
                <a:gd name="T84" fmla="*/ 73 w 191"/>
                <a:gd name="T85" fmla="*/ 123 h 171"/>
                <a:gd name="T86" fmla="*/ 82 w 191"/>
                <a:gd name="T87" fmla="*/ 131 h 171"/>
                <a:gd name="T88" fmla="*/ 116 w 191"/>
                <a:gd name="T89" fmla="*/ 95 h 171"/>
                <a:gd name="T90" fmla="*/ 182 w 191"/>
                <a:gd name="T91" fmla="*/ 41 h 171"/>
                <a:gd name="T92" fmla="*/ 151 w 191"/>
                <a:gd name="T93" fmla="*/ 78 h 171"/>
                <a:gd name="T94" fmla="*/ 160 w 191"/>
                <a:gd name="T95" fmla="*/ 86 h 171"/>
                <a:gd name="T96" fmla="*/ 191 w 191"/>
                <a:gd name="T97" fmla="*/ 48 h 171"/>
                <a:gd name="T98" fmla="*/ 182 w 191"/>
                <a:gd name="T99" fmla="*/ 41 h 171"/>
                <a:gd name="T100" fmla="*/ 113 w 191"/>
                <a:gd name="T101" fmla="*/ 121 h 171"/>
                <a:gd name="T102" fmla="*/ 123 w 191"/>
                <a:gd name="T103" fmla="*/ 128 h 171"/>
                <a:gd name="T104" fmla="*/ 156 w 191"/>
                <a:gd name="T105" fmla="*/ 90 h 171"/>
                <a:gd name="T106" fmla="*/ 146 w 191"/>
                <a:gd name="T107" fmla="*/ 83 h 171"/>
                <a:gd name="T108" fmla="*/ 113 w 191"/>
                <a:gd name="T109" fmla="*/ 121 h 171"/>
                <a:gd name="T110" fmla="*/ 78 w 191"/>
                <a:gd name="T111" fmla="*/ 164 h 171"/>
                <a:gd name="T112" fmla="*/ 85 w 191"/>
                <a:gd name="T113" fmla="*/ 171 h 171"/>
                <a:gd name="T114" fmla="*/ 118 w 191"/>
                <a:gd name="T115" fmla="*/ 135 h 171"/>
                <a:gd name="T116" fmla="*/ 108 w 191"/>
                <a:gd name="T117" fmla="*/ 126 h 171"/>
                <a:gd name="T118" fmla="*/ 78 w 191"/>
                <a:gd name="T119" fmla="*/ 164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1" h="171">
                  <a:moveTo>
                    <a:pt x="113" y="7"/>
                  </a:moveTo>
                  <a:lnTo>
                    <a:pt x="106" y="0"/>
                  </a:lnTo>
                  <a:lnTo>
                    <a:pt x="73" y="38"/>
                  </a:lnTo>
                  <a:lnTo>
                    <a:pt x="82" y="45"/>
                  </a:lnTo>
                  <a:lnTo>
                    <a:pt x="113" y="7"/>
                  </a:lnTo>
                  <a:close/>
                  <a:moveTo>
                    <a:pt x="78" y="50"/>
                  </a:moveTo>
                  <a:lnTo>
                    <a:pt x="68" y="43"/>
                  </a:lnTo>
                  <a:lnTo>
                    <a:pt x="38" y="81"/>
                  </a:lnTo>
                  <a:lnTo>
                    <a:pt x="45" y="88"/>
                  </a:lnTo>
                  <a:lnTo>
                    <a:pt x="78" y="50"/>
                  </a:lnTo>
                  <a:close/>
                  <a:moveTo>
                    <a:pt x="40" y="95"/>
                  </a:moveTo>
                  <a:lnTo>
                    <a:pt x="30" y="86"/>
                  </a:lnTo>
                  <a:lnTo>
                    <a:pt x="0" y="123"/>
                  </a:lnTo>
                  <a:lnTo>
                    <a:pt x="9" y="131"/>
                  </a:lnTo>
                  <a:lnTo>
                    <a:pt x="40" y="95"/>
                  </a:lnTo>
                  <a:close/>
                  <a:moveTo>
                    <a:pt x="75" y="78"/>
                  </a:moveTo>
                  <a:lnTo>
                    <a:pt x="85" y="86"/>
                  </a:lnTo>
                  <a:lnTo>
                    <a:pt x="118" y="48"/>
                  </a:lnTo>
                  <a:lnTo>
                    <a:pt x="108" y="41"/>
                  </a:lnTo>
                  <a:lnTo>
                    <a:pt x="75" y="78"/>
                  </a:lnTo>
                  <a:close/>
                  <a:moveTo>
                    <a:pt x="71" y="83"/>
                  </a:moveTo>
                  <a:lnTo>
                    <a:pt x="40" y="121"/>
                  </a:lnTo>
                  <a:lnTo>
                    <a:pt x="49" y="128"/>
                  </a:lnTo>
                  <a:lnTo>
                    <a:pt x="80" y="90"/>
                  </a:lnTo>
                  <a:lnTo>
                    <a:pt x="71" y="83"/>
                  </a:lnTo>
                  <a:close/>
                  <a:moveTo>
                    <a:pt x="2" y="164"/>
                  </a:moveTo>
                  <a:lnTo>
                    <a:pt x="12" y="171"/>
                  </a:lnTo>
                  <a:lnTo>
                    <a:pt x="42" y="135"/>
                  </a:lnTo>
                  <a:lnTo>
                    <a:pt x="35" y="126"/>
                  </a:lnTo>
                  <a:lnTo>
                    <a:pt x="2" y="164"/>
                  </a:lnTo>
                  <a:close/>
                  <a:moveTo>
                    <a:pt x="189" y="7"/>
                  </a:moveTo>
                  <a:lnTo>
                    <a:pt x="179" y="0"/>
                  </a:lnTo>
                  <a:lnTo>
                    <a:pt x="149" y="38"/>
                  </a:lnTo>
                  <a:lnTo>
                    <a:pt x="158" y="45"/>
                  </a:lnTo>
                  <a:lnTo>
                    <a:pt x="189" y="7"/>
                  </a:lnTo>
                  <a:close/>
                  <a:moveTo>
                    <a:pt x="120" y="88"/>
                  </a:moveTo>
                  <a:lnTo>
                    <a:pt x="151" y="50"/>
                  </a:lnTo>
                  <a:lnTo>
                    <a:pt x="142" y="43"/>
                  </a:lnTo>
                  <a:lnTo>
                    <a:pt x="111" y="81"/>
                  </a:lnTo>
                  <a:lnTo>
                    <a:pt x="120" y="88"/>
                  </a:lnTo>
                  <a:close/>
                  <a:moveTo>
                    <a:pt x="116" y="95"/>
                  </a:moveTo>
                  <a:lnTo>
                    <a:pt x="106" y="86"/>
                  </a:lnTo>
                  <a:lnTo>
                    <a:pt x="73" y="123"/>
                  </a:lnTo>
                  <a:lnTo>
                    <a:pt x="82" y="131"/>
                  </a:lnTo>
                  <a:lnTo>
                    <a:pt x="116" y="95"/>
                  </a:lnTo>
                  <a:close/>
                  <a:moveTo>
                    <a:pt x="182" y="41"/>
                  </a:moveTo>
                  <a:lnTo>
                    <a:pt x="151" y="78"/>
                  </a:lnTo>
                  <a:lnTo>
                    <a:pt x="160" y="86"/>
                  </a:lnTo>
                  <a:lnTo>
                    <a:pt x="191" y="48"/>
                  </a:lnTo>
                  <a:lnTo>
                    <a:pt x="182" y="41"/>
                  </a:lnTo>
                  <a:close/>
                  <a:moveTo>
                    <a:pt x="113" y="121"/>
                  </a:moveTo>
                  <a:lnTo>
                    <a:pt x="123" y="128"/>
                  </a:lnTo>
                  <a:lnTo>
                    <a:pt x="156" y="90"/>
                  </a:lnTo>
                  <a:lnTo>
                    <a:pt x="146" y="83"/>
                  </a:lnTo>
                  <a:lnTo>
                    <a:pt x="113" y="121"/>
                  </a:lnTo>
                  <a:close/>
                  <a:moveTo>
                    <a:pt x="78" y="164"/>
                  </a:moveTo>
                  <a:lnTo>
                    <a:pt x="85" y="171"/>
                  </a:lnTo>
                  <a:lnTo>
                    <a:pt x="118" y="135"/>
                  </a:lnTo>
                  <a:lnTo>
                    <a:pt x="108" y="126"/>
                  </a:lnTo>
                  <a:lnTo>
                    <a:pt x="78" y="1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 noEditPoints="1"/>
            </p:cNvSpPr>
            <p:nvPr/>
          </p:nvSpPr>
          <p:spPr bwMode="auto">
            <a:xfrm>
              <a:off x="6594476" y="3589338"/>
              <a:ext cx="420688" cy="420688"/>
            </a:xfrm>
            <a:custGeom>
              <a:avLst/>
              <a:gdLst>
                <a:gd name="T0" fmla="*/ 56 w 112"/>
                <a:gd name="T1" fmla="*/ 112 h 112"/>
                <a:gd name="T2" fmla="*/ 14 w 112"/>
                <a:gd name="T3" fmla="*/ 57 h 112"/>
                <a:gd name="T4" fmla="*/ 22 w 112"/>
                <a:gd name="T5" fmla="*/ 57 h 112"/>
                <a:gd name="T6" fmla="*/ 14 w 112"/>
                <a:gd name="T7" fmla="*/ 57 h 112"/>
                <a:gd name="T8" fmla="*/ 90 w 112"/>
                <a:gd name="T9" fmla="*/ 70 h 112"/>
                <a:gd name="T10" fmla="*/ 97 w 112"/>
                <a:gd name="T11" fmla="*/ 43 h 112"/>
                <a:gd name="T12" fmla="*/ 49 w 112"/>
                <a:gd name="T13" fmla="*/ 87 h 112"/>
                <a:gd name="T14" fmla="*/ 66 w 112"/>
                <a:gd name="T15" fmla="*/ 71 h 112"/>
                <a:gd name="T16" fmla="*/ 61 w 112"/>
                <a:gd name="T17" fmla="*/ 92 h 112"/>
                <a:gd name="T18" fmla="*/ 56 w 112"/>
                <a:gd name="T19" fmla="*/ 92 h 112"/>
                <a:gd name="T20" fmla="*/ 27 w 112"/>
                <a:gd name="T21" fmla="*/ 46 h 112"/>
                <a:gd name="T22" fmla="*/ 41 w 112"/>
                <a:gd name="T23" fmla="*/ 67 h 112"/>
                <a:gd name="T24" fmla="*/ 56 w 112"/>
                <a:gd name="T25" fmla="*/ 27 h 112"/>
                <a:gd name="T26" fmla="*/ 56 w 112"/>
                <a:gd name="T27" fmla="*/ 43 h 112"/>
                <a:gd name="T28" fmla="*/ 56 w 112"/>
                <a:gd name="T29" fmla="*/ 27 h 112"/>
                <a:gd name="T30" fmla="*/ 62 w 112"/>
                <a:gd name="T31" fmla="*/ 23 h 112"/>
                <a:gd name="T32" fmla="*/ 86 w 112"/>
                <a:gd name="T33" fmla="*/ 57 h 112"/>
                <a:gd name="T34" fmla="*/ 72 w 112"/>
                <a:gd name="T35" fmla="*/ 57 h 112"/>
                <a:gd name="T36" fmla="*/ 86 w 112"/>
                <a:gd name="T37" fmla="*/ 57 h 112"/>
                <a:gd name="T38" fmla="*/ 56 w 112"/>
                <a:gd name="T39" fmla="*/ 48 h 112"/>
                <a:gd name="T40" fmla="*/ 67 w 112"/>
                <a:gd name="T41" fmla="*/ 67 h 112"/>
                <a:gd name="T42" fmla="*/ 45 w 112"/>
                <a:gd name="T43" fmla="*/ 57 h 112"/>
                <a:gd name="T44" fmla="*/ 80 w 112"/>
                <a:gd name="T45" fmla="*/ 25 h 112"/>
                <a:gd name="T46" fmla="*/ 41 w 112"/>
                <a:gd name="T47" fmla="*/ 43 h 112"/>
                <a:gd name="T48" fmla="*/ 44 w 112"/>
                <a:gd name="T49" fmla="*/ 27 h 112"/>
                <a:gd name="T50" fmla="*/ 45 w 112"/>
                <a:gd name="T51" fmla="*/ 88 h 112"/>
                <a:gd name="T52" fmla="*/ 41 w 112"/>
                <a:gd name="T53" fmla="*/ 72 h 112"/>
                <a:gd name="T54" fmla="*/ 80 w 112"/>
                <a:gd name="T55" fmla="*/ 90 h 112"/>
                <a:gd name="T56" fmla="*/ 89 w 112"/>
                <a:gd name="T57" fmla="*/ 74 h 112"/>
                <a:gd name="T58" fmla="*/ 84 w 112"/>
                <a:gd name="T59" fmla="*/ 91 h 112"/>
                <a:gd name="T60" fmla="*/ 85 w 112"/>
                <a:gd name="T61" fmla="*/ 24 h 112"/>
                <a:gd name="T62" fmla="*/ 89 w 112"/>
                <a:gd name="T63" fmla="*/ 40 h 112"/>
                <a:gd name="T64" fmla="*/ 101 w 112"/>
                <a:gd name="T65" fmla="*/ 38 h 112"/>
                <a:gd name="T66" fmla="*/ 80 w 112"/>
                <a:gd name="T67" fmla="*/ 10 h 112"/>
                <a:gd name="T68" fmla="*/ 79 w 112"/>
                <a:gd name="T69" fmla="*/ 20 h 112"/>
                <a:gd name="T70" fmla="*/ 73 w 112"/>
                <a:gd name="T71" fmla="*/ 7 h 112"/>
                <a:gd name="T72" fmla="*/ 33 w 112"/>
                <a:gd name="T73" fmla="*/ 20 h 112"/>
                <a:gd name="T74" fmla="*/ 46 w 112"/>
                <a:gd name="T75" fmla="*/ 22 h 112"/>
                <a:gd name="T76" fmla="*/ 32 w 112"/>
                <a:gd name="T77" fmla="*/ 10 h 112"/>
                <a:gd name="T78" fmla="*/ 27 w 112"/>
                <a:gd name="T79" fmla="*/ 24 h 112"/>
                <a:gd name="T80" fmla="*/ 20 w 112"/>
                <a:gd name="T81" fmla="*/ 21 h 112"/>
                <a:gd name="T82" fmla="*/ 14 w 112"/>
                <a:gd name="T83" fmla="*/ 27 h 112"/>
                <a:gd name="T84" fmla="*/ 28 w 112"/>
                <a:gd name="T85" fmla="*/ 91 h 112"/>
                <a:gd name="T86" fmla="*/ 23 w 112"/>
                <a:gd name="T87" fmla="*/ 74 h 112"/>
                <a:gd name="T88" fmla="*/ 11 w 112"/>
                <a:gd name="T89" fmla="*/ 77 h 112"/>
                <a:gd name="T90" fmla="*/ 32 w 112"/>
                <a:gd name="T91" fmla="*/ 102 h 112"/>
                <a:gd name="T92" fmla="*/ 34 w 112"/>
                <a:gd name="T93" fmla="*/ 94 h 112"/>
                <a:gd name="T94" fmla="*/ 39 w 112"/>
                <a:gd name="T95" fmla="*/ 105 h 112"/>
                <a:gd name="T96" fmla="*/ 78 w 112"/>
                <a:gd name="T97" fmla="*/ 94 h 112"/>
                <a:gd name="T98" fmla="*/ 66 w 112"/>
                <a:gd name="T99" fmla="*/ 92 h 112"/>
                <a:gd name="T100" fmla="*/ 80 w 112"/>
                <a:gd name="T101" fmla="*/ 102 h 112"/>
                <a:gd name="T102" fmla="*/ 103 w 112"/>
                <a:gd name="T103" fmla="*/ 77 h 112"/>
                <a:gd name="T104" fmla="*/ 101 w 112"/>
                <a:gd name="T105" fmla="*/ 72 h 112"/>
                <a:gd name="T106" fmla="*/ 105 w 112"/>
                <a:gd name="T107" fmla="*/ 41 h 112"/>
                <a:gd name="T108" fmla="*/ 101 w 112"/>
                <a:gd name="T109" fmla="*/ 72 h 112"/>
                <a:gd name="T110" fmla="*/ 10 w 112"/>
                <a:gd name="T111" fmla="*/ 57 h 112"/>
                <a:gd name="T112" fmla="*/ 4 w 112"/>
                <a:gd name="T113" fmla="*/ 5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cubicBezTo>
                    <a:pt x="25" y="0"/>
                    <a:pt x="0" y="25"/>
                    <a:pt x="0" y="56"/>
                  </a:cubicBezTo>
                  <a:cubicBezTo>
                    <a:pt x="0" y="87"/>
                    <a:pt x="25" y="112"/>
                    <a:pt x="56" y="112"/>
                  </a:cubicBezTo>
                  <a:cubicBezTo>
                    <a:pt x="87" y="112"/>
                    <a:pt x="112" y="87"/>
                    <a:pt x="112" y="56"/>
                  </a:cubicBezTo>
                  <a:cubicBezTo>
                    <a:pt x="112" y="25"/>
                    <a:pt x="87" y="0"/>
                    <a:pt x="56" y="0"/>
                  </a:cubicBezTo>
                  <a:close/>
                  <a:moveTo>
                    <a:pt x="14" y="57"/>
                  </a:moveTo>
                  <a:cubicBezTo>
                    <a:pt x="14" y="52"/>
                    <a:pt x="15" y="48"/>
                    <a:pt x="15" y="43"/>
                  </a:cubicBezTo>
                  <a:cubicBezTo>
                    <a:pt x="18" y="44"/>
                    <a:pt x="20" y="44"/>
                    <a:pt x="22" y="45"/>
                  </a:cubicBezTo>
                  <a:cubicBezTo>
                    <a:pt x="22" y="49"/>
                    <a:pt x="22" y="53"/>
                    <a:pt x="22" y="57"/>
                  </a:cubicBezTo>
                  <a:cubicBezTo>
                    <a:pt x="22" y="61"/>
                    <a:pt x="22" y="65"/>
                    <a:pt x="22" y="70"/>
                  </a:cubicBezTo>
                  <a:cubicBezTo>
                    <a:pt x="20" y="70"/>
                    <a:pt x="18" y="70"/>
                    <a:pt x="15" y="71"/>
                  </a:cubicBezTo>
                  <a:cubicBezTo>
                    <a:pt x="15" y="66"/>
                    <a:pt x="14" y="61"/>
                    <a:pt x="14" y="57"/>
                  </a:cubicBezTo>
                  <a:close/>
                  <a:moveTo>
                    <a:pt x="98" y="57"/>
                  </a:moveTo>
                  <a:cubicBezTo>
                    <a:pt x="98" y="61"/>
                    <a:pt x="97" y="66"/>
                    <a:pt x="97" y="71"/>
                  </a:cubicBezTo>
                  <a:cubicBezTo>
                    <a:pt x="94" y="71"/>
                    <a:pt x="92" y="70"/>
                    <a:pt x="90" y="70"/>
                  </a:cubicBezTo>
                  <a:cubicBezTo>
                    <a:pt x="90" y="65"/>
                    <a:pt x="90" y="61"/>
                    <a:pt x="90" y="57"/>
                  </a:cubicBezTo>
                  <a:cubicBezTo>
                    <a:pt x="90" y="53"/>
                    <a:pt x="90" y="49"/>
                    <a:pt x="90" y="45"/>
                  </a:cubicBezTo>
                  <a:cubicBezTo>
                    <a:pt x="92" y="44"/>
                    <a:pt x="95" y="44"/>
                    <a:pt x="97" y="43"/>
                  </a:cubicBezTo>
                  <a:cubicBezTo>
                    <a:pt x="97" y="48"/>
                    <a:pt x="98" y="52"/>
                    <a:pt x="98" y="57"/>
                  </a:cubicBezTo>
                  <a:close/>
                  <a:moveTo>
                    <a:pt x="56" y="87"/>
                  </a:moveTo>
                  <a:cubicBezTo>
                    <a:pt x="54" y="87"/>
                    <a:pt x="51" y="87"/>
                    <a:pt x="49" y="87"/>
                  </a:cubicBezTo>
                  <a:cubicBezTo>
                    <a:pt x="48" y="82"/>
                    <a:pt x="47" y="77"/>
                    <a:pt x="46" y="71"/>
                  </a:cubicBezTo>
                  <a:cubicBezTo>
                    <a:pt x="49" y="71"/>
                    <a:pt x="53" y="71"/>
                    <a:pt x="56" y="71"/>
                  </a:cubicBezTo>
                  <a:cubicBezTo>
                    <a:pt x="59" y="71"/>
                    <a:pt x="63" y="71"/>
                    <a:pt x="66" y="71"/>
                  </a:cubicBezTo>
                  <a:cubicBezTo>
                    <a:pt x="65" y="77"/>
                    <a:pt x="64" y="82"/>
                    <a:pt x="63" y="87"/>
                  </a:cubicBezTo>
                  <a:cubicBezTo>
                    <a:pt x="60" y="87"/>
                    <a:pt x="58" y="87"/>
                    <a:pt x="56" y="87"/>
                  </a:cubicBezTo>
                  <a:close/>
                  <a:moveTo>
                    <a:pt x="61" y="92"/>
                  </a:moveTo>
                  <a:cubicBezTo>
                    <a:pt x="60" y="96"/>
                    <a:pt x="58" y="100"/>
                    <a:pt x="56" y="105"/>
                  </a:cubicBezTo>
                  <a:cubicBezTo>
                    <a:pt x="54" y="100"/>
                    <a:pt x="52" y="96"/>
                    <a:pt x="51" y="92"/>
                  </a:cubicBezTo>
                  <a:cubicBezTo>
                    <a:pt x="52" y="92"/>
                    <a:pt x="54" y="92"/>
                    <a:pt x="56" y="92"/>
                  </a:cubicBezTo>
                  <a:cubicBezTo>
                    <a:pt x="58" y="92"/>
                    <a:pt x="59" y="92"/>
                    <a:pt x="61" y="92"/>
                  </a:cubicBezTo>
                  <a:close/>
                  <a:moveTo>
                    <a:pt x="26" y="57"/>
                  </a:moveTo>
                  <a:cubicBezTo>
                    <a:pt x="26" y="53"/>
                    <a:pt x="26" y="49"/>
                    <a:pt x="27" y="46"/>
                  </a:cubicBezTo>
                  <a:cubicBezTo>
                    <a:pt x="31" y="46"/>
                    <a:pt x="36" y="47"/>
                    <a:pt x="41" y="47"/>
                  </a:cubicBezTo>
                  <a:cubicBezTo>
                    <a:pt x="40" y="50"/>
                    <a:pt x="40" y="53"/>
                    <a:pt x="40" y="57"/>
                  </a:cubicBezTo>
                  <a:cubicBezTo>
                    <a:pt x="40" y="60"/>
                    <a:pt x="40" y="64"/>
                    <a:pt x="41" y="67"/>
                  </a:cubicBezTo>
                  <a:cubicBezTo>
                    <a:pt x="36" y="68"/>
                    <a:pt x="32" y="68"/>
                    <a:pt x="27" y="69"/>
                  </a:cubicBezTo>
                  <a:cubicBezTo>
                    <a:pt x="26" y="65"/>
                    <a:pt x="26" y="61"/>
                    <a:pt x="26" y="57"/>
                  </a:cubicBezTo>
                  <a:close/>
                  <a:moveTo>
                    <a:pt x="56" y="27"/>
                  </a:moveTo>
                  <a:cubicBezTo>
                    <a:pt x="58" y="27"/>
                    <a:pt x="61" y="27"/>
                    <a:pt x="63" y="27"/>
                  </a:cubicBezTo>
                  <a:cubicBezTo>
                    <a:pt x="65" y="32"/>
                    <a:pt x="66" y="38"/>
                    <a:pt x="66" y="43"/>
                  </a:cubicBezTo>
                  <a:cubicBezTo>
                    <a:pt x="63" y="43"/>
                    <a:pt x="59" y="43"/>
                    <a:pt x="56" y="43"/>
                  </a:cubicBezTo>
                  <a:cubicBezTo>
                    <a:pt x="52" y="43"/>
                    <a:pt x="49" y="43"/>
                    <a:pt x="46" y="43"/>
                  </a:cubicBezTo>
                  <a:cubicBezTo>
                    <a:pt x="46" y="38"/>
                    <a:pt x="47" y="32"/>
                    <a:pt x="49" y="27"/>
                  </a:cubicBezTo>
                  <a:cubicBezTo>
                    <a:pt x="51" y="27"/>
                    <a:pt x="53" y="27"/>
                    <a:pt x="56" y="27"/>
                  </a:cubicBezTo>
                  <a:close/>
                  <a:moveTo>
                    <a:pt x="50" y="23"/>
                  </a:moveTo>
                  <a:cubicBezTo>
                    <a:pt x="52" y="18"/>
                    <a:pt x="54" y="13"/>
                    <a:pt x="56" y="8"/>
                  </a:cubicBezTo>
                  <a:cubicBezTo>
                    <a:pt x="58" y="13"/>
                    <a:pt x="60" y="18"/>
                    <a:pt x="62" y="23"/>
                  </a:cubicBezTo>
                  <a:cubicBezTo>
                    <a:pt x="60" y="23"/>
                    <a:pt x="58" y="23"/>
                    <a:pt x="56" y="23"/>
                  </a:cubicBezTo>
                  <a:cubicBezTo>
                    <a:pt x="54" y="23"/>
                    <a:pt x="52" y="23"/>
                    <a:pt x="50" y="23"/>
                  </a:cubicBezTo>
                  <a:close/>
                  <a:moveTo>
                    <a:pt x="86" y="57"/>
                  </a:moveTo>
                  <a:cubicBezTo>
                    <a:pt x="86" y="61"/>
                    <a:pt x="86" y="65"/>
                    <a:pt x="85" y="69"/>
                  </a:cubicBezTo>
                  <a:cubicBezTo>
                    <a:pt x="81" y="68"/>
                    <a:pt x="76" y="68"/>
                    <a:pt x="71" y="67"/>
                  </a:cubicBezTo>
                  <a:cubicBezTo>
                    <a:pt x="72" y="64"/>
                    <a:pt x="72" y="60"/>
                    <a:pt x="72" y="57"/>
                  </a:cubicBezTo>
                  <a:cubicBezTo>
                    <a:pt x="72" y="53"/>
                    <a:pt x="72" y="50"/>
                    <a:pt x="71" y="47"/>
                  </a:cubicBezTo>
                  <a:cubicBezTo>
                    <a:pt x="76" y="47"/>
                    <a:pt x="81" y="46"/>
                    <a:pt x="85" y="46"/>
                  </a:cubicBezTo>
                  <a:cubicBezTo>
                    <a:pt x="86" y="49"/>
                    <a:pt x="86" y="53"/>
                    <a:pt x="86" y="57"/>
                  </a:cubicBezTo>
                  <a:close/>
                  <a:moveTo>
                    <a:pt x="45" y="57"/>
                  </a:moveTo>
                  <a:cubicBezTo>
                    <a:pt x="45" y="54"/>
                    <a:pt x="45" y="51"/>
                    <a:pt x="45" y="48"/>
                  </a:cubicBezTo>
                  <a:cubicBezTo>
                    <a:pt x="49" y="48"/>
                    <a:pt x="52" y="48"/>
                    <a:pt x="56" y="48"/>
                  </a:cubicBezTo>
                  <a:cubicBezTo>
                    <a:pt x="60" y="48"/>
                    <a:pt x="63" y="48"/>
                    <a:pt x="67" y="48"/>
                  </a:cubicBezTo>
                  <a:cubicBezTo>
                    <a:pt x="67" y="51"/>
                    <a:pt x="67" y="54"/>
                    <a:pt x="67" y="57"/>
                  </a:cubicBezTo>
                  <a:cubicBezTo>
                    <a:pt x="67" y="60"/>
                    <a:pt x="67" y="63"/>
                    <a:pt x="67" y="67"/>
                  </a:cubicBezTo>
                  <a:cubicBezTo>
                    <a:pt x="63" y="67"/>
                    <a:pt x="60" y="67"/>
                    <a:pt x="56" y="67"/>
                  </a:cubicBezTo>
                  <a:cubicBezTo>
                    <a:pt x="52" y="67"/>
                    <a:pt x="49" y="67"/>
                    <a:pt x="45" y="67"/>
                  </a:cubicBezTo>
                  <a:cubicBezTo>
                    <a:pt x="45" y="63"/>
                    <a:pt x="45" y="60"/>
                    <a:pt x="45" y="57"/>
                  </a:cubicBezTo>
                  <a:close/>
                  <a:moveTo>
                    <a:pt x="71" y="43"/>
                  </a:moveTo>
                  <a:cubicBezTo>
                    <a:pt x="70" y="37"/>
                    <a:pt x="69" y="32"/>
                    <a:pt x="68" y="27"/>
                  </a:cubicBezTo>
                  <a:cubicBezTo>
                    <a:pt x="72" y="26"/>
                    <a:pt x="76" y="26"/>
                    <a:pt x="80" y="25"/>
                  </a:cubicBezTo>
                  <a:cubicBezTo>
                    <a:pt x="82" y="30"/>
                    <a:pt x="84" y="36"/>
                    <a:pt x="85" y="41"/>
                  </a:cubicBezTo>
                  <a:cubicBezTo>
                    <a:pt x="80" y="42"/>
                    <a:pt x="76" y="42"/>
                    <a:pt x="71" y="43"/>
                  </a:cubicBezTo>
                  <a:close/>
                  <a:moveTo>
                    <a:pt x="41" y="43"/>
                  </a:moveTo>
                  <a:cubicBezTo>
                    <a:pt x="37" y="42"/>
                    <a:pt x="32" y="42"/>
                    <a:pt x="28" y="41"/>
                  </a:cubicBezTo>
                  <a:cubicBezTo>
                    <a:pt x="28" y="36"/>
                    <a:pt x="30" y="30"/>
                    <a:pt x="32" y="25"/>
                  </a:cubicBezTo>
                  <a:cubicBezTo>
                    <a:pt x="36" y="26"/>
                    <a:pt x="40" y="26"/>
                    <a:pt x="44" y="27"/>
                  </a:cubicBezTo>
                  <a:cubicBezTo>
                    <a:pt x="43" y="32"/>
                    <a:pt x="42" y="37"/>
                    <a:pt x="41" y="43"/>
                  </a:cubicBezTo>
                  <a:close/>
                  <a:moveTo>
                    <a:pt x="41" y="72"/>
                  </a:moveTo>
                  <a:cubicBezTo>
                    <a:pt x="42" y="77"/>
                    <a:pt x="43" y="82"/>
                    <a:pt x="45" y="88"/>
                  </a:cubicBezTo>
                  <a:cubicBezTo>
                    <a:pt x="40" y="88"/>
                    <a:pt x="36" y="89"/>
                    <a:pt x="32" y="90"/>
                  </a:cubicBezTo>
                  <a:cubicBezTo>
                    <a:pt x="30" y="84"/>
                    <a:pt x="29" y="79"/>
                    <a:pt x="28" y="73"/>
                  </a:cubicBezTo>
                  <a:cubicBezTo>
                    <a:pt x="32" y="73"/>
                    <a:pt x="37" y="72"/>
                    <a:pt x="41" y="72"/>
                  </a:cubicBezTo>
                  <a:close/>
                  <a:moveTo>
                    <a:pt x="71" y="72"/>
                  </a:moveTo>
                  <a:cubicBezTo>
                    <a:pt x="75" y="72"/>
                    <a:pt x="80" y="73"/>
                    <a:pt x="84" y="73"/>
                  </a:cubicBezTo>
                  <a:cubicBezTo>
                    <a:pt x="83" y="79"/>
                    <a:pt x="82" y="84"/>
                    <a:pt x="80" y="90"/>
                  </a:cubicBezTo>
                  <a:cubicBezTo>
                    <a:pt x="76" y="89"/>
                    <a:pt x="72" y="88"/>
                    <a:pt x="67" y="88"/>
                  </a:cubicBezTo>
                  <a:cubicBezTo>
                    <a:pt x="69" y="82"/>
                    <a:pt x="70" y="77"/>
                    <a:pt x="71" y="72"/>
                  </a:cubicBezTo>
                  <a:close/>
                  <a:moveTo>
                    <a:pt x="89" y="74"/>
                  </a:moveTo>
                  <a:cubicBezTo>
                    <a:pt x="91" y="75"/>
                    <a:pt x="94" y="75"/>
                    <a:pt x="96" y="76"/>
                  </a:cubicBezTo>
                  <a:cubicBezTo>
                    <a:pt x="95" y="81"/>
                    <a:pt x="94" y="87"/>
                    <a:pt x="92" y="93"/>
                  </a:cubicBezTo>
                  <a:cubicBezTo>
                    <a:pt x="89" y="92"/>
                    <a:pt x="87" y="91"/>
                    <a:pt x="84" y="91"/>
                  </a:cubicBezTo>
                  <a:cubicBezTo>
                    <a:pt x="86" y="85"/>
                    <a:pt x="88" y="80"/>
                    <a:pt x="89" y="74"/>
                  </a:cubicBezTo>
                  <a:close/>
                  <a:moveTo>
                    <a:pt x="89" y="40"/>
                  </a:moveTo>
                  <a:cubicBezTo>
                    <a:pt x="88" y="35"/>
                    <a:pt x="87" y="29"/>
                    <a:pt x="85" y="24"/>
                  </a:cubicBezTo>
                  <a:cubicBezTo>
                    <a:pt x="87" y="23"/>
                    <a:pt x="90" y="22"/>
                    <a:pt x="92" y="21"/>
                  </a:cubicBezTo>
                  <a:cubicBezTo>
                    <a:pt x="94" y="27"/>
                    <a:pt x="95" y="33"/>
                    <a:pt x="96" y="39"/>
                  </a:cubicBezTo>
                  <a:cubicBezTo>
                    <a:pt x="94" y="39"/>
                    <a:pt x="91" y="40"/>
                    <a:pt x="89" y="40"/>
                  </a:cubicBezTo>
                  <a:close/>
                  <a:moveTo>
                    <a:pt x="98" y="27"/>
                  </a:moveTo>
                  <a:cubicBezTo>
                    <a:pt x="101" y="30"/>
                    <a:pt x="102" y="33"/>
                    <a:pt x="104" y="37"/>
                  </a:cubicBezTo>
                  <a:cubicBezTo>
                    <a:pt x="103" y="37"/>
                    <a:pt x="102" y="37"/>
                    <a:pt x="101" y="38"/>
                  </a:cubicBezTo>
                  <a:cubicBezTo>
                    <a:pt x="100" y="34"/>
                    <a:pt x="99" y="30"/>
                    <a:pt x="98" y="27"/>
                  </a:cubicBezTo>
                  <a:close/>
                  <a:moveTo>
                    <a:pt x="83" y="19"/>
                  </a:moveTo>
                  <a:cubicBezTo>
                    <a:pt x="82" y="16"/>
                    <a:pt x="81" y="13"/>
                    <a:pt x="80" y="10"/>
                  </a:cubicBezTo>
                  <a:cubicBezTo>
                    <a:pt x="83" y="12"/>
                    <a:pt x="87" y="15"/>
                    <a:pt x="90" y="17"/>
                  </a:cubicBezTo>
                  <a:cubicBezTo>
                    <a:pt x="88" y="18"/>
                    <a:pt x="86" y="19"/>
                    <a:pt x="83" y="19"/>
                  </a:cubicBezTo>
                  <a:close/>
                  <a:moveTo>
                    <a:pt x="79" y="20"/>
                  </a:moveTo>
                  <a:cubicBezTo>
                    <a:pt x="75" y="21"/>
                    <a:pt x="71" y="22"/>
                    <a:pt x="67" y="22"/>
                  </a:cubicBezTo>
                  <a:cubicBezTo>
                    <a:pt x="65" y="16"/>
                    <a:pt x="62" y="10"/>
                    <a:pt x="60" y="5"/>
                  </a:cubicBezTo>
                  <a:cubicBezTo>
                    <a:pt x="64" y="5"/>
                    <a:pt x="69" y="6"/>
                    <a:pt x="73" y="7"/>
                  </a:cubicBezTo>
                  <a:cubicBezTo>
                    <a:pt x="76" y="12"/>
                    <a:pt x="77" y="16"/>
                    <a:pt x="79" y="20"/>
                  </a:cubicBezTo>
                  <a:close/>
                  <a:moveTo>
                    <a:pt x="46" y="22"/>
                  </a:moveTo>
                  <a:cubicBezTo>
                    <a:pt x="41" y="22"/>
                    <a:pt x="37" y="21"/>
                    <a:pt x="33" y="20"/>
                  </a:cubicBezTo>
                  <a:cubicBezTo>
                    <a:pt x="35" y="16"/>
                    <a:pt x="37" y="12"/>
                    <a:pt x="39" y="7"/>
                  </a:cubicBezTo>
                  <a:cubicBezTo>
                    <a:pt x="43" y="6"/>
                    <a:pt x="48" y="5"/>
                    <a:pt x="52" y="5"/>
                  </a:cubicBezTo>
                  <a:cubicBezTo>
                    <a:pt x="50" y="10"/>
                    <a:pt x="47" y="16"/>
                    <a:pt x="46" y="22"/>
                  </a:cubicBezTo>
                  <a:close/>
                  <a:moveTo>
                    <a:pt x="29" y="19"/>
                  </a:moveTo>
                  <a:cubicBezTo>
                    <a:pt x="26" y="19"/>
                    <a:pt x="24" y="18"/>
                    <a:pt x="22" y="17"/>
                  </a:cubicBezTo>
                  <a:cubicBezTo>
                    <a:pt x="25" y="15"/>
                    <a:pt x="29" y="12"/>
                    <a:pt x="32" y="10"/>
                  </a:cubicBezTo>
                  <a:cubicBezTo>
                    <a:pt x="31" y="13"/>
                    <a:pt x="30" y="16"/>
                    <a:pt x="29" y="19"/>
                  </a:cubicBezTo>
                  <a:close/>
                  <a:moveTo>
                    <a:pt x="20" y="21"/>
                  </a:moveTo>
                  <a:cubicBezTo>
                    <a:pt x="22" y="22"/>
                    <a:pt x="25" y="23"/>
                    <a:pt x="27" y="24"/>
                  </a:cubicBezTo>
                  <a:cubicBezTo>
                    <a:pt x="25" y="29"/>
                    <a:pt x="24" y="35"/>
                    <a:pt x="23" y="40"/>
                  </a:cubicBezTo>
                  <a:cubicBezTo>
                    <a:pt x="21" y="40"/>
                    <a:pt x="18" y="39"/>
                    <a:pt x="16" y="39"/>
                  </a:cubicBezTo>
                  <a:cubicBezTo>
                    <a:pt x="17" y="33"/>
                    <a:pt x="18" y="27"/>
                    <a:pt x="20" y="21"/>
                  </a:cubicBezTo>
                  <a:close/>
                  <a:moveTo>
                    <a:pt x="11" y="38"/>
                  </a:moveTo>
                  <a:cubicBezTo>
                    <a:pt x="10" y="38"/>
                    <a:pt x="9" y="37"/>
                    <a:pt x="8" y="37"/>
                  </a:cubicBezTo>
                  <a:cubicBezTo>
                    <a:pt x="10" y="33"/>
                    <a:pt x="11" y="30"/>
                    <a:pt x="14" y="27"/>
                  </a:cubicBezTo>
                  <a:cubicBezTo>
                    <a:pt x="13" y="30"/>
                    <a:pt x="12" y="34"/>
                    <a:pt x="11" y="38"/>
                  </a:cubicBezTo>
                  <a:close/>
                  <a:moveTo>
                    <a:pt x="23" y="74"/>
                  </a:moveTo>
                  <a:cubicBezTo>
                    <a:pt x="24" y="80"/>
                    <a:pt x="26" y="85"/>
                    <a:pt x="28" y="91"/>
                  </a:cubicBezTo>
                  <a:cubicBezTo>
                    <a:pt x="25" y="91"/>
                    <a:pt x="23" y="92"/>
                    <a:pt x="20" y="93"/>
                  </a:cubicBezTo>
                  <a:cubicBezTo>
                    <a:pt x="18" y="87"/>
                    <a:pt x="17" y="81"/>
                    <a:pt x="16" y="76"/>
                  </a:cubicBezTo>
                  <a:cubicBezTo>
                    <a:pt x="18" y="75"/>
                    <a:pt x="21" y="74"/>
                    <a:pt x="23" y="74"/>
                  </a:cubicBezTo>
                  <a:close/>
                  <a:moveTo>
                    <a:pt x="13" y="85"/>
                  </a:moveTo>
                  <a:cubicBezTo>
                    <a:pt x="12" y="83"/>
                    <a:pt x="10" y="80"/>
                    <a:pt x="9" y="77"/>
                  </a:cubicBezTo>
                  <a:cubicBezTo>
                    <a:pt x="10" y="77"/>
                    <a:pt x="11" y="77"/>
                    <a:pt x="11" y="77"/>
                  </a:cubicBezTo>
                  <a:cubicBezTo>
                    <a:pt x="12" y="79"/>
                    <a:pt x="13" y="82"/>
                    <a:pt x="13" y="85"/>
                  </a:cubicBezTo>
                  <a:close/>
                  <a:moveTo>
                    <a:pt x="29" y="95"/>
                  </a:moveTo>
                  <a:cubicBezTo>
                    <a:pt x="30" y="97"/>
                    <a:pt x="31" y="100"/>
                    <a:pt x="32" y="102"/>
                  </a:cubicBezTo>
                  <a:cubicBezTo>
                    <a:pt x="29" y="100"/>
                    <a:pt x="26" y="98"/>
                    <a:pt x="24" y="96"/>
                  </a:cubicBezTo>
                  <a:cubicBezTo>
                    <a:pt x="26" y="96"/>
                    <a:pt x="27" y="95"/>
                    <a:pt x="29" y="95"/>
                  </a:cubicBezTo>
                  <a:close/>
                  <a:moveTo>
                    <a:pt x="34" y="94"/>
                  </a:moveTo>
                  <a:cubicBezTo>
                    <a:pt x="38" y="93"/>
                    <a:pt x="42" y="93"/>
                    <a:pt x="46" y="92"/>
                  </a:cubicBezTo>
                  <a:cubicBezTo>
                    <a:pt x="48" y="97"/>
                    <a:pt x="50" y="102"/>
                    <a:pt x="52" y="108"/>
                  </a:cubicBezTo>
                  <a:cubicBezTo>
                    <a:pt x="48" y="107"/>
                    <a:pt x="43" y="106"/>
                    <a:pt x="39" y="105"/>
                  </a:cubicBezTo>
                  <a:cubicBezTo>
                    <a:pt x="37" y="101"/>
                    <a:pt x="35" y="98"/>
                    <a:pt x="34" y="94"/>
                  </a:cubicBezTo>
                  <a:close/>
                  <a:moveTo>
                    <a:pt x="66" y="92"/>
                  </a:moveTo>
                  <a:cubicBezTo>
                    <a:pt x="70" y="93"/>
                    <a:pt x="74" y="93"/>
                    <a:pt x="78" y="94"/>
                  </a:cubicBezTo>
                  <a:cubicBezTo>
                    <a:pt x="77" y="98"/>
                    <a:pt x="75" y="101"/>
                    <a:pt x="73" y="105"/>
                  </a:cubicBezTo>
                  <a:cubicBezTo>
                    <a:pt x="69" y="106"/>
                    <a:pt x="65" y="107"/>
                    <a:pt x="60" y="108"/>
                  </a:cubicBezTo>
                  <a:cubicBezTo>
                    <a:pt x="62" y="102"/>
                    <a:pt x="64" y="97"/>
                    <a:pt x="66" y="92"/>
                  </a:cubicBezTo>
                  <a:close/>
                  <a:moveTo>
                    <a:pt x="83" y="95"/>
                  </a:moveTo>
                  <a:cubicBezTo>
                    <a:pt x="85" y="95"/>
                    <a:pt x="86" y="96"/>
                    <a:pt x="88" y="96"/>
                  </a:cubicBezTo>
                  <a:cubicBezTo>
                    <a:pt x="86" y="98"/>
                    <a:pt x="83" y="100"/>
                    <a:pt x="80" y="102"/>
                  </a:cubicBezTo>
                  <a:cubicBezTo>
                    <a:pt x="81" y="100"/>
                    <a:pt x="82" y="97"/>
                    <a:pt x="83" y="95"/>
                  </a:cubicBezTo>
                  <a:close/>
                  <a:moveTo>
                    <a:pt x="101" y="77"/>
                  </a:moveTo>
                  <a:cubicBezTo>
                    <a:pt x="101" y="77"/>
                    <a:pt x="102" y="77"/>
                    <a:pt x="103" y="77"/>
                  </a:cubicBezTo>
                  <a:cubicBezTo>
                    <a:pt x="102" y="80"/>
                    <a:pt x="100" y="83"/>
                    <a:pt x="99" y="85"/>
                  </a:cubicBezTo>
                  <a:cubicBezTo>
                    <a:pt x="99" y="82"/>
                    <a:pt x="100" y="79"/>
                    <a:pt x="101" y="77"/>
                  </a:cubicBezTo>
                  <a:close/>
                  <a:moveTo>
                    <a:pt x="101" y="72"/>
                  </a:moveTo>
                  <a:cubicBezTo>
                    <a:pt x="102" y="67"/>
                    <a:pt x="102" y="62"/>
                    <a:pt x="102" y="57"/>
                  </a:cubicBezTo>
                  <a:cubicBezTo>
                    <a:pt x="102" y="52"/>
                    <a:pt x="102" y="47"/>
                    <a:pt x="101" y="42"/>
                  </a:cubicBezTo>
                  <a:cubicBezTo>
                    <a:pt x="103" y="42"/>
                    <a:pt x="104" y="42"/>
                    <a:pt x="105" y="41"/>
                  </a:cubicBezTo>
                  <a:cubicBezTo>
                    <a:pt x="107" y="46"/>
                    <a:pt x="108" y="51"/>
                    <a:pt x="108" y="56"/>
                  </a:cubicBezTo>
                  <a:cubicBezTo>
                    <a:pt x="108" y="62"/>
                    <a:pt x="107" y="68"/>
                    <a:pt x="105" y="73"/>
                  </a:cubicBezTo>
                  <a:cubicBezTo>
                    <a:pt x="104" y="73"/>
                    <a:pt x="102" y="72"/>
                    <a:pt x="101" y="72"/>
                  </a:cubicBezTo>
                  <a:close/>
                  <a:moveTo>
                    <a:pt x="7" y="41"/>
                  </a:moveTo>
                  <a:cubicBezTo>
                    <a:pt x="8" y="42"/>
                    <a:pt x="9" y="42"/>
                    <a:pt x="11" y="42"/>
                  </a:cubicBezTo>
                  <a:cubicBezTo>
                    <a:pt x="10" y="47"/>
                    <a:pt x="10" y="52"/>
                    <a:pt x="10" y="57"/>
                  </a:cubicBezTo>
                  <a:cubicBezTo>
                    <a:pt x="10" y="62"/>
                    <a:pt x="10" y="67"/>
                    <a:pt x="11" y="72"/>
                  </a:cubicBezTo>
                  <a:cubicBezTo>
                    <a:pt x="10" y="72"/>
                    <a:pt x="8" y="73"/>
                    <a:pt x="7" y="73"/>
                  </a:cubicBezTo>
                  <a:cubicBezTo>
                    <a:pt x="5" y="68"/>
                    <a:pt x="4" y="62"/>
                    <a:pt x="4" y="56"/>
                  </a:cubicBezTo>
                  <a:cubicBezTo>
                    <a:pt x="4" y="51"/>
                    <a:pt x="5" y="46"/>
                    <a:pt x="7" y="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3870326" y="3686176"/>
              <a:ext cx="274638" cy="331788"/>
            </a:xfrm>
            <a:custGeom>
              <a:avLst/>
              <a:gdLst>
                <a:gd name="T0" fmla="*/ 40 w 73"/>
                <a:gd name="T1" fmla="*/ 4 h 88"/>
                <a:gd name="T2" fmla="*/ 37 w 73"/>
                <a:gd name="T3" fmla="*/ 0 h 88"/>
                <a:gd name="T4" fmla="*/ 34 w 73"/>
                <a:gd name="T5" fmla="*/ 0 h 88"/>
                <a:gd name="T6" fmla="*/ 33 w 73"/>
                <a:gd name="T7" fmla="*/ 66 h 88"/>
                <a:gd name="T8" fmla="*/ 16 w 73"/>
                <a:gd name="T9" fmla="*/ 64 h 88"/>
                <a:gd name="T10" fmla="*/ 2 w 73"/>
                <a:gd name="T11" fmla="*/ 79 h 88"/>
                <a:gd name="T12" fmla="*/ 22 w 73"/>
                <a:gd name="T13" fmla="*/ 85 h 88"/>
                <a:gd name="T14" fmla="*/ 37 w 73"/>
                <a:gd name="T15" fmla="*/ 71 h 88"/>
                <a:gd name="T16" fmla="*/ 37 w 73"/>
                <a:gd name="T17" fmla="*/ 15 h 88"/>
                <a:gd name="T18" fmla="*/ 43 w 73"/>
                <a:gd name="T19" fmla="*/ 18 h 88"/>
                <a:gd name="T20" fmla="*/ 59 w 73"/>
                <a:gd name="T21" fmla="*/ 61 h 88"/>
                <a:gd name="T22" fmla="*/ 60 w 73"/>
                <a:gd name="T23" fmla="*/ 61 h 88"/>
                <a:gd name="T24" fmla="*/ 40 w 73"/>
                <a:gd name="T25" fmla="*/ 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3" h="88">
                  <a:moveTo>
                    <a:pt x="40" y="4"/>
                  </a:moveTo>
                  <a:cubicBezTo>
                    <a:pt x="37" y="2"/>
                    <a:pt x="37" y="0"/>
                    <a:pt x="37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30" y="63"/>
                    <a:pt x="23" y="62"/>
                    <a:pt x="16" y="64"/>
                  </a:cubicBezTo>
                  <a:cubicBezTo>
                    <a:pt x="7" y="66"/>
                    <a:pt x="0" y="73"/>
                    <a:pt x="2" y="79"/>
                  </a:cubicBezTo>
                  <a:cubicBezTo>
                    <a:pt x="3" y="85"/>
                    <a:pt x="12" y="88"/>
                    <a:pt x="22" y="85"/>
                  </a:cubicBezTo>
                  <a:cubicBezTo>
                    <a:pt x="31" y="83"/>
                    <a:pt x="38" y="77"/>
                    <a:pt x="37" y="71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8" y="15"/>
                    <a:pt x="43" y="18"/>
                  </a:cubicBezTo>
                  <a:cubicBezTo>
                    <a:pt x="57" y="26"/>
                    <a:pt x="63" y="34"/>
                    <a:pt x="59" y="61"/>
                  </a:cubicBezTo>
                  <a:cubicBezTo>
                    <a:pt x="59" y="62"/>
                    <a:pt x="60" y="62"/>
                    <a:pt x="60" y="61"/>
                  </a:cubicBezTo>
                  <a:cubicBezTo>
                    <a:pt x="73" y="18"/>
                    <a:pt x="42" y="7"/>
                    <a:pt x="4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2"/>
            <p:cNvSpPr>
              <a:spLocks noEditPoints="1"/>
            </p:cNvSpPr>
            <p:nvPr/>
          </p:nvSpPr>
          <p:spPr bwMode="auto">
            <a:xfrm>
              <a:off x="2406651" y="3765551"/>
              <a:ext cx="355600" cy="244475"/>
            </a:xfrm>
            <a:custGeom>
              <a:avLst/>
              <a:gdLst>
                <a:gd name="T0" fmla="*/ 0 w 95"/>
                <a:gd name="T1" fmla="*/ 60 h 65"/>
                <a:gd name="T2" fmla="*/ 5 w 95"/>
                <a:gd name="T3" fmla="*/ 65 h 65"/>
                <a:gd name="T4" fmla="*/ 90 w 95"/>
                <a:gd name="T5" fmla="*/ 65 h 65"/>
                <a:gd name="T6" fmla="*/ 95 w 95"/>
                <a:gd name="T7" fmla="*/ 60 h 65"/>
                <a:gd name="T8" fmla="*/ 95 w 95"/>
                <a:gd name="T9" fmla="*/ 25 h 65"/>
                <a:gd name="T10" fmla="*/ 0 w 95"/>
                <a:gd name="T11" fmla="*/ 25 h 65"/>
                <a:gd name="T12" fmla="*/ 0 w 95"/>
                <a:gd name="T13" fmla="*/ 60 h 65"/>
                <a:gd name="T14" fmla="*/ 57 w 95"/>
                <a:gd name="T15" fmla="*/ 50 h 65"/>
                <a:gd name="T16" fmla="*/ 59 w 95"/>
                <a:gd name="T17" fmla="*/ 48 h 65"/>
                <a:gd name="T18" fmla="*/ 87 w 95"/>
                <a:gd name="T19" fmla="*/ 48 h 65"/>
                <a:gd name="T20" fmla="*/ 88 w 95"/>
                <a:gd name="T21" fmla="*/ 50 h 65"/>
                <a:gd name="T22" fmla="*/ 88 w 95"/>
                <a:gd name="T23" fmla="*/ 58 h 65"/>
                <a:gd name="T24" fmla="*/ 87 w 95"/>
                <a:gd name="T25" fmla="*/ 59 h 65"/>
                <a:gd name="T26" fmla="*/ 59 w 95"/>
                <a:gd name="T27" fmla="*/ 59 h 65"/>
                <a:gd name="T28" fmla="*/ 57 w 95"/>
                <a:gd name="T29" fmla="*/ 58 h 65"/>
                <a:gd name="T30" fmla="*/ 57 w 95"/>
                <a:gd name="T31" fmla="*/ 50 h 65"/>
                <a:gd name="T32" fmla="*/ 90 w 95"/>
                <a:gd name="T33" fmla="*/ 0 h 65"/>
                <a:gd name="T34" fmla="*/ 5 w 95"/>
                <a:gd name="T35" fmla="*/ 0 h 65"/>
                <a:gd name="T36" fmla="*/ 0 w 95"/>
                <a:gd name="T37" fmla="*/ 5 h 65"/>
                <a:gd name="T38" fmla="*/ 0 w 95"/>
                <a:gd name="T39" fmla="*/ 16 h 65"/>
                <a:gd name="T40" fmla="*/ 95 w 95"/>
                <a:gd name="T41" fmla="*/ 16 h 65"/>
                <a:gd name="T42" fmla="*/ 95 w 95"/>
                <a:gd name="T43" fmla="*/ 5 h 65"/>
                <a:gd name="T44" fmla="*/ 90 w 95"/>
                <a:gd name="T45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5" h="65">
                  <a:moveTo>
                    <a:pt x="0" y="60"/>
                  </a:moveTo>
                  <a:cubicBezTo>
                    <a:pt x="0" y="63"/>
                    <a:pt x="2" y="65"/>
                    <a:pt x="5" y="65"/>
                  </a:cubicBezTo>
                  <a:cubicBezTo>
                    <a:pt x="90" y="65"/>
                    <a:pt x="90" y="65"/>
                    <a:pt x="90" y="65"/>
                  </a:cubicBezTo>
                  <a:cubicBezTo>
                    <a:pt x="93" y="65"/>
                    <a:pt x="95" y="63"/>
                    <a:pt x="95" y="60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0" y="60"/>
                  </a:lnTo>
                  <a:close/>
                  <a:moveTo>
                    <a:pt x="57" y="50"/>
                  </a:moveTo>
                  <a:cubicBezTo>
                    <a:pt x="57" y="49"/>
                    <a:pt x="58" y="48"/>
                    <a:pt x="59" y="48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88" y="48"/>
                    <a:pt x="88" y="49"/>
                    <a:pt x="88" y="50"/>
                  </a:cubicBezTo>
                  <a:cubicBezTo>
                    <a:pt x="88" y="58"/>
                    <a:pt x="88" y="58"/>
                    <a:pt x="88" y="58"/>
                  </a:cubicBezTo>
                  <a:cubicBezTo>
                    <a:pt x="88" y="58"/>
                    <a:pt x="88" y="59"/>
                    <a:pt x="87" y="5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8" y="59"/>
                    <a:pt x="57" y="58"/>
                    <a:pt x="57" y="58"/>
                  </a:cubicBezTo>
                  <a:lnTo>
                    <a:pt x="57" y="50"/>
                  </a:lnTo>
                  <a:close/>
                  <a:moveTo>
                    <a:pt x="9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5" y="2"/>
                    <a:pt x="93" y="0"/>
                    <a:pt x="9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3"/>
            <p:cNvSpPr/>
            <p:nvPr/>
          </p:nvSpPr>
          <p:spPr bwMode="auto">
            <a:xfrm>
              <a:off x="1719263" y="3686176"/>
              <a:ext cx="323850" cy="323850"/>
            </a:xfrm>
            <a:custGeom>
              <a:avLst/>
              <a:gdLst>
                <a:gd name="T0" fmla="*/ 84 w 86"/>
                <a:gd name="T1" fmla="*/ 13 h 86"/>
                <a:gd name="T2" fmla="*/ 74 w 86"/>
                <a:gd name="T3" fmla="*/ 1 h 86"/>
                <a:gd name="T4" fmla="*/ 72 w 86"/>
                <a:gd name="T5" fmla="*/ 1 h 86"/>
                <a:gd name="T6" fmla="*/ 71 w 86"/>
                <a:gd name="T7" fmla="*/ 1 h 86"/>
                <a:gd name="T8" fmla="*/ 69 w 86"/>
                <a:gd name="T9" fmla="*/ 4 h 86"/>
                <a:gd name="T10" fmla="*/ 69 w 86"/>
                <a:gd name="T11" fmla="*/ 10 h 86"/>
                <a:gd name="T12" fmla="*/ 59 w 86"/>
                <a:gd name="T13" fmla="*/ 10 h 86"/>
                <a:gd name="T14" fmla="*/ 59 w 86"/>
                <a:gd name="T15" fmla="*/ 1 h 86"/>
                <a:gd name="T16" fmla="*/ 58 w 86"/>
                <a:gd name="T17" fmla="*/ 0 h 86"/>
                <a:gd name="T18" fmla="*/ 46 w 86"/>
                <a:gd name="T19" fmla="*/ 0 h 86"/>
                <a:gd name="T20" fmla="*/ 45 w 86"/>
                <a:gd name="T21" fmla="*/ 1 h 86"/>
                <a:gd name="T22" fmla="*/ 45 w 86"/>
                <a:gd name="T23" fmla="*/ 10 h 86"/>
                <a:gd name="T24" fmla="*/ 44 w 86"/>
                <a:gd name="T25" fmla="*/ 13 h 86"/>
                <a:gd name="T26" fmla="*/ 44 w 86"/>
                <a:gd name="T27" fmla="*/ 21 h 86"/>
                <a:gd name="T28" fmla="*/ 45 w 86"/>
                <a:gd name="T29" fmla="*/ 24 h 86"/>
                <a:gd name="T30" fmla="*/ 45 w 86"/>
                <a:gd name="T31" fmla="*/ 27 h 86"/>
                <a:gd name="T32" fmla="*/ 37 w 86"/>
                <a:gd name="T33" fmla="*/ 27 h 86"/>
                <a:gd name="T34" fmla="*/ 37 w 86"/>
                <a:gd name="T35" fmla="*/ 21 h 86"/>
                <a:gd name="T36" fmla="*/ 34 w 86"/>
                <a:gd name="T37" fmla="*/ 18 h 86"/>
                <a:gd name="T38" fmla="*/ 32 w 86"/>
                <a:gd name="T39" fmla="*/ 18 h 86"/>
                <a:gd name="T40" fmla="*/ 29 w 86"/>
                <a:gd name="T41" fmla="*/ 18 h 86"/>
                <a:gd name="T42" fmla="*/ 3 w 86"/>
                <a:gd name="T43" fmla="*/ 30 h 86"/>
                <a:gd name="T44" fmla="*/ 0 w 86"/>
                <a:gd name="T45" fmla="*/ 34 h 86"/>
                <a:gd name="T46" fmla="*/ 3 w 86"/>
                <a:gd name="T47" fmla="*/ 38 h 86"/>
                <a:gd name="T48" fmla="*/ 29 w 86"/>
                <a:gd name="T49" fmla="*/ 50 h 86"/>
                <a:gd name="T50" fmla="*/ 31 w 86"/>
                <a:gd name="T51" fmla="*/ 51 h 86"/>
                <a:gd name="T52" fmla="*/ 34 w 86"/>
                <a:gd name="T53" fmla="*/ 50 h 86"/>
                <a:gd name="T54" fmla="*/ 37 w 86"/>
                <a:gd name="T55" fmla="*/ 47 h 86"/>
                <a:gd name="T56" fmla="*/ 37 w 86"/>
                <a:gd name="T57" fmla="*/ 42 h 86"/>
                <a:gd name="T58" fmla="*/ 45 w 86"/>
                <a:gd name="T59" fmla="*/ 42 h 86"/>
                <a:gd name="T60" fmla="*/ 45 w 86"/>
                <a:gd name="T61" fmla="*/ 85 h 86"/>
                <a:gd name="T62" fmla="*/ 46 w 86"/>
                <a:gd name="T63" fmla="*/ 86 h 86"/>
                <a:gd name="T64" fmla="*/ 58 w 86"/>
                <a:gd name="T65" fmla="*/ 86 h 86"/>
                <a:gd name="T66" fmla="*/ 59 w 86"/>
                <a:gd name="T67" fmla="*/ 85 h 86"/>
                <a:gd name="T68" fmla="*/ 59 w 86"/>
                <a:gd name="T69" fmla="*/ 41 h 86"/>
                <a:gd name="T70" fmla="*/ 62 w 86"/>
                <a:gd name="T71" fmla="*/ 38 h 86"/>
                <a:gd name="T72" fmla="*/ 62 w 86"/>
                <a:gd name="T73" fmla="*/ 30 h 86"/>
                <a:gd name="T74" fmla="*/ 59 w 86"/>
                <a:gd name="T75" fmla="*/ 27 h 86"/>
                <a:gd name="T76" fmla="*/ 59 w 86"/>
                <a:gd name="T77" fmla="*/ 25 h 86"/>
                <a:gd name="T78" fmla="*/ 69 w 86"/>
                <a:gd name="T79" fmla="*/ 25 h 86"/>
                <a:gd name="T80" fmla="*/ 69 w 86"/>
                <a:gd name="T81" fmla="*/ 30 h 86"/>
                <a:gd name="T82" fmla="*/ 71 w 86"/>
                <a:gd name="T83" fmla="*/ 33 h 86"/>
                <a:gd name="T84" fmla="*/ 73 w 86"/>
                <a:gd name="T85" fmla="*/ 34 h 86"/>
                <a:gd name="T86" fmla="*/ 74 w 86"/>
                <a:gd name="T87" fmla="*/ 33 h 86"/>
                <a:gd name="T88" fmla="*/ 84 w 86"/>
                <a:gd name="T89" fmla="*/ 21 h 86"/>
                <a:gd name="T90" fmla="*/ 86 w 86"/>
                <a:gd name="T91" fmla="*/ 17 h 86"/>
                <a:gd name="T92" fmla="*/ 84 w 86"/>
                <a:gd name="T93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86">
                  <a:moveTo>
                    <a:pt x="84" y="13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70" y="2"/>
                    <a:pt x="69" y="3"/>
                    <a:pt x="69" y="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0"/>
                    <a:pt x="5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3"/>
                    <a:pt x="45" y="2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0"/>
                    <a:pt x="36" y="19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1"/>
                    <a:pt x="30" y="51"/>
                    <a:pt x="31" y="51"/>
                  </a:cubicBezTo>
                  <a:cubicBezTo>
                    <a:pt x="32" y="51"/>
                    <a:pt x="33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6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9" y="86"/>
                    <a:pt x="59" y="86"/>
                    <a:pt x="59" y="8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1" y="41"/>
                    <a:pt x="62" y="40"/>
                    <a:pt x="62" y="3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1" y="28"/>
                    <a:pt x="59" y="27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1"/>
                    <a:pt x="70" y="33"/>
                    <a:pt x="71" y="33"/>
                  </a:cubicBezTo>
                  <a:cubicBezTo>
                    <a:pt x="71" y="34"/>
                    <a:pt x="72" y="34"/>
                    <a:pt x="73" y="34"/>
                  </a:cubicBezTo>
                  <a:cubicBezTo>
                    <a:pt x="73" y="34"/>
                    <a:pt x="74" y="34"/>
                    <a:pt x="74" y="3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5" y="21"/>
                    <a:pt x="86" y="19"/>
                    <a:pt x="86" y="17"/>
                  </a:cubicBezTo>
                  <a:cubicBezTo>
                    <a:pt x="86" y="16"/>
                    <a:pt x="85" y="14"/>
                    <a:pt x="84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4"/>
            <p:cNvSpPr>
              <a:spLocks noEditPoints="1"/>
            </p:cNvSpPr>
            <p:nvPr/>
          </p:nvSpPr>
          <p:spPr bwMode="auto">
            <a:xfrm>
              <a:off x="301626" y="3686176"/>
              <a:ext cx="341313" cy="323850"/>
            </a:xfrm>
            <a:custGeom>
              <a:avLst/>
              <a:gdLst>
                <a:gd name="T0" fmla="*/ 90 w 91"/>
                <a:gd name="T1" fmla="*/ 63 h 86"/>
                <a:gd name="T2" fmla="*/ 85 w 91"/>
                <a:gd name="T3" fmla="*/ 54 h 86"/>
                <a:gd name="T4" fmla="*/ 82 w 91"/>
                <a:gd name="T5" fmla="*/ 52 h 86"/>
                <a:gd name="T6" fmla="*/ 60 w 91"/>
                <a:gd name="T7" fmla="*/ 54 h 86"/>
                <a:gd name="T8" fmla="*/ 43 w 91"/>
                <a:gd name="T9" fmla="*/ 23 h 86"/>
                <a:gd name="T10" fmla="*/ 62 w 91"/>
                <a:gd name="T11" fmla="*/ 27 h 86"/>
                <a:gd name="T12" fmla="*/ 62 w 91"/>
                <a:gd name="T13" fmla="*/ 41 h 86"/>
                <a:gd name="T14" fmla="*/ 65 w 91"/>
                <a:gd name="T15" fmla="*/ 44 h 86"/>
                <a:gd name="T16" fmla="*/ 69 w 91"/>
                <a:gd name="T17" fmla="*/ 41 h 86"/>
                <a:gd name="T18" fmla="*/ 69 w 91"/>
                <a:gd name="T19" fmla="*/ 24 h 86"/>
                <a:gd name="T20" fmla="*/ 66 w 91"/>
                <a:gd name="T21" fmla="*/ 20 h 86"/>
                <a:gd name="T22" fmla="*/ 41 w 91"/>
                <a:gd name="T23" fmla="*/ 15 h 86"/>
                <a:gd name="T24" fmla="*/ 38 w 91"/>
                <a:gd name="T25" fmla="*/ 15 h 86"/>
                <a:gd name="T26" fmla="*/ 17 w 91"/>
                <a:gd name="T27" fmla="*/ 25 h 86"/>
                <a:gd name="T28" fmla="*/ 7 w 91"/>
                <a:gd name="T29" fmla="*/ 15 h 86"/>
                <a:gd name="T30" fmla="*/ 2 w 91"/>
                <a:gd name="T31" fmla="*/ 15 h 86"/>
                <a:gd name="T32" fmla="*/ 2 w 91"/>
                <a:gd name="T33" fmla="*/ 20 h 86"/>
                <a:gd name="T34" fmla="*/ 14 w 91"/>
                <a:gd name="T35" fmla="*/ 31 h 86"/>
                <a:gd name="T36" fmla="*/ 17 w 91"/>
                <a:gd name="T37" fmla="*/ 32 h 86"/>
                <a:gd name="T38" fmla="*/ 33 w 91"/>
                <a:gd name="T39" fmla="*/ 26 h 86"/>
                <a:gd name="T40" fmla="*/ 43 w 91"/>
                <a:gd name="T41" fmla="*/ 46 h 86"/>
                <a:gd name="T42" fmla="*/ 34 w 91"/>
                <a:gd name="T43" fmla="*/ 56 h 86"/>
                <a:gd name="T44" fmla="*/ 33 w 91"/>
                <a:gd name="T45" fmla="*/ 58 h 86"/>
                <a:gd name="T46" fmla="*/ 31 w 91"/>
                <a:gd name="T47" fmla="*/ 79 h 86"/>
                <a:gd name="T48" fmla="*/ 24 w 91"/>
                <a:gd name="T49" fmla="*/ 79 h 86"/>
                <a:gd name="T50" fmla="*/ 21 w 91"/>
                <a:gd name="T51" fmla="*/ 83 h 86"/>
                <a:gd name="T52" fmla="*/ 24 w 91"/>
                <a:gd name="T53" fmla="*/ 86 h 86"/>
                <a:gd name="T54" fmla="*/ 34 w 91"/>
                <a:gd name="T55" fmla="*/ 86 h 86"/>
                <a:gd name="T56" fmla="*/ 37 w 91"/>
                <a:gd name="T57" fmla="*/ 83 h 86"/>
                <a:gd name="T58" fmla="*/ 39 w 91"/>
                <a:gd name="T59" fmla="*/ 60 h 86"/>
                <a:gd name="T60" fmla="*/ 50 w 91"/>
                <a:gd name="T61" fmla="*/ 53 h 86"/>
                <a:gd name="T62" fmla="*/ 56 w 91"/>
                <a:gd name="T63" fmla="*/ 59 h 86"/>
                <a:gd name="T64" fmla="*/ 59 w 91"/>
                <a:gd name="T65" fmla="*/ 61 h 86"/>
                <a:gd name="T66" fmla="*/ 80 w 91"/>
                <a:gd name="T67" fmla="*/ 59 h 86"/>
                <a:gd name="T68" fmla="*/ 84 w 91"/>
                <a:gd name="T69" fmla="*/ 66 h 86"/>
                <a:gd name="T70" fmla="*/ 87 w 91"/>
                <a:gd name="T71" fmla="*/ 68 h 86"/>
                <a:gd name="T72" fmla="*/ 89 w 91"/>
                <a:gd name="T73" fmla="*/ 68 h 86"/>
                <a:gd name="T74" fmla="*/ 90 w 91"/>
                <a:gd name="T75" fmla="*/ 63 h 86"/>
                <a:gd name="T76" fmla="*/ 32 w 91"/>
                <a:gd name="T77" fmla="*/ 15 h 86"/>
                <a:gd name="T78" fmla="*/ 39 w 91"/>
                <a:gd name="T79" fmla="*/ 8 h 86"/>
                <a:gd name="T80" fmla="*/ 32 w 91"/>
                <a:gd name="T81" fmla="*/ 0 h 86"/>
                <a:gd name="T82" fmla="*/ 24 w 91"/>
                <a:gd name="T83" fmla="*/ 8 h 86"/>
                <a:gd name="T84" fmla="*/ 32 w 91"/>
                <a:gd name="T85" fmla="*/ 1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1" h="86">
                  <a:moveTo>
                    <a:pt x="90" y="63"/>
                  </a:moveTo>
                  <a:cubicBezTo>
                    <a:pt x="85" y="54"/>
                    <a:pt x="85" y="54"/>
                    <a:pt x="85" y="54"/>
                  </a:cubicBezTo>
                  <a:cubicBezTo>
                    <a:pt x="84" y="52"/>
                    <a:pt x="83" y="52"/>
                    <a:pt x="82" y="52"/>
                  </a:cubicBezTo>
                  <a:cubicBezTo>
                    <a:pt x="74" y="52"/>
                    <a:pt x="67" y="52"/>
                    <a:pt x="60" y="54"/>
                  </a:cubicBezTo>
                  <a:cubicBezTo>
                    <a:pt x="56" y="43"/>
                    <a:pt x="51" y="33"/>
                    <a:pt x="43" y="23"/>
                  </a:cubicBezTo>
                  <a:cubicBezTo>
                    <a:pt x="49" y="25"/>
                    <a:pt x="55" y="27"/>
                    <a:pt x="62" y="27"/>
                  </a:cubicBezTo>
                  <a:cubicBezTo>
                    <a:pt x="61" y="31"/>
                    <a:pt x="60" y="36"/>
                    <a:pt x="62" y="41"/>
                  </a:cubicBezTo>
                  <a:cubicBezTo>
                    <a:pt x="62" y="42"/>
                    <a:pt x="63" y="44"/>
                    <a:pt x="65" y="44"/>
                  </a:cubicBezTo>
                  <a:cubicBezTo>
                    <a:pt x="67" y="44"/>
                    <a:pt x="69" y="42"/>
                    <a:pt x="69" y="41"/>
                  </a:cubicBezTo>
                  <a:cubicBezTo>
                    <a:pt x="69" y="35"/>
                    <a:pt x="69" y="29"/>
                    <a:pt x="69" y="24"/>
                  </a:cubicBezTo>
                  <a:cubicBezTo>
                    <a:pt x="69" y="22"/>
                    <a:pt x="67" y="21"/>
                    <a:pt x="66" y="20"/>
                  </a:cubicBezTo>
                  <a:cubicBezTo>
                    <a:pt x="58" y="18"/>
                    <a:pt x="49" y="16"/>
                    <a:pt x="41" y="15"/>
                  </a:cubicBezTo>
                  <a:cubicBezTo>
                    <a:pt x="40" y="15"/>
                    <a:pt x="39" y="15"/>
                    <a:pt x="38" y="15"/>
                  </a:cubicBezTo>
                  <a:cubicBezTo>
                    <a:pt x="30" y="18"/>
                    <a:pt x="23" y="21"/>
                    <a:pt x="17" y="25"/>
                  </a:cubicBezTo>
                  <a:cubicBezTo>
                    <a:pt x="14" y="20"/>
                    <a:pt x="10" y="17"/>
                    <a:pt x="7" y="15"/>
                  </a:cubicBezTo>
                  <a:cubicBezTo>
                    <a:pt x="5" y="13"/>
                    <a:pt x="3" y="13"/>
                    <a:pt x="2" y="15"/>
                  </a:cubicBezTo>
                  <a:cubicBezTo>
                    <a:pt x="0" y="16"/>
                    <a:pt x="0" y="18"/>
                    <a:pt x="2" y="20"/>
                  </a:cubicBezTo>
                  <a:cubicBezTo>
                    <a:pt x="5" y="24"/>
                    <a:pt x="8" y="28"/>
                    <a:pt x="14" y="31"/>
                  </a:cubicBezTo>
                  <a:cubicBezTo>
                    <a:pt x="15" y="32"/>
                    <a:pt x="16" y="33"/>
                    <a:pt x="17" y="32"/>
                  </a:cubicBezTo>
                  <a:cubicBezTo>
                    <a:pt x="23" y="31"/>
                    <a:pt x="28" y="29"/>
                    <a:pt x="33" y="26"/>
                  </a:cubicBezTo>
                  <a:cubicBezTo>
                    <a:pt x="32" y="32"/>
                    <a:pt x="37" y="39"/>
                    <a:pt x="43" y="46"/>
                  </a:cubicBezTo>
                  <a:cubicBezTo>
                    <a:pt x="39" y="49"/>
                    <a:pt x="36" y="52"/>
                    <a:pt x="34" y="56"/>
                  </a:cubicBezTo>
                  <a:cubicBezTo>
                    <a:pt x="33" y="57"/>
                    <a:pt x="33" y="57"/>
                    <a:pt x="33" y="58"/>
                  </a:cubicBezTo>
                  <a:cubicBezTo>
                    <a:pt x="31" y="65"/>
                    <a:pt x="30" y="72"/>
                    <a:pt x="31" y="79"/>
                  </a:cubicBezTo>
                  <a:cubicBezTo>
                    <a:pt x="24" y="79"/>
                    <a:pt x="24" y="79"/>
                    <a:pt x="24" y="79"/>
                  </a:cubicBezTo>
                  <a:cubicBezTo>
                    <a:pt x="22" y="79"/>
                    <a:pt x="21" y="81"/>
                    <a:pt x="21" y="83"/>
                  </a:cubicBezTo>
                  <a:cubicBezTo>
                    <a:pt x="21" y="85"/>
                    <a:pt x="22" y="86"/>
                    <a:pt x="24" y="86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6" y="86"/>
                    <a:pt x="37" y="85"/>
                    <a:pt x="37" y="83"/>
                  </a:cubicBezTo>
                  <a:cubicBezTo>
                    <a:pt x="39" y="76"/>
                    <a:pt x="40" y="68"/>
                    <a:pt x="39" y="60"/>
                  </a:cubicBezTo>
                  <a:cubicBezTo>
                    <a:pt x="44" y="59"/>
                    <a:pt x="47" y="56"/>
                    <a:pt x="50" y="53"/>
                  </a:cubicBezTo>
                  <a:cubicBezTo>
                    <a:pt x="52" y="55"/>
                    <a:pt x="54" y="57"/>
                    <a:pt x="56" y="59"/>
                  </a:cubicBezTo>
                  <a:cubicBezTo>
                    <a:pt x="56" y="61"/>
                    <a:pt x="58" y="61"/>
                    <a:pt x="59" y="61"/>
                  </a:cubicBezTo>
                  <a:cubicBezTo>
                    <a:pt x="66" y="62"/>
                    <a:pt x="74" y="61"/>
                    <a:pt x="80" y="59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5" y="67"/>
                    <a:pt x="86" y="68"/>
                    <a:pt x="87" y="68"/>
                  </a:cubicBezTo>
                  <a:cubicBezTo>
                    <a:pt x="88" y="68"/>
                    <a:pt x="88" y="68"/>
                    <a:pt x="89" y="68"/>
                  </a:cubicBezTo>
                  <a:cubicBezTo>
                    <a:pt x="91" y="67"/>
                    <a:pt x="91" y="65"/>
                    <a:pt x="90" y="63"/>
                  </a:cubicBezTo>
                  <a:close/>
                  <a:moveTo>
                    <a:pt x="32" y="15"/>
                  </a:moveTo>
                  <a:cubicBezTo>
                    <a:pt x="36" y="15"/>
                    <a:pt x="39" y="12"/>
                    <a:pt x="39" y="8"/>
                  </a:cubicBezTo>
                  <a:cubicBezTo>
                    <a:pt x="39" y="4"/>
                    <a:pt x="36" y="0"/>
                    <a:pt x="32" y="0"/>
                  </a:cubicBezTo>
                  <a:cubicBezTo>
                    <a:pt x="28" y="0"/>
                    <a:pt x="24" y="4"/>
                    <a:pt x="24" y="8"/>
                  </a:cubicBezTo>
                  <a:cubicBezTo>
                    <a:pt x="24" y="12"/>
                    <a:pt x="28" y="15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5"/>
            <p:cNvSpPr>
              <a:spLocks noEditPoints="1"/>
            </p:cNvSpPr>
            <p:nvPr/>
          </p:nvSpPr>
          <p:spPr bwMode="auto">
            <a:xfrm>
              <a:off x="1006476" y="3686176"/>
              <a:ext cx="341313" cy="323850"/>
            </a:xfrm>
            <a:custGeom>
              <a:avLst/>
              <a:gdLst>
                <a:gd name="T0" fmla="*/ 2 w 91"/>
                <a:gd name="T1" fmla="*/ 68 h 86"/>
                <a:gd name="T2" fmla="*/ 4 w 91"/>
                <a:gd name="T3" fmla="*/ 68 h 86"/>
                <a:gd name="T4" fmla="*/ 7 w 91"/>
                <a:gd name="T5" fmla="*/ 66 h 86"/>
                <a:gd name="T6" fmla="*/ 11 w 91"/>
                <a:gd name="T7" fmla="*/ 59 h 86"/>
                <a:gd name="T8" fmla="*/ 32 w 91"/>
                <a:gd name="T9" fmla="*/ 61 h 86"/>
                <a:gd name="T10" fmla="*/ 36 w 91"/>
                <a:gd name="T11" fmla="*/ 59 h 86"/>
                <a:gd name="T12" fmla="*/ 41 w 91"/>
                <a:gd name="T13" fmla="*/ 53 h 86"/>
                <a:gd name="T14" fmla="*/ 52 w 91"/>
                <a:gd name="T15" fmla="*/ 60 h 86"/>
                <a:gd name="T16" fmla="*/ 54 w 91"/>
                <a:gd name="T17" fmla="*/ 83 h 86"/>
                <a:gd name="T18" fmla="*/ 57 w 91"/>
                <a:gd name="T19" fmla="*/ 86 h 86"/>
                <a:gd name="T20" fmla="*/ 67 w 91"/>
                <a:gd name="T21" fmla="*/ 86 h 86"/>
                <a:gd name="T22" fmla="*/ 70 w 91"/>
                <a:gd name="T23" fmla="*/ 83 h 86"/>
                <a:gd name="T24" fmla="*/ 67 w 91"/>
                <a:gd name="T25" fmla="*/ 79 h 86"/>
                <a:gd name="T26" fmla="*/ 60 w 91"/>
                <a:gd name="T27" fmla="*/ 79 h 86"/>
                <a:gd name="T28" fmla="*/ 58 w 91"/>
                <a:gd name="T29" fmla="*/ 58 h 86"/>
                <a:gd name="T30" fmla="*/ 57 w 91"/>
                <a:gd name="T31" fmla="*/ 56 h 86"/>
                <a:gd name="T32" fmla="*/ 48 w 91"/>
                <a:gd name="T33" fmla="*/ 46 h 86"/>
                <a:gd name="T34" fmla="*/ 58 w 91"/>
                <a:gd name="T35" fmla="*/ 26 h 86"/>
                <a:gd name="T36" fmla="*/ 74 w 91"/>
                <a:gd name="T37" fmla="*/ 32 h 86"/>
                <a:gd name="T38" fmla="*/ 78 w 91"/>
                <a:gd name="T39" fmla="*/ 31 h 86"/>
                <a:gd name="T40" fmla="*/ 89 w 91"/>
                <a:gd name="T41" fmla="*/ 20 h 86"/>
                <a:gd name="T42" fmla="*/ 89 w 91"/>
                <a:gd name="T43" fmla="*/ 15 h 86"/>
                <a:gd name="T44" fmla="*/ 84 w 91"/>
                <a:gd name="T45" fmla="*/ 15 h 86"/>
                <a:gd name="T46" fmla="*/ 74 w 91"/>
                <a:gd name="T47" fmla="*/ 25 h 86"/>
                <a:gd name="T48" fmla="*/ 53 w 91"/>
                <a:gd name="T49" fmla="*/ 15 h 86"/>
                <a:gd name="T50" fmla="*/ 51 w 91"/>
                <a:gd name="T51" fmla="*/ 15 h 86"/>
                <a:gd name="T52" fmla="*/ 25 w 91"/>
                <a:gd name="T53" fmla="*/ 20 h 86"/>
                <a:gd name="T54" fmla="*/ 23 w 91"/>
                <a:gd name="T55" fmla="*/ 24 h 86"/>
                <a:gd name="T56" fmla="*/ 23 w 91"/>
                <a:gd name="T57" fmla="*/ 41 h 86"/>
                <a:gd name="T58" fmla="*/ 26 w 91"/>
                <a:gd name="T59" fmla="*/ 44 h 86"/>
                <a:gd name="T60" fmla="*/ 29 w 91"/>
                <a:gd name="T61" fmla="*/ 41 h 86"/>
                <a:gd name="T62" fmla="*/ 29 w 91"/>
                <a:gd name="T63" fmla="*/ 27 h 86"/>
                <a:gd name="T64" fmla="*/ 48 w 91"/>
                <a:gd name="T65" fmla="*/ 23 h 86"/>
                <a:gd name="T66" fmla="*/ 31 w 91"/>
                <a:gd name="T67" fmla="*/ 54 h 86"/>
                <a:gd name="T68" fmla="*/ 9 w 91"/>
                <a:gd name="T69" fmla="*/ 52 h 86"/>
                <a:gd name="T70" fmla="*/ 6 w 91"/>
                <a:gd name="T71" fmla="*/ 54 h 86"/>
                <a:gd name="T72" fmla="*/ 1 w 91"/>
                <a:gd name="T73" fmla="*/ 63 h 86"/>
                <a:gd name="T74" fmla="*/ 2 w 91"/>
                <a:gd name="T75" fmla="*/ 68 h 86"/>
                <a:gd name="T76" fmla="*/ 67 w 91"/>
                <a:gd name="T77" fmla="*/ 8 h 86"/>
                <a:gd name="T78" fmla="*/ 59 w 91"/>
                <a:gd name="T79" fmla="*/ 0 h 86"/>
                <a:gd name="T80" fmla="*/ 52 w 91"/>
                <a:gd name="T81" fmla="*/ 8 h 86"/>
                <a:gd name="T82" fmla="*/ 59 w 91"/>
                <a:gd name="T83" fmla="*/ 15 h 86"/>
                <a:gd name="T84" fmla="*/ 67 w 91"/>
                <a:gd name="T85" fmla="*/ 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1" h="86">
                  <a:moveTo>
                    <a:pt x="2" y="68"/>
                  </a:moveTo>
                  <a:cubicBezTo>
                    <a:pt x="3" y="68"/>
                    <a:pt x="3" y="68"/>
                    <a:pt x="4" y="68"/>
                  </a:cubicBezTo>
                  <a:cubicBezTo>
                    <a:pt x="5" y="68"/>
                    <a:pt x="6" y="67"/>
                    <a:pt x="7" y="66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7" y="61"/>
                    <a:pt x="25" y="62"/>
                    <a:pt x="32" y="61"/>
                  </a:cubicBezTo>
                  <a:cubicBezTo>
                    <a:pt x="34" y="61"/>
                    <a:pt x="35" y="61"/>
                    <a:pt x="36" y="59"/>
                  </a:cubicBezTo>
                  <a:cubicBezTo>
                    <a:pt x="37" y="57"/>
                    <a:pt x="39" y="55"/>
                    <a:pt x="41" y="53"/>
                  </a:cubicBezTo>
                  <a:cubicBezTo>
                    <a:pt x="44" y="56"/>
                    <a:pt x="47" y="59"/>
                    <a:pt x="52" y="60"/>
                  </a:cubicBezTo>
                  <a:cubicBezTo>
                    <a:pt x="51" y="68"/>
                    <a:pt x="52" y="76"/>
                    <a:pt x="54" y="83"/>
                  </a:cubicBezTo>
                  <a:cubicBezTo>
                    <a:pt x="54" y="85"/>
                    <a:pt x="55" y="86"/>
                    <a:pt x="57" y="86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69" y="86"/>
                    <a:pt x="70" y="85"/>
                    <a:pt x="70" y="83"/>
                  </a:cubicBezTo>
                  <a:cubicBezTo>
                    <a:pt x="70" y="81"/>
                    <a:pt x="69" y="79"/>
                    <a:pt x="67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72"/>
                    <a:pt x="60" y="65"/>
                    <a:pt x="58" y="58"/>
                  </a:cubicBezTo>
                  <a:cubicBezTo>
                    <a:pt x="58" y="57"/>
                    <a:pt x="58" y="57"/>
                    <a:pt x="57" y="56"/>
                  </a:cubicBezTo>
                  <a:cubicBezTo>
                    <a:pt x="55" y="52"/>
                    <a:pt x="52" y="49"/>
                    <a:pt x="48" y="46"/>
                  </a:cubicBezTo>
                  <a:cubicBezTo>
                    <a:pt x="54" y="39"/>
                    <a:pt x="59" y="32"/>
                    <a:pt x="58" y="26"/>
                  </a:cubicBezTo>
                  <a:cubicBezTo>
                    <a:pt x="63" y="29"/>
                    <a:pt x="68" y="31"/>
                    <a:pt x="74" y="32"/>
                  </a:cubicBezTo>
                  <a:cubicBezTo>
                    <a:pt x="75" y="33"/>
                    <a:pt x="77" y="32"/>
                    <a:pt x="78" y="31"/>
                  </a:cubicBezTo>
                  <a:cubicBezTo>
                    <a:pt x="83" y="28"/>
                    <a:pt x="87" y="24"/>
                    <a:pt x="89" y="20"/>
                  </a:cubicBezTo>
                  <a:cubicBezTo>
                    <a:pt x="91" y="18"/>
                    <a:pt x="91" y="16"/>
                    <a:pt x="89" y="15"/>
                  </a:cubicBezTo>
                  <a:cubicBezTo>
                    <a:pt x="88" y="13"/>
                    <a:pt x="86" y="13"/>
                    <a:pt x="84" y="15"/>
                  </a:cubicBezTo>
                  <a:cubicBezTo>
                    <a:pt x="81" y="17"/>
                    <a:pt x="77" y="20"/>
                    <a:pt x="74" y="25"/>
                  </a:cubicBezTo>
                  <a:cubicBezTo>
                    <a:pt x="68" y="21"/>
                    <a:pt x="61" y="18"/>
                    <a:pt x="53" y="15"/>
                  </a:cubicBezTo>
                  <a:cubicBezTo>
                    <a:pt x="52" y="15"/>
                    <a:pt x="51" y="15"/>
                    <a:pt x="51" y="15"/>
                  </a:cubicBezTo>
                  <a:cubicBezTo>
                    <a:pt x="42" y="16"/>
                    <a:pt x="33" y="18"/>
                    <a:pt x="25" y="20"/>
                  </a:cubicBezTo>
                  <a:cubicBezTo>
                    <a:pt x="24" y="21"/>
                    <a:pt x="23" y="22"/>
                    <a:pt x="23" y="24"/>
                  </a:cubicBezTo>
                  <a:cubicBezTo>
                    <a:pt x="22" y="29"/>
                    <a:pt x="22" y="35"/>
                    <a:pt x="23" y="41"/>
                  </a:cubicBezTo>
                  <a:cubicBezTo>
                    <a:pt x="23" y="42"/>
                    <a:pt x="24" y="44"/>
                    <a:pt x="26" y="44"/>
                  </a:cubicBezTo>
                  <a:cubicBezTo>
                    <a:pt x="28" y="44"/>
                    <a:pt x="29" y="42"/>
                    <a:pt x="29" y="41"/>
                  </a:cubicBezTo>
                  <a:cubicBezTo>
                    <a:pt x="31" y="36"/>
                    <a:pt x="30" y="31"/>
                    <a:pt x="29" y="27"/>
                  </a:cubicBezTo>
                  <a:cubicBezTo>
                    <a:pt x="36" y="27"/>
                    <a:pt x="42" y="25"/>
                    <a:pt x="48" y="23"/>
                  </a:cubicBezTo>
                  <a:cubicBezTo>
                    <a:pt x="40" y="33"/>
                    <a:pt x="35" y="43"/>
                    <a:pt x="31" y="54"/>
                  </a:cubicBezTo>
                  <a:cubicBezTo>
                    <a:pt x="24" y="52"/>
                    <a:pt x="17" y="52"/>
                    <a:pt x="9" y="52"/>
                  </a:cubicBezTo>
                  <a:cubicBezTo>
                    <a:pt x="8" y="52"/>
                    <a:pt x="7" y="52"/>
                    <a:pt x="6" y="54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5"/>
                    <a:pt x="0" y="67"/>
                    <a:pt x="2" y="68"/>
                  </a:cubicBezTo>
                  <a:close/>
                  <a:moveTo>
                    <a:pt x="67" y="8"/>
                  </a:moveTo>
                  <a:cubicBezTo>
                    <a:pt x="67" y="4"/>
                    <a:pt x="63" y="0"/>
                    <a:pt x="59" y="0"/>
                  </a:cubicBezTo>
                  <a:cubicBezTo>
                    <a:pt x="55" y="0"/>
                    <a:pt x="52" y="4"/>
                    <a:pt x="52" y="8"/>
                  </a:cubicBezTo>
                  <a:cubicBezTo>
                    <a:pt x="52" y="12"/>
                    <a:pt x="55" y="15"/>
                    <a:pt x="59" y="15"/>
                  </a:cubicBezTo>
                  <a:cubicBezTo>
                    <a:pt x="63" y="15"/>
                    <a:pt x="67" y="12"/>
                    <a:pt x="67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6"/>
            <p:cNvSpPr>
              <a:spLocks noEditPoints="1"/>
            </p:cNvSpPr>
            <p:nvPr/>
          </p:nvSpPr>
          <p:spPr bwMode="auto">
            <a:xfrm>
              <a:off x="9451976" y="3708401"/>
              <a:ext cx="336550" cy="301625"/>
            </a:xfrm>
            <a:custGeom>
              <a:avLst/>
              <a:gdLst>
                <a:gd name="T0" fmla="*/ 87 w 90"/>
                <a:gd name="T1" fmla="*/ 72 h 80"/>
                <a:gd name="T2" fmla="*/ 81 w 90"/>
                <a:gd name="T3" fmla="*/ 72 h 80"/>
                <a:gd name="T4" fmla="*/ 81 w 90"/>
                <a:gd name="T5" fmla="*/ 27 h 80"/>
                <a:gd name="T6" fmla="*/ 87 w 90"/>
                <a:gd name="T7" fmla="*/ 27 h 80"/>
                <a:gd name="T8" fmla="*/ 87 w 90"/>
                <a:gd name="T9" fmla="*/ 26 h 80"/>
                <a:gd name="T10" fmla="*/ 45 w 90"/>
                <a:gd name="T11" fmla="*/ 0 h 80"/>
                <a:gd name="T12" fmla="*/ 2 w 90"/>
                <a:gd name="T13" fmla="*/ 26 h 80"/>
                <a:gd name="T14" fmla="*/ 3 w 90"/>
                <a:gd name="T15" fmla="*/ 27 h 80"/>
                <a:gd name="T16" fmla="*/ 9 w 90"/>
                <a:gd name="T17" fmla="*/ 27 h 80"/>
                <a:gd name="T18" fmla="*/ 9 w 90"/>
                <a:gd name="T19" fmla="*/ 72 h 80"/>
                <a:gd name="T20" fmla="*/ 3 w 90"/>
                <a:gd name="T21" fmla="*/ 72 h 80"/>
                <a:gd name="T22" fmla="*/ 0 w 90"/>
                <a:gd name="T23" fmla="*/ 74 h 80"/>
                <a:gd name="T24" fmla="*/ 0 w 90"/>
                <a:gd name="T25" fmla="*/ 78 h 80"/>
                <a:gd name="T26" fmla="*/ 3 w 90"/>
                <a:gd name="T27" fmla="*/ 80 h 80"/>
                <a:gd name="T28" fmla="*/ 87 w 90"/>
                <a:gd name="T29" fmla="*/ 80 h 80"/>
                <a:gd name="T30" fmla="*/ 90 w 90"/>
                <a:gd name="T31" fmla="*/ 78 h 80"/>
                <a:gd name="T32" fmla="*/ 90 w 90"/>
                <a:gd name="T33" fmla="*/ 74 h 80"/>
                <a:gd name="T34" fmla="*/ 87 w 90"/>
                <a:gd name="T35" fmla="*/ 72 h 80"/>
                <a:gd name="T36" fmla="*/ 72 w 90"/>
                <a:gd name="T37" fmla="*/ 72 h 80"/>
                <a:gd name="T38" fmla="*/ 60 w 90"/>
                <a:gd name="T39" fmla="*/ 72 h 80"/>
                <a:gd name="T40" fmla="*/ 60 w 90"/>
                <a:gd name="T41" fmla="*/ 27 h 80"/>
                <a:gd name="T42" fmla="*/ 72 w 90"/>
                <a:gd name="T43" fmla="*/ 27 h 80"/>
                <a:gd name="T44" fmla="*/ 72 w 90"/>
                <a:gd name="T45" fmla="*/ 72 h 80"/>
                <a:gd name="T46" fmla="*/ 51 w 90"/>
                <a:gd name="T47" fmla="*/ 27 h 80"/>
                <a:gd name="T48" fmla="*/ 51 w 90"/>
                <a:gd name="T49" fmla="*/ 72 h 80"/>
                <a:gd name="T50" fmla="*/ 39 w 90"/>
                <a:gd name="T51" fmla="*/ 72 h 80"/>
                <a:gd name="T52" fmla="*/ 39 w 90"/>
                <a:gd name="T53" fmla="*/ 27 h 80"/>
                <a:gd name="T54" fmla="*/ 51 w 90"/>
                <a:gd name="T55" fmla="*/ 27 h 80"/>
                <a:gd name="T56" fmla="*/ 18 w 90"/>
                <a:gd name="T57" fmla="*/ 27 h 80"/>
                <a:gd name="T58" fmla="*/ 30 w 90"/>
                <a:gd name="T59" fmla="*/ 27 h 80"/>
                <a:gd name="T60" fmla="*/ 30 w 90"/>
                <a:gd name="T61" fmla="*/ 72 h 80"/>
                <a:gd name="T62" fmla="*/ 18 w 90"/>
                <a:gd name="T63" fmla="*/ 72 h 80"/>
                <a:gd name="T64" fmla="*/ 18 w 90"/>
                <a:gd name="T65" fmla="*/ 2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0" h="80">
                  <a:moveTo>
                    <a:pt x="87" y="72"/>
                  </a:moveTo>
                  <a:cubicBezTo>
                    <a:pt x="81" y="72"/>
                    <a:pt x="81" y="72"/>
                    <a:pt x="81" y="72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8" y="27"/>
                    <a:pt x="89" y="26"/>
                    <a:pt x="87" y="26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6"/>
                    <a:pt x="1" y="27"/>
                    <a:pt x="3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1" y="72"/>
                    <a:pt x="0" y="73"/>
                    <a:pt x="0" y="74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1" y="80"/>
                    <a:pt x="3" y="80"/>
                  </a:cubicBezTo>
                  <a:cubicBezTo>
                    <a:pt x="87" y="80"/>
                    <a:pt x="87" y="80"/>
                    <a:pt x="87" y="80"/>
                  </a:cubicBezTo>
                  <a:cubicBezTo>
                    <a:pt x="88" y="80"/>
                    <a:pt x="90" y="79"/>
                    <a:pt x="90" y="78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90" y="73"/>
                    <a:pt x="88" y="72"/>
                    <a:pt x="87" y="72"/>
                  </a:cubicBezTo>
                  <a:close/>
                  <a:moveTo>
                    <a:pt x="72" y="72"/>
                  </a:moveTo>
                  <a:cubicBezTo>
                    <a:pt x="60" y="72"/>
                    <a:pt x="60" y="72"/>
                    <a:pt x="60" y="72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72" y="27"/>
                    <a:pt x="72" y="27"/>
                    <a:pt x="72" y="27"/>
                  </a:cubicBezTo>
                  <a:lnTo>
                    <a:pt x="72" y="72"/>
                  </a:lnTo>
                  <a:close/>
                  <a:moveTo>
                    <a:pt x="51" y="27"/>
                  </a:moveTo>
                  <a:cubicBezTo>
                    <a:pt x="51" y="72"/>
                    <a:pt x="51" y="72"/>
                    <a:pt x="51" y="72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39" y="27"/>
                    <a:pt x="39" y="27"/>
                    <a:pt x="39" y="27"/>
                  </a:cubicBezTo>
                  <a:lnTo>
                    <a:pt x="51" y="27"/>
                  </a:lnTo>
                  <a:close/>
                  <a:moveTo>
                    <a:pt x="18" y="27"/>
                  </a:moveTo>
                  <a:cubicBezTo>
                    <a:pt x="30" y="27"/>
                    <a:pt x="30" y="27"/>
                    <a:pt x="30" y="27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18" y="72"/>
                    <a:pt x="18" y="72"/>
                    <a:pt x="18" y="72"/>
                  </a:cubicBezTo>
                  <a:lnTo>
                    <a:pt x="18" y="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7"/>
            <p:cNvSpPr>
              <a:spLocks noEditPoints="1"/>
            </p:cNvSpPr>
            <p:nvPr/>
          </p:nvSpPr>
          <p:spPr bwMode="auto">
            <a:xfrm>
              <a:off x="10160001" y="3776663"/>
              <a:ext cx="327025" cy="233363"/>
            </a:xfrm>
            <a:custGeom>
              <a:avLst/>
              <a:gdLst>
                <a:gd name="T0" fmla="*/ 45 w 87"/>
                <a:gd name="T1" fmla="*/ 33 h 62"/>
                <a:gd name="T2" fmla="*/ 45 w 87"/>
                <a:gd name="T3" fmla="*/ 33 h 62"/>
                <a:gd name="T4" fmla="*/ 44 w 87"/>
                <a:gd name="T5" fmla="*/ 33 h 62"/>
                <a:gd name="T6" fmla="*/ 44 w 87"/>
                <a:gd name="T7" fmla="*/ 33 h 62"/>
                <a:gd name="T8" fmla="*/ 43 w 87"/>
                <a:gd name="T9" fmla="*/ 33 h 62"/>
                <a:gd name="T10" fmla="*/ 43 w 87"/>
                <a:gd name="T11" fmla="*/ 33 h 62"/>
                <a:gd name="T12" fmla="*/ 43 w 87"/>
                <a:gd name="T13" fmla="*/ 33 h 62"/>
                <a:gd name="T14" fmla="*/ 43 w 87"/>
                <a:gd name="T15" fmla="*/ 33 h 62"/>
                <a:gd name="T16" fmla="*/ 43 w 87"/>
                <a:gd name="T17" fmla="*/ 33 h 62"/>
                <a:gd name="T18" fmla="*/ 43 w 87"/>
                <a:gd name="T19" fmla="*/ 33 h 62"/>
                <a:gd name="T20" fmla="*/ 43 w 87"/>
                <a:gd name="T21" fmla="*/ 33 h 62"/>
                <a:gd name="T22" fmla="*/ 42 w 87"/>
                <a:gd name="T23" fmla="*/ 33 h 62"/>
                <a:gd name="T24" fmla="*/ 42 w 87"/>
                <a:gd name="T25" fmla="*/ 33 h 62"/>
                <a:gd name="T26" fmla="*/ 0 w 87"/>
                <a:gd name="T27" fmla="*/ 5 h 62"/>
                <a:gd name="T28" fmla="*/ 0 w 87"/>
                <a:gd name="T29" fmla="*/ 60 h 62"/>
                <a:gd name="T30" fmla="*/ 3 w 87"/>
                <a:gd name="T31" fmla="*/ 62 h 62"/>
                <a:gd name="T32" fmla="*/ 84 w 87"/>
                <a:gd name="T33" fmla="*/ 62 h 62"/>
                <a:gd name="T34" fmla="*/ 87 w 87"/>
                <a:gd name="T35" fmla="*/ 60 h 62"/>
                <a:gd name="T36" fmla="*/ 87 w 87"/>
                <a:gd name="T37" fmla="*/ 5 h 62"/>
                <a:gd name="T38" fmla="*/ 45 w 87"/>
                <a:gd name="T39" fmla="*/ 33 h 62"/>
                <a:gd name="T40" fmla="*/ 43 w 87"/>
                <a:gd name="T41" fmla="*/ 28 h 62"/>
                <a:gd name="T42" fmla="*/ 86 w 87"/>
                <a:gd name="T43" fmla="*/ 0 h 62"/>
                <a:gd name="T44" fmla="*/ 86 w 87"/>
                <a:gd name="T45" fmla="*/ 0 h 62"/>
                <a:gd name="T46" fmla="*/ 84 w 87"/>
                <a:gd name="T47" fmla="*/ 0 h 62"/>
                <a:gd name="T48" fmla="*/ 3 w 87"/>
                <a:gd name="T49" fmla="*/ 0 h 62"/>
                <a:gd name="T50" fmla="*/ 1 w 87"/>
                <a:gd name="T51" fmla="*/ 0 h 62"/>
                <a:gd name="T52" fmla="*/ 1 w 87"/>
                <a:gd name="T53" fmla="*/ 0 h 62"/>
                <a:gd name="T54" fmla="*/ 43 w 87"/>
                <a:gd name="T55" fmla="*/ 2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7" h="62">
                  <a:moveTo>
                    <a:pt x="45" y="33"/>
                  </a:moveTo>
                  <a:cubicBezTo>
                    <a:pt x="45" y="33"/>
                    <a:pt x="45" y="33"/>
                    <a:pt x="45" y="33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4" y="33"/>
                    <a:pt x="44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1"/>
                    <a:pt x="1" y="62"/>
                    <a:pt x="3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6" y="62"/>
                    <a:pt x="87" y="61"/>
                    <a:pt x="87" y="60"/>
                  </a:cubicBezTo>
                  <a:cubicBezTo>
                    <a:pt x="87" y="5"/>
                    <a:pt x="87" y="5"/>
                    <a:pt x="87" y="5"/>
                  </a:cubicBezTo>
                  <a:lnTo>
                    <a:pt x="45" y="33"/>
                  </a:lnTo>
                  <a:close/>
                  <a:moveTo>
                    <a:pt x="43" y="28"/>
                  </a:moveTo>
                  <a:cubicBezTo>
                    <a:pt x="86" y="0"/>
                    <a:pt x="86" y="0"/>
                    <a:pt x="86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6" y="0"/>
                    <a:pt x="85" y="0"/>
                    <a:pt x="8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43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8"/>
            <p:cNvSpPr/>
            <p:nvPr/>
          </p:nvSpPr>
          <p:spPr bwMode="auto">
            <a:xfrm>
              <a:off x="10888663" y="3732213"/>
              <a:ext cx="277813" cy="280988"/>
            </a:xfrm>
            <a:custGeom>
              <a:avLst/>
              <a:gdLst>
                <a:gd name="T0" fmla="*/ 71 w 74"/>
                <a:gd name="T1" fmla="*/ 20 h 75"/>
                <a:gd name="T2" fmla="*/ 55 w 74"/>
                <a:gd name="T3" fmla="*/ 3 h 75"/>
                <a:gd name="T4" fmla="*/ 43 w 74"/>
                <a:gd name="T5" fmla="*/ 3 h 75"/>
                <a:gd name="T6" fmla="*/ 27 w 74"/>
                <a:gd name="T7" fmla="*/ 19 h 75"/>
                <a:gd name="T8" fmla="*/ 21 w 74"/>
                <a:gd name="T9" fmla="*/ 13 h 75"/>
                <a:gd name="T10" fmla="*/ 12 w 74"/>
                <a:gd name="T11" fmla="*/ 13 h 75"/>
                <a:gd name="T12" fmla="*/ 12 w 74"/>
                <a:gd name="T13" fmla="*/ 22 h 75"/>
                <a:gd name="T14" fmla="*/ 26 w 74"/>
                <a:gd name="T15" fmla="*/ 37 h 75"/>
                <a:gd name="T16" fmla="*/ 23 w 74"/>
                <a:gd name="T17" fmla="*/ 38 h 75"/>
                <a:gd name="T18" fmla="*/ 1 w 74"/>
                <a:gd name="T19" fmla="*/ 73 h 75"/>
                <a:gd name="T20" fmla="*/ 2 w 74"/>
                <a:gd name="T21" fmla="*/ 74 h 75"/>
                <a:gd name="T22" fmla="*/ 36 w 74"/>
                <a:gd name="T23" fmla="*/ 52 h 75"/>
                <a:gd name="T24" fmla="*/ 37 w 74"/>
                <a:gd name="T25" fmla="*/ 48 h 75"/>
                <a:gd name="T26" fmla="*/ 52 w 74"/>
                <a:gd name="T27" fmla="*/ 63 h 75"/>
                <a:gd name="T28" fmla="*/ 62 w 74"/>
                <a:gd name="T29" fmla="*/ 63 h 75"/>
                <a:gd name="T30" fmla="*/ 62 w 74"/>
                <a:gd name="T31" fmla="*/ 53 h 75"/>
                <a:gd name="T32" fmla="*/ 55 w 74"/>
                <a:gd name="T33" fmla="*/ 47 h 75"/>
                <a:gd name="T34" fmla="*/ 71 w 74"/>
                <a:gd name="T35" fmla="*/ 31 h 75"/>
                <a:gd name="T36" fmla="*/ 71 w 74"/>
                <a:gd name="T37" fmla="*/ 2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75">
                  <a:moveTo>
                    <a:pt x="71" y="20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2" y="0"/>
                    <a:pt x="46" y="0"/>
                    <a:pt x="43" y="3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9" y="10"/>
                    <a:pt x="14" y="10"/>
                    <a:pt x="12" y="13"/>
                  </a:cubicBezTo>
                  <a:cubicBezTo>
                    <a:pt x="9" y="15"/>
                    <a:pt x="9" y="20"/>
                    <a:pt x="12" y="22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6"/>
                    <a:pt x="24" y="37"/>
                    <a:pt x="23" y="38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74"/>
                    <a:pt x="0" y="75"/>
                    <a:pt x="2" y="74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8" y="51"/>
                    <a:pt x="38" y="49"/>
                    <a:pt x="37" y="4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5" y="66"/>
                    <a:pt x="59" y="66"/>
                    <a:pt x="62" y="63"/>
                  </a:cubicBezTo>
                  <a:cubicBezTo>
                    <a:pt x="64" y="60"/>
                    <a:pt x="64" y="56"/>
                    <a:pt x="62" y="53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4" y="28"/>
                    <a:pt x="74" y="23"/>
                    <a:pt x="71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9"/>
            <p:cNvSpPr>
              <a:spLocks noEditPoints="1"/>
            </p:cNvSpPr>
            <p:nvPr/>
          </p:nvSpPr>
          <p:spPr bwMode="auto">
            <a:xfrm>
              <a:off x="11579226" y="3746501"/>
              <a:ext cx="304800" cy="263525"/>
            </a:xfrm>
            <a:custGeom>
              <a:avLst/>
              <a:gdLst>
                <a:gd name="T0" fmla="*/ 18 w 81"/>
                <a:gd name="T1" fmla="*/ 47 h 70"/>
                <a:gd name="T2" fmla="*/ 17 w 81"/>
                <a:gd name="T3" fmla="*/ 46 h 70"/>
                <a:gd name="T4" fmla="*/ 13 w 81"/>
                <a:gd name="T5" fmla="*/ 46 h 70"/>
                <a:gd name="T6" fmla="*/ 14 w 81"/>
                <a:gd name="T7" fmla="*/ 48 h 70"/>
                <a:gd name="T8" fmla="*/ 70 w 81"/>
                <a:gd name="T9" fmla="*/ 48 h 70"/>
                <a:gd name="T10" fmla="*/ 62 w 81"/>
                <a:gd name="T11" fmla="*/ 50 h 70"/>
                <a:gd name="T12" fmla="*/ 60 w 81"/>
                <a:gd name="T13" fmla="*/ 44 h 70"/>
                <a:gd name="T14" fmla="*/ 21 w 81"/>
                <a:gd name="T15" fmla="*/ 48 h 70"/>
                <a:gd name="T16" fmla="*/ 12 w 81"/>
                <a:gd name="T17" fmla="*/ 50 h 70"/>
                <a:gd name="T18" fmla="*/ 11 w 81"/>
                <a:gd name="T19" fmla="*/ 44 h 70"/>
                <a:gd name="T20" fmla="*/ 0 w 81"/>
                <a:gd name="T21" fmla="*/ 67 h 70"/>
                <a:gd name="T22" fmla="*/ 78 w 81"/>
                <a:gd name="T23" fmla="*/ 70 h 70"/>
                <a:gd name="T24" fmla="*/ 81 w 81"/>
                <a:gd name="T25" fmla="*/ 44 h 70"/>
                <a:gd name="T26" fmla="*/ 70 w 81"/>
                <a:gd name="T27" fmla="*/ 48 h 70"/>
                <a:gd name="T28" fmla="*/ 67 w 81"/>
                <a:gd name="T29" fmla="*/ 47 h 70"/>
                <a:gd name="T30" fmla="*/ 66 w 81"/>
                <a:gd name="T31" fmla="*/ 46 h 70"/>
                <a:gd name="T32" fmla="*/ 63 w 81"/>
                <a:gd name="T33" fmla="*/ 46 h 70"/>
                <a:gd name="T34" fmla="*/ 64 w 81"/>
                <a:gd name="T35" fmla="*/ 48 h 70"/>
                <a:gd name="T36" fmla="*/ 78 w 81"/>
                <a:gd name="T37" fmla="*/ 16 h 70"/>
                <a:gd name="T38" fmla="*/ 58 w 81"/>
                <a:gd name="T39" fmla="*/ 13 h 70"/>
                <a:gd name="T40" fmla="*/ 57 w 81"/>
                <a:gd name="T41" fmla="*/ 12 h 70"/>
                <a:gd name="T42" fmla="*/ 56 w 81"/>
                <a:gd name="T43" fmla="*/ 6 h 70"/>
                <a:gd name="T44" fmla="*/ 40 w 81"/>
                <a:gd name="T45" fmla="*/ 0 h 70"/>
                <a:gd name="T46" fmla="*/ 24 w 81"/>
                <a:gd name="T47" fmla="*/ 6 h 70"/>
                <a:gd name="T48" fmla="*/ 24 w 81"/>
                <a:gd name="T49" fmla="*/ 12 h 70"/>
                <a:gd name="T50" fmla="*/ 22 w 81"/>
                <a:gd name="T51" fmla="*/ 13 h 70"/>
                <a:gd name="T52" fmla="*/ 3 w 81"/>
                <a:gd name="T53" fmla="*/ 16 h 70"/>
                <a:gd name="T54" fmla="*/ 0 w 81"/>
                <a:gd name="T55" fmla="*/ 41 h 70"/>
                <a:gd name="T56" fmla="*/ 11 w 81"/>
                <a:gd name="T57" fmla="*/ 40 h 70"/>
                <a:gd name="T58" fmla="*/ 16 w 81"/>
                <a:gd name="T59" fmla="*/ 32 h 70"/>
                <a:gd name="T60" fmla="*/ 21 w 81"/>
                <a:gd name="T61" fmla="*/ 40 h 70"/>
                <a:gd name="T62" fmla="*/ 60 w 81"/>
                <a:gd name="T63" fmla="*/ 41 h 70"/>
                <a:gd name="T64" fmla="*/ 58 w 81"/>
                <a:gd name="T65" fmla="*/ 34 h 70"/>
                <a:gd name="T66" fmla="*/ 72 w 81"/>
                <a:gd name="T67" fmla="*/ 34 h 70"/>
                <a:gd name="T68" fmla="*/ 70 w 81"/>
                <a:gd name="T69" fmla="*/ 41 h 70"/>
                <a:gd name="T70" fmla="*/ 81 w 81"/>
                <a:gd name="T71" fmla="*/ 20 h 70"/>
                <a:gd name="T72" fmla="*/ 53 w 81"/>
                <a:gd name="T73" fmla="*/ 12 h 70"/>
                <a:gd name="T74" fmla="*/ 52 w 81"/>
                <a:gd name="T75" fmla="*/ 13 h 70"/>
                <a:gd name="T76" fmla="*/ 29 w 81"/>
                <a:gd name="T77" fmla="*/ 16 h 70"/>
                <a:gd name="T78" fmla="*/ 27 w 81"/>
                <a:gd name="T79" fmla="*/ 12 h 70"/>
                <a:gd name="T80" fmla="*/ 27 w 81"/>
                <a:gd name="T81" fmla="*/ 9 h 70"/>
                <a:gd name="T82" fmla="*/ 40 w 81"/>
                <a:gd name="T83" fmla="*/ 3 h 70"/>
                <a:gd name="T84" fmla="*/ 53 w 81"/>
                <a:gd name="T85" fmla="*/ 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1" h="70">
                  <a:moveTo>
                    <a:pt x="17" y="48"/>
                  </a:moveTo>
                  <a:cubicBezTo>
                    <a:pt x="17" y="48"/>
                    <a:pt x="18" y="48"/>
                    <a:pt x="18" y="47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7" y="46"/>
                    <a:pt x="17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4" y="46"/>
                    <a:pt x="13" y="46"/>
                    <a:pt x="13" y="46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8"/>
                    <a:pt x="14" y="48"/>
                    <a:pt x="14" y="48"/>
                  </a:cubicBezTo>
                  <a:lnTo>
                    <a:pt x="17" y="48"/>
                  </a:lnTo>
                  <a:close/>
                  <a:moveTo>
                    <a:pt x="70" y="48"/>
                  </a:moveTo>
                  <a:cubicBezTo>
                    <a:pt x="70" y="49"/>
                    <a:pt x="69" y="50"/>
                    <a:pt x="68" y="50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1" y="50"/>
                    <a:pt x="60" y="49"/>
                    <a:pt x="60" y="48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1" y="49"/>
                    <a:pt x="20" y="50"/>
                    <a:pt x="19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1" y="49"/>
                    <a:pt x="11" y="48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9"/>
                    <a:pt x="1" y="70"/>
                    <a:pt x="3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9" y="70"/>
                    <a:pt x="81" y="69"/>
                    <a:pt x="81" y="67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70" y="44"/>
                    <a:pt x="70" y="44"/>
                    <a:pt x="70" y="44"/>
                  </a:cubicBezTo>
                  <a:lnTo>
                    <a:pt x="70" y="48"/>
                  </a:lnTo>
                  <a:close/>
                  <a:moveTo>
                    <a:pt x="66" y="48"/>
                  </a:moveTo>
                  <a:cubicBezTo>
                    <a:pt x="67" y="48"/>
                    <a:pt x="67" y="48"/>
                    <a:pt x="67" y="4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46"/>
                    <a:pt x="67" y="46"/>
                    <a:pt x="66" y="46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8"/>
                    <a:pt x="63" y="48"/>
                    <a:pt x="64" y="48"/>
                  </a:cubicBezTo>
                  <a:lnTo>
                    <a:pt x="66" y="48"/>
                  </a:lnTo>
                  <a:close/>
                  <a:moveTo>
                    <a:pt x="78" y="16"/>
                  </a:moveTo>
                  <a:cubicBezTo>
                    <a:pt x="58" y="16"/>
                    <a:pt x="58" y="16"/>
                    <a:pt x="58" y="16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2"/>
                    <a:pt x="58" y="12"/>
                    <a:pt x="57" y="1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7"/>
                    <a:pt x="56" y="6"/>
                    <a:pt x="56" y="6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1" y="2"/>
                    <a:pt x="46" y="0"/>
                    <a:pt x="40" y="0"/>
                  </a:cubicBezTo>
                  <a:cubicBezTo>
                    <a:pt x="35" y="0"/>
                    <a:pt x="29" y="2"/>
                    <a:pt x="25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7"/>
                    <a:pt x="24" y="8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3" y="12"/>
                    <a:pt x="22" y="12"/>
                    <a:pt x="22" y="13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1" y="16"/>
                    <a:pt x="0" y="18"/>
                    <a:pt x="0" y="2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9" y="38"/>
                    <a:pt x="7" y="35"/>
                    <a:pt x="9" y="34"/>
                  </a:cubicBezTo>
                  <a:cubicBezTo>
                    <a:pt x="12" y="32"/>
                    <a:pt x="16" y="32"/>
                    <a:pt x="16" y="32"/>
                  </a:cubicBezTo>
                  <a:cubicBezTo>
                    <a:pt x="16" y="32"/>
                    <a:pt x="19" y="32"/>
                    <a:pt x="22" y="34"/>
                  </a:cubicBezTo>
                  <a:cubicBezTo>
                    <a:pt x="24" y="35"/>
                    <a:pt x="22" y="38"/>
                    <a:pt x="21" y="40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58" y="38"/>
                    <a:pt x="56" y="35"/>
                    <a:pt x="58" y="34"/>
                  </a:cubicBezTo>
                  <a:cubicBezTo>
                    <a:pt x="61" y="32"/>
                    <a:pt x="65" y="32"/>
                    <a:pt x="65" y="32"/>
                  </a:cubicBezTo>
                  <a:cubicBezTo>
                    <a:pt x="65" y="32"/>
                    <a:pt x="69" y="32"/>
                    <a:pt x="72" y="34"/>
                  </a:cubicBezTo>
                  <a:cubicBezTo>
                    <a:pt x="74" y="35"/>
                    <a:pt x="72" y="38"/>
                    <a:pt x="70" y="40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18"/>
                    <a:pt x="79" y="16"/>
                    <a:pt x="78" y="16"/>
                  </a:cubicBezTo>
                  <a:close/>
                  <a:moveTo>
                    <a:pt x="53" y="12"/>
                  </a:moveTo>
                  <a:cubicBezTo>
                    <a:pt x="53" y="12"/>
                    <a:pt x="53" y="12"/>
                    <a:pt x="53" y="12"/>
                  </a:cubicBezTo>
                  <a:cubicBezTo>
                    <a:pt x="52" y="12"/>
                    <a:pt x="52" y="12"/>
                    <a:pt x="52" y="13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2"/>
                    <a:pt x="28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8"/>
                    <a:pt x="28" y="7"/>
                    <a:pt x="28" y="7"/>
                  </a:cubicBezTo>
                  <a:cubicBezTo>
                    <a:pt x="32" y="4"/>
                    <a:pt x="36" y="3"/>
                    <a:pt x="40" y="3"/>
                  </a:cubicBezTo>
                  <a:cubicBezTo>
                    <a:pt x="44" y="3"/>
                    <a:pt x="49" y="4"/>
                    <a:pt x="52" y="7"/>
                  </a:cubicBezTo>
                  <a:cubicBezTo>
                    <a:pt x="53" y="7"/>
                    <a:pt x="53" y="8"/>
                    <a:pt x="53" y="9"/>
                  </a:cubicBezTo>
                  <a:lnTo>
                    <a:pt x="53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0"/>
            <p:cNvSpPr>
              <a:spLocks noEditPoints="1"/>
            </p:cNvSpPr>
            <p:nvPr/>
          </p:nvSpPr>
          <p:spPr bwMode="auto">
            <a:xfrm>
              <a:off x="3859213" y="2205038"/>
              <a:ext cx="261938" cy="320675"/>
            </a:xfrm>
            <a:custGeom>
              <a:avLst/>
              <a:gdLst>
                <a:gd name="T0" fmla="*/ 40 w 70"/>
                <a:gd name="T1" fmla="*/ 21 h 85"/>
                <a:gd name="T2" fmla="*/ 46 w 70"/>
                <a:gd name="T3" fmla="*/ 12 h 85"/>
                <a:gd name="T4" fmla="*/ 52 w 70"/>
                <a:gd name="T5" fmla="*/ 27 h 85"/>
                <a:gd name="T6" fmla="*/ 46 w 70"/>
                <a:gd name="T7" fmla="*/ 26 h 85"/>
                <a:gd name="T8" fmla="*/ 65 w 70"/>
                <a:gd name="T9" fmla="*/ 20 h 85"/>
                <a:gd name="T10" fmla="*/ 64 w 70"/>
                <a:gd name="T11" fmla="*/ 21 h 85"/>
                <a:gd name="T12" fmla="*/ 50 w 70"/>
                <a:gd name="T13" fmla="*/ 10 h 85"/>
                <a:gd name="T14" fmla="*/ 56 w 70"/>
                <a:gd name="T15" fmla="*/ 11 h 85"/>
                <a:gd name="T16" fmla="*/ 42 w 70"/>
                <a:gd name="T17" fmla="*/ 10 h 85"/>
                <a:gd name="T18" fmla="*/ 49 w 70"/>
                <a:gd name="T19" fmla="*/ 7 h 85"/>
                <a:gd name="T20" fmla="*/ 39 w 70"/>
                <a:gd name="T21" fmla="*/ 24 h 85"/>
                <a:gd name="T22" fmla="*/ 38 w 70"/>
                <a:gd name="T23" fmla="*/ 18 h 85"/>
                <a:gd name="T24" fmla="*/ 68 w 70"/>
                <a:gd name="T25" fmla="*/ 17 h 85"/>
                <a:gd name="T26" fmla="*/ 61 w 70"/>
                <a:gd name="T27" fmla="*/ 25 h 85"/>
                <a:gd name="T28" fmla="*/ 62 w 70"/>
                <a:gd name="T29" fmla="*/ 10 h 85"/>
                <a:gd name="T30" fmla="*/ 62 w 70"/>
                <a:gd name="T31" fmla="*/ 12 h 85"/>
                <a:gd name="T32" fmla="*/ 52 w 70"/>
                <a:gd name="T33" fmla="*/ 14 h 85"/>
                <a:gd name="T34" fmla="*/ 57 w 70"/>
                <a:gd name="T35" fmla="*/ 18 h 85"/>
                <a:gd name="T36" fmla="*/ 46 w 70"/>
                <a:gd name="T37" fmla="*/ 20 h 85"/>
                <a:gd name="T38" fmla="*/ 44 w 70"/>
                <a:gd name="T39" fmla="*/ 15 h 85"/>
                <a:gd name="T40" fmla="*/ 60 w 70"/>
                <a:gd name="T41" fmla="*/ 17 h 85"/>
                <a:gd name="T42" fmla="*/ 63 w 70"/>
                <a:gd name="T43" fmla="*/ 19 h 85"/>
                <a:gd name="T44" fmla="*/ 50 w 70"/>
                <a:gd name="T45" fmla="*/ 19 h 85"/>
                <a:gd name="T46" fmla="*/ 53 w 70"/>
                <a:gd name="T47" fmla="*/ 18 h 85"/>
                <a:gd name="T48" fmla="*/ 42 w 70"/>
                <a:gd name="T49" fmla="*/ 19 h 85"/>
                <a:gd name="T50" fmla="*/ 45 w 70"/>
                <a:gd name="T51" fmla="*/ 12 h 85"/>
                <a:gd name="T52" fmla="*/ 57 w 70"/>
                <a:gd name="T53" fmla="*/ 21 h 85"/>
                <a:gd name="T54" fmla="*/ 43 w 70"/>
                <a:gd name="T55" fmla="*/ 22 h 85"/>
                <a:gd name="T56" fmla="*/ 59 w 70"/>
                <a:gd name="T57" fmla="*/ 21 h 85"/>
                <a:gd name="T58" fmla="*/ 53 w 70"/>
                <a:gd name="T59" fmla="*/ 22 h 85"/>
                <a:gd name="T60" fmla="*/ 52 w 70"/>
                <a:gd name="T61" fmla="*/ 12 h 85"/>
                <a:gd name="T62" fmla="*/ 59 w 70"/>
                <a:gd name="T63" fmla="*/ 15 h 85"/>
                <a:gd name="T64" fmla="*/ 53 w 70"/>
                <a:gd name="T65" fmla="*/ 33 h 85"/>
                <a:gd name="T66" fmla="*/ 49 w 70"/>
                <a:gd name="T67" fmla="*/ 34 h 85"/>
                <a:gd name="T68" fmla="*/ 69 w 70"/>
                <a:gd name="T69" fmla="*/ 10 h 85"/>
                <a:gd name="T70" fmla="*/ 66 w 70"/>
                <a:gd name="T71" fmla="*/ 27 h 85"/>
                <a:gd name="T72" fmla="*/ 41 w 70"/>
                <a:gd name="T73" fmla="*/ 6 h 85"/>
                <a:gd name="T74" fmla="*/ 44 w 70"/>
                <a:gd name="T75" fmla="*/ 4 h 85"/>
                <a:gd name="T76" fmla="*/ 45 w 70"/>
                <a:gd name="T77" fmla="*/ 33 h 85"/>
                <a:gd name="T78" fmla="*/ 39 w 70"/>
                <a:gd name="T79" fmla="*/ 29 h 85"/>
                <a:gd name="T80" fmla="*/ 58 w 70"/>
                <a:gd name="T81" fmla="*/ 33 h 85"/>
                <a:gd name="T82" fmla="*/ 35 w 70"/>
                <a:gd name="T83" fmla="*/ 17 h 85"/>
                <a:gd name="T84" fmla="*/ 70 w 70"/>
                <a:gd name="T85" fmla="*/ 20 h 85"/>
                <a:gd name="T86" fmla="*/ 65 w 70"/>
                <a:gd name="T87" fmla="*/ 29 h 85"/>
                <a:gd name="T88" fmla="*/ 57 w 70"/>
                <a:gd name="T89" fmla="*/ 1 h 85"/>
                <a:gd name="T90" fmla="*/ 63 w 70"/>
                <a:gd name="T91" fmla="*/ 5 h 85"/>
                <a:gd name="T92" fmla="*/ 42 w 70"/>
                <a:gd name="T93" fmla="*/ 4 h 85"/>
                <a:gd name="T94" fmla="*/ 51 w 70"/>
                <a:gd name="T95" fmla="*/ 1 h 85"/>
                <a:gd name="T96" fmla="*/ 52 w 70"/>
                <a:gd name="T97" fmla="*/ 6 h 85"/>
                <a:gd name="T98" fmla="*/ 59 w 70"/>
                <a:gd name="T99" fmla="*/ 6 h 85"/>
                <a:gd name="T100" fmla="*/ 37 w 70"/>
                <a:gd name="T101" fmla="*/ 13 h 85"/>
                <a:gd name="T102" fmla="*/ 54 w 70"/>
                <a:gd name="T103" fmla="*/ 28 h 85"/>
                <a:gd name="T104" fmla="*/ 54 w 70"/>
                <a:gd name="T105" fmla="*/ 26 h 85"/>
                <a:gd name="T106" fmla="*/ 60 w 70"/>
                <a:gd name="T107" fmla="*/ 26 h 85"/>
                <a:gd name="T108" fmla="*/ 66 w 70"/>
                <a:gd name="T109" fmla="*/ 12 h 85"/>
                <a:gd name="T110" fmla="*/ 67 w 70"/>
                <a:gd name="T111" fmla="*/ 10 h 85"/>
                <a:gd name="T112" fmla="*/ 66 w 70"/>
                <a:gd name="T113" fmla="*/ 25 h 85"/>
                <a:gd name="T114" fmla="*/ 54 w 70"/>
                <a:gd name="T115" fmla="*/ 4 h 85"/>
                <a:gd name="T116" fmla="*/ 61 w 70"/>
                <a:gd name="T117" fmla="*/ 6 h 85"/>
                <a:gd name="T118" fmla="*/ 48 w 70"/>
                <a:gd name="T119" fmla="*/ 32 h 85"/>
                <a:gd name="T120" fmla="*/ 37 w 70"/>
                <a:gd name="T121" fmla="*/ 24 h 85"/>
                <a:gd name="T122" fmla="*/ 58 w 70"/>
                <a:gd name="T123" fmla="*/ 30 h 85"/>
                <a:gd name="T124" fmla="*/ 63 w 70"/>
                <a:gd name="T125" fmla="*/ 2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0" h="85">
                  <a:moveTo>
                    <a:pt x="27" y="69"/>
                  </a:moveTo>
                  <a:cubicBezTo>
                    <a:pt x="27" y="69"/>
                    <a:pt x="27" y="69"/>
                    <a:pt x="27" y="69"/>
                  </a:cubicBezTo>
                  <a:cubicBezTo>
                    <a:pt x="24" y="72"/>
                    <a:pt x="22" y="76"/>
                    <a:pt x="19" y="79"/>
                  </a:cubicBezTo>
                  <a:cubicBezTo>
                    <a:pt x="19" y="79"/>
                    <a:pt x="18" y="80"/>
                    <a:pt x="18" y="80"/>
                  </a:cubicBezTo>
                  <a:cubicBezTo>
                    <a:pt x="15" y="83"/>
                    <a:pt x="10" y="83"/>
                    <a:pt x="7" y="82"/>
                  </a:cubicBezTo>
                  <a:cubicBezTo>
                    <a:pt x="6" y="81"/>
                    <a:pt x="5" y="81"/>
                    <a:pt x="4" y="80"/>
                  </a:cubicBezTo>
                  <a:cubicBezTo>
                    <a:pt x="3" y="78"/>
                    <a:pt x="2" y="76"/>
                    <a:pt x="2" y="74"/>
                  </a:cubicBezTo>
                  <a:cubicBezTo>
                    <a:pt x="2" y="72"/>
                    <a:pt x="3" y="71"/>
                    <a:pt x="4" y="70"/>
                  </a:cubicBezTo>
                  <a:cubicBezTo>
                    <a:pt x="4" y="69"/>
                    <a:pt x="5" y="69"/>
                    <a:pt x="5" y="68"/>
                  </a:cubicBezTo>
                  <a:cubicBezTo>
                    <a:pt x="6" y="69"/>
                    <a:pt x="6" y="69"/>
                    <a:pt x="7" y="68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3" y="67"/>
                    <a:pt x="18" y="67"/>
                    <a:pt x="21" y="64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5" y="54"/>
                    <a:pt x="5" y="59"/>
                    <a:pt x="7" y="62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66"/>
                    <a:pt x="4" y="67"/>
                    <a:pt x="4" y="67"/>
                  </a:cubicBezTo>
                  <a:cubicBezTo>
                    <a:pt x="4" y="68"/>
                    <a:pt x="3" y="68"/>
                    <a:pt x="3" y="68"/>
                  </a:cubicBezTo>
                  <a:cubicBezTo>
                    <a:pt x="1" y="70"/>
                    <a:pt x="0" y="72"/>
                    <a:pt x="0" y="74"/>
                  </a:cubicBezTo>
                  <a:cubicBezTo>
                    <a:pt x="0" y="77"/>
                    <a:pt x="1" y="79"/>
                    <a:pt x="3" y="81"/>
                  </a:cubicBezTo>
                  <a:cubicBezTo>
                    <a:pt x="4" y="82"/>
                    <a:pt x="5" y="83"/>
                    <a:pt x="6" y="83"/>
                  </a:cubicBezTo>
                  <a:cubicBezTo>
                    <a:pt x="10" y="85"/>
                    <a:pt x="15" y="84"/>
                    <a:pt x="18" y="82"/>
                  </a:cubicBezTo>
                  <a:cubicBezTo>
                    <a:pt x="19" y="81"/>
                    <a:pt x="20" y="81"/>
                    <a:pt x="20" y="80"/>
                  </a:cubicBezTo>
                  <a:cubicBezTo>
                    <a:pt x="23" y="77"/>
                    <a:pt x="25" y="73"/>
                    <a:pt x="28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32" y="66"/>
                    <a:pt x="38" y="62"/>
                    <a:pt x="44" y="64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38" y="61"/>
                    <a:pt x="31" y="64"/>
                    <a:pt x="27" y="69"/>
                  </a:cubicBezTo>
                  <a:close/>
                  <a:moveTo>
                    <a:pt x="34" y="19"/>
                  </a:moveTo>
                  <a:cubicBezTo>
                    <a:pt x="9" y="51"/>
                    <a:pt x="9" y="51"/>
                    <a:pt x="9" y="51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47" y="36"/>
                    <a:pt x="43" y="35"/>
                    <a:pt x="39" y="31"/>
                  </a:cubicBezTo>
                  <a:cubicBezTo>
                    <a:pt x="36" y="28"/>
                    <a:pt x="34" y="24"/>
                    <a:pt x="34" y="19"/>
                  </a:cubicBezTo>
                  <a:close/>
                  <a:moveTo>
                    <a:pt x="38" y="14"/>
                  </a:moveTo>
                  <a:cubicBezTo>
                    <a:pt x="38" y="15"/>
                    <a:pt x="38" y="15"/>
                    <a:pt x="38" y="15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lnTo>
                    <a:pt x="38" y="14"/>
                  </a:lnTo>
                  <a:close/>
                  <a:moveTo>
                    <a:pt x="37" y="15"/>
                  </a:moveTo>
                  <a:cubicBezTo>
                    <a:pt x="37" y="16"/>
                    <a:pt x="37" y="16"/>
                    <a:pt x="37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5"/>
                    <a:pt x="38" y="15"/>
                    <a:pt x="38" y="15"/>
                  </a:cubicBezTo>
                  <a:lnTo>
                    <a:pt x="37" y="15"/>
                  </a:lnTo>
                  <a:close/>
                  <a:moveTo>
                    <a:pt x="38" y="17"/>
                  </a:moveTo>
                  <a:cubicBezTo>
                    <a:pt x="38" y="16"/>
                    <a:pt x="38" y="16"/>
                    <a:pt x="38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8" y="17"/>
                    <a:pt x="38" y="17"/>
                    <a:pt x="38" y="17"/>
                  </a:cubicBezTo>
                  <a:close/>
                  <a:moveTo>
                    <a:pt x="40" y="12"/>
                  </a:moveTo>
                  <a:cubicBezTo>
                    <a:pt x="40" y="13"/>
                    <a:pt x="40" y="13"/>
                    <a:pt x="40" y="13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0" y="12"/>
                    <a:pt x="40" y="12"/>
                    <a:pt x="40" y="12"/>
                  </a:cubicBezTo>
                  <a:close/>
                  <a:moveTo>
                    <a:pt x="39" y="13"/>
                  </a:move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lose/>
                  <a:moveTo>
                    <a:pt x="38" y="18"/>
                  </a:moveTo>
                  <a:cubicBezTo>
                    <a:pt x="38" y="17"/>
                    <a:pt x="38" y="17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8" y="18"/>
                    <a:pt x="38" y="18"/>
                    <a:pt x="38" y="18"/>
                  </a:cubicBezTo>
                  <a:close/>
                  <a:moveTo>
                    <a:pt x="39" y="14"/>
                  </a:moveTo>
                  <a:cubicBezTo>
                    <a:pt x="39" y="14"/>
                    <a:pt x="39" y="14"/>
                    <a:pt x="39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0" y="14"/>
                  </a:cubicBezTo>
                  <a:lnTo>
                    <a:pt x="39" y="14"/>
                  </a:lnTo>
                  <a:close/>
                  <a:moveTo>
                    <a:pt x="40" y="21"/>
                  </a:moveTo>
                  <a:cubicBezTo>
                    <a:pt x="40" y="20"/>
                    <a:pt x="40" y="20"/>
                    <a:pt x="40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40" y="21"/>
                    <a:pt x="40" y="21"/>
                    <a:pt x="40" y="21"/>
                  </a:cubicBezTo>
                  <a:close/>
                  <a:moveTo>
                    <a:pt x="39" y="19"/>
                  </a:moveTo>
                  <a:cubicBezTo>
                    <a:pt x="39" y="18"/>
                    <a:pt x="39" y="18"/>
                    <a:pt x="39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19"/>
                    <a:pt x="38" y="19"/>
                    <a:pt x="38" y="19"/>
                  </a:cubicBezTo>
                  <a:lnTo>
                    <a:pt x="39" y="19"/>
                  </a:lnTo>
                  <a:close/>
                  <a:moveTo>
                    <a:pt x="41" y="22"/>
                  </a:move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2"/>
                    <a:pt x="40" y="22"/>
                    <a:pt x="40" y="22"/>
                  </a:cubicBezTo>
                  <a:lnTo>
                    <a:pt x="41" y="22"/>
                  </a:lnTo>
                  <a:close/>
                  <a:moveTo>
                    <a:pt x="40" y="20"/>
                  </a:moveTo>
                  <a:cubicBezTo>
                    <a:pt x="40" y="19"/>
                    <a:pt x="40" y="19"/>
                    <a:pt x="40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20"/>
                    <a:pt x="39" y="20"/>
                    <a:pt x="39" y="20"/>
                  </a:cubicBezTo>
                  <a:lnTo>
                    <a:pt x="40" y="20"/>
                  </a:lnTo>
                  <a:close/>
                  <a:moveTo>
                    <a:pt x="57" y="24"/>
                  </a:move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4"/>
                    <a:pt x="57" y="24"/>
                    <a:pt x="57" y="24"/>
                  </a:cubicBezTo>
                  <a:close/>
                  <a:moveTo>
                    <a:pt x="39" y="20"/>
                  </a:moveTo>
                  <a:cubicBezTo>
                    <a:pt x="39" y="19"/>
                    <a:pt x="39" y="19"/>
                    <a:pt x="39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20"/>
                    <a:pt x="38" y="20"/>
                    <a:pt x="38" y="20"/>
                  </a:cubicBezTo>
                  <a:lnTo>
                    <a:pt x="39" y="20"/>
                  </a:lnTo>
                  <a:close/>
                  <a:moveTo>
                    <a:pt x="44" y="11"/>
                  </a:moveTo>
                  <a:cubicBezTo>
                    <a:pt x="44" y="12"/>
                    <a:pt x="44" y="12"/>
                    <a:pt x="44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4" y="11"/>
                    <a:pt x="44" y="11"/>
                    <a:pt x="44" y="11"/>
                  </a:cubicBezTo>
                  <a:close/>
                  <a:moveTo>
                    <a:pt x="43" y="11"/>
                  </a:move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0"/>
                    <a:pt x="43" y="10"/>
                    <a:pt x="43" y="10"/>
                  </a:cubicBezTo>
                  <a:lnTo>
                    <a:pt x="43" y="11"/>
                  </a:lnTo>
                  <a:close/>
                  <a:moveTo>
                    <a:pt x="41" y="20"/>
                  </a:moveTo>
                  <a:cubicBezTo>
                    <a:pt x="41" y="20"/>
                    <a:pt x="41" y="20"/>
                    <a:pt x="41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20"/>
                    <a:pt x="41" y="20"/>
                    <a:pt x="41" y="20"/>
                  </a:cubicBezTo>
                  <a:close/>
                  <a:moveTo>
                    <a:pt x="43" y="12"/>
                  </a:moveTo>
                  <a:cubicBezTo>
                    <a:pt x="43" y="12"/>
                    <a:pt x="43" y="12"/>
                    <a:pt x="43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3" y="12"/>
                    <a:pt x="43" y="12"/>
                    <a:pt x="43" y="12"/>
                  </a:cubicBezTo>
                  <a:close/>
                  <a:moveTo>
                    <a:pt x="46" y="10"/>
                  </a:moveTo>
                  <a:cubicBezTo>
                    <a:pt x="46" y="11"/>
                    <a:pt x="46" y="11"/>
                    <a:pt x="46" y="11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6" y="10"/>
                    <a:pt x="46" y="10"/>
                    <a:pt x="46" y="10"/>
                  </a:cubicBezTo>
                  <a:close/>
                  <a:moveTo>
                    <a:pt x="45" y="10"/>
                  </a:move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0"/>
                    <a:pt x="45" y="10"/>
                    <a:pt x="45" y="10"/>
                  </a:cubicBezTo>
                  <a:close/>
                  <a:moveTo>
                    <a:pt x="45" y="11"/>
                  </a:moveTo>
                  <a:cubicBezTo>
                    <a:pt x="45" y="12"/>
                    <a:pt x="45" y="12"/>
                    <a:pt x="45" y="1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5" y="11"/>
                    <a:pt x="45" y="11"/>
                    <a:pt x="45" y="11"/>
                  </a:cubicBezTo>
                  <a:close/>
                  <a:moveTo>
                    <a:pt x="44" y="10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0"/>
                    <a:pt x="44" y="10"/>
                    <a:pt x="44" y="10"/>
                  </a:cubicBezTo>
                  <a:close/>
                  <a:moveTo>
                    <a:pt x="40" y="13"/>
                  </a:moveTo>
                  <a:cubicBezTo>
                    <a:pt x="40" y="14"/>
                    <a:pt x="40" y="14"/>
                    <a:pt x="40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1" y="13"/>
                    <a:pt x="41" y="13"/>
                    <a:pt x="41" y="13"/>
                  </a:cubicBezTo>
                  <a:lnTo>
                    <a:pt x="40" y="13"/>
                  </a:lnTo>
                  <a:close/>
                  <a:moveTo>
                    <a:pt x="47" y="1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9"/>
                    <a:pt x="47" y="9"/>
                    <a:pt x="47" y="9"/>
                  </a:cubicBezTo>
                  <a:lnTo>
                    <a:pt x="47" y="10"/>
                  </a:lnTo>
                  <a:close/>
                  <a:moveTo>
                    <a:pt x="46" y="11"/>
                  </a:moveTo>
                  <a:cubicBezTo>
                    <a:pt x="46" y="12"/>
                    <a:pt x="46" y="12"/>
                    <a:pt x="46" y="12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lnTo>
                    <a:pt x="46" y="11"/>
                  </a:lnTo>
                  <a:close/>
                  <a:moveTo>
                    <a:pt x="41" y="12"/>
                  </a:moveTo>
                  <a:cubicBezTo>
                    <a:pt x="41" y="13"/>
                    <a:pt x="41" y="13"/>
                    <a:pt x="41" y="1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1" y="12"/>
                    <a:pt x="41" y="12"/>
                    <a:pt x="41" y="12"/>
                  </a:cubicBezTo>
                  <a:close/>
                  <a:moveTo>
                    <a:pt x="42" y="11"/>
                  </a:moveTo>
                  <a:cubicBezTo>
                    <a:pt x="42" y="12"/>
                    <a:pt x="42" y="12"/>
                    <a:pt x="42" y="12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2" y="11"/>
                    <a:pt x="42" y="11"/>
                    <a:pt x="42" y="11"/>
                  </a:cubicBezTo>
                  <a:close/>
                  <a:moveTo>
                    <a:pt x="42" y="12"/>
                  </a:moveTo>
                  <a:cubicBezTo>
                    <a:pt x="42" y="13"/>
                    <a:pt x="42" y="13"/>
                    <a:pt x="42" y="13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2" y="12"/>
                    <a:pt x="42" y="12"/>
                    <a:pt x="42" y="12"/>
                  </a:cubicBezTo>
                  <a:close/>
                  <a:moveTo>
                    <a:pt x="42" y="2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1" y="24"/>
                    <a:pt x="41" y="24"/>
                    <a:pt x="41" y="24"/>
                  </a:cubicBezTo>
                  <a:lnTo>
                    <a:pt x="42" y="23"/>
                  </a:lnTo>
                  <a:close/>
                  <a:moveTo>
                    <a:pt x="50" y="26"/>
                  </a:moveTo>
                  <a:cubicBezTo>
                    <a:pt x="50" y="25"/>
                    <a:pt x="50" y="25"/>
                    <a:pt x="50" y="25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50" y="26"/>
                    <a:pt x="50" y="26"/>
                    <a:pt x="50" y="26"/>
                  </a:cubicBezTo>
                  <a:close/>
                  <a:moveTo>
                    <a:pt x="51" y="27"/>
                  </a:move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7"/>
                    <a:pt x="50" y="27"/>
                    <a:pt x="50" y="27"/>
                  </a:cubicBezTo>
                  <a:lnTo>
                    <a:pt x="51" y="27"/>
                  </a:lnTo>
                  <a:close/>
                  <a:moveTo>
                    <a:pt x="50" y="27"/>
                  </a:moveTo>
                  <a:cubicBezTo>
                    <a:pt x="49" y="26"/>
                    <a:pt x="49" y="26"/>
                    <a:pt x="49" y="26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9" y="27"/>
                    <a:pt x="49" y="27"/>
                    <a:pt x="49" y="27"/>
                  </a:cubicBezTo>
                  <a:lnTo>
                    <a:pt x="50" y="27"/>
                  </a:lnTo>
                  <a:close/>
                  <a:moveTo>
                    <a:pt x="49" y="26"/>
                  </a:moveTo>
                  <a:cubicBezTo>
                    <a:pt x="49" y="25"/>
                    <a:pt x="49" y="25"/>
                    <a:pt x="49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9" y="26"/>
                    <a:pt x="49" y="26"/>
                    <a:pt x="49" y="26"/>
                  </a:cubicBezTo>
                  <a:close/>
                  <a:moveTo>
                    <a:pt x="48" y="26"/>
                  </a:moveTo>
                  <a:cubicBezTo>
                    <a:pt x="48" y="26"/>
                    <a:pt x="48" y="26"/>
                    <a:pt x="48" y="26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8" y="26"/>
                    <a:pt x="48" y="26"/>
                    <a:pt x="48" y="26"/>
                  </a:cubicBezTo>
                  <a:close/>
                  <a:moveTo>
                    <a:pt x="48" y="25"/>
                  </a:moveTo>
                  <a:cubicBezTo>
                    <a:pt x="48" y="25"/>
                    <a:pt x="48" y="25"/>
                    <a:pt x="48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lnTo>
                    <a:pt x="48" y="25"/>
                  </a:lnTo>
                  <a:close/>
                  <a:moveTo>
                    <a:pt x="51" y="28"/>
                  </a:moveTo>
                  <a:cubicBezTo>
                    <a:pt x="51" y="27"/>
                    <a:pt x="51" y="27"/>
                    <a:pt x="51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0" y="28"/>
                    <a:pt x="50" y="28"/>
                    <a:pt x="50" y="28"/>
                  </a:cubicBezTo>
                  <a:lnTo>
                    <a:pt x="51" y="28"/>
                  </a:lnTo>
                  <a:close/>
                  <a:moveTo>
                    <a:pt x="48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lose/>
                  <a:moveTo>
                    <a:pt x="52" y="26"/>
                  </a:move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7"/>
                    <a:pt x="51" y="27"/>
                    <a:pt x="51" y="27"/>
                  </a:cubicBezTo>
                  <a:lnTo>
                    <a:pt x="52" y="26"/>
                  </a:lnTo>
                  <a:close/>
                  <a:moveTo>
                    <a:pt x="54" y="27"/>
                  </a:moveTo>
                  <a:cubicBezTo>
                    <a:pt x="54" y="26"/>
                    <a:pt x="54" y="26"/>
                    <a:pt x="54" y="26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3" y="27"/>
                    <a:pt x="53" y="27"/>
                    <a:pt x="53" y="27"/>
                  </a:cubicBezTo>
                  <a:lnTo>
                    <a:pt x="54" y="27"/>
                  </a:lnTo>
                  <a:close/>
                  <a:moveTo>
                    <a:pt x="53" y="27"/>
                  </a:moveTo>
                  <a:cubicBezTo>
                    <a:pt x="53" y="27"/>
                    <a:pt x="53" y="27"/>
                    <a:pt x="53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lnTo>
                    <a:pt x="53" y="27"/>
                  </a:lnTo>
                  <a:close/>
                  <a:moveTo>
                    <a:pt x="53" y="28"/>
                  </a:moveTo>
                  <a:cubicBezTo>
                    <a:pt x="53" y="28"/>
                    <a:pt x="53" y="28"/>
                    <a:pt x="53" y="28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2" y="28"/>
                    <a:pt x="52" y="28"/>
                    <a:pt x="52" y="28"/>
                  </a:cubicBezTo>
                  <a:lnTo>
                    <a:pt x="53" y="28"/>
                  </a:lnTo>
                  <a:close/>
                  <a:moveTo>
                    <a:pt x="53" y="26"/>
                  </a:moveTo>
                  <a:cubicBezTo>
                    <a:pt x="52" y="26"/>
                    <a:pt x="52" y="26"/>
                    <a:pt x="52" y="26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2" y="26"/>
                    <a:pt x="52" y="26"/>
                    <a:pt x="52" y="26"/>
                  </a:cubicBezTo>
                  <a:lnTo>
                    <a:pt x="53" y="26"/>
                  </a:lnTo>
                  <a:close/>
                  <a:moveTo>
                    <a:pt x="52" y="27"/>
                  </a:moveTo>
                  <a:cubicBezTo>
                    <a:pt x="52" y="27"/>
                    <a:pt x="52" y="27"/>
                    <a:pt x="52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2" y="27"/>
                  </a:lnTo>
                  <a:close/>
                  <a:moveTo>
                    <a:pt x="47" y="26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7" y="27"/>
                    <a:pt x="47" y="27"/>
                    <a:pt x="47" y="27"/>
                  </a:cubicBezTo>
                  <a:lnTo>
                    <a:pt x="47" y="26"/>
                  </a:lnTo>
                  <a:close/>
                  <a:moveTo>
                    <a:pt x="42" y="21"/>
                  </a:move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2"/>
                    <a:pt x="41" y="22"/>
                    <a:pt x="41" y="22"/>
                  </a:cubicBezTo>
                  <a:lnTo>
                    <a:pt x="42" y="21"/>
                  </a:lnTo>
                  <a:close/>
                  <a:moveTo>
                    <a:pt x="44" y="24"/>
                  </a:move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4"/>
                    <a:pt x="44" y="24"/>
                    <a:pt x="44" y="24"/>
                  </a:cubicBezTo>
                  <a:close/>
                  <a:moveTo>
                    <a:pt x="44" y="23"/>
                  </a:moveTo>
                  <a:cubicBezTo>
                    <a:pt x="44" y="22"/>
                    <a:pt x="44" y="22"/>
                    <a:pt x="44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3" y="23"/>
                    <a:pt x="43" y="23"/>
                    <a:pt x="43" y="23"/>
                  </a:cubicBezTo>
                  <a:lnTo>
                    <a:pt x="44" y="23"/>
                  </a:lnTo>
                  <a:close/>
                  <a:moveTo>
                    <a:pt x="43" y="23"/>
                  </a:moveTo>
                  <a:cubicBezTo>
                    <a:pt x="43" y="23"/>
                    <a:pt x="43" y="23"/>
                    <a:pt x="43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lnTo>
                    <a:pt x="43" y="23"/>
                  </a:lnTo>
                  <a:close/>
                  <a:moveTo>
                    <a:pt x="42" y="22"/>
                  </a:moveTo>
                  <a:cubicBezTo>
                    <a:pt x="42" y="22"/>
                    <a:pt x="42" y="22"/>
                    <a:pt x="42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23"/>
                    <a:pt x="41" y="23"/>
                    <a:pt x="41" y="23"/>
                  </a:cubicBezTo>
                  <a:lnTo>
                    <a:pt x="42" y="22"/>
                  </a:lnTo>
                  <a:close/>
                  <a:moveTo>
                    <a:pt x="47" y="11"/>
                  </a:moveTo>
                  <a:cubicBezTo>
                    <a:pt x="47" y="11"/>
                    <a:pt x="47" y="11"/>
                    <a:pt x="47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0"/>
                    <a:pt x="48" y="10"/>
                    <a:pt x="48" y="10"/>
                  </a:cubicBezTo>
                  <a:lnTo>
                    <a:pt x="47" y="11"/>
                  </a:lnTo>
                  <a:close/>
                  <a:moveTo>
                    <a:pt x="43" y="22"/>
                  </a:moveTo>
                  <a:cubicBezTo>
                    <a:pt x="43" y="21"/>
                    <a:pt x="43" y="21"/>
                    <a:pt x="43" y="21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2" y="22"/>
                    <a:pt x="42" y="22"/>
                    <a:pt x="42" y="22"/>
                  </a:cubicBezTo>
                  <a:lnTo>
                    <a:pt x="43" y="22"/>
                  </a:lnTo>
                  <a:close/>
                  <a:moveTo>
                    <a:pt x="43" y="24"/>
                  </a:move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lose/>
                  <a:moveTo>
                    <a:pt x="45" y="25"/>
                  </a:moveTo>
                  <a:cubicBezTo>
                    <a:pt x="44" y="24"/>
                    <a:pt x="44" y="24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4" y="25"/>
                    <a:pt x="44" y="25"/>
                    <a:pt x="44" y="25"/>
                  </a:cubicBezTo>
                  <a:lnTo>
                    <a:pt x="45" y="25"/>
                  </a:lnTo>
                  <a:close/>
                  <a:moveTo>
                    <a:pt x="47" y="25"/>
                  </a:moveTo>
                  <a:cubicBezTo>
                    <a:pt x="47" y="25"/>
                    <a:pt x="47" y="25"/>
                    <a:pt x="47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6"/>
                    <a:pt x="46" y="26"/>
                    <a:pt x="46" y="26"/>
                  </a:cubicBezTo>
                  <a:lnTo>
                    <a:pt x="47" y="25"/>
                  </a:lnTo>
                  <a:close/>
                  <a:moveTo>
                    <a:pt x="46" y="26"/>
                  </a:moveTo>
                  <a:cubicBezTo>
                    <a:pt x="46" y="25"/>
                    <a:pt x="46" y="25"/>
                    <a:pt x="46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6"/>
                    <a:pt x="45" y="26"/>
                    <a:pt x="45" y="26"/>
                  </a:cubicBezTo>
                  <a:lnTo>
                    <a:pt x="46" y="26"/>
                  </a:lnTo>
                  <a:close/>
                  <a:moveTo>
                    <a:pt x="47" y="24"/>
                  </a:moveTo>
                  <a:cubicBezTo>
                    <a:pt x="47" y="24"/>
                    <a:pt x="47" y="24"/>
                    <a:pt x="47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25"/>
                    <a:pt x="46" y="25"/>
                    <a:pt x="46" y="25"/>
                  </a:cubicBezTo>
                  <a:lnTo>
                    <a:pt x="47" y="24"/>
                  </a:lnTo>
                  <a:close/>
                  <a:moveTo>
                    <a:pt x="46" y="25"/>
                  </a:moveTo>
                  <a:cubicBezTo>
                    <a:pt x="45" y="24"/>
                    <a:pt x="45" y="24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5" y="25"/>
                    <a:pt x="45" y="25"/>
                    <a:pt x="45" y="25"/>
                  </a:cubicBezTo>
                  <a:lnTo>
                    <a:pt x="46" y="25"/>
                  </a:lnTo>
                  <a:close/>
                  <a:moveTo>
                    <a:pt x="45" y="24"/>
                  </a:move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4"/>
                    <a:pt x="45" y="24"/>
                    <a:pt x="45" y="24"/>
                  </a:cubicBezTo>
                  <a:close/>
                  <a:moveTo>
                    <a:pt x="62" y="13"/>
                  </a:moveTo>
                  <a:cubicBezTo>
                    <a:pt x="62" y="14"/>
                    <a:pt x="62" y="14"/>
                    <a:pt x="62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2" y="13"/>
                    <a:pt x="62" y="13"/>
                    <a:pt x="62" y="13"/>
                  </a:cubicBezTo>
                  <a:close/>
                  <a:moveTo>
                    <a:pt x="65" y="16"/>
                  </a:moveTo>
                  <a:cubicBezTo>
                    <a:pt x="65" y="17"/>
                    <a:pt x="65" y="17"/>
                    <a:pt x="65" y="17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5" y="16"/>
                    <a:pt x="65" y="16"/>
                    <a:pt x="65" y="16"/>
                  </a:cubicBezTo>
                  <a:close/>
                  <a:moveTo>
                    <a:pt x="64" y="16"/>
                  </a:moveTo>
                  <a:cubicBezTo>
                    <a:pt x="64" y="17"/>
                    <a:pt x="64" y="17"/>
                    <a:pt x="64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6"/>
                    <a:pt x="64" y="16"/>
                    <a:pt x="64" y="16"/>
                  </a:cubicBezTo>
                  <a:close/>
                  <a:moveTo>
                    <a:pt x="65" y="17"/>
                  </a:moveTo>
                  <a:cubicBezTo>
                    <a:pt x="65" y="18"/>
                    <a:pt x="65" y="18"/>
                    <a:pt x="65" y="18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7"/>
                    <a:pt x="65" y="17"/>
                    <a:pt x="65" y="17"/>
                  </a:cubicBezTo>
                  <a:close/>
                  <a:moveTo>
                    <a:pt x="64" y="17"/>
                  </a:moveTo>
                  <a:cubicBezTo>
                    <a:pt x="64" y="18"/>
                    <a:pt x="64" y="18"/>
                    <a:pt x="64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4" y="17"/>
                    <a:pt x="64" y="17"/>
                    <a:pt x="64" y="17"/>
                  </a:cubicBezTo>
                  <a:close/>
                  <a:moveTo>
                    <a:pt x="65" y="18"/>
                  </a:moveTo>
                  <a:cubicBezTo>
                    <a:pt x="65" y="19"/>
                    <a:pt x="65" y="19"/>
                    <a:pt x="65" y="19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6" y="18"/>
                    <a:pt x="66" y="18"/>
                    <a:pt x="66" y="18"/>
                  </a:cubicBezTo>
                  <a:lnTo>
                    <a:pt x="65" y="18"/>
                  </a:lnTo>
                  <a:close/>
                  <a:moveTo>
                    <a:pt x="65" y="21"/>
                  </a:moveTo>
                  <a:cubicBezTo>
                    <a:pt x="65" y="20"/>
                    <a:pt x="65" y="20"/>
                    <a:pt x="65" y="20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5" y="21"/>
                    <a:pt x="65" y="21"/>
                    <a:pt x="65" y="21"/>
                  </a:cubicBezTo>
                  <a:close/>
                  <a:moveTo>
                    <a:pt x="66" y="20"/>
                  </a:moveTo>
                  <a:cubicBezTo>
                    <a:pt x="66" y="19"/>
                    <a:pt x="66" y="19"/>
                    <a:pt x="66" y="19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6" y="20"/>
                    <a:pt x="66" y="20"/>
                    <a:pt x="66" y="20"/>
                  </a:cubicBezTo>
                  <a:close/>
                  <a:moveTo>
                    <a:pt x="62" y="14"/>
                  </a:moveTo>
                  <a:cubicBezTo>
                    <a:pt x="62" y="15"/>
                    <a:pt x="62" y="15"/>
                    <a:pt x="62" y="15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3" y="14"/>
                    <a:pt x="63" y="14"/>
                    <a:pt x="63" y="14"/>
                  </a:cubicBezTo>
                  <a:lnTo>
                    <a:pt x="62" y="14"/>
                  </a:lnTo>
                  <a:close/>
                  <a:moveTo>
                    <a:pt x="55" y="26"/>
                  </a:moveTo>
                  <a:cubicBezTo>
                    <a:pt x="54" y="25"/>
                    <a:pt x="54" y="25"/>
                    <a:pt x="54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6"/>
                    <a:pt x="54" y="26"/>
                    <a:pt x="54" y="26"/>
                  </a:cubicBezTo>
                  <a:lnTo>
                    <a:pt x="55" y="26"/>
                  </a:lnTo>
                  <a:close/>
                  <a:moveTo>
                    <a:pt x="63" y="15"/>
                  </a:moveTo>
                  <a:cubicBezTo>
                    <a:pt x="63" y="16"/>
                    <a:pt x="63" y="16"/>
                    <a:pt x="63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5"/>
                    <a:pt x="64" y="15"/>
                    <a:pt x="64" y="15"/>
                  </a:cubicBezTo>
                  <a:lnTo>
                    <a:pt x="63" y="15"/>
                  </a:lnTo>
                  <a:close/>
                  <a:moveTo>
                    <a:pt x="65" y="20"/>
                  </a:moveTo>
                  <a:cubicBezTo>
                    <a:pt x="65" y="19"/>
                    <a:pt x="65" y="19"/>
                    <a:pt x="65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4" y="20"/>
                    <a:pt x="64" y="20"/>
                    <a:pt x="64" y="20"/>
                  </a:cubicBezTo>
                  <a:lnTo>
                    <a:pt x="65" y="20"/>
                  </a:lnTo>
                  <a:close/>
                  <a:moveTo>
                    <a:pt x="61" y="12"/>
                  </a:moveTo>
                  <a:cubicBezTo>
                    <a:pt x="62" y="13"/>
                    <a:pt x="62" y="13"/>
                    <a:pt x="62" y="13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2" y="12"/>
                    <a:pt x="62" y="12"/>
                    <a:pt x="62" y="12"/>
                  </a:cubicBezTo>
                  <a:lnTo>
                    <a:pt x="61" y="12"/>
                  </a:lnTo>
                  <a:close/>
                  <a:moveTo>
                    <a:pt x="63" y="14"/>
                  </a:moveTo>
                  <a:cubicBezTo>
                    <a:pt x="63" y="15"/>
                    <a:pt x="63" y="15"/>
                    <a:pt x="63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4"/>
                    <a:pt x="64" y="14"/>
                    <a:pt x="64" y="14"/>
                  </a:cubicBezTo>
                  <a:lnTo>
                    <a:pt x="63" y="14"/>
                  </a:lnTo>
                  <a:close/>
                  <a:moveTo>
                    <a:pt x="62" y="15"/>
                  </a:moveTo>
                  <a:cubicBezTo>
                    <a:pt x="62" y="16"/>
                    <a:pt x="62" y="16"/>
                    <a:pt x="62" y="16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62" y="15"/>
                  </a:lnTo>
                  <a:close/>
                  <a:moveTo>
                    <a:pt x="58" y="23"/>
                  </a:moveTo>
                  <a:cubicBezTo>
                    <a:pt x="58" y="22"/>
                    <a:pt x="58" y="22"/>
                    <a:pt x="58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8" y="23"/>
                    <a:pt x="58" y="23"/>
                    <a:pt x="58" y="23"/>
                  </a:cubicBezTo>
                  <a:close/>
                  <a:moveTo>
                    <a:pt x="59" y="23"/>
                  </a:moveTo>
                  <a:cubicBezTo>
                    <a:pt x="59" y="23"/>
                    <a:pt x="59" y="23"/>
                    <a:pt x="59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24"/>
                    <a:pt x="59" y="24"/>
                    <a:pt x="59" y="24"/>
                  </a:cubicBezTo>
                  <a:lnTo>
                    <a:pt x="59" y="23"/>
                  </a:lnTo>
                  <a:close/>
                  <a:moveTo>
                    <a:pt x="60" y="22"/>
                  </a:moveTo>
                  <a:cubicBezTo>
                    <a:pt x="60" y="21"/>
                    <a:pt x="60" y="21"/>
                    <a:pt x="60" y="21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60" y="22"/>
                    <a:pt x="60" y="22"/>
                    <a:pt x="60" y="22"/>
                  </a:cubicBezTo>
                  <a:close/>
                  <a:moveTo>
                    <a:pt x="61" y="23"/>
                  </a:moveTo>
                  <a:cubicBezTo>
                    <a:pt x="60" y="22"/>
                    <a:pt x="60" y="22"/>
                    <a:pt x="60" y="22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0" y="23"/>
                    <a:pt x="60" y="23"/>
                    <a:pt x="60" y="23"/>
                  </a:cubicBezTo>
                  <a:lnTo>
                    <a:pt x="61" y="23"/>
                  </a:lnTo>
                  <a:close/>
                  <a:moveTo>
                    <a:pt x="58" y="24"/>
                  </a:moveTo>
                  <a:cubicBezTo>
                    <a:pt x="58" y="23"/>
                    <a:pt x="58" y="23"/>
                    <a:pt x="58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4"/>
                    <a:pt x="58" y="24"/>
                    <a:pt x="58" y="24"/>
                  </a:cubicBezTo>
                  <a:close/>
                  <a:moveTo>
                    <a:pt x="59" y="22"/>
                  </a:moveTo>
                  <a:cubicBezTo>
                    <a:pt x="59" y="22"/>
                    <a:pt x="59" y="22"/>
                    <a:pt x="59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9" y="23"/>
                    <a:pt x="59" y="23"/>
                    <a:pt x="59" y="23"/>
                  </a:cubicBezTo>
                  <a:lnTo>
                    <a:pt x="59" y="22"/>
                  </a:lnTo>
                  <a:close/>
                  <a:moveTo>
                    <a:pt x="61" y="14"/>
                  </a:moveTo>
                  <a:cubicBezTo>
                    <a:pt x="61" y="14"/>
                    <a:pt x="61" y="14"/>
                    <a:pt x="61" y="14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1" y="14"/>
                    <a:pt x="61" y="14"/>
                    <a:pt x="61" y="14"/>
                  </a:cubicBezTo>
                  <a:close/>
                  <a:moveTo>
                    <a:pt x="61" y="22"/>
                  </a:moveTo>
                  <a:cubicBezTo>
                    <a:pt x="61" y="21"/>
                    <a:pt x="61" y="21"/>
                    <a:pt x="61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1" y="22"/>
                    <a:pt x="61" y="22"/>
                    <a:pt x="61" y="22"/>
                  </a:cubicBezTo>
                  <a:close/>
                  <a:moveTo>
                    <a:pt x="65" y="19"/>
                  </a:moveTo>
                  <a:cubicBezTo>
                    <a:pt x="65" y="18"/>
                    <a:pt x="65" y="18"/>
                    <a:pt x="65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19"/>
                    <a:pt x="64" y="19"/>
                    <a:pt x="64" y="19"/>
                  </a:cubicBezTo>
                  <a:lnTo>
                    <a:pt x="65" y="19"/>
                  </a:lnTo>
                  <a:close/>
                  <a:moveTo>
                    <a:pt x="63" y="21"/>
                  </a:moveTo>
                  <a:cubicBezTo>
                    <a:pt x="63" y="21"/>
                    <a:pt x="63" y="21"/>
                    <a:pt x="63" y="21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3" y="21"/>
                    <a:pt x="63" y="21"/>
                    <a:pt x="63" y="21"/>
                  </a:cubicBezTo>
                  <a:close/>
                  <a:moveTo>
                    <a:pt x="64" y="20"/>
                  </a:moveTo>
                  <a:cubicBezTo>
                    <a:pt x="64" y="19"/>
                    <a:pt x="64" y="19"/>
                    <a:pt x="64" y="19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0"/>
                    <a:pt x="63" y="20"/>
                    <a:pt x="63" y="20"/>
                  </a:cubicBezTo>
                  <a:lnTo>
                    <a:pt x="64" y="20"/>
                  </a:lnTo>
                  <a:close/>
                  <a:moveTo>
                    <a:pt x="64" y="21"/>
                  </a:moveTo>
                  <a:cubicBezTo>
                    <a:pt x="64" y="20"/>
                    <a:pt x="64" y="20"/>
                    <a:pt x="64" y="20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lose/>
                  <a:moveTo>
                    <a:pt x="62" y="22"/>
                  </a:moveTo>
                  <a:cubicBezTo>
                    <a:pt x="62" y="21"/>
                    <a:pt x="62" y="21"/>
                    <a:pt x="62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2" y="22"/>
                    <a:pt x="62" y="22"/>
                    <a:pt x="62" y="22"/>
                  </a:cubicBezTo>
                  <a:close/>
                  <a:moveTo>
                    <a:pt x="63" y="20"/>
                  </a:moveTo>
                  <a:cubicBezTo>
                    <a:pt x="63" y="20"/>
                    <a:pt x="63" y="20"/>
                    <a:pt x="63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2" y="20"/>
                    <a:pt x="62" y="20"/>
                    <a:pt x="62" y="20"/>
                  </a:cubicBezTo>
                  <a:lnTo>
                    <a:pt x="63" y="20"/>
                  </a:lnTo>
                  <a:close/>
                  <a:moveTo>
                    <a:pt x="62" y="23"/>
                  </a:moveTo>
                  <a:cubicBezTo>
                    <a:pt x="61" y="22"/>
                    <a:pt x="61" y="22"/>
                    <a:pt x="61" y="22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1" y="23"/>
                    <a:pt x="61" y="23"/>
                    <a:pt x="61" y="23"/>
                  </a:cubicBezTo>
                  <a:lnTo>
                    <a:pt x="62" y="23"/>
                  </a:lnTo>
                  <a:close/>
                  <a:moveTo>
                    <a:pt x="52" y="10"/>
                  </a:moveTo>
                  <a:cubicBezTo>
                    <a:pt x="52" y="11"/>
                    <a:pt x="52" y="11"/>
                    <a:pt x="52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10"/>
                    <a:pt x="53" y="10"/>
                    <a:pt x="53" y="10"/>
                  </a:cubicBezTo>
                  <a:lnTo>
                    <a:pt x="52" y="10"/>
                  </a:lnTo>
                  <a:close/>
                  <a:moveTo>
                    <a:pt x="51" y="10"/>
                  </a:moveTo>
                  <a:cubicBezTo>
                    <a:pt x="51" y="10"/>
                    <a:pt x="51" y="10"/>
                    <a:pt x="51" y="1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2" y="9"/>
                    <a:pt x="52" y="9"/>
                    <a:pt x="52" y="9"/>
                  </a:cubicBezTo>
                  <a:lnTo>
                    <a:pt x="51" y="10"/>
                  </a:lnTo>
                  <a:close/>
                  <a:moveTo>
                    <a:pt x="48" y="9"/>
                  </a:move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9"/>
                    <a:pt x="48" y="9"/>
                    <a:pt x="48" y="9"/>
                  </a:cubicBezTo>
                  <a:close/>
                  <a:moveTo>
                    <a:pt x="51" y="11"/>
                  </a:moveTo>
                  <a:cubicBezTo>
                    <a:pt x="51" y="11"/>
                    <a:pt x="51" y="11"/>
                    <a:pt x="51" y="11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2" y="10"/>
                    <a:pt x="52" y="10"/>
                    <a:pt x="52" y="10"/>
                  </a:cubicBezTo>
                  <a:lnTo>
                    <a:pt x="51" y="11"/>
                  </a:lnTo>
                  <a:close/>
                  <a:moveTo>
                    <a:pt x="52" y="9"/>
                  </a:moveTo>
                  <a:cubicBezTo>
                    <a:pt x="52" y="10"/>
                    <a:pt x="52" y="10"/>
                    <a:pt x="52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9"/>
                    <a:pt x="53" y="9"/>
                    <a:pt x="53" y="9"/>
                  </a:cubicBezTo>
                  <a:lnTo>
                    <a:pt x="52" y="9"/>
                  </a:lnTo>
                  <a:close/>
                  <a:moveTo>
                    <a:pt x="54" y="9"/>
                  </a:moveTo>
                  <a:cubicBezTo>
                    <a:pt x="54" y="9"/>
                    <a:pt x="54" y="9"/>
                    <a:pt x="54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5" y="9"/>
                    <a:pt x="55" y="9"/>
                    <a:pt x="55" y="9"/>
                  </a:cubicBezTo>
                  <a:lnTo>
                    <a:pt x="54" y="9"/>
                  </a:lnTo>
                  <a:close/>
                  <a:moveTo>
                    <a:pt x="53" y="10"/>
                  </a:moveTo>
                  <a:cubicBezTo>
                    <a:pt x="53" y="11"/>
                    <a:pt x="53" y="11"/>
                    <a:pt x="53" y="11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10"/>
                    <a:pt x="54" y="10"/>
                    <a:pt x="54" y="10"/>
                  </a:cubicBezTo>
                  <a:lnTo>
                    <a:pt x="53" y="10"/>
                  </a:lnTo>
                  <a:close/>
                  <a:moveTo>
                    <a:pt x="53" y="9"/>
                  </a:moveTo>
                  <a:cubicBezTo>
                    <a:pt x="53" y="10"/>
                    <a:pt x="53" y="10"/>
                    <a:pt x="53" y="10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4" y="9"/>
                    <a:pt x="54" y="9"/>
                    <a:pt x="54" y="9"/>
                  </a:cubicBezTo>
                  <a:lnTo>
                    <a:pt x="53" y="9"/>
                  </a:lnTo>
                  <a:close/>
                  <a:moveTo>
                    <a:pt x="51" y="9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1" y="8"/>
                    <a:pt x="51" y="8"/>
                    <a:pt x="51" y="8"/>
                  </a:cubicBezTo>
                  <a:lnTo>
                    <a:pt x="51" y="9"/>
                  </a:lnTo>
                  <a:close/>
                  <a:moveTo>
                    <a:pt x="49" y="9"/>
                  </a:moveTo>
                  <a:cubicBezTo>
                    <a:pt x="49" y="10"/>
                    <a:pt x="49" y="10"/>
                    <a:pt x="49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9"/>
                    <a:pt x="49" y="9"/>
                    <a:pt x="49" y="9"/>
                  </a:cubicBezTo>
                  <a:close/>
                  <a:moveTo>
                    <a:pt x="49" y="10"/>
                  </a:moveTo>
                  <a:cubicBezTo>
                    <a:pt x="49" y="11"/>
                    <a:pt x="49" y="11"/>
                    <a:pt x="49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lnTo>
                    <a:pt x="49" y="10"/>
                  </a:lnTo>
                  <a:close/>
                  <a:moveTo>
                    <a:pt x="48" y="10"/>
                  </a:moveTo>
                  <a:cubicBezTo>
                    <a:pt x="48" y="11"/>
                    <a:pt x="48" y="11"/>
                    <a:pt x="48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0"/>
                    <a:pt x="49" y="10"/>
                    <a:pt x="49" y="10"/>
                  </a:cubicBezTo>
                  <a:lnTo>
                    <a:pt x="48" y="10"/>
                  </a:lnTo>
                  <a:close/>
                  <a:moveTo>
                    <a:pt x="50" y="9"/>
                  </a:move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lose/>
                  <a:moveTo>
                    <a:pt x="54" y="10"/>
                  </a:moveTo>
                  <a:cubicBezTo>
                    <a:pt x="54" y="10"/>
                    <a:pt x="54" y="10"/>
                    <a:pt x="54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5" y="10"/>
                    <a:pt x="55" y="10"/>
                  </a:cubicBezTo>
                  <a:lnTo>
                    <a:pt x="54" y="10"/>
                  </a:lnTo>
                  <a:close/>
                  <a:moveTo>
                    <a:pt x="50" y="10"/>
                  </a:moveTo>
                  <a:cubicBezTo>
                    <a:pt x="50" y="10"/>
                    <a:pt x="50" y="10"/>
                    <a:pt x="50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lnTo>
                    <a:pt x="50" y="10"/>
                  </a:lnTo>
                  <a:close/>
                  <a:moveTo>
                    <a:pt x="59" y="11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lnTo>
                    <a:pt x="59" y="11"/>
                  </a:lnTo>
                  <a:close/>
                  <a:moveTo>
                    <a:pt x="59" y="12"/>
                  </a:moveTo>
                  <a:cubicBezTo>
                    <a:pt x="59" y="13"/>
                    <a:pt x="59" y="13"/>
                    <a:pt x="59" y="13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lnTo>
                    <a:pt x="59" y="12"/>
                  </a:lnTo>
                  <a:close/>
                  <a:moveTo>
                    <a:pt x="60" y="13"/>
                  </a:moveTo>
                  <a:cubicBezTo>
                    <a:pt x="61" y="13"/>
                    <a:pt x="61" y="13"/>
                    <a:pt x="61" y="13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13"/>
                    <a:pt x="61" y="13"/>
                    <a:pt x="61" y="13"/>
                  </a:cubicBezTo>
                  <a:lnTo>
                    <a:pt x="60" y="13"/>
                  </a:lnTo>
                  <a:close/>
                  <a:moveTo>
                    <a:pt x="55" y="11"/>
                  </a:moveTo>
                  <a:cubicBezTo>
                    <a:pt x="55" y="12"/>
                    <a:pt x="55" y="12"/>
                    <a:pt x="55" y="12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5" y="11"/>
                    <a:pt x="55" y="11"/>
                    <a:pt x="55" y="11"/>
                  </a:cubicBezTo>
                  <a:close/>
                  <a:moveTo>
                    <a:pt x="59" y="13"/>
                  </a:moveTo>
                  <a:cubicBezTo>
                    <a:pt x="60" y="14"/>
                    <a:pt x="60" y="14"/>
                    <a:pt x="60" y="14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lnTo>
                    <a:pt x="59" y="13"/>
                  </a:lnTo>
                  <a:close/>
                  <a:moveTo>
                    <a:pt x="60" y="12"/>
                  </a:moveTo>
                  <a:cubicBezTo>
                    <a:pt x="60" y="12"/>
                    <a:pt x="60" y="12"/>
                    <a:pt x="60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1"/>
                    <a:pt x="61" y="11"/>
                    <a:pt x="61" y="11"/>
                  </a:cubicBezTo>
                  <a:lnTo>
                    <a:pt x="60" y="12"/>
                  </a:lnTo>
                  <a:close/>
                  <a:moveTo>
                    <a:pt x="58" y="11"/>
                  </a:moveTo>
                  <a:cubicBezTo>
                    <a:pt x="58" y="12"/>
                    <a:pt x="58" y="12"/>
                    <a:pt x="58" y="12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9" y="11"/>
                    <a:pt x="59" y="11"/>
                    <a:pt x="59" y="11"/>
                  </a:cubicBezTo>
                  <a:lnTo>
                    <a:pt x="58" y="11"/>
                  </a:lnTo>
                  <a:close/>
                  <a:moveTo>
                    <a:pt x="58" y="12"/>
                  </a:moveTo>
                  <a:cubicBezTo>
                    <a:pt x="58" y="13"/>
                    <a:pt x="58" y="13"/>
                    <a:pt x="58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2"/>
                    <a:pt x="59" y="12"/>
                    <a:pt x="59" y="12"/>
                  </a:cubicBezTo>
                  <a:lnTo>
                    <a:pt x="58" y="12"/>
                  </a:lnTo>
                  <a:close/>
                  <a:moveTo>
                    <a:pt x="56" y="12"/>
                  </a:moveTo>
                  <a:cubicBezTo>
                    <a:pt x="56" y="12"/>
                    <a:pt x="56" y="12"/>
                    <a:pt x="56" y="1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6" y="11"/>
                    <a:pt x="56" y="11"/>
                    <a:pt x="56" y="11"/>
                  </a:cubicBezTo>
                  <a:lnTo>
                    <a:pt x="56" y="12"/>
                  </a:lnTo>
                  <a:close/>
                  <a:moveTo>
                    <a:pt x="56" y="11"/>
                  </a:move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0"/>
                    <a:pt x="56" y="10"/>
                    <a:pt x="56" y="10"/>
                  </a:cubicBezTo>
                  <a:lnTo>
                    <a:pt x="56" y="11"/>
                  </a:lnTo>
                  <a:close/>
                  <a:moveTo>
                    <a:pt x="55" y="10"/>
                  </a:moveTo>
                  <a:cubicBezTo>
                    <a:pt x="55" y="10"/>
                    <a:pt x="55" y="10"/>
                    <a:pt x="55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9"/>
                    <a:pt x="56" y="9"/>
                    <a:pt x="56" y="9"/>
                  </a:cubicBezTo>
                  <a:lnTo>
                    <a:pt x="55" y="10"/>
                  </a:lnTo>
                  <a:close/>
                  <a:moveTo>
                    <a:pt x="58" y="10"/>
                  </a:moveTo>
                  <a:cubicBezTo>
                    <a:pt x="58" y="11"/>
                    <a:pt x="58" y="11"/>
                    <a:pt x="58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8" y="10"/>
                    <a:pt x="58" y="10"/>
                    <a:pt x="58" y="10"/>
                  </a:cubicBezTo>
                  <a:close/>
                  <a:moveTo>
                    <a:pt x="57" y="10"/>
                  </a:move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0"/>
                    <a:pt x="57" y="10"/>
                    <a:pt x="57" y="10"/>
                  </a:cubicBezTo>
                  <a:close/>
                  <a:moveTo>
                    <a:pt x="57" y="11"/>
                  </a:moveTo>
                  <a:cubicBezTo>
                    <a:pt x="57" y="12"/>
                    <a:pt x="57" y="12"/>
                    <a:pt x="57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1"/>
                    <a:pt x="58" y="11"/>
                    <a:pt x="58" y="11"/>
                  </a:cubicBezTo>
                  <a:lnTo>
                    <a:pt x="57" y="11"/>
                  </a:lnTo>
                  <a:close/>
                  <a:moveTo>
                    <a:pt x="40" y="19"/>
                  </a:moveTo>
                  <a:cubicBezTo>
                    <a:pt x="40" y="18"/>
                    <a:pt x="40" y="18"/>
                    <a:pt x="40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9"/>
                    <a:pt x="39" y="19"/>
                    <a:pt x="39" y="19"/>
                  </a:cubicBezTo>
                  <a:lnTo>
                    <a:pt x="40" y="19"/>
                  </a:lnTo>
                  <a:close/>
                  <a:moveTo>
                    <a:pt x="46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8"/>
                    <a:pt x="47" y="8"/>
                    <a:pt x="47" y="8"/>
                  </a:cubicBezTo>
                  <a:lnTo>
                    <a:pt x="46" y="9"/>
                  </a:lnTo>
                  <a:close/>
                  <a:moveTo>
                    <a:pt x="43" y="9"/>
                  </a:moveTo>
                  <a:cubicBezTo>
                    <a:pt x="43" y="10"/>
                    <a:pt x="43" y="10"/>
                    <a:pt x="43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9"/>
                    <a:pt x="44" y="9"/>
                    <a:pt x="44" y="9"/>
                  </a:cubicBezTo>
                  <a:lnTo>
                    <a:pt x="43" y="9"/>
                  </a:lnTo>
                  <a:close/>
                  <a:moveTo>
                    <a:pt x="44" y="9"/>
                  </a:moveTo>
                  <a:cubicBezTo>
                    <a:pt x="44" y="10"/>
                    <a:pt x="44" y="10"/>
                    <a:pt x="44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9"/>
                    <a:pt x="45" y="9"/>
                    <a:pt x="45" y="9"/>
                  </a:cubicBezTo>
                  <a:lnTo>
                    <a:pt x="44" y="9"/>
                  </a:lnTo>
                  <a:close/>
                  <a:moveTo>
                    <a:pt x="45" y="8"/>
                  </a:moveTo>
                  <a:cubicBezTo>
                    <a:pt x="45" y="8"/>
                    <a:pt x="45" y="8"/>
                    <a:pt x="45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lnTo>
                    <a:pt x="45" y="8"/>
                  </a:lnTo>
                  <a:close/>
                  <a:moveTo>
                    <a:pt x="46" y="8"/>
                  </a:moveTo>
                  <a:cubicBezTo>
                    <a:pt x="46" y="8"/>
                    <a:pt x="46" y="8"/>
                    <a:pt x="46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7"/>
                    <a:pt x="47" y="7"/>
                    <a:pt x="47" y="7"/>
                  </a:cubicBezTo>
                  <a:lnTo>
                    <a:pt x="46" y="8"/>
                  </a:lnTo>
                  <a:close/>
                  <a:moveTo>
                    <a:pt x="45" y="9"/>
                  </a:move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lnTo>
                    <a:pt x="45" y="9"/>
                  </a:lnTo>
                  <a:close/>
                  <a:moveTo>
                    <a:pt x="43" y="8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8"/>
                    <a:pt x="44" y="8"/>
                    <a:pt x="44" y="8"/>
                  </a:cubicBezTo>
                  <a:lnTo>
                    <a:pt x="43" y="8"/>
                  </a:lnTo>
                  <a:close/>
                  <a:moveTo>
                    <a:pt x="44" y="8"/>
                  </a:moveTo>
                  <a:cubicBezTo>
                    <a:pt x="44" y="9"/>
                    <a:pt x="44" y="9"/>
                    <a:pt x="44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8"/>
                    <a:pt x="45" y="8"/>
                    <a:pt x="45" y="8"/>
                  </a:cubicBezTo>
                  <a:lnTo>
                    <a:pt x="44" y="8"/>
                  </a:lnTo>
                  <a:close/>
                  <a:moveTo>
                    <a:pt x="40" y="10"/>
                  </a:moveTo>
                  <a:cubicBezTo>
                    <a:pt x="40" y="11"/>
                    <a:pt x="40" y="11"/>
                    <a:pt x="40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10"/>
                    <a:pt x="41" y="10"/>
                    <a:pt x="41" y="10"/>
                  </a:cubicBezTo>
                  <a:lnTo>
                    <a:pt x="40" y="10"/>
                  </a:lnTo>
                  <a:close/>
                  <a:moveTo>
                    <a:pt x="42" y="10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9"/>
                    <a:pt x="43" y="9"/>
                    <a:pt x="43" y="9"/>
                  </a:cubicBezTo>
                  <a:lnTo>
                    <a:pt x="42" y="10"/>
                  </a:lnTo>
                  <a:close/>
                  <a:moveTo>
                    <a:pt x="39" y="10"/>
                  </a:moveTo>
                  <a:cubicBezTo>
                    <a:pt x="39" y="11"/>
                    <a:pt x="39" y="11"/>
                    <a:pt x="39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0"/>
                    <a:pt x="40" y="10"/>
                    <a:pt x="40" y="10"/>
                  </a:cubicBezTo>
                  <a:lnTo>
                    <a:pt x="39" y="10"/>
                  </a:lnTo>
                  <a:close/>
                  <a:moveTo>
                    <a:pt x="40" y="11"/>
                  </a:move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1"/>
                    <a:pt x="41" y="11"/>
                    <a:pt x="41" y="11"/>
                  </a:cubicBezTo>
                  <a:lnTo>
                    <a:pt x="40" y="11"/>
                  </a:lnTo>
                  <a:close/>
                  <a:moveTo>
                    <a:pt x="41" y="10"/>
                  </a:moveTo>
                  <a:cubicBezTo>
                    <a:pt x="41" y="11"/>
                    <a:pt x="41" y="11"/>
                    <a:pt x="41" y="11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lnTo>
                    <a:pt x="41" y="10"/>
                  </a:lnTo>
                  <a:close/>
                  <a:moveTo>
                    <a:pt x="42" y="9"/>
                  </a:moveTo>
                  <a:cubicBezTo>
                    <a:pt x="42" y="9"/>
                    <a:pt x="42" y="9"/>
                    <a:pt x="42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8"/>
                    <a:pt x="43" y="8"/>
                    <a:pt x="43" y="8"/>
                  </a:cubicBezTo>
                  <a:lnTo>
                    <a:pt x="42" y="9"/>
                  </a:lnTo>
                  <a:close/>
                  <a:moveTo>
                    <a:pt x="39" y="11"/>
                  </a:move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1"/>
                    <a:pt x="40" y="11"/>
                    <a:pt x="40" y="11"/>
                  </a:cubicBezTo>
                  <a:lnTo>
                    <a:pt x="39" y="11"/>
                  </a:lnTo>
                  <a:close/>
                  <a:moveTo>
                    <a:pt x="51" y="7"/>
                  </a:move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7"/>
                    <a:pt x="52" y="7"/>
                    <a:pt x="52" y="7"/>
                  </a:cubicBezTo>
                  <a:lnTo>
                    <a:pt x="51" y="7"/>
                  </a:lnTo>
                  <a:close/>
                  <a:moveTo>
                    <a:pt x="50" y="8"/>
                  </a:moveTo>
                  <a:cubicBezTo>
                    <a:pt x="51" y="8"/>
                    <a:pt x="51" y="8"/>
                    <a:pt x="51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1" y="7"/>
                    <a:pt x="51" y="7"/>
                    <a:pt x="51" y="7"/>
                  </a:cubicBezTo>
                  <a:lnTo>
                    <a:pt x="50" y="8"/>
                  </a:lnTo>
                  <a:close/>
                  <a:moveTo>
                    <a:pt x="52" y="8"/>
                  </a:moveTo>
                  <a:cubicBezTo>
                    <a:pt x="52" y="9"/>
                    <a:pt x="52" y="9"/>
                    <a:pt x="52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2" y="8"/>
                    <a:pt x="52" y="8"/>
                    <a:pt x="52" y="8"/>
                  </a:cubicBezTo>
                  <a:close/>
                  <a:moveTo>
                    <a:pt x="51" y="6"/>
                  </a:moveTo>
                  <a:cubicBezTo>
                    <a:pt x="51" y="7"/>
                    <a:pt x="51" y="7"/>
                    <a:pt x="51" y="7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6"/>
                    <a:pt x="52" y="6"/>
                    <a:pt x="52" y="6"/>
                  </a:cubicBezTo>
                  <a:lnTo>
                    <a:pt x="51" y="6"/>
                  </a:lnTo>
                  <a:close/>
                  <a:moveTo>
                    <a:pt x="54" y="7"/>
                  </a:moveTo>
                  <a:cubicBezTo>
                    <a:pt x="54" y="7"/>
                    <a:pt x="54" y="7"/>
                    <a:pt x="54" y="7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4" y="7"/>
                    <a:pt x="54" y="7"/>
                    <a:pt x="54" y="7"/>
                  </a:cubicBezTo>
                  <a:close/>
                  <a:moveTo>
                    <a:pt x="53" y="7"/>
                  </a:moveTo>
                  <a:cubicBezTo>
                    <a:pt x="53" y="8"/>
                    <a:pt x="53" y="8"/>
                    <a:pt x="53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7"/>
                    <a:pt x="53" y="7"/>
                    <a:pt x="53" y="7"/>
                  </a:cubicBezTo>
                  <a:close/>
                  <a:moveTo>
                    <a:pt x="53" y="8"/>
                  </a:moveTo>
                  <a:cubicBezTo>
                    <a:pt x="53" y="9"/>
                    <a:pt x="53" y="9"/>
                    <a:pt x="53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3" y="8"/>
                    <a:pt x="53" y="8"/>
                    <a:pt x="53" y="8"/>
                  </a:cubicBezTo>
                  <a:close/>
                  <a:moveTo>
                    <a:pt x="50" y="7"/>
                  </a:moveTo>
                  <a:cubicBezTo>
                    <a:pt x="50" y="7"/>
                    <a:pt x="50" y="7"/>
                    <a:pt x="50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6"/>
                    <a:pt x="51" y="6"/>
                    <a:pt x="51" y="6"/>
                  </a:cubicBezTo>
                  <a:lnTo>
                    <a:pt x="50" y="7"/>
                  </a:lnTo>
                  <a:close/>
                  <a:moveTo>
                    <a:pt x="48" y="7"/>
                  </a:moveTo>
                  <a:cubicBezTo>
                    <a:pt x="48" y="8"/>
                    <a:pt x="48" y="8"/>
                    <a:pt x="48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7"/>
                    <a:pt x="49" y="7"/>
                    <a:pt x="49" y="7"/>
                  </a:cubicBezTo>
                  <a:lnTo>
                    <a:pt x="48" y="7"/>
                  </a:lnTo>
                  <a:close/>
                  <a:moveTo>
                    <a:pt x="48" y="8"/>
                  </a:moveTo>
                  <a:cubicBezTo>
                    <a:pt x="49" y="9"/>
                    <a:pt x="49" y="9"/>
                    <a:pt x="49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9" y="8"/>
                    <a:pt x="49" y="8"/>
                    <a:pt x="49" y="8"/>
                  </a:cubicBezTo>
                  <a:lnTo>
                    <a:pt x="48" y="8"/>
                  </a:lnTo>
                  <a:close/>
                  <a:moveTo>
                    <a:pt x="47" y="8"/>
                  </a:move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8"/>
                    <a:pt x="48" y="8"/>
                    <a:pt x="48" y="8"/>
                  </a:cubicBezTo>
                  <a:lnTo>
                    <a:pt x="47" y="8"/>
                  </a:lnTo>
                  <a:close/>
                  <a:moveTo>
                    <a:pt x="47" y="7"/>
                  </a:moveTo>
                  <a:cubicBezTo>
                    <a:pt x="47" y="8"/>
                    <a:pt x="47" y="8"/>
                    <a:pt x="47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8" y="7"/>
                    <a:pt x="48" y="7"/>
                  </a:cubicBezTo>
                  <a:lnTo>
                    <a:pt x="47" y="7"/>
                  </a:lnTo>
                  <a:close/>
                  <a:moveTo>
                    <a:pt x="49" y="8"/>
                  </a:moveTo>
                  <a:cubicBezTo>
                    <a:pt x="50" y="8"/>
                    <a:pt x="50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lnTo>
                    <a:pt x="49" y="8"/>
                  </a:lnTo>
                  <a:close/>
                  <a:moveTo>
                    <a:pt x="49" y="7"/>
                  </a:moveTo>
                  <a:cubicBezTo>
                    <a:pt x="49" y="7"/>
                    <a:pt x="49" y="7"/>
                    <a:pt x="49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lnTo>
                    <a:pt x="49" y="7"/>
                  </a:lnTo>
                  <a:close/>
                  <a:moveTo>
                    <a:pt x="38" y="12"/>
                  </a:move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lnTo>
                    <a:pt x="38" y="12"/>
                  </a:lnTo>
                  <a:close/>
                  <a:moveTo>
                    <a:pt x="42" y="24"/>
                  </a:moveTo>
                  <a:cubicBezTo>
                    <a:pt x="42" y="24"/>
                    <a:pt x="42" y="24"/>
                    <a:pt x="42" y="24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5"/>
                    <a:pt x="42" y="25"/>
                    <a:pt x="42" y="25"/>
                  </a:cubicBezTo>
                  <a:lnTo>
                    <a:pt x="42" y="24"/>
                  </a:lnTo>
                  <a:close/>
                  <a:moveTo>
                    <a:pt x="43" y="26"/>
                  </a:moveTo>
                  <a:cubicBezTo>
                    <a:pt x="43" y="26"/>
                    <a:pt x="43" y="26"/>
                    <a:pt x="43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27"/>
                    <a:pt x="42" y="27"/>
                    <a:pt x="42" y="27"/>
                  </a:cubicBezTo>
                  <a:lnTo>
                    <a:pt x="43" y="26"/>
                  </a:lnTo>
                  <a:close/>
                  <a:moveTo>
                    <a:pt x="43" y="25"/>
                  </a:move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6"/>
                    <a:pt x="42" y="26"/>
                    <a:pt x="42" y="26"/>
                  </a:cubicBezTo>
                  <a:lnTo>
                    <a:pt x="43" y="25"/>
                  </a:lnTo>
                  <a:close/>
                  <a:moveTo>
                    <a:pt x="42" y="26"/>
                  </a:moveTo>
                  <a:cubicBezTo>
                    <a:pt x="41" y="25"/>
                    <a:pt x="41" y="25"/>
                    <a:pt x="41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1" y="26"/>
                    <a:pt x="41" y="26"/>
                    <a:pt x="41" y="26"/>
                  </a:cubicBezTo>
                  <a:lnTo>
                    <a:pt x="42" y="26"/>
                  </a:lnTo>
                  <a:close/>
                  <a:moveTo>
                    <a:pt x="41" y="25"/>
                  </a:move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5"/>
                    <a:pt x="41" y="25"/>
                    <a:pt x="41" y="25"/>
                  </a:cubicBezTo>
                  <a:close/>
                  <a:moveTo>
                    <a:pt x="41" y="23"/>
                  </a:moveTo>
                  <a:cubicBezTo>
                    <a:pt x="41" y="22"/>
                    <a:pt x="41" y="22"/>
                    <a:pt x="41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3"/>
                    <a:pt x="40" y="23"/>
                    <a:pt x="40" y="23"/>
                  </a:cubicBezTo>
                  <a:lnTo>
                    <a:pt x="41" y="23"/>
                  </a:lnTo>
                  <a:close/>
                  <a:moveTo>
                    <a:pt x="55" y="24"/>
                  </a:moveTo>
                  <a:cubicBezTo>
                    <a:pt x="55" y="24"/>
                    <a:pt x="55" y="24"/>
                    <a:pt x="55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5" y="25"/>
                    <a:pt x="55" y="25"/>
                    <a:pt x="55" y="25"/>
                  </a:cubicBezTo>
                  <a:lnTo>
                    <a:pt x="55" y="24"/>
                  </a:lnTo>
                  <a:close/>
                  <a:moveTo>
                    <a:pt x="40" y="24"/>
                  </a:moveTo>
                  <a:cubicBezTo>
                    <a:pt x="40" y="23"/>
                    <a:pt x="40" y="23"/>
                    <a:pt x="40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4"/>
                    <a:pt x="39" y="24"/>
                    <a:pt x="39" y="24"/>
                  </a:cubicBezTo>
                  <a:lnTo>
                    <a:pt x="40" y="24"/>
                  </a:lnTo>
                  <a:close/>
                  <a:moveTo>
                    <a:pt x="45" y="26"/>
                  </a:moveTo>
                  <a:cubicBezTo>
                    <a:pt x="45" y="25"/>
                    <a:pt x="45" y="25"/>
                    <a:pt x="45" y="25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lnTo>
                    <a:pt x="45" y="26"/>
                  </a:lnTo>
                  <a:close/>
                  <a:moveTo>
                    <a:pt x="45" y="27"/>
                  </a:moveTo>
                  <a:cubicBezTo>
                    <a:pt x="45" y="26"/>
                    <a:pt x="45" y="26"/>
                    <a:pt x="45" y="26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5" y="27"/>
                    <a:pt x="45" y="27"/>
                    <a:pt x="45" y="27"/>
                  </a:cubicBezTo>
                  <a:close/>
                  <a:moveTo>
                    <a:pt x="45" y="28"/>
                  </a:moveTo>
                  <a:cubicBezTo>
                    <a:pt x="45" y="27"/>
                    <a:pt x="45" y="27"/>
                    <a:pt x="45" y="27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close/>
                  <a:moveTo>
                    <a:pt x="44" y="26"/>
                  </a:moveTo>
                  <a:cubicBezTo>
                    <a:pt x="44" y="26"/>
                    <a:pt x="44" y="26"/>
                    <a:pt x="44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lnTo>
                    <a:pt x="44" y="26"/>
                  </a:lnTo>
                  <a:close/>
                  <a:moveTo>
                    <a:pt x="44" y="27"/>
                  </a:moveTo>
                  <a:cubicBezTo>
                    <a:pt x="44" y="27"/>
                    <a:pt x="44" y="27"/>
                    <a:pt x="44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3" y="27"/>
                    <a:pt x="43" y="27"/>
                    <a:pt x="43" y="27"/>
                  </a:cubicBezTo>
                  <a:lnTo>
                    <a:pt x="44" y="27"/>
                  </a:lnTo>
                  <a:close/>
                  <a:moveTo>
                    <a:pt x="44" y="25"/>
                  </a:move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lnTo>
                    <a:pt x="44" y="25"/>
                  </a:lnTo>
                  <a:close/>
                  <a:moveTo>
                    <a:pt x="36" y="16"/>
                  </a:moveTo>
                  <a:cubicBezTo>
                    <a:pt x="37" y="16"/>
                    <a:pt x="37" y="16"/>
                    <a:pt x="37" y="16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6" y="16"/>
                    <a:pt x="36" y="16"/>
                    <a:pt x="36" y="16"/>
                  </a:cubicBezTo>
                  <a:close/>
                  <a:moveTo>
                    <a:pt x="37" y="13"/>
                  </a:move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3"/>
                    <a:pt x="37" y="13"/>
                    <a:pt x="37" y="13"/>
                  </a:cubicBezTo>
                  <a:close/>
                  <a:moveTo>
                    <a:pt x="54" y="8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4" y="8"/>
                    <a:pt x="54" y="8"/>
                    <a:pt x="54" y="8"/>
                  </a:cubicBezTo>
                  <a:close/>
                  <a:moveTo>
                    <a:pt x="40" y="23"/>
                  </a:moveTo>
                  <a:cubicBezTo>
                    <a:pt x="40" y="22"/>
                    <a:pt x="40" y="22"/>
                    <a:pt x="40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23"/>
                    <a:pt x="39" y="23"/>
                    <a:pt x="39" y="23"/>
                  </a:cubicBezTo>
                  <a:lnTo>
                    <a:pt x="40" y="23"/>
                  </a:lnTo>
                  <a:close/>
                  <a:moveTo>
                    <a:pt x="37" y="14"/>
                  </a:moveTo>
                  <a:cubicBezTo>
                    <a:pt x="37" y="15"/>
                    <a:pt x="37" y="15"/>
                    <a:pt x="37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4"/>
                    <a:pt x="38" y="14"/>
                    <a:pt x="38" y="14"/>
                  </a:cubicBezTo>
                  <a:lnTo>
                    <a:pt x="37" y="14"/>
                  </a:lnTo>
                  <a:close/>
                  <a:moveTo>
                    <a:pt x="37" y="18"/>
                  </a:moveTo>
                  <a:cubicBezTo>
                    <a:pt x="37" y="17"/>
                    <a:pt x="37" y="17"/>
                    <a:pt x="37" y="17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8"/>
                    <a:pt x="37" y="18"/>
                    <a:pt x="37" y="18"/>
                  </a:cubicBezTo>
                  <a:close/>
                  <a:moveTo>
                    <a:pt x="38" y="13"/>
                  </a:moveTo>
                  <a:cubicBezTo>
                    <a:pt x="38" y="14"/>
                    <a:pt x="38" y="14"/>
                    <a:pt x="38" y="14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lose/>
                  <a:moveTo>
                    <a:pt x="37" y="17"/>
                  </a:moveTo>
                  <a:cubicBezTo>
                    <a:pt x="37" y="16"/>
                    <a:pt x="37" y="16"/>
                    <a:pt x="37" y="16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7" y="17"/>
                    <a:pt x="37" y="17"/>
                    <a:pt x="37" y="17"/>
                  </a:cubicBezTo>
                  <a:close/>
                  <a:moveTo>
                    <a:pt x="39" y="21"/>
                  </a:moveTo>
                  <a:cubicBezTo>
                    <a:pt x="39" y="20"/>
                    <a:pt x="39" y="20"/>
                    <a:pt x="39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9" y="21"/>
                    <a:pt x="39" y="21"/>
                    <a:pt x="39" y="21"/>
                  </a:cubicBezTo>
                  <a:close/>
                  <a:moveTo>
                    <a:pt x="38" y="19"/>
                  </a:moveTo>
                  <a:cubicBezTo>
                    <a:pt x="38" y="18"/>
                    <a:pt x="38" y="18"/>
                    <a:pt x="38" y="18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9"/>
                    <a:pt x="37" y="19"/>
                  </a:cubicBezTo>
                  <a:lnTo>
                    <a:pt x="38" y="19"/>
                  </a:lnTo>
                  <a:close/>
                  <a:moveTo>
                    <a:pt x="40" y="22"/>
                  </a:move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2"/>
                    <a:pt x="39" y="22"/>
                    <a:pt x="39" y="22"/>
                  </a:cubicBezTo>
                  <a:lnTo>
                    <a:pt x="40" y="22"/>
                  </a:lnTo>
                  <a:close/>
                  <a:moveTo>
                    <a:pt x="38" y="22"/>
                  </a:moveTo>
                  <a:cubicBezTo>
                    <a:pt x="38" y="22"/>
                    <a:pt x="38" y="22"/>
                    <a:pt x="38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2"/>
                    <a:pt x="38" y="22"/>
                    <a:pt x="38" y="22"/>
                  </a:cubicBezTo>
                  <a:close/>
                  <a:moveTo>
                    <a:pt x="38" y="20"/>
                  </a:moveTo>
                  <a:cubicBezTo>
                    <a:pt x="38" y="19"/>
                    <a:pt x="38" y="19"/>
                    <a:pt x="38" y="19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lnTo>
                    <a:pt x="38" y="20"/>
                  </a:lnTo>
                  <a:close/>
                  <a:moveTo>
                    <a:pt x="38" y="21"/>
                  </a:moveTo>
                  <a:cubicBezTo>
                    <a:pt x="38" y="20"/>
                    <a:pt x="38" y="20"/>
                    <a:pt x="38" y="20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8" y="21"/>
                    <a:pt x="38" y="21"/>
                    <a:pt x="38" y="21"/>
                  </a:cubicBezTo>
                  <a:close/>
                  <a:moveTo>
                    <a:pt x="41" y="24"/>
                  </a:moveTo>
                  <a:cubicBezTo>
                    <a:pt x="41" y="23"/>
                    <a:pt x="41" y="23"/>
                    <a:pt x="41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24"/>
                    <a:pt x="40" y="24"/>
                    <a:pt x="40" y="24"/>
                  </a:cubicBezTo>
                  <a:lnTo>
                    <a:pt x="41" y="24"/>
                  </a:lnTo>
                  <a:close/>
                  <a:moveTo>
                    <a:pt x="65" y="23"/>
                  </a:moveTo>
                  <a:cubicBezTo>
                    <a:pt x="65" y="22"/>
                    <a:pt x="65" y="22"/>
                    <a:pt x="65" y="22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lnTo>
                    <a:pt x="65" y="23"/>
                  </a:lnTo>
                  <a:close/>
                  <a:moveTo>
                    <a:pt x="65" y="22"/>
                  </a:moveTo>
                  <a:cubicBezTo>
                    <a:pt x="64" y="21"/>
                    <a:pt x="64" y="21"/>
                    <a:pt x="64" y="21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4" y="22"/>
                    <a:pt x="64" y="22"/>
                    <a:pt x="64" y="22"/>
                  </a:cubicBezTo>
                  <a:lnTo>
                    <a:pt x="65" y="22"/>
                  </a:lnTo>
                  <a:close/>
                  <a:moveTo>
                    <a:pt x="66" y="21"/>
                  </a:moveTo>
                  <a:cubicBezTo>
                    <a:pt x="66" y="20"/>
                    <a:pt x="66" y="20"/>
                    <a:pt x="66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21"/>
                    <a:pt x="66" y="21"/>
                    <a:pt x="66" y="21"/>
                  </a:cubicBezTo>
                  <a:close/>
                  <a:moveTo>
                    <a:pt x="66" y="22"/>
                  </a:moveTo>
                  <a:cubicBezTo>
                    <a:pt x="65" y="21"/>
                    <a:pt x="65" y="21"/>
                    <a:pt x="65" y="21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65" y="22"/>
                    <a:pt x="65" y="22"/>
                    <a:pt x="65" y="22"/>
                  </a:cubicBezTo>
                  <a:lnTo>
                    <a:pt x="66" y="22"/>
                  </a:lnTo>
                  <a:close/>
                  <a:moveTo>
                    <a:pt x="63" y="24"/>
                  </a:moveTo>
                  <a:cubicBezTo>
                    <a:pt x="63" y="23"/>
                    <a:pt x="63" y="23"/>
                    <a:pt x="63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2" y="24"/>
                    <a:pt x="62" y="24"/>
                    <a:pt x="62" y="24"/>
                  </a:cubicBezTo>
                  <a:lnTo>
                    <a:pt x="63" y="24"/>
                  </a:lnTo>
                  <a:close/>
                  <a:moveTo>
                    <a:pt x="64" y="22"/>
                  </a:moveTo>
                  <a:cubicBezTo>
                    <a:pt x="63" y="22"/>
                    <a:pt x="63" y="22"/>
                    <a:pt x="63" y="22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3" y="23"/>
                    <a:pt x="63" y="23"/>
                    <a:pt x="63" y="23"/>
                  </a:cubicBezTo>
                  <a:lnTo>
                    <a:pt x="64" y="22"/>
                  </a:lnTo>
                  <a:close/>
                  <a:moveTo>
                    <a:pt x="64" y="23"/>
                  </a:moveTo>
                  <a:cubicBezTo>
                    <a:pt x="64" y="23"/>
                    <a:pt x="64" y="23"/>
                    <a:pt x="64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4"/>
                    <a:pt x="63" y="24"/>
                    <a:pt x="63" y="24"/>
                  </a:cubicBezTo>
                  <a:lnTo>
                    <a:pt x="64" y="23"/>
                  </a:lnTo>
                  <a:close/>
                  <a:moveTo>
                    <a:pt x="67" y="17"/>
                  </a:moveTo>
                  <a:cubicBezTo>
                    <a:pt x="67" y="17"/>
                    <a:pt x="67" y="17"/>
                    <a:pt x="67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6"/>
                    <a:pt x="68" y="16"/>
                    <a:pt x="68" y="16"/>
                  </a:cubicBezTo>
                  <a:lnTo>
                    <a:pt x="67" y="17"/>
                  </a:lnTo>
                  <a:close/>
                  <a:moveTo>
                    <a:pt x="67" y="18"/>
                  </a:moveTo>
                  <a:cubicBezTo>
                    <a:pt x="67" y="18"/>
                    <a:pt x="67" y="18"/>
                    <a:pt x="67" y="18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68" y="17"/>
                    <a:pt x="68" y="17"/>
                    <a:pt x="68" y="17"/>
                  </a:cubicBezTo>
                  <a:lnTo>
                    <a:pt x="67" y="18"/>
                  </a:lnTo>
                  <a:close/>
                  <a:moveTo>
                    <a:pt x="67" y="19"/>
                  </a:moveTo>
                  <a:cubicBezTo>
                    <a:pt x="67" y="19"/>
                    <a:pt x="67" y="19"/>
                    <a:pt x="67" y="19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7" y="19"/>
                    <a:pt x="67" y="19"/>
                    <a:pt x="67" y="19"/>
                  </a:cubicBezTo>
                  <a:close/>
                  <a:moveTo>
                    <a:pt x="68" y="19"/>
                  </a:moveTo>
                  <a:cubicBezTo>
                    <a:pt x="68" y="18"/>
                    <a:pt x="68" y="18"/>
                    <a:pt x="68" y="18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68" y="19"/>
                    <a:pt x="68" y="19"/>
                    <a:pt x="68" y="19"/>
                  </a:cubicBezTo>
                  <a:close/>
                  <a:moveTo>
                    <a:pt x="63" y="23"/>
                  </a:moveTo>
                  <a:cubicBezTo>
                    <a:pt x="62" y="22"/>
                    <a:pt x="62" y="22"/>
                    <a:pt x="62" y="22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2" y="23"/>
                    <a:pt x="62" y="23"/>
                    <a:pt x="62" y="23"/>
                  </a:cubicBezTo>
                  <a:lnTo>
                    <a:pt x="63" y="23"/>
                  </a:lnTo>
                  <a:close/>
                  <a:moveTo>
                    <a:pt x="67" y="20"/>
                  </a:moveTo>
                  <a:cubicBezTo>
                    <a:pt x="67" y="20"/>
                    <a:pt x="67" y="20"/>
                    <a:pt x="67" y="20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67" y="20"/>
                    <a:pt x="67" y="20"/>
                    <a:pt x="67" y="20"/>
                  </a:cubicBezTo>
                  <a:close/>
                  <a:moveTo>
                    <a:pt x="67" y="22"/>
                  </a:moveTo>
                  <a:cubicBezTo>
                    <a:pt x="66" y="21"/>
                    <a:pt x="66" y="21"/>
                    <a:pt x="66" y="21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6" y="22"/>
                    <a:pt x="66" y="22"/>
                    <a:pt x="66" y="22"/>
                  </a:cubicBezTo>
                  <a:lnTo>
                    <a:pt x="67" y="22"/>
                  </a:lnTo>
                  <a:close/>
                  <a:moveTo>
                    <a:pt x="59" y="26"/>
                  </a:moveTo>
                  <a:cubicBezTo>
                    <a:pt x="59" y="25"/>
                    <a:pt x="59" y="25"/>
                    <a:pt x="59" y="25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8" y="26"/>
                    <a:pt x="58" y="26"/>
                    <a:pt x="58" y="26"/>
                  </a:cubicBezTo>
                  <a:lnTo>
                    <a:pt x="59" y="26"/>
                  </a:lnTo>
                  <a:close/>
                  <a:moveTo>
                    <a:pt x="62" y="24"/>
                  </a:moveTo>
                  <a:cubicBezTo>
                    <a:pt x="62" y="23"/>
                    <a:pt x="62" y="23"/>
                    <a:pt x="62" y="23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1" y="24"/>
                    <a:pt x="61" y="24"/>
                    <a:pt x="61" y="24"/>
                  </a:cubicBezTo>
                  <a:lnTo>
                    <a:pt x="62" y="24"/>
                  </a:lnTo>
                  <a:close/>
                  <a:moveTo>
                    <a:pt x="58" y="26"/>
                  </a:moveTo>
                  <a:cubicBezTo>
                    <a:pt x="58" y="25"/>
                    <a:pt x="58" y="25"/>
                    <a:pt x="58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6"/>
                    <a:pt x="57" y="26"/>
                    <a:pt x="57" y="26"/>
                  </a:cubicBezTo>
                  <a:lnTo>
                    <a:pt x="58" y="26"/>
                  </a:lnTo>
                  <a:close/>
                  <a:moveTo>
                    <a:pt x="58" y="25"/>
                  </a:moveTo>
                  <a:cubicBezTo>
                    <a:pt x="58" y="24"/>
                    <a:pt x="58" y="24"/>
                    <a:pt x="58" y="24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5"/>
                    <a:pt x="57" y="25"/>
                    <a:pt x="57" y="25"/>
                  </a:cubicBezTo>
                  <a:lnTo>
                    <a:pt x="58" y="25"/>
                  </a:lnTo>
                  <a:close/>
                  <a:moveTo>
                    <a:pt x="57" y="25"/>
                  </a:moveTo>
                  <a:cubicBezTo>
                    <a:pt x="57" y="25"/>
                    <a:pt x="57" y="25"/>
                    <a:pt x="57" y="25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6" y="25"/>
                    <a:pt x="56" y="25"/>
                    <a:pt x="56" y="25"/>
                  </a:cubicBezTo>
                  <a:lnTo>
                    <a:pt x="57" y="25"/>
                  </a:lnTo>
                  <a:close/>
                  <a:moveTo>
                    <a:pt x="56" y="24"/>
                  </a:move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lose/>
                  <a:moveTo>
                    <a:pt x="56" y="25"/>
                  </a:moveTo>
                  <a:cubicBezTo>
                    <a:pt x="55" y="25"/>
                    <a:pt x="55" y="25"/>
                    <a:pt x="55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6"/>
                    <a:pt x="55" y="26"/>
                    <a:pt x="55" y="26"/>
                  </a:cubicBezTo>
                  <a:lnTo>
                    <a:pt x="56" y="25"/>
                  </a:lnTo>
                  <a:close/>
                  <a:moveTo>
                    <a:pt x="57" y="26"/>
                  </a:moveTo>
                  <a:cubicBezTo>
                    <a:pt x="57" y="26"/>
                    <a:pt x="57" y="26"/>
                    <a:pt x="57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lnTo>
                    <a:pt x="57" y="26"/>
                  </a:lnTo>
                  <a:close/>
                  <a:moveTo>
                    <a:pt x="61" y="24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0" y="24"/>
                    <a:pt x="60" y="24"/>
                    <a:pt x="60" y="24"/>
                  </a:cubicBezTo>
                  <a:lnTo>
                    <a:pt x="61" y="24"/>
                  </a:lnTo>
                  <a:close/>
                  <a:moveTo>
                    <a:pt x="61" y="25"/>
                  </a:moveTo>
                  <a:cubicBezTo>
                    <a:pt x="61" y="25"/>
                    <a:pt x="61" y="25"/>
                    <a:pt x="61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60" y="25"/>
                    <a:pt x="60" y="25"/>
                  </a:cubicBezTo>
                  <a:lnTo>
                    <a:pt x="61" y="25"/>
                  </a:lnTo>
                  <a:close/>
                  <a:moveTo>
                    <a:pt x="60" y="25"/>
                  </a:moveTo>
                  <a:cubicBezTo>
                    <a:pt x="60" y="25"/>
                    <a:pt x="60" y="25"/>
                    <a:pt x="60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26"/>
                    <a:pt x="59" y="26"/>
                    <a:pt x="59" y="26"/>
                  </a:cubicBezTo>
                  <a:lnTo>
                    <a:pt x="60" y="25"/>
                  </a:lnTo>
                  <a:close/>
                  <a:moveTo>
                    <a:pt x="66" y="18"/>
                  </a:moveTo>
                  <a:cubicBezTo>
                    <a:pt x="66" y="18"/>
                    <a:pt x="66" y="18"/>
                    <a:pt x="66" y="18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7" y="18"/>
                    <a:pt x="67" y="18"/>
                    <a:pt x="67" y="18"/>
                  </a:cubicBezTo>
                  <a:lnTo>
                    <a:pt x="66" y="18"/>
                  </a:lnTo>
                  <a:close/>
                  <a:moveTo>
                    <a:pt x="59" y="25"/>
                  </a:moveTo>
                  <a:cubicBezTo>
                    <a:pt x="59" y="24"/>
                    <a:pt x="59" y="24"/>
                    <a:pt x="59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5"/>
                    <a:pt x="58" y="25"/>
                    <a:pt x="58" y="25"/>
                  </a:cubicBezTo>
                  <a:lnTo>
                    <a:pt x="59" y="25"/>
                  </a:lnTo>
                  <a:close/>
                  <a:moveTo>
                    <a:pt x="60" y="24"/>
                  </a:moveTo>
                  <a:cubicBezTo>
                    <a:pt x="60" y="24"/>
                    <a:pt x="60" y="24"/>
                    <a:pt x="60" y="24"/>
                  </a:cubicBezTo>
                  <a:cubicBezTo>
                    <a:pt x="59" y="24"/>
                    <a:pt x="59" y="24"/>
                    <a:pt x="59" y="24"/>
                  </a:cubicBezTo>
                  <a:cubicBezTo>
                    <a:pt x="59" y="25"/>
                    <a:pt x="59" y="25"/>
                    <a:pt x="59" y="25"/>
                  </a:cubicBezTo>
                  <a:lnTo>
                    <a:pt x="60" y="24"/>
                  </a:lnTo>
                  <a:close/>
                  <a:moveTo>
                    <a:pt x="62" y="10"/>
                  </a:moveTo>
                  <a:cubicBezTo>
                    <a:pt x="62" y="11"/>
                    <a:pt x="62" y="11"/>
                    <a:pt x="6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10"/>
                    <a:pt x="63" y="10"/>
                  </a:cubicBezTo>
                  <a:lnTo>
                    <a:pt x="62" y="10"/>
                  </a:lnTo>
                  <a:close/>
                  <a:moveTo>
                    <a:pt x="59" y="10"/>
                  </a:move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lose/>
                  <a:moveTo>
                    <a:pt x="58" y="9"/>
                  </a:moveTo>
                  <a:cubicBezTo>
                    <a:pt x="59" y="9"/>
                    <a:pt x="59" y="9"/>
                    <a:pt x="59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9" y="9"/>
                    <a:pt x="59" y="9"/>
                    <a:pt x="59" y="9"/>
                  </a:cubicBezTo>
                  <a:lnTo>
                    <a:pt x="58" y="9"/>
                  </a:lnTo>
                  <a:close/>
                  <a:moveTo>
                    <a:pt x="57" y="9"/>
                  </a:moveTo>
                  <a:cubicBezTo>
                    <a:pt x="58" y="10"/>
                    <a:pt x="58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8" y="9"/>
                    <a:pt x="58" y="9"/>
                    <a:pt x="58" y="9"/>
                  </a:cubicBezTo>
                  <a:lnTo>
                    <a:pt x="57" y="9"/>
                  </a:lnTo>
                  <a:close/>
                  <a:moveTo>
                    <a:pt x="58" y="8"/>
                  </a:moveTo>
                  <a:cubicBezTo>
                    <a:pt x="58" y="8"/>
                    <a:pt x="58" y="8"/>
                    <a:pt x="58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9" y="8"/>
                    <a:pt x="59" y="8"/>
                  </a:cubicBezTo>
                  <a:lnTo>
                    <a:pt x="58" y="8"/>
                  </a:lnTo>
                  <a:close/>
                  <a:moveTo>
                    <a:pt x="60" y="11"/>
                  </a:moveTo>
                  <a:cubicBezTo>
                    <a:pt x="60" y="11"/>
                    <a:pt x="60" y="11"/>
                    <a:pt x="60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0"/>
                    <a:pt x="61" y="10"/>
                    <a:pt x="61" y="10"/>
                  </a:cubicBezTo>
                  <a:lnTo>
                    <a:pt x="60" y="11"/>
                  </a:lnTo>
                  <a:close/>
                  <a:moveTo>
                    <a:pt x="59" y="9"/>
                  </a:move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8"/>
                    <a:pt x="60" y="8"/>
                    <a:pt x="60" y="8"/>
                  </a:cubicBezTo>
                  <a:lnTo>
                    <a:pt x="59" y="9"/>
                  </a:lnTo>
                  <a:close/>
                  <a:moveTo>
                    <a:pt x="66" y="17"/>
                  </a:moveTo>
                  <a:cubicBezTo>
                    <a:pt x="66" y="17"/>
                    <a:pt x="66" y="17"/>
                    <a:pt x="66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lose/>
                  <a:moveTo>
                    <a:pt x="57" y="8"/>
                  </a:moveTo>
                  <a:cubicBezTo>
                    <a:pt x="57" y="9"/>
                    <a:pt x="57" y="9"/>
                    <a:pt x="57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8"/>
                    <a:pt x="58" y="8"/>
                    <a:pt x="58" y="8"/>
                  </a:cubicBezTo>
                  <a:lnTo>
                    <a:pt x="57" y="8"/>
                  </a:lnTo>
                  <a:close/>
                  <a:moveTo>
                    <a:pt x="61" y="9"/>
                  </a:moveTo>
                  <a:cubicBezTo>
                    <a:pt x="61" y="10"/>
                    <a:pt x="61" y="10"/>
                    <a:pt x="61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9"/>
                    <a:pt x="61" y="9"/>
                    <a:pt x="61" y="9"/>
                  </a:cubicBezTo>
                  <a:close/>
                  <a:moveTo>
                    <a:pt x="55" y="9"/>
                  </a:moveTo>
                  <a:cubicBezTo>
                    <a:pt x="55" y="9"/>
                    <a:pt x="55" y="9"/>
                    <a:pt x="55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6" y="8"/>
                    <a:pt x="56" y="8"/>
                    <a:pt x="56" y="8"/>
                  </a:cubicBezTo>
                  <a:lnTo>
                    <a:pt x="55" y="9"/>
                  </a:lnTo>
                  <a:close/>
                  <a:moveTo>
                    <a:pt x="55" y="8"/>
                  </a:moveTo>
                  <a:cubicBezTo>
                    <a:pt x="55" y="8"/>
                    <a:pt x="55" y="8"/>
                    <a:pt x="55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5" y="7"/>
                    <a:pt x="55" y="7"/>
                    <a:pt x="55" y="7"/>
                  </a:cubicBezTo>
                  <a:lnTo>
                    <a:pt x="55" y="8"/>
                  </a:lnTo>
                  <a:close/>
                  <a:moveTo>
                    <a:pt x="56" y="7"/>
                  </a:moveTo>
                  <a:cubicBezTo>
                    <a:pt x="56" y="8"/>
                    <a:pt x="56" y="8"/>
                    <a:pt x="56" y="8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7"/>
                    <a:pt x="56" y="7"/>
                    <a:pt x="56" y="7"/>
                  </a:cubicBezTo>
                  <a:close/>
                  <a:moveTo>
                    <a:pt x="56" y="8"/>
                  </a:moveTo>
                  <a:cubicBezTo>
                    <a:pt x="56" y="9"/>
                    <a:pt x="56" y="9"/>
                    <a:pt x="56" y="9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8"/>
                    <a:pt x="57" y="8"/>
                    <a:pt x="57" y="8"/>
                  </a:cubicBezTo>
                  <a:lnTo>
                    <a:pt x="56" y="8"/>
                  </a:lnTo>
                  <a:close/>
                  <a:moveTo>
                    <a:pt x="56" y="9"/>
                  </a:moveTo>
                  <a:cubicBezTo>
                    <a:pt x="57" y="10"/>
                    <a:pt x="57" y="10"/>
                    <a:pt x="57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7" y="9"/>
                    <a:pt x="57" y="9"/>
                    <a:pt x="57" y="9"/>
                  </a:cubicBezTo>
                  <a:lnTo>
                    <a:pt x="56" y="9"/>
                  </a:lnTo>
                  <a:close/>
                  <a:moveTo>
                    <a:pt x="60" y="10"/>
                  </a:move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9"/>
                    <a:pt x="60" y="9"/>
                    <a:pt x="60" y="9"/>
                  </a:cubicBezTo>
                  <a:lnTo>
                    <a:pt x="60" y="10"/>
                  </a:lnTo>
                  <a:close/>
                  <a:moveTo>
                    <a:pt x="65" y="14"/>
                  </a:moveTo>
                  <a:cubicBezTo>
                    <a:pt x="65" y="14"/>
                    <a:pt x="65" y="14"/>
                    <a:pt x="65" y="14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6" y="14"/>
                    <a:pt x="66" y="14"/>
                    <a:pt x="66" y="14"/>
                  </a:cubicBezTo>
                  <a:lnTo>
                    <a:pt x="65" y="14"/>
                  </a:lnTo>
                  <a:close/>
                  <a:moveTo>
                    <a:pt x="64" y="13"/>
                  </a:moveTo>
                  <a:cubicBezTo>
                    <a:pt x="64" y="14"/>
                    <a:pt x="64" y="14"/>
                    <a:pt x="64" y="14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4" y="13"/>
                    <a:pt x="64" y="13"/>
                    <a:pt x="64" y="13"/>
                  </a:cubicBezTo>
                  <a:close/>
                  <a:moveTo>
                    <a:pt x="64" y="14"/>
                  </a:moveTo>
                  <a:cubicBezTo>
                    <a:pt x="64" y="15"/>
                    <a:pt x="64" y="15"/>
                    <a:pt x="64" y="15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lnTo>
                    <a:pt x="64" y="14"/>
                  </a:lnTo>
                  <a:close/>
                  <a:moveTo>
                    <a:pt x="64" y="15"/>
                  </a:moveTo>
                  <a:cubicBezTo>
                    <a:pt x="64" y="16"/>
                    <a:pt x="64" y="16"/>
                    <a:pt x="64" y="16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lnTo>
                    <a:pt x="64" y="15"/>
                  </a:lnTo>
                  <a:close/>
                  <a:moveTo>
                    <a:pt x="65" y="15"/>
                  </a:moveTo>
                  <a:cubicBezTo>
                    <a:pt x="65" y="15"/>
                    <a:pt x="65" y="15"/>
                    <a:pt x="65" y="15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5"/>
                    <a:pt x="66" y="15"/>
                    <a:pt x="66" y="15"/>
                  </a:cubicBezTo>
                  <a:lnTo>
                    <a:pt x="65" y="15"/>
                  </a:lnTo>
                  <a:close/>
                  <a:moveTo>
                    <a:pt x="66" y="16"/>
                  </a:moveTo>
                  <a:cubicBezTo>
                    <a:pt x="66" y="16"/>
                    <a:pt x="66" y="16"/>
                    <a:pt x="66" y="16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6" y="16"/>
                    <a:pt x="66" y="16"/>
                    <a:pt x="66" y="16"/>
                  </a:cubicBezTo>
                  <a:close/>
                  <a:moveTo>
                    <a:pt x="61" y="11"/>
                  </a:moveTo>
                  <a:cubicBezTo>
                    <a:pt x="61" y="12"/>
                    <a:pt x="61" y="12"/>
                    <a:pt x="61" y="12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1"/>
                    <a:pt x="62" y="11"/>
                    <a:pt x="62" y="11"/>
                  </a:cubicBezTo>
                  <a:lnTo>
                    <a:pt x="61" y="11"/>
                  </a:lnTo>
                  <a:close/>
                  <a:moveTo>
                    <a:pt x="64" y="12"/>
                  </a:moveTo>
                  <a:cubicBezTo>
                    <a:pt x="64" y="13"/>
                    <a:pt x="64" y="13"/>
                    <a:pt x="64" y="13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4" y="12"/>
                    <a:pt x="64" y="12"/>
                    <a:pt x="64" y="12"/>
                  </a:cubicBezTo>
                  <a:close/>
                  <a:moveTo>
                    <a:pt x="62" y="11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63" y="11"/>
                    <a:pt x="63" y="11"/>
                    <a:pt x="63" y="11"/>
                  </a:cubicBezTo>
                  <a:lnTo>
                    <a:pt x="62" y="11"/>
                  </a:lnTo>
                  <a:close/>
                  <a:moveTo>
                    <a:pt x="61" y="10"/>
                  </a:moveTo>
                  <a:cubicBezTo>
                    <a:pt x="61" y="11"/>
                    <a:pt x="61" y="11"/>
                    <a:pt x="61" y="11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10"/>
                    <a:pt x="62" y="10"/>
                    <a:pt x="62" y="10"/>
                  </a:cubicBezTo>
                  <a:lnTo>
                    <a:pt x="61" y="10"/>
                  </a:lnTo>
                  <a:close/>
                  <a:moveTo>
                    <a:pt x="55" y="7"/>
                  </a:move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6"/>
                    <a:pt x="55" y="6"/>
                    <a:pt x="55" y="6"/>
                  </a:cubicBezTo>
                  <a:lnTo>
                    <a:pt x="55" y="7"/>
                  </a:lnTo>
                  <a:close/>
                  <a:moveTo>
                    <a:pt x="63" y="13"/>
                  </a:moveTo>
                  <a:cubicBezTo>
                    <a:pt x="63" y="14"/>
                    <a:pt x="63" y="14"/>
                    <a:pt x="63" y="1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3" y="13"/>
                    <a:pt x="63" y="13"/>
                    <a:pt x="63" y="13"/>
                  </a:cubicBezTo>
                  <a:close/>
                  <a:moveTo>
                    <a:pt x="63" y="12"/>
                  </a:moveTo>
                  <a:cubicBezTo>
                    <a:pt x="63" y="13"/>
                    <a:pt x="63" y="13"/>
                    <a:pt x="63" y="13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3" y="12"/>
                    <a:pt x="63" y="12"/>
                    <a:pt x="63" y="12"/>
                  </a:cubicBezTo>
                  <a:close/>
                  <a:moveTo>
                    <a:pt x="58" y="18"/>
                  </a:move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7"/>
                    <a:pt x="59" y="17"/>
                    <a:pt x="59" y="17"/>
                  </a:cubicBezTo>
                  <a:lnTo>
                    <a:pt x="58" y="18"/>
                  </a:lnTo>
                  <a:close/>
                  <a:moveTo>
                    <a:pt x="54" y="14"/>
                  </a:moveTo>
                  <a:cubicBezTo>
                    <a:pt x="54" y="15"/>
                    <a:pt x="54" y="15"/>
                    <a:pt x="54" y="15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5" y="14"/>
                    <a:pt x="55" y="14"/>
                    <a:pt x="55" y="14"/>
                  </a:cubicBezTo>
                  <a:lnTo>
                    <a:pt x="54" y="14"/>
                  </a:lnTo>
                  <a:close/>
                  <a:moveTo>
                    <a:pt x="54" y="15"/>
                  </a:move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5"/>
                    <a:pt x="54" y="15"/>
                    <a:pt x="54" y="15"/>
                  </a:cubicBezTo>
                  <a:close/>
                  <a:moveTo>
                    <a:pt x="55" y="15"/>
                  </a:move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5"/>
                    <a:pt x="55" y="15"/>
                    <a:pt x="55" y="15"/>
                  </a:cubicBezTo>
                  <a:close/>
                  <a:moveTo>
                    <a:pt x="57" y="15"/>
                  </a:moveTo>
                  <a:cubicBezTo>
                    <a:pt x="57" y="15"/>
                    <a:pt x="57" y="15"/>
                    <a:pt x="57" y="15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7" y="15"/>
                    <a:pt x="57" y="15"/>
                    <a:pt x="57" y="15"/>
                  </a:cubicBezTo>
                  <a:close/>
                  <a:moveTo>
                    <a:pt x="56" y="16"/>
                  </a:moveTo>
                  <a:cubicBezTo>
                    <a:pt x="56" y="17"/>
                    <a:pt x="56" y="17"/>
                    <a:pt x="56" y="17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6" y="16"/>
                    <a:pt x="56" y="16"/>
                    <a:pt x="56" y="16"/>
                  </a:cubicBezTo>
                  <a:close/>
                  <a:moveTo>
                    <a:pt x="56" y="15"/>
                  </a:moveTo>
                  <a:cubicBezTo>
                    <a:pt x="56" y="16"/>
                    <a:pt x="56" y="16"/>
                    <a:pt x="56" y="16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6" y="15"/>
                    <a:pt x="56" y="15"/>
                    <a:pt x="56" y="15"/>
                  </a:cubicBezTo>
                  <a:close/>
                  <a:moveTo>
                    <a:pt x="55" y="16"/>
                  </a:moveTo>
                  <a:cubicBezTo>
                    <a:pt x="55" y="17"/>
                    <a:pt x="55" y="17"/>
                    <a:pt x="55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5" y="16"/>
                    <a:pt x="55" y="16"/>
                    <a:pt x="55" y="16"/>
                  </a:cubicBezTo>
                  <a:close/>
                  <a:moveTo>
                    <a:pt x="53" y="14"/>
                  </a:moveTo>
                  <a:cubicBezTo>
                    <a:pt x="53" y="15"/>
                    <a:pt x="53" y="15"/>
                    <a:pt x="53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4" y="14"/>
                    <a:pt x="54" y="14"/>
                    <a:pt x="54" y="14"/>
                  </a:cubicBezTo>
                  <a:lnTo>
                    <a:pt x="53" y="14"/>
                  </a:lnTo>
                  <a:close/>
                  <a:moveTo>
                    <a:pt x="50" y="14"/>
                  </a:moveTo>
                  <a:cubicBezTo>
                    <a:pt x="50" y="15"/>
                    <a:pt x="50" y="15"/>
                    <a:pt x="50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4"/>
                    <a:pt x="51" y="14"/>
                    <a:pt x="51" y="14"/>
                  </a:cubicBezTo>
                  <a:lnTo>
                    <a:pt x="50" y="14"/>
                  </a:lnTo>
                  <a:close/>
                  <a:moveTo>
                    <a:pt x="51" y="14"/>
                  </a:moveTo>
                  <a:cubicBezTo>
                    <a:pt x="51" y="15"/>
                    <a:pt x="51" y="15"/>
                    <a:pt x="51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2" y="14"/>
                    <a:pt x="52" y="14"/>
                  </a:cubicBezTo>
                  <a:lnTo>
                    <a:pt x="51" y="14"/>
                  </a:lnTo>
                  <a:close/>
                  <a:moveTo>
                    <a:pt x="50" y="15"/>
                  </a:moveTo>
                  <a:cubicBezTo>
                    <a:pt x="50" y="16"/>
                    <a:pt x="50" y="16"/>
                    <a:pt x="50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5"/>
                    <a:pt x="51" y="15"/>
                    <a:pt x="51" y="15"/>
                  </a:cubicBezTo>
                  <a:lnTo>
                    <a:pt x="50" y="15"/>
                  </a:lnTo>
                  <a:close/>
                  <a:moveTo>
                    <a:pt x="51" y="15"/>
                  </a:moveTo>
                  <a:cubicBezTo>
                    <a:pt x="51" y="16"/>
                    <a:pt x="51" y="16"/>
                    <a:pt x="51" y="16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lnTo>
                    <a:pt x="51" y="15"/>
                  </a:lnTo>
                  <a:close/>
                  <a:moveTo>
                    <a:pt x="52" y="15"/>
                  </a:moveTo>
                  <a:cubicBezTo>
                    <a:pt x="52" y="15"/>
                    <a:pt x="52" y="15"/>
                    <a:pt x="52" y="15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3" y="15"/>
                    <a:pt x="53" y="15"/>
                    <a:pt x="53" y="15"/>
                  </a:cubicBezTo>
                  <a:lnTo>
                    <a:pt x="52" y="15"/>
                  </a:lnTo>
                  <a:close/>
                  <a:moveTo>
                    <a:pt x="52" y="14"/>
                  </a:moveTo>
                  <a:cubicBezTo>
                    <a:pt x="52" y="14"/>
                    <a:pt x="52" y="14"/>
                    <a:pt x="52" y="14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4"/>
                    <a:pt x="53" y="14"/>
                  </a:cubicBezTo>
                  <a:lnTo>
                    <a:pt x="52" y="14"/>
                  </a:lnTo>
                  <a:close/>
                  <a:moveTo>
                    <a:pt x="53" y="13"/>
                  </a:moveTo>
                  <a:cubicBezTo>
                    <a:pt x="53" y="14"/>
                    <a:pt x="53" y="14"/>
                    <a:pt x="53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3"/>
                    <a:pt x="54" y="13"/>
                    <a:pt x="54" y="13"/>
                  </a:cubicBezTo>
                  <a:lnTo>
                    <a:pt x="53" y="13"/>
                  </a:lnTo>
                  <a:close/>
                  <a:moveTo>
                    <a:pt x="54" y="19"/>
                  </a:moveTo>
                  <a:cubicBezTo>
                    <a:pt x="54" y="19"/>
                    <a:pt x="54" y="19"/>
                    <a:pt x="54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lnTo>
                    <a:pt x="54" y="19"/>
                  </a:lnTo>
                  <a:close/>
                  <a:moveTo>
                    <a:pt x="57" y="16"/>
                  </a:moveTo>
                  <a:cubicBezTo>
                    <a:pt x="57" y="16"/>
                    <a:pt x="57" y="16"/>
                    <a:pt x="57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6"/>
                    <a:pt x="58" y="16"/>
                    <a:pt x="58" y="16"/>
                  </a:cubicBezTo>
                  <a:lnTo>
                    <a:pt x="57" y="16"/>
                  </a:lnTo>
                  <a:close/>
                  <a:moveTo>
                    <a:pt x="52" y="21"/>
                  </a:moveTo>
                  <a:cubicBezTo>
                    <a:pt x="52" y="20"/>
                    <a:pt x="52" y="20"/>
                    <a:pt x="52" y="20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2" y="21"/>
                    <a:pt x="52" y="21"/>
                    <a:pt x="52" y="21"/>
                  </a:cubicBezTo>
                  <a:close/>
                  <a:moveTo>
                    <a:pt x="53" y="20"/>
                  </a:moveTo>
                  <a:cubicBezTo>
                    <a:pt x="53" y="19"/>
                    <a:pt x="53" y="19"/>
                    <a:pt x="53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20"/>
                    <a:pt x="52" y="20"/>
                    <a:pt x="52" y="20"/>
                  </a:cubicBezTo>
                  <a:lnTo>
                    <a:pt x="53" y="20"/>
                  </a:lnTo>
                  <a:close/>
                  <a:moveTo>
                    <a:pt x="48" y="21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7" y="21"/>
                    <a:pt x="47" y="21"/>
                    <a:pt x="47" y="21"/>
                  </a:cubicBezTo>
                  <a:lnTo>
                    <a:pt x="48" y="21"/>
                  </a:lnTo>
                  <a:close/>
                  <a:moveTo>
                    <a:pt x="52" y="20"/>
                  </a:moveTo>
                  <a:cubicBezTo>
                    <a:pt x="52" y="19"/>
                    <a:pt x="52" y="19"/>
                    <a:pt x="52" y="19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1" y="20"/>
                    <a:pt x="51" y="20"/>
                    <a:pt x="51" y="20"/>
                  </a:cubicBezTo>
                  <a:lnTo>
                    <a:pt x="52" y="20"/>
                  </a:lnTo>
                  <a:close/>
                  <a:moveTo>
                    <a:pt x="52" y="19"/>
                  </a:moveTo>
                  <a:cubicBezTo>
                    <a:pt x="52" y="18"/>
                    <a:pt x="52" y="18"/>
                    <a:pt x="52" y="18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9"/>
                    <a:pt x="51" y="19"/>
                    <a:pt x="51" y="19"/>
                  </a:cubicBezTo>
                  <a:lnTo>
                    <a:pt x="52" y="19"/>
                  </a:lnTo>
                  <a:close/>
                  <a:moveTo>
                    <a:pt x="53" y="21"/>
                  </a:move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1"/>
                    <a:pt x="53" y="21"/>
                    <a:pt x="53" y="21"/>
                  </a:cubicBezTo>
                  <a:close/>
                  <a:moveTo>
                    <a:pt x="54" y="20"/>
                  </a:move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lose/>
                  <a:moveTo>
                    <a:pt x="57" y="18"/>
                  </a:moveTo>
                  <a:cubicBezTo>
                    <a:pt x="57" y="17"/>
                    <a:pt x="57" y="17"/>
                    <a:pt x="57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8"/>
                    <a:pt x="56" y="18"/>
                    <a:pt x="56" y="18"/>
                  </a:cubicBezTo>
                  <a:lnTo>
                    <a:pt x="57" y="18"/>
                  </a:lnTo>
                  <a:close/>
                  <a:moveTo>
                    <a:pt x="57" y="19"/>
                  </a:moveTo>
                  <a:cubicBezTo>
                    <a:pt x="57" y="18"/>
                    <a:pt x="57" y="18"/>
                    <a:pt x="57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7" y="19"/>
                    <a:pt x="57" y="19"/>
                    <a:pt x="57" y="19"/>
                  </a:cubicBezTo>
                  <a:close/>
                  <a:moveTo>
                    <a:pt x="56" y="19"/>
                  </a:moveTo>
                  <a:cubicBezTo>
                    <a:pt x="56" y="18"/>
                    <a:pt x="56" y="18"/>
                    <a:pt x="56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6" y="19"/>
                    <a:pt x="56" y="19"/>
                    <a:pt x="56" y="19"/>
                  </a:cubicBezTo>
                  <a:close/>
                  <a:moveTo>
                    <a:pt x="55" y="20"/>
                  </a:moveTo>
                  <a:cubicBezTo>
                    <a:pt x="55" y="19"/>
                    <a:pt x="55" y="19"/>
                    <a:pt x="55" y="19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lose/>
                  <a:moveTo>
                    <a:pt x="55" y="21"/>
                  </a:move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lnTo>
                    <a:pt x="55" y="21"/>
                  </a:lnTo>
                  <a:close/>
                  <a:moveTo>
                    <a:pt x="48" y="20"/>
                  </a:moveTo>
                  <a:cubicBezTo>
                    <a:pt x="48" y="19"/>
                    <a:pt x="48" y="19"/>
                    <a:pt x="48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20"/>
                    <a:pt x="47" y="20"/>
                    <a:pt x="47" y="20"/>
                  </a:cubicBezTo>
                  <a:lnTo>
                    <a:pt x="48" y="20"/>
                  </a:lnTo>
                  <a:close/>
                  <a:moveTo>
                    <a:pt x="44" y="18"/>
                  </a:moveTo>
                  <a:cubicBezTo>
                    <a:pt x="44" y="17"/>
                    <a:pt x="44" y="17"/>
                    <a:pt x="44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8"/>
                    <a:pt x="43" y="18"/>
                    <a:pt x="43" y="18"/>
                  </a:cubicBezTo>
                  <a:lnTo>
                    <a:pt x="44" y="18"/>
                  </a:lnTo>
                  <a:close/>
                  <a:moveTo>
                    <a:pt x="44" y="19"/>
                  </a:moveTo>
                  <a:cubicBezTo>
                    <a:pt x="44" y="18"/>
                    <a:pt x="44" y="18"/>
                    <a:pt x="44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19"/>
                    <a:pt x="43" y="19"/>
                    <a:pt x="43" y="19"/>
                  </a:cubicBezTo>
                  <a:lnTo>
                    <a:pt x="44" y="19"/>
                  </a:lnTo>
                  <a:close/>
                  <a:moveTo>
                    <a:pt x="44" y="20"/>
                  </a:moveTo>
                  <a:cubicBezTo>
                    <a:pt x="44" y="19"/>
                    <a:pt x="44" y="19"/>
                    <a:pt x="44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4" y="20"/>
                    <a:pt x="44" y="20"/>
                    <a:pt x="44" y="20"/>
                  </a:cubicBezTo>
                  <a:close/>
                  <a:moveTo>
                    <a:pt x="43" y="19"/>
                  </a:moveTo>
                  <a:cubicBezTo>
                    <a:pt x="43" y="18"/>
                    <a:pt x="43" y="18"/>
                    <a:pt x="43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19"/>
                    <a:pt x="42" y="19"/>
                    <a:pt x="42" y="19"/>
                  </a:cubicBezTo>
                  <a:lnTo>
                    <a:pt x="43" y="19"/>
                  </a:lnTo>
                  <a:close/>
                  <a:moveTo>
                    <a:pt x="43" y="15"/>
                  </a:moveTo>
                  <a:cubicBezTo>
                    <a:pt x="43" y="16"/>
                    <a:pt x="43" y="16"/>
                    <a:pt x="43" y="16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5"/>
                    <a:pt x="43" y="15"/>
                    <a:pt x="43" y="15"/>
                  </a:cubicBezTo>
                  <a:close/>
                  <a:moveTo>
                    <a:pt x="45" y="18"/>
                  </a:moveTo>
                  <a:cubicBezTo>
                    <a:pt x="45" y="18"/>
                    <a:pt x="45" y="18"/>
                    <a:pt x="45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5" y="18"/>
                    <a:pt x="45" y="18"/>
                    <a:pt x="45" y="18"/>
                  </a:cubicBezTo>
                  <a:close/>
                  <a:moveTo>
                    <a:pt x="43" y="18"/>
                  </a:moveTo>
                  <a:cubicBezTo>
                    <a:pt x="43" y="17"/>
                    <a:pt x="43" y="17"/>
                    <a:pt x="43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8"/>
                    <a:pt x="42" y="18"/>
                    <a:pt x="42" y="18"/>
                  </a:cubicBezTo>
                  <a:lnTo>
                    <a:pt x="43" y="18"/>
                  </a:lnTo>
                  <a:close/>
                  <a:moveTo>
                    <a:pt x="45" y="19"/>
                  </a:moveTo>
                  <a:cubicBezTo>
                    <a:pt x="45" y="19"/>
                    <a:pt x="45" y="19"/>
                    <a:pt x="45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5" y="19"/>
                    <a:pt x="45" y="19"/>
                    <a:pt x="45" y="19"/>
                  </a:cubicBezTo>
                  <a:close/>
                  <a:moveTo>
                    <a:pt x="43" y="16"/>
                  </a:moveTo>
                  <a:cubicBezTo>
                    <a:pt x="43" y="17"/>
                    <a:pt x="43" y="17"/>
                    <a:pt x="43" y="17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3" y="16"/>
                    <a:pt x="43" y="16"/>
                    <a:pt x="43" y="16"/>
                  </a:cubicBezTo>
                  <a:close/>
                  <a:moveTo>
                    <a:pt x="47" y="20"/>
                  </a:moveTo>
                  <a:cubicBezTo>
                    <a:pt x="47" y="19"/>
                    <a:pt x="47" y="19"/>
                    <a:pt x="47" y="19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6" y="20"/>
                    <a:pt x="46" y="20"/>
                    <a:pt x="46" y="20"/>
                  </a:cubicBezTo>
                  <a:lnTo>
                    <a:pt x="47" y="20"/>
                  </a:lnTo>
                  <a:close/>
                  <a:moveTo>
                    <a:pt x="51" y="19"/>
                  </a:moveTo>
                  <a:cubicBezTo>
                    <a:pt x="51" y="18"/>
                    <a:pt x="51" y="18"/>
                    <a:pt x="51" y="18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lnTo>
                    <a:pt x="51" y="19"/>
                  </a:lnTo>
                  <a:close/>
                  <a:moveTo>
                    <a:pt x="47" y="21"/>
                  </a:moveTo>
                  <a:cubicBezTo>
                    <a:pt x="47" y="20"/>
                    <a:pt x="47" y="20"/>
                    <a:pt x="47" y="20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6" y="21"/>
                    <a:pt x="46" y="21"/>
                    <a:pt x="46" y="21"/>
                  </a:cubicBezTo>
                  <a:lnTo>
                    <a:pt x="47" y="21"/>
                  </a:lnTo>
                  <a:close/>
                  <a:moveTo>
                    <a:pt x="46" y="19"/>
                  </a:move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9"/>
                    <a:pt x="46" y="19"/>
                    <a:pt x="46" y="19"/>
                  </a:cubicBezTo>
                  <a:close/>
                  <a:moveTo>
                    <a:pt x="46" y="20"/>
                  </a:moveTo>
                  <a:cubicBezTo>
                    <a:pt x="45" y="20"/>
                    <a:pt x="45" y="20"/>
                    <a:pt x="45" y="2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5" y="20"/>
                    <a:pt x="45" y="20"/>
                    <a:pt x="45" y="20"/>
                  </a:cubicBezTo>
                  <a:lnTo>
                    <a:pt x="46" y="20"/>
                  </a:lnTo>
                  <a:close/>
                  <a:moveTo>
                    <a:pt x="44" y="17"/>
                  </a:move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5" y="17"/>
                    <a:pt x="45" y="17"/>
                    <a:pt x="45" y="17"/>
                  </a:cubicBezTo>
                  <a:lnTo>
                    <a:pt x="44" y="17"/>
                  </a:lnTo>
                  <a:close/>
                  <a:moveTo>
                    <a:pt x="47" y="14"/>
                  </a:moveTo>
                  <a:cubicBezTo>
                    <a:pt x="47" y="15"/>
                    <a:pt x="47" y="15"/>
                    <a:pt x="47" y="15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lose/>
                  <a:moveTo>
                    <a:pt x="47" y="15"/>
                  </a:moveTo>
                  <a:cubicBezTo>
                    <a:pt x="47" y="16"/>
                    <a:pt x="47" y="16"/>
                    <a:pt x="47" y="16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5"/>
                    <a:pt x="48" y="15"/>
                    <a:pt x="48" y="15"/>
                  </a:cubicBezTo>
                  <a:lnTo>
                    <a:pt x="47" y="15"/>
                  </a:lnTo>
                  <a:close/>
                  <a:moveTo>
                    <a:pt x="48" y="15"/>
                  </a:moveTo>
                  <a:cubicBezTo>
                    <a:pt x="48" y="15"/>
                    <a:pt x="48" y="15"/>
                    <a:pt x="48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lnTo>
                    <a:pt x="48" y="15"/>
                  </a:lnTo>
                  <a:close/>
                  <a:moveTo>
                    <a:pt x="48" y="14"/>
                  </a:move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lose/>
                  <a:moveTo>
                    <a:pt x="49" y="14"/>
                  </a:moveTo>
                  <a:cubicBezTo>
                    <a:pt x="49" y="15"/>
                    <a:pt x="49" y="15"/>
                    <a:pt x="49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4"/>
                    <a:pt x="50" y="14"/>
                    <a:pt x="50" y="14"/>
                  </a:cubicBezTo>
                  <a:lnTo>
                    <a:pt x="49" y="14"/>
                  </a:lnTo>
                  <a:close/>
                  <a:moveTo>
                    <a:pt x="49" y="13"/>
                  </a:move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3"/>
                    <a:pt x="49" y="13"/>
                    <a:pt x="49" y="13"/>
                  </a:cubicBezTo>
                  <a:close/>
                  <a:moveTo>
                    <a:pt x="50" y="13"/>
                  </a:moveTo>
                  <a:cubicBezTo>
                    <a:pt x="50" y="14"/>
                    <a:pt x="50" y="14"/>
                    <a:pt x="50" y="14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0" y="13"/>
                    <a:pt x="50" y="13"/>
                    <a:pt x="50" y="13"/>
                  </a:cubicBezTo>
                  <a:close/>
                  <a:moveTo>
                    <a:pt x="45" y="14"/>
                  </a:move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4"/>
                    <a:pt x="45" y="14"/>
                    <a:pt x="45" y="14"/>
                  </a:cubicBezTo>
                  <a:close/>
                  <a:moveTo>
                    <a:pt x="44" y="16"/>
                  </a:moveTo>
                  <a:cubicBezTo>
                    <a:pt x="44" y="16"/>
                    <a:pt x="44" y="16"/>
                    <a:pt x="44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4" y="16"/>
                    <a:pt x="44" y="16"/>
                    <a:pt x="44" y="16"/>
                  </a:cubicBezTo>
                  <a:close/>
                  <a:moveTo>
                    <a:pt x="44" y="15"/>
                  </a:moveTo>
                  <a:cubicBezTo>
                    <a:pt x="44" y="15"/>
                    <a:pt x="44" y="15"/>
                    <a:pt x="44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5"/>
                    <a:pt x="44" y="15"/>
                    <a:pt x="44" y="15"/>
                  </a:cubicBezTo>
                  <a:close/>
                  <a:moveTo>
                    <a:pt x="46" y="15"/>
                  </a:moveTo>
                  <a:cubicBezTo>
                    <a:pt x="46" y="16"/>
                    <a:pt x="46" y="16"/>
                    <a:pt x="46" y="16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7" y="15"/>
                    <a:pt x="47" y="15"/>
                    <a:pt x="47" y="15"/>
                  </a:cubicBezTo>
                  <a:lnTo>
                    <a:pt x="46" y="15"/>
                  </a:lnTo>
                  <a:close/>
                  <a:moveTo>
                    <a:pt x="46" y="14"/>
                  </a:moveTo>
                  <a:cubicBezTo>
                    <a:pt x="46" y="15"/>
                    <a:pt x="46" y="15"/>
                    <a:pt x="46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6" y="14"/>
                    <a:pt x="46" y="14"/>
                    <a:pt x="46" y="14"/>
                  </a:cubicBezTo>
                  <a:close/>
                  <a:moveTo>
                    <a:pt x="45" y="16"/>
                  </a:moveTo>
                  <a:cubicBezTo>
                    <a:pt x="45" y="16"/>
                    <a:pt x="45" y="16"/>
                    <a:pt x="45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5" y="15"/>
                    <a:pt x="45" y="15"/>
                    <a:pt x="45" y="15"/>
                  </a:cubicBezTo>
                  <a:lnTo>
                    <a:pt x="45" y="16"/>
                  </a:lnTo>
                  <a:close/>
                  <a:moveTo>
                    <a:pt x="51" y="20"/>
                  </a:moveTo>
                  <a:cubicBezTo>
                    <a:pt x="51" y="19"/>
                    <a:pt x="51" y="19"/>
                    <a:pt x="51" y="19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lnTo>
                    <a:pt x="51" y="20"/>
                  </a:lnTo>
                  <a:close/>
                  <a:moveTo>
                    <a:pt x="60" y="18"/>
                  </a:move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8"/>
                    <a:pt x="60" y="18"/>
                    <a:pt x="60" y="18"/>
                  </a:cubicBezTo>
                  <a:close/>
                  <a:moveTo>
                    <a:pt x="59" y="17"/>
                  </a:moveTo>
                  <a:cubicBezTo>
                    <a:pt x="60" y="18"/>
                    <a:pt x="60" y="18"/>
                    <a:pt x="60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0" y="17"/>
                    <a:pt x="60" y="17"/>
                    <a:pt x="60" y="17"/>
                  </a:cubicBezTo>
                  <a:lnTo>
                    <a:pt x="59" y="17"/>
                  </a:lnTo>
                  <a:close/>
                  <a:moveTo>
                    <a:pt x="62" y="19"/>
                  </a:moveTo>
                  <a:cubicBezTo>
                    <a:pt x="61" y="18"/>
                    <a:pt x="61" y="18"/>
                    <a:pt x="61" y="1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9"/>
                    <a:pt x="61" y="19"/>
                    <a:pt x="61" y="19"/>
                  </a:cubicBezTo>
                  <a:lnTo>
                    <a:pt x="62" y="19"/>
                  </a:lnTo>
                  <a:close/>
                  <a:moveTo>
                    <a:pt x="60" y="17"/>
                  </a:moveTo>
                  <a:cubicBezTo>
                    <a:pt x="61" y="18"/>
                    <a:pt x="61" y="18"/>
                    <a:pt x="61" y="1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7"/>
                    <a:pt x="61" y="17"/>
                    <a:pt x="61" y="17"/>
                  </a:cubicBezTo>
                  <a:lnTo>
                    <a:pt x="60" y="17"/>
                  </a:lnTo>
                  <a:close/>
                  <a:moveTo>
                    <a:pt x="42" y="16"/>
                  </a:move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6"/>
                    <a:pt x="42" y="16"/>
                    <a:pt x="42" y="16"/>
                  </a:cubicBezTo>
                  <a:close/>
                  <a:moveTo>
                    <a:pt x="43" y="17"/>
                  </a:moveTo>
                  <a:cubicBezTo>
                    <a:pt x="42" y="16"/>
                    <a:pt x="42" y="16"/>
                    <a:pt x="42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7"/>
                    <a:pt x="42" y="17"/>
                    <a:pt x="42" y="17"/>
                  </a:cubicBezTo>
                  <a:lnTo>
                    <a:pt x="43" y="17"/>
                  </a:lnTo>
                  <a:close/>
                  <a:moveTo>
                    <a:pt x="59" y="19"/>
                  </a:moveTo>
                  <a:cubicBezTo>
                    <a:pt x="59" y="19"/>
                    <a:pt x="59" y="19"/>
                    <a:pt x="59" y="19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9" y="18"/>
                    <a:pt x="59" y="18"/>
                    <a:pt x="59" y="18"/>
                  </a:cubicBezTo>
                  <a:lnTo>
                    <a:pt x="59" y="19"/>
                  </a:lnTo>
                  <a:close/>
                  <a:moveTo>
                    <a:pt x="46" y="27"/>
                  </a:moveTo>
                  <a:cubicBezTo>
                    <a:pt x="46" y="26"/>
                    <a:pt x="46" y="26"/>
                    <a:pt x="46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6" y="27"/>
                    <a:pt x="46" y="27"/>
                    <a:pt x="46" y="27"/>
                  </a:cubicBezTo>
                  <a:close/>
                  <a:moveTo>
                    <a:pt x="57" y="18"/>
                  </a:moveTo>
                  <a:cubicBezTo>
                    <a:pt x="58" y="18"/>
                    <a:pt x="58" y="18"/>
                    <a:pt x="58" y="18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18"/>
                    <a:pt x="58" y="18"/>
                    <a:pt x="58" y="18"/>
                  </a:cubicBezTo>
                  <a:lnTo>
                    <a:pt x="57" y="18"/>
                  </a:lnTo>
                  <a:close/>
                  <a:moveTo>
                    <a:pt x="58" y="17"/>
                  </a:moveTo>
                  <a:cubicBezTo>
                    <a:pt x="58" y="17"/>
                    <a:pt x="58" y="17"/>
                    <a:pt x="58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6"/>
                    <a:pt x="59" y="16"/>
                    <a:pt x="59" y="16"/>
                  </a:cubicBezTo>
                  <a:lnTo>
                    <a:pt x="58" y="17"/>
                  </a:lnTo>
                  <a:close/>
                  <a:moveTo>
                    <a:pt x="59" y="16"/>
                  </a:moveTo>
                  <a:cubicBezTo>
                    <a:pt x="59" y="17"/>
                    <a:pt x="59" y="17"/>
                    <a:pt x="59" y="1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60" y="16"/>
                    <a:pt x="60" y="16"/>
                    <a:pt x="60" y="16"/>
                  </a:cubicBezTo>
                  <a:lnTo>
                    <a:pt x="59" y="16"/>
                  </a:lnTo>
                  <a:close/>
                  <a:moveTo>
                    <a:pt x="58" y="15"/>
                  </a:moveTo>
                  <a:cubicBezTo>
                    <a:pt x="58" y="16"/>
                    <a:pt x="58" y="16"/>
                    <a:pt x="58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5"/>
                    <a:pt x="59" y="15"/>
                    <a:pt x="59" y="15"/>
                  </a:cubicBezTo>
                  <a:lnTo>
                    <a:pt x="58" y="15"/>
                  </a:lnTo>
                  <a:close/>
                  <a:moveTo>
                    <a:pt x="58" y="19"/>
                  </a:moveTo>
                  <a:cubicBezTo>
                    <a:pt x="58" y="19"/>
                    <a:pt x="58" y="19"/>
                    <a:pt x="58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8" y="19"/>
                    <a:pt x="58" y="19"/>
                    <a:pt x="58" y="19"/>
                  </a:cubicBezTo>
                  <a:close/>
                  <a:moveTo>
                    <a:pt x="41" y="16"/>
                  </a:move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5"/>
                    <a:pt x="41" y="15"/>
                    <a:pt x="41" y="15"/>
                  </a:cubicBezTo>
                  <a:lnTo>
                    <a:pt x="41" y="16"/>
                  </a:lnTo>
                  <a:close/>
                  <a:moveTo>
                    <a:pt x="42" y="17"/>
                  </a:moveTo>
                  <a:cubicBezTo>
                    <a:pt x="41" y="16"/>
                    <a:pt x="41" y="16"/>
                    <a:pt x="41" y="16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lnTo>
                    <a:pt x="42" y="17"/>
                  </a:lnTo>
                  <a:close/>
                  <a:moveTo>
                    <a:pt x="41" y="31"/>
                  </a:move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lose/>
                  <a:moveTo>
                    <a:pt x="38" y="25"/>
                  </a:moveTo>
                  <a:cubicBezTo>
                    <a:pt x="38" y="25"/>
                    <a:pt x="38" y="25"/>
                    <a:pt x="38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8" y="26"/>
                    <a:pt x="38" y="26"/>
                    <a:pt x="38" y="26"/>
                  </a:cubicBezTo>
                  <a:lnTo>
                    <a:pt x="38" y="25"/>
                  </a:lnTo>
                  <a:close/>
                  <a:moveTo>
                    <a:pt x="38" y="27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lose/>
                  <a:moveTo>
                    <a:pt x="41" y="29"/>
                  </a:move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lose/>
                  <a:moveTo>
                    <a:pt x="70" y="16"/>
                  </a:moveTo>
                  <a:cubicBezTo>
                    <a:pt x="70" y="16"/>
                    <a:pt x="70" y="16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lose/>
                  <a:moveTo>
                    <a:pt x="39" y="17"/>
                  </a:moveTo>
                  <a:cubicBezTo>
                    <a:pt x="39" y="16"/>
                    <a:pt x="39" y="16"/>
                    <a:pt x="39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9" y="17"/>
                    <a:pt x="39" y="17"/>
                    <a:pt x="39" y="17"/>
                  </a:cubicBezTo>
                  <a:close/>
                  <a:moveTo>
                    <a:pt x="40" y="16"/>
                  </a:moveTo>
                  <a:cubicBezTo>
                    <a:pt x="40" y="16"/>
                    <a:pt x="40" y="16"/>
                    <a:pt x="40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6"/>
                    <a:pt x="40" y="16"/>
                    <a:pt x="40" y="16"/>
                  </a:cubicBezTo>
                  <a:close/>
                  <a:moveTo>
                    <a:pt x="57" y="17"/>
                  </a:moveTo>
                  <a:cubicBezTo>
                    <a:pt x="57" y="17"/>
                    <a:pt x="57" y="17"/>
                    <a:pt x="57" y="17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7"/>
                    <a:pt x="58" y="17"/>
                    <a:pt x="58" y="17"/>
                  </a:cubicBezTo>
                  <a:lnTo>
                    <a:pt x="57" y="17"/>
                  </a:lnTo>
                  <a:close/>
                  <a:moveTo>
                    <a:pt x="63" y="18"/>
                  </a:moveTo>
                  <a:cubicBezTo>
                    <a:pt x="63" y="18"/>
                    <a:pt x="63" y="18"/>
                    <a:pt x="63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3" y="17"/>
                    <a:pt x="63" y="17"/>
                    <a:pt x="63" y="17"/>
                  </a:cubicBezTo>
                  <a:lnTo>
                    <a:pt x="63" y="18"/>
                  </a:lnTo>
                  <a:close/>
                  <a:moveTo>
                    <a:pt x="38" y="15"/>
                  </a:moveTo>
                  <a:cubicBezTo>
                    <a:pt x="38" y="16"/>
                    <a:pt x="38" y="16"/>
                    <a:pt x="38" y="16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9" y="15"/>
                    <a:pt x="39" y="15"/>
                    <a:pt x="39" y="15"/>
                  </a:cubicBezTo>
                  <a:lnTo>
                    <a:pt x="38" y="15"/>
                  </a:lnTo>
                  <a:close/>
                  <a:moveTo>
                    <a:pt x="64" y="19"/>
                  </a:moveTo>
                  <a:cubicBezTo>
                    <a:pt x="64" y="18"/>
                    <a:pt x="64" y="18"/>
                    <a:pt x="64" y="18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3" y="19"/>
                    <a:pt x="63" y="19"/>
                    <a:pt x="63" y="19"/>
                  </a:cubicBezTo>
                  <a:lnTo>
                    <a:pt x="64" y="19"/>
                  </a:lnTo>
                  <a:close/>
                  <a:moveTo>
                    <a:pt x="39" y="18"/>
                  </a:moveTo>
                  <a:cubicBezTo>
                    <a:pt x="39" y="17"/>
                    <a:pt x="39" y="17"/>
                    <a:pt x="39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9" y="18"/>
                    <a:pt x="39" y="18"/>
                    <a:pt x="39" y="18"/>
                  </a:cubicBezTo>
                  <a:close/>
                  <a:moveTo>
                    <a:pt x="40" y="15"/>
                  </a:moveTo>
                  <a:cubicBezTo>
                    <a:pt x="40" y="15"/>
                    <a:pt x="40" y="15"/>
                    <a:pt x="40" y="15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9" y="15"/>
                    <a:pt x="39" y="15"/>
                    <a:pt x="39" y="15"/>
                  </a:cubicBezTo>
                  <a:lnTo>
                    <a:pt x="40" y="15"/>
                  </a:lnTo>
                  <a:close/>
                  <a:moveTo>
                    <a:pt x="54" y="18"/>
                  </a:moveTo>
                  <a:cubicBezTo>
                    <a:pt x="54" y="18"/>
                    <a:pt x="54" y="18"/>
                    <a:pt x="54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7"/>
                    <a:pt x="55" y="17"/>
                    <a:pt x="55" y="17"/>
                  </a:cubicBezTo>
                  <a:lnTo>
                    <a:pt x="54" y="18"/>
                  </a:lnTo>
                  <a:close/>
                  <a:moveTo>
                    <a:pt x="50" y="18"/>
                  </a:moveTo>
                  <a:cubicBezTo>
                    <a:pt x="50" y="18"/>
                    <a:pt x="50" y="18"/>
                    <a:pt x="50" y="18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0" y="17"/>
                    <a:pt x="50" y="17"/>
                    <a:pt x="50" y="17"/>
                  </a:cubicBezTo>
                  <a:lnTo>
                    <a:pt x="50" y="18"/>
                  </a:lnTo>
                  <a:close/>
                  <a:moveTo>
                    <a:pt x="46" y="18"/>
                  </a:moveTo>
                  <a:cubicBezTo>
                    <a:pt x="46" y="17"/>
                    <a:pt x="46" y="17"/>
                    <a:pt x="46" y="17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6" y="18"/>
                    <a:pt x="46" y="18"/>
                    <a:pt x="46" y="18"/>
                  </a:cubicBezTo>
                  <a:close/>
                  <a:moveTo>
                    <a:pt x="50" y="16"/>
                  </a:moveTo>
                  <a:cubicBezTo>
                    <a:pt x="51" y="17"/>
                    <a:pt x="51" y="17"/>
                    <a:pt x="51" y="17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1" y="16"/>
                    <a:pt x="51" y="16"/>
                    <a:pt x="51" y="16"/>
                  </a:cubicBezTo>
                  <a:lnTo>
                    <a:pt x="50" y="16"/>
                  </a:lnTo>
                  <a:close/>
                  <a:moveTo>
                    <a:pt x="52" y="17"/>
                  </a:moveTo>
                  <a:cubicBezTo>
                    <a:pt x="52" y="18"/>
                    <a:pt x="52" y="18"/>
                    <a:pt x="52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2" y="17"/>
                    <a:pt x="52" y="17"/>
                    <a:pt x="52" y="17"/>
                  </a:cubicBezTo>
                  <a:close/>
                  <a:moveTo>
                    <a:pt x="49" y="16"/>
                  </a:moveTo>
                  <a:cubicBezTo>
                    <a:pt x="49" y="16"/>
                    <a:pt x="49" y="16"/>
                    <a:pt x="49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5"/>
                    <a:pt x="50" y="15"/>
                    <a:pt x="50" y="15"/>
                  </a:cubicBezTo>
                  <a:lnTo>
                    <a:pt x="49" y="16"/>
                  </a:lnTo>
                  <a:close/>
                  <a:moveTo>
                    <a:pt x="51" y="17"/>
                  </a:moveTo>
                  <a:cubicBezTo>
                    <a:pt x="51" y="18"/>
                    <a:pt x="51" y="18"/>
                    <a:pt x="51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1" y="17"/>
                    <a:pt x="51" y="17"/>
                    <a:pt x="51" y="17"/>
                  </a:cubicBezTo>
                  <a:close/>
                  <a:moveTo>
                    <a:pt x="52" y="16"/>
                  </a:moveTo>
                  <a:cubicBezTo>
                    <a:pt x="52" y="17"/>
                    <a:pt x="52" y="17"/>
                    <a:pt x="52" y="1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lose/>
                  <a:moveTo>
                    <a:pt x="48" y="17"/>
                  </a:moveTo>
                  <a:cubicBezTo>
                    <a:pt x="49" y="17"/>
                    <a:pt x="49" y="17"/>
                    <a:pt x="49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9" y="17"/>
                    <a:pt x="49" y="17"/>
                    <a:pt x="49" y="17"/>
                  </a:cubicBezTo>
                  <a:lnTo>
                    <a:pt x="48" y="17"/>
                  </a:lnTo>
                  <a:close/>
                  <a:moveTo>
                    <a:pt x="49" y="18"/>
                  </a:moveTo>
                  <a:cubicBezTo>
                    <a:pt x="49" y="18"/>
                    <a:pt x="49" y="18"/>
                    <a:pt x="49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8"/>
                    <a:pt x="49" y="18"/>
                    <a:pt x="49" y="18"/>
                  </a:cubicBezTo>
                  <a:close/>
                  <a:moveTo>
                    <a:pt x="49" y="20"/>
                  </a:moveTo>
                  <a:cubicBezTo>
                    <a:pt x="49" y="19"/>
                    <a:pt x="49" y="19"/>
                    <a:pt x="49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8" y="20"/>
                    <a:pt x="48" y="20"/>
                    <a:pt x="48" y="20"/>
                  </a:cubicBezTo>
                  <a:lnTo>
                    <a:pt x="49" y="20"/>
                  </a:lnTo>
                  <a:close/>
                  <a:moveTo>
                    <a:pt x="53" y="16"/>
                  </a:move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lose/>
                  <a:moveTo>
                    <a:pt x="50" y="19"/>
                  </a:moveTo>
                  <a:cubicBezTo>
                    <a:pt x="50" y="19"/>
                    <a:pt x="50" y="19"/>
                    <a:pt x="50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lnTo>
                    <a:pt x="50" y="19"/>
                  </a:lnTo>
                  <a:close/>
                  <a:moveTo>
                    <a:pt x="48" y="19"/>
                  </a:move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9"/>
                    <a:pt x="48" y="19"/>
                    <a:pt x="48" y="19"/>
                  </a:cubicBezTo>
                  <a:close/>
                  <a:moveTo>
                    <a:pt x="48" y="16"/>
                  </a:moveTo>
                  <a:cubicBezTo>
                    <a:pt x="48" y="16"/>
                    <a:pt x="48" y="16"/>
                    <a:pt x="48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lnTo>
                    <a:pt x="48" y="16"/>
                  </a:lnTo>
                  <a:close/>
                  <a:moveTo>
                    <a:pt x="49" y="17"/>
                  </a:moveTo>
                  <a:cubicBezTo>
                    <a:pt x="50" y="17"/>
                    <a:pt x="50" y="17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6"/>
                    <a:pt x="50" y="16"/>
                    <a:pt x="50" y="16"/>
                  </a:cubicBezTo>
                  <a:lnTo>
                    <a:pt x="49" y="17"/>
                  </a:lnTo>
                  <a:close/>
                  <a:moveTo>
                    <a:pt x="47" y="18"/>
                  </a:moveTo>
                  <a:cubicBezTo>
                    <a:pt x="47" y="17"/>
                    <a:pt x="47" y="17"/>
                    <a:pt x="47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7" y="18"/>
                    <a:pt x="47" y="18"/>
                    <a:pt x="47" y="18"/>
                  </a:cubicBezTo>
                  <a:close/>
                  <a:moveTo>
                    <a:pt x="48" y="18"/>
                  </a:moveTo>
                  <a:cubicBezTo>
                    <a:pt x="48" y="17"/>
                    <a:pt x="48" y="17"/>
                    <a:pt x="48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8" y="18"/>
                    <a:pt x="48" y="18"/>
                    <a:pt x="48" y="18"/>
                  </a:cubicBezTo>
                  <a:close/>
                  <a:moveTo>
                    <a:pt x="47" y="19"/>
                  </a:moveTo>
                  <a:cubicBezTo>
                    <a:pt x="47" y="18"/>
                    <a:pt x="47" y="18"/>
                    <a:pt x="47" y="18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7" y="19"/>
                    <a:pt x="47" y="19"/>
                    <a:pt x="47" y="19"/>
                  </a:cubicBezTo>
                  <a:close/>
                  <a:moveTo>
                    <a:pt x="48" y="16"/>
                  </a:moveTo>
                  <a:cubicBezTo>
                    <a:pt x="48" y="16"/>
                    <a:pt x="48" y="16"/>
                    <a:pt x="48" y="16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7" y="17"/>
                    <a:pt x="47" y="17"/>
                    <a:pt x="47" y="17"/>
                  </a:cubicBezTo>
                  <a:lnTo>
                    <a:pt x="48" y="16"/>
                  </a:lnTo>
                  <a:close/>
                  <a:moveTo>
                    <a:pt x="45" y="17"/>
                  </a:moveTo>
                  <a:cubicBezTo>
                    <a:pt x="45" y="17"/>
                    <a:pt x="45" y="17"/>
                    <a:pt x="45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16"/>
                    <a:pt x="46" y="16"/>
                    <a:pt x="46" y="16"/>
                  </a:cubicBezTo>
                  <a:lnTo>
                    <a:pt x="45" y="17"/>
                  </a:lnTo>
                  <a:close/>
                  <a:moveTo>
                    <a:pt x="47" y="17"/>
                  </a:moveTo>
                  <a:cubicBezTo>
                    <a:pt x="47" y="16"/>
                    <a:pt x="47" y="16"/>
                    <a:pt x="47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6" y="17"/>
                    <a:pt x="46" y="17"/>
                    <a:pt x="46" y="17"/>
                  </a:cubicBezTo>
                  <a:lnTo>
                    <a:pt x="47" y="17"/>
                  </a:lnTo>
                  <a:close/>
                  <a:moveTo>
                    <a:pt x="50" y="20"/>
                  </a:moveTo>
                  <a:cubicBezTo>
                    <a:pt x="50" y="20"/>
                    <a:pt x="50" y="20"/>
                    <a:pt x="50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lnTo>
                    <a:pt x="50" y="20"/>
                  </a:lnTo>
                  <a:close/>
                  <a:moveTo>
                    <a:pt x="54" y="17"/>
                  </a:moveTo>
                  <a:cubicBezTo>
                    <a:pt x="54" y="17"/>
                    <a:pt x="54" y="17"/>
                    <a:pt x="54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4" y="16"/>
                    <a:pt x="54" y="16"/>
                    <a:pt x="54" y="16"/>
                  </a:cubicBezTo>
                  <a:lnTo>
                    <a:pt x="54" y="17"/>
                  </a:lnTo>
                  <a:close/>
                  <a:moveTo>
                    <a:pt x="53" y="18"/>
                  </a:moveTo>
                  <a:cubicBezTo>
                    <a:pt x="53" y="18"/>
                    <a:pt x="53" y="18"/>
                    <a:pt x="53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8"/>
                    <a:pt x="54" y="18"/>
                  </a:cubicBezTo>
                  <a:lnTo>
                    <a:pt x="53" y="18"/>
                  </a:lnTo>
                  <a:close/>
                  <a:moveTo>
                    <a:pt x="53" y="17"/>
                  </a:moveTo>
                  <a:cubicBezTo>
                    <a:pt x="53" y="17"/>
                    <a:pt x="53" y="17"/>
                    <a:pt x="53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3" y="17"/>
                    <a:pt x="53" y="17"/>
                    <a:pt x="53" y="17"/>
                  </a:cubicBezTo>
                  <a:close/>
                  <a:moveTo>
                    <a:pt x="54" y="19"/>
                  </a:moveTo>
                  <a:cubicBezTo>
                    <a:pt x="54" y="19"/>
                    <a:pt x="54" y="19"/>
                    <a:pt x="54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8"/>
                    <a:pt x="55" y="18"/>
                    <a:pt x="55" y="18"/>
                  </a:cubicBezTo>
                  <a:lnTo>
                    <a:pt x="54" y="19"/>
                  </a:lnTo>
                  <a:close/>
                  <a:moveTo>
                    <a:pt x="52" y="18"/>
                  </a:moveTo>
                  <a:cubicBezTo>
                    <a:pt x="52" y="19"/>
                    <a:pt x="52" y="19"/>
                    <a:pt x="52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8"/>
                    <a:pt x="53" y="18"/>
                    <a:pt x="53" y="18"/>
                  </a:cubicBezTo>
                  <a:lnTo>
                    <a:pt x="52" y="18"/>
                  </a:lnTo>
                  <a:close/>
                  <a:moveTo>
                    <a:pt x="56" y="18"/>
                  </a:moveTo>
                  <a:cubicBezTo>
                    <a:pt x="56" y="17"/>
                    <a:pt x="56" y="17"/>
                    <a:pt x="56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8"/>
                    <a:pt x="55" y="18"/>
                    <a:pt x="55" y="18"/>
                  </a:cubicBezTo>
                  <a:lnTo>
                    <a:pt x="56" y="18"/>
                  </a:lnTo>
                  <a:close/>
                  <a:moveTo>
                    <a:pt x="52" y="25"/>
                  </a:moveTo>
                  <a:cubicBezTo>
                    <a:pt x="52" y="25"/>
                    <a:pt x="52" y="25"/>
                    <a:pt x="52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2" y="25"/>
                    <a:pt x="52" y="25"/>
                    <a:pt x="52" y="25"/>
                  </a:cubicBezTo>
                  <a:close/>
                  <a:moveTo>
                    <a:pt x="40" y="14"/>
                  </a:moveTo>
                  <a:cubicBezTo>
                    <a:pt x="40" y="15"/>
                    <a:pt x="40" y="15"/>
                    <a:pt x="40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4"/>
                    <a:pt x="41" y="14"/>
                    <a:pt x="41" y="14"/>
                  </a:cubicBezTo>
                  <a:lnTo>
                    <a:pt x="40" y="14"/>
                  </a:lnTo>
                  <a:close/>
                  <a:moveTo>
                    <a:pt x="43" y="13"/>
                  </a:moveTo>
                  <a:cubicBezTo>
                    <a:pt x="43" y="13"/>
                    <a:pt x="43" y="13"/>
                    <a:pt x="43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lnTo>
                    <a:pt x="43" y="13"/>
                  </a:lnTo>
                  <a:close/>
                  <a:moveTo>
                    <a:pt x="41" y="17"/>
                  </a:moveTo>
                  <a:cubicBezTo>
                    <a:pt x="40" y="17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lnTo>
                    <a:pt x="41" y="17"/>
                  </a:lnTo>
                  <a:close/>
                  <a:moveTo>
                    <a:pt x="41" y="13"/>
                  </a:moveTo>
                  <a:cubicBezTo>
                    <a:pt x="41" y="14"/>
                    <a:pt x="41" y="14"/>
                    <a:pt x="41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2" y="13"/>
                    <a:pt x="42" y="13"/>
                  </a:cubicBezTo>
                  <a:lnTo>
                    <a:pt x="41" y="13"/>
                  </a:lnTo>
                  <a:close/>
                  <a:moveTo>
                    <a:pt x="41" y="14"/>
                  </a:moveTo>
                  <a:cubicBezTo>
                    <a:pt x="41" y="15"/>
                    <a:pt x="41" y="15"/>
                    <a:pt x="41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4"/>
                    <a:pt x="42" y="14"/>
                    <a:pt x="42" y="14"/>
                  </a:cubicBezTo>
                  <a:lnTo>
                    <a:pt x="41" y="14"/>
                  </a:lnTo>
                  <a:close/>
                  <a:moveTo>
                    <a:pt x="42" y="14"/>
                  </a:moveTo>
                  <a:cubicBezTo>
                    <a:pt x="42" y="15"/>
                    <a:pt x="42" y="15"/>
                    <a:pt x="42" y="15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lnTo>
                    <a:pt x="42" y="14"/>
                  </a:lnTo>
                  <a:close/>
                  <a:moveTo>
                    <a:pt x="42" y="13"/>
                  </a:moveTo>
                  <a:cubicBezTo>
                    <a:pt x="42" y="14"/>
                    <a:pt x="42" y="14"/>
                    <a:pt x="42" y="14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3" y="13"/>
                    <a:pt x="43" y="13"/>
                    <a:pt x="43" y="13"/>
                  </a:cubicBezTo>
                  <a:lnTo>
                    <a:pt x="42" y="13"/>
                  </a:lnTo>
                  <a:close/>
                  <a:moveTo>
                    <a:pt x="41" y="18"/>
                  </a:moveTo>
                  <a:cubicBezTo>
                    <a:pt x="41" y="18"/>
                    <a:pt x="41" y="18"/>
                    <a:pt x="41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18"/>
                    <a:pt x="40" y="18"/>
                    <a:pt x="40" y="18"/>
                  </a:cubicBezTo>
                  <a:lnTo>
                    <a:pt x="41" y="18"/>
                  </a:lnTo>
                  <a:close/>
                  <a:moveTo>
                    <a:pt x="43" y="21"/>
                  </a:moveTo>
                  <a:cubicBezTo>
                    <a:pt x="42" y="20"/>
                    <a:pt x="42" y="20"/>
                    <a:pt x="42" y="20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lnTo>
                    <a:pt x="43" y="21"/>
                  </a:lnTo>
                  <a:close/>
                  <a:moveTo>
                    <a:pt x="50" y="11"/>
                  </a:moveTo>
                  <a:cubicBezTo>
                    <a:pt x="50" y="12"/>
                    <a:pt x="50" y="12"/>
                    <a:pt x="50" y="12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lnTo>
                    <a:pt x="50" y="11"/>
                  </a:lnTo>
                  <a:close/>
                  <a:moveTo>
                    <a:pt x="42" y="20"/>
                  </a:moveTo>
                  <a:cubicBezTo>
                    <a:pt x="42" y="19"/>
                    <a:pt x="42" y="19"/>
                    <a:pt x="42" y="19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2" y="20"/>
                    <a:pt x="42" y="20"/>
                    <a:pt x="42" y="20"/>
                  </a:cubicBezTo>
                  <a:close/>
                  <a:moveTo>
                    <a:pt x="42" y="19"/>
                  </a:moveTo>
                  <a:cubicBezTo>
                    <a:pt x="42" y="18"/>
                    <a:pt x="42" y="18"/>
                    <a:pt x="42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lnTo>
                    <a:pt x="42" y="19"/>
                  </a:lnTo>
                  <a:close/>
                  <a:moveTo>
                    <a:pt x="42" y="18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lnTo>
                    <a:pt x="42" y="18"/>
                  </a:lnTo>
                  <a:close/>
                  <a:moveTo>
                    <a:pt x="41" y="19"/>
                  </a:moveTo>
                  <a:cubicBezTo>
                    <a:pt x="41" y="19"/>
                    <a:pt x="41" y="19"/>
                    <a:pt x="41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19"/>
                    <a:pt x="40" y="19"/>
                    <a:pt x="40" y="19"/>
                  </a:cubicBezTo>
                  <a:lnTo>
                    <a:pt x="41" y="19"/>
                  </a:lnTo>
                  <a:close/>
                  <a:moveTo>
                    <a:pt x="45" y="13"/>
                  </a:move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3"/>
                    <a:pt x="46" y="13"/>
                    <a:pt x="46" y="13"/>
                  </a:cubicBezTo>
                  <a:lnTo>
                    <a:pt x="45" y="13"/>
                  </a:lnTo>
                  <a:close/>
                  <a:moveTo>
                    <a:pt x="48" y="11"/>
                  </a:moveTo>
                  <a:cubicBezTo>
                    <a:pt x="48" y="12"/>
                    <a:pt x="48" y="12"/>
                    <a:pt x="48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9" y="11"/>
                  </a:cubicBezTo>
                  <a:lnTo>
                    <a:pt x="48" y="11"/>
                  </a:lnTo>
                  <a:close/>
                  <a:moveTo>
                    <a:pt x="47" y="13"/>
                  </a:move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lnTo>
                    <a:pt x="47" y="13"/>
                  </a:lnTo>
                  <a:close/>
                  <a:moveTo>
                    <a:pt x="48" y="12"/>
                  </a:move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2"/>
                    <a:pt x="49" y="12"/>
                    <a:pt x="49" y="12"/>
                  </a:cubicBezTo>
                  <a:lnTo>
                    <a:pt x="48" y="12"/>
                  </a:lnTo>
                  <a:close/>
                  <a:moveTo>
                    <a:pt x="49" y="12"/>
                  </a:move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2"/>
                    <a:pt x="50" y="12"/>
                    <a:pt x="50" y="12"/>
                  </a:cubicBezTo>
                  <a:lnTo>
                    <a:pt x="49" y="12"/>
                  </a:lnTo>
                  <a:close/>
                  <a:moveTo>
                    <a:pt x="47" y="12"/>
                  </a:moveTo>
                  <a:cubicBezTo>
                    <a:pt x="47" y="12"/>
                    <a:pt x="47" y="12"/>
                    <a:pt x="47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lnTo>
                    <a:pt x="47" y="12"/>
                  </a:lnTo>
                  <a:close/>
                  <a:moveTo>
                    <a:pt x="43" y="14"/>
                  </a:moveTo>
                  <a:cubicBezTo>
                    <a:pt x="43" y="14"/>
                    <a:pt x="43" y="14"/>
                    <a:pt x="43" y="14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4" y="14"/>
                    <a:pt x="44" y="14"/>
                    <a:pt x="44" y="14"/>
                  </a:cubicBezTo>
                  <a:lnTo>
                    <a:pt x="43" y="14"/>
                  </a:lnTo>
                  <a:close/>
                  <a:moveTo>
                    <a:pt x="49" y="11"/>
                  </a:moveTo>
                  <a:cubicBezTo>
                    <a:pt x="49" y="12"/>
                    <a:pt x="49" y="12"/>
                    <a:pt x="49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1"/>
                    <a:pt x="50" y="11"/>
                    <a:pt x="50" y="11"/>
                  </a:cubicBezTo>
                  <a:lnTo>
                    <a:pt x="49" y="11"/>
                  </a:lnTo>
                  <a:close/>
                  <a:moveTo>
                    <a:pt x="45" y="12"/>
                  </a:moveTo>
                  <a:cubicBezTo>
                    <a:pt x="45" y="13"/>
                    <a:pt x="45" y="13"/>
                    <a:pt x="45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2"/>
                    <a:pt x="46" y="12"/>
                    <a:pt x="46" y="12"/>
                  </a:cubicBezTo>
                  <a:lnTo>
                    <a:pt x="45" y="12"/>
                  </a:lnTo>
                  <a:close/>
                  <a:moveTo>
                    <a:pt x="44" y="13"/>
                  </a:moveTo>
                  <a:cubicBezTo>
                    <a:pt x="44" y="14"/>
                    <a:pt x="44" y="14"/>
                    <a:pt x="44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3"/>
                    <a:pt x="45" y="13"/>
                    <a:pt x="45" y="13"/>
                  </a:cubicBezTo>
                  <a:lnTo>
                    <a:pt x="44" y="13"/>
                  </a:lnTo>
                  <a:close/>
                  <a:moveTo>
                    <a:pt x="46" y="13"/>
                  </a:moveTo>
                  <a:cubicBezTo>
                    <a:pt x="47" y="14"/>
                    <a:pt x="47" y="14"/>
                    <a:pt x="47" y="14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lnTo>
                    <a:pt x="46" y="13"/>
                  </a:lnTo>
                  <a:close/>
                  <a:moveTo>
                    <a:pt x="44" y="12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2"/>
                    <a:pt x="45" y="12"/>
                    <a:pt x="45" y="12"/>
                  </a:cubicBezTo>
                  <a:lnTo>
                    <a:pt x="44" y="12"/>
                  </a:lnTo>
                  <a:close/>
                  <a:moveTo>
                    <a:pt x="46" y="12"/>
                  </a:moveTo>
                  <a:cubicBezTo>
                    <a:pt x="46" y="13"/>
                    <a:pt x="46" y="13"/>
                    <a:pt x="46" y="13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2"/>
                    <a:pt x="47" y="12"/>
                    <a:pt x="47" y="12"/>
                  </a:cubicBezTo>
                  <a:lnTo>
                    <a:pt x="46" y="12"/>
                  </a:lnTo>
                  <a:close/>
                  <a:moveTo>
                    <a:pt x="44" y="21"/>
                  </a:move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1"/>
                    <a:pt x="43" y="21"/>
                    <a:pt x="43" y="21"/>
                  </a:cubicBezTo>
                  <a:lnTo>
                    <a:pt x="44" y="21"/>
                  </a:lnTo>
                  <a:close/>
                  <a:moveTo>
                    <a:pt x="43" y="20"/>
                  </a:moveTo>
                  <a:cubicBezTo>
                    <a:pt x="43" y="19"/>
                    <a:pt x="43" y="19"/>
                    <a:pt x="43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20"/>
                    <a:pt x="43" y="20"/>
                    <a:pt x="43" y="20"/>
                  </a:cubicBezTo>
                  <a:close/>
                  <a:moveTo>
                    <a:pt x="52" y="24"/>
                  </a:moveTo>
                  <a:cubicBezTo>
                    <a:pt x="52" y="24"/>
                    <a:pt x="52" y="24"/>
                    <a:pt x="52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4"/>
                    <a:pt x="51" y="24"/>
                    <a:pt x="51" y="24"/>
                  </a:cubicBezTo>
                  <a:lnTo>
                    <a:pt x="52" y="24"/>
                  </a:lnTo>
                  <a:close/>
                  <a:moveTo>
                    <a:pt x="57" y="23"/>
                  </a:moveTo>
                  <a:cubicBezTo>
                    <a:pt x="57" y="22"/>
                    <a:pt x="57" y="22"/>
                    <a:pt x="57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7" y="23"/>
                    <a:pt x="57" y="23"/>
                    <a:pt x="57" y="23"/>
                  </a:cubicBezTo>
                  <a:close/>
                  <a:moveTo>
                    <a:pt x="53" y="2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4"/>
                    <a:pt x="52" y="24"/>
                    <a:pt x="52" y="24"/>
                  </a:cubicBezTo>
                  <a:lnTo>
                    <a:pt x="53" y="24"/>
                  </a:lnTo>
                  <a:close/>
                  <a:moveTo>
                    <a:pt x="50" y="25"/>
                  </a:moveTo>
                  <a:cubicBezTo>
                    <a:pt x="50" y="24"/>
                    <a:pt x="50" y="24"/>
                    <a:pt x="50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5"/>
                    <a:pt x="49" y="25"/>
                    <a:pt x="49" y="25"/>
                  </a:cubicBezTo>
                  <a:lnTo>
                    <a:pt x="50" y="25"/>
                  </a:lnTo>
                  <a:close/>
                  <a:moveTo>
                    <a:pt x="53" y="25"/>
                  </a:moveTo>
                  <a:cubicBezTo>
                    <a:pt x="53" y="24"/>
                    <a:pt x="53" y="24"/>
                    <a:pt x="53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3" y="25"/>
                    <a:pt x="53" y="25"/>
                    <a:pt x="53" y="25"/>
                  </a:cubicBezTo>
                  <a:close/>
                  <a:moveTo>
                    <a:pt x="51" y="23"/>
                  </a:moveTo>
                  <a:cubicBezTo>
                    <a:pt x="51" y="23"/>
                    <a:pt x="51" y="23"/>
                    <a:pt x="51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4"/>
                    <a:pt x="50" y="24"/>
                    <a:pt x="50" y="24"/>
                  </a:cubicBezTo>
                  <a:lnTo>
                    <a:pt x="51" y="23"/>
                  </a:lnTo>
                  <a:close/>
                  <a:moveTo>
                    <a:pt x="51" y="24"/>
                  </a:moveTo>
                  <a:cubicBezTo>
                    <a:pt x="51" y="24"/>
                    <a:pt x="51" y="24"/>
                    <a:pt x="51" y="24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0" y="25"/>
                    <a:pt x="50" y="25"/>
                    <a:pt x="50" y="25"/>
                  </a:cubicBezTo>
                  <a:lnTo>
                    <a:pt x="51" y="24"/>
                  </a:lnTo>
                  <a:close/>
                  <a:moveTo>
                    <a:pt x="51" y="25"/>
                  </a:moveTo>
                  <a:cubicBezTo>
                    <a:pt x="51" y="25"/>
                    <a:pt x="51" y="25"/>
                    <a:pt x="51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6"/>
                    <a:pt x="51" y="26"/>
                    <a:pt x="51" y="26"/>
                  </a:cubicBezTo>
                  <a:lnTo>
                    <a:pt x="51" y="25"/>
                  </a:lnTo>
                  <a:close/>
                  <a:moveTo>
                    <a:pt x="56" y="23"/>
                  </a:moveTo>
                  <a:cubicBezTo>
                    <a:pt x="56" y="23"/>
                    <a:pt x="56" y="23"/>
                    <a:pt x="56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6" y="23"/>
                    <a:pt x="56" y="23"/>
                    <a:pt x="56" y="23"/>
                  </a:cubicBezTo>
                  <a:close/>
                  <a:moveTo>
                    <a:pt x="56" y="22"/>
                  </a:moveTo>
                  <a:cubicBezTo>
                    <a:pt x="56" y="21"/>
                    <a:pt x="56" y="21"/>
                    <a:pt x="56" y="21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lnTo>
                    <a:pt x="56" y="22"/>
                  </a:lnTo>
                  <a:close/>
                  <a:moveTo>
                    <a:pt x="54" y="26"/>
                  </a:moveTo>
                  <a:cubicBezTo>
                    <a:pt x="53" y="25"/>
                    <a:pt x="53" y="25"/>
                    <a:pt x="53" y="25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3" y="26"/>
                    <a:pt x="53" y="26"/>
                    <a:pt x="53" y="26"/>
                  </a:cubicBezTo>
                  <a:lnTo>
                    <a:pt x="54" y="26"/>
                  </a:lnTo>
                  <a:close/>
                  <a:moveTo>
                    <a:pt x="57" y="22"/>
                  </a:moveTo>
                  <a:cubicBezTo>
                    <a:pt x="57" y="21"/>
                    <a:pt x="57" y="21"/>
                    <a:pt x="57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2"/>
                    <a:pt x="56" y="22"/>
                    <a:pt x="56" y="22"/>
                  </a:cubicBezTo>
                  <a:lnTo>
                    <a:pt x="57" y="22"/>
                  </a:lnTo>
                  <a:close/>
                  <a:moveTo>
                    <a:pt x="55" y="2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4"/>
                    <a:pt x="54" y="24"/>
                    <a:pt x="54" y="24"/>
                  </a:cubicBezTo>
                  <a:lnTo>
                    <a:pt x="55" y="23"/>
                  </a:lnTo>
                  <a:close/>
                  <a:moveTo>
                    <a:pt x="54" y="25"/>
                  </a:move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5"/>
                    <a:pt x="54" y="25"/>
                    <a:pt x="54" y="25"/>
                  </a:cubicBezTo>
                  <a:close/>
                  <a:moveTo>
                    <a:pt x="48" y="24"/>
                  </a:moveTo>
                  <a:cubicBezTo>
                    <a:pt x="48" y="24"/>
                    <a:pt x="48" y="24"/>
                    <a:pt x="48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4"/>
                    <a:pt x="47" y="24"/>
                    <a:pt x="47" y="24"/>
                  </a:cubicBezTo>
                  <a:lnTo>
                    <a:pt x="48" y="24"/>
                  </a:lnTo>
                  <a:close/>
                  <a:moveTo>
                    <a:pt x="46" y="21"/>
                  </a:moveTo>
                  <a:cubicBezTo>
                    <a:pt x="46" y="21"/>
                    <a:pt x="46" y="21"/>
                    <a:pt x="46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22"/>
                    <a:pt x="45" y="22"/>
                    <a:pt x="45" y="22"/>
                  </a:cubicBezTo>
                  <a:lnTo>
                    <a:pt x="46" y="21"/>
                  </a:lnTo>
                  <a:close/>
                  <a:moveTo>
                    <a:pt x="50" y="24"/>
                  </a:moveTo>
                  <a:cubicBezTo>
                    <a:pt x="50" y="23"/>
                    <a:pt x="50" y="23"/>
                    <a:pt x="50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4"/>
                    <a:pt x="49" y="24"/>
                    <a:pt x="49" y="24"/>
                  </a:cubicBezTo>
                  <a:lnTo>
                    <a:pt x="50" y="24"/>
                  </a:lnTo>
                  <a:close/>
                  <a:moveTo>
                    <a:pt x="45" y="23"/>
                  </a:moveTo>
                  <a:cubicBezTo>
                    <a:pt x="45" y="22"/>
                    <a:pt x="45" y="22"/>
                    <a:pt x="45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5" y="23"/>
                    <a:pt x="45" y="23"/>
                    <a:pt x="45" y="23"/>
                  </a:cubicBezTo>
                  <a:close/>
                  <a:moveTo>
                    <a:pt x="45" y="22"/>
                  </a:moveTo>
                  <a:cubicBezTo>
                    <a:pt x="45" y="21"/>
                    <a:pt x="45" y="21"/>
                    <a:pt x="45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2"/>
                    <a:pt x="44" y="22"/>
                  </a:cubicBezTo>
                  <a:lnTo>
                    <a:pt x="45" y="22"/>
                  </a:lnTo>
                  <a:close/>
                  <a:moveTo>
                    <a:pt x="46" y="23"/>
                  </a:move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4"/>
                    <a:pt x="46" y="24"/>
                    <a:pt x="46" y="24"/>
                  </a:cubicBezTo>
                  <a:lnTo>
                    <a:pt x="46" y="23"/>
                  </a:lnTo>
                  <a:close/>
                  <a:moveTo>
                    <a:pt x="45" y="21"/>
                  </a:move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1"/>
                    <a:pt x="44" y="21"/>
                    <a:pt x="44" y="21"/>
                  </a:cubicBezTo>
                  <a:lnTo>
                    <a:pt x="45" y="21"/>
                  </a:lnTo>
                  <a:close/>
                  <a:moveTo>
                    <a:pt x="46" y="22"/>
                  </a:moveTo>
                  <a:cubicBezTo>
                    <a:pt x="46" y="22"/>
                    <a:pt x="46" y="22"/>
                    <a:pt x="46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6" y="23"/>
                    <a:pt x="46" y="23"/>
                    <a:pt x="46" y="23"/>
                  </a:cubicBezTo>
                  <a:lnTo>
                    <a:pt x="46" y="22"/>
                  </a:lnTo>
                  <a:close/>
                  <a:moveTo>
                    <a:pt x="49" y="24"/>
                  </a:moveTo>
                  <a:cubicBezTo>
                    <a:pt x="49" y="23"/>
                    <a:pt x="49" y="23"/>
                    <a:pt x="49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8" y="24"/>
                    <a:pt x="48" y="24"/>
                    <a:pt x="48" y="24"/>
                  </a:cubicBezTo>
                  <a:lnTo>
                    <a:pt x="49" y="24"/>
                  </a:lnTo>
                  <a:close/>
                  <a:moveTo>
                    <a:pt x="49" y="25"/>
                  </a:moveTo>
                  <a:cubicBezTo>
                    <a:pt x="49" y="24"/>
                    <a:pt x="49" y="24"/>
                    <a:pt x="49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25"/>
                    <a:pt x="48" y="25"/>
                    <a:pt x="48" y="25"/>
                  </a:cubicBezTo>
                  <a:lnTo>
                    <a:pt x="49" y="25"/>
                  </a:lnTo>
                  <a:close/>
                  <a:moveTo>
                    <a:pt x="48" y="23"/>
                  </a:moveTo>
                  <a:cubicBezTo>
                    <a:pt x="48" y="22"/>
                    <a:pt x="48" y="22"/>
                    <a:pt x="48" y="22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8" y="23"/>
                    <a:pt x="48" y="23"/>
                    <a:pt x="48" y="23"/>
                  </a:cubicBezTo>
                  <a:close/>
                  <a:moveTo>
                    <a:pt x="44" y="22"/>
                  </a:moveTo>
                  <a:cubicBezTo>
                    <a:pt x="44" y="21"/>
                    <a:pt x="44" y="21"/>
                    <a:pt x="44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2"/>
                    <a:pt x="43" y="22"/>
                    <a:pt x="43" y="22"/>
                  </a:cubicBezTo>
                  <a:lnTo>
                    <a:pt x="44" y="22"/>
                  </a:lnTo>
                  <a:close/>
                  <a:moveTo>
                    <a:pt x="47" y="22"/>
                  </a:moveTo>
                  <a:cubicBezTo>
                    <a:pt x="47" y="21"/>
                    <a:pt x="47" y="21"/>
                    <a:pt x="47" y="21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7" y="22"/>
                    <a:pt x="47" y="22"/>
                    <a:pt x="47" y="22"/>
                  </a:cubicBezTo>
                  <a:close/>
                  <a:moveTo>
                    <a:pt x="47" y="23"/>
                  </a:moveTo>
                  <a:cubicBezTo>
                    <a:pt x="47" y="23"/>
                    <a:pt x="47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lose/>
                  <a:moveTo>
                    <a:pt x="63" y="17"/>
                  </a:moveTo>
                  <a:cubicBezTo>
                    <a:pt x="63" y="17"/>
                    <a:pt x="63" y="17"/>
                    <a:pt x="63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3" y="16"/>
                    <a:pt x="63" y="16"/>
                    <a:pt x="63" y="16"/>
                  </a:cubicBezTo>
                  <a:lnTo>
                    <a:pt x="63" y="17"/>
                  </a:lnTo>
                  <a:close/>
                  <a:moveTo>
                    <a:pt x="59" y="20"/>
                  </a:moveTo>
                  <a:cubicBezTo>
                    <a:pt x="59" y="20"/>
                    <a:pt x="59" y="20"/>
                    <a:pt x="59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8" y="20"/>
                    <a:pt x="58" y="20"/>
                    <a:pt x="58" y="20"/>
                  </a:cubicBezTo>
                  <a:lnTo>
                    <a:pt x="59" y="20"/>
                  </a:lnTo>
                  <a:close/>
                  <a:moveTo>
                    <a:pt x="57" y="20"/>
                  </a:move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20"/>
                    <a:pt x="57" y="20"/>
                    <a:pt x="57" y="20"/>
                  </a:cubicBezTo>
                  <a:close/>
                  <a:moveTo>
                    <a:pt x="58" y="22"/>
                  </a:moveTo>
                  <a:cubicBezTo>
                    <a:pt x="58" y="21"/>
                    <a:pt x="58" y="21"/>
                    <a:pt x="58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8" y="22"/>
                  </a:lnTo>
                  <a:close/>
                  <a:moveTo>
                    <a:pt x="58" y="21"/>
                  </a:moveTo>
                  <a:cubicBezTo>
                    <a:pt x="58" y="20"/>
                    <a:pt x="58" y="20"/>
                    <a:pt x="58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7" y="21"/>
                    <a:pt x="57" y="21"/>
                    <a:pt x="57" y="21"/>
                  </a:cubicBezTo>
                  <a:lnTo>
                    <a:pt x="58" y="21"/>
                  </a:lnTo>
                  <a:close/>
                  <a:moveTo>
                    <a:pt x="57" y="21"/>
                  </a:move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1"/>
                    <a:pt x="56" y="21"/>
                    <a:pt x="56" y="21"/>
                  </a:cubicBezTo>
                  <a:lnTo>
                    <a:pt x="57" y="21"/>
                  </a:lnTo>
                  <a:close/>
                  <a:moveTo>
                    <a:pt x="56" y="21"/>
                  </a:moveTo>
                  <a:cubicBezTo>
                    <a:pt x="55" y="20"/>
                    <a:pt x="55" y="20"/>
                    <a:pt x="55" y="20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lnTo>
                    <a:pt x="56" y="21"/>
                  </a:lnTo>
                  <a:close/>
                  <a:moveTo>
                    <a:pt x="62" y="21"/>
                  </a:moveTo>
                  <a:cubicBezTo>
                    <a:pt x="62" y="20"/>
                    <a:pt x="62" y="20"/>
                    <a:pt x="62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1"/>
                    <a:pt x="61" y="21"/>
                    <a:pt x="61" y="21"/>
                  </a:cubicBezTo>
                  <a:lnTo>
                    <a:pt x="62" y="21"/>
                  </a:lnTo>
                  <a:close/>
                  <a:moveTo>
                    <a:pt x="62" y="20"/>
                  </a:moveTo>
                  <a:cubicBezTo>
                    <a:pt x="62" y="19"/>
                    <a:pt x="62" y="19"/>
                    <a:pt x="62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20"/>
                    <a:pt x="61" y="20"/>
                    <a:pt x="61" y="20"/>
                  </a:cubicBezTo>
                  <a:lnTo>
                    <a:pt x="62" y="20"/>
                  </a:lnTo>
                  <a:close/>
                  <a:moveTo>
                    <a:pt x="61" y="21"/>
                  </a:moveTo>
                  <a:cubicBezTo>
                    <a:pt x="61" y="20"/>
                    <a:pt x="61" y="20"/>
                    <a:pt x="61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0" y="21"/>
                    <a:pt x="60" y="21"/>
                    <a:pt x="60" y="21"/>
                  </a:cubicBezTo>
                  <a:lnTo>
                    <a:pt x="61" y="21"/>
                  </a:lnTo>
                  <a:close/>
                  <a:moveTo>
                    <a:pt x="61" y="20"/>
                  </a:moveTo>
                  <a:cubicBezTo>
                    <a:pt x="61" y="19"/>
                    <a:pt x="61" y="19"/>
                    <a:pt x="61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20"/>
                    <a:pt x="60" y="20"/>
                    <a:pt x="60" y="20"/>
                  </a:cubicBezTo>
                  <a:lnTo>
                    <a:pt x="61" y="20"/>
                  </a:lnTo>
                  <a:close/>
                  <a:moveTo>
                    <a:pt x="55" y="22"/>
                  </a:move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3"/>
                    <a:pt x="54" y="23"/>
                    <a:pt x="54" y="23"/>
                  </a:cubicBezTo>
                  <a:lnTo>
                    <a:pt x="55" y="22"/>
                  </a:lnTo>
                  <a:close/>
                  <a:moveTo>
                    <a:pt x="59" y="21"/>
                  </a:moveTo>
                  <a:cubicBezTo>
                    <a:pt x="59" y="21"/>
                    <a:pt x="59" y="21"/>
                    <a:pt x="59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1"/>
                    <a:pt x="58" y="21"/>
                    <a:pt x="58" y="21"/>
                  </a:cubicBezTo>
                  <a:lnTo>
                    <a:pt x="59" y="21"/>
                  </a:lnTo>
                  <a:close/>
                  <a:moveTo>
                    <a:pt x="60" y="20"/>
                  </a:moveTo>
                  <a:cubicBezTo>
                    <a:pt x="60" y="19"/>
                    <a:pt x="60" y="19"/>
                    <a:pt x="60" y="19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20"/>
                    <a:pt x="59" y="20"/>
                    <a:pt x="59" y="20"/>
                  </a:cubicBezTo>
                  <a:lnTo>
                    <a:pt x="60" y="20"/>
                  </a:lnTo>
                  <a:close/>
                  <a:moveTo>
                    <a:pt x="60" y="21"/>
                  </a:move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9" y="21"/>
                    <a:pt x="59" y="21"/>
                    <a:pt x="59" y="21"/>
                  </a:cubicBezTo>
                  <a:lnTo>
                    <a:pt x="60" y="21"/>
                  </a:lnTo>
                  <a:close/>
                  <a:moveTo>
                    <a:pt x="56" y="20"/>
                  </a:moveTo>
                  <a:cubicBezTo>
                    <a:pt x="56" y="19"/>
                    <a:pt x="56" y="19"/>
                    <a:pt x="56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6" y="20"/>
                    <a:pt x="56" y="20"/>
                    <a:pt x="56" y="20"/>
                  </a:cubicBezTo>
                  <a:close/>
                  <a:moveTo>
                    <a:pt x="54" y="24"/>
                  </a:moveTo>
                  <a:cubicBezTo>
                    <a:pt x="54" y="23"/>
                    <a:pt x="54" y="23"/>
                    <a:pt x="54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24"/>
                    <a:pt x="53" y="24"/>
                    <a:pt x="53" y="24"/>
                  </a:cubicBezTo>
                  <a:lnTo>
                    <a:pt x="54" y="24"/>
                  </a:lnTo>
                  <a:close/>
                  <a:moveTo>
                    <a:pt x="50" y="21"/>
                  </a:moveTo>
                  <a:cubicBezTo>
                    <a:pt x="50" y="21"/>
                    <a:pt x="50" y="21"/>
                    <a:pt x="50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50" y="22"/>
                    <a:pt x="50" y="22"/>
                    <a:pt x="50" y="22"/>
                  </a:cubicBezTo>
                  <a:lnTo>
                    <a:pt x="50" y="21"/>
                  </a:lnTo>
                  <a:close/>
                  <a:moveTo>
                    <a:pt x="51" y="22"/>
                  </a:move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3"/>
                    <a:pt x="50" y="23"/>
                    <a:pt x="50" y="23"/>
                  </a:cubicBezTo>
                  <a:lnTo>
                    <a:pt x="51" y="22"/>
                  </a:lnTo>
                  <a:close/>
                  <a:moveTo>
                    <a:pt x="49" y="23"/>
                  </a:moveTo>
                  <a:cubicBezTo>
                    <a:pt x="49" y="22"/>
                    <a:pt x="49" y="22"/>
                    <a:pt x="49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9" y="23"/>
                    <a:pt x="49" y="23"/>
                    <a:pt x="49" y="23"/>
                  </a:cubicBezTo>
                  <a:close/>
                  <a:moveTo>
                    <a:pt x="49" y="21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1"/>
                    <a:pt x="48" y="21"/>
                    <a:pt x="48" y="21"/>
                  </a:cubicBezTo>
                  <a:lnTo>
                    <a:pt x="49" y="21"/>
                  </a:lnTo>
                  <a:close/>
                  <a:moveTo>
                    <a:pt x="49" y="22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9" y="22"/>
                    <a:pt x="49" y="22"/>
                    <a:pt x="49" y="22"/>
                  </a:cubicBezTo>
                  <a:close/>
                  <a:moveTo>
                    <a:pt x="51" y="21"/>
                  </a:moveTo>
                  <a:cubicBezTo>
                    <a:pt x="51" y="20"/>
                    <a:pt x="51" y="20"/>
                    <a:pt x="51" y="20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1" y="21"/>
                    <a:pt x="51" y="21"/>
                    <a:pt x="51" y="21"/>
                  </a:cubicBezTo>
                  <a:close/>
                  <a:moveTo>
                    <a:pt x="52" y="22"/>
                  </a:moveTo>
                  <a:cubicBezTo>
                    <a:pt x="51" y="21"/>
                    <a:pt x="51" y="21"/>
                    <a:pt x="51" y="21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lnTo>
                    <a:pt x="52" y="22"/>
                  </a:lnTo>
                  <a:close/>
                  <a:moveTo>
                    <a:pt x="53" y="23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3"/>
                    <a:pt x="52" y="23"/>
                    <a:pt x="52" y="23"/>
                  </a:cubicBezTo>
                  <a:lnTo>
                    <a:pt x="53" y="23"/>
                  </a:lnTo>
                  <a:close/>
                  <a:moveTo>
                    <a:pt x="54" y="23"/>
                  </a:move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3" y="23"/>
                    <a:pt x="53" y="23"/>
                    <a:pt x="53" y="23"/>
                  </a:cubicBezTo>
                  <a:lnTo>
                    <a:pt x="54" y="23"/>
                  </a:lnTo>
                  <a:close/>
                  <a:moveTo>
                    <a:pt x="54" y="22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2"/>
                    <a:pt x="53" y="22"/>
                    <a:pt x="53" y="22"/>
                  </a:cubicBezTo>
                  <a:lnTo>
                    <a:pt x="54" y="22"/>
                  </a:lnTo>
                  <a:close/>
                  <a:moveTo>
                    <a:pt x="53" y="22"/>
                  </a:moveTo>
                  <a:cubicBezTo>
                    <a:pt x="52" y="21"/>
                    <a:pt x="52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22"/>
                    <a:pt x="52" y="22"/>
                    <a:pt x="52" y="22"/>
                  </a:cubicBezTo>
                  <a:lnTo>
                    <a:pt x="53" y="22"/>
                  </a:lnTo>
                  <a:close/>
                  <a:moveTo>
                    <a:pt x="52" y="23"/>
                  </a:moveTo>
                  <a:cubicBezTo>
                    <a:pt x="52" y="23"/>
                    <a:pt x="52" y="23"/>
                    <a:pt x="52" y="23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1" y="23"/>
                    <a:pt x="51" y="23"/>
                    <a:pt x="51" y="23"/>
                  </a:cubicBezTo>
                  <a:lnTo>
                    <a:pt x="52" y="23"/>
                  </a:lnTo>
                  <a:close/>
                  <a:moveTo>
                    <a:pt x="63" y="19"/>
                  </a:moveTo>
                  <a:cubicBezTo>
                    <a:pt x="63" y="19"/>
                    <a:pt x="63" y="19"/>
                    <a:pt x="63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lnTo>
                    <a:pt x="63" y="19"/>
                  </a:lnTo>
                  <a:close/>
                  <a:moveTo>
                    <a:pt x="50" y="12"/>
                  </a:moveTo>
                  <a:cubicBezTo>
                    <a:pt x="51" y="13"/>
                    <a:pt x="51" y="13"/>
                    <a:pt x="51" y="13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lnTo>
                    <a:pt x="50" y="12"/>
                  </a:lnTo>
                  <a:close/>
                  <a:moveTo>
                    <a:pt x="55" y="12"/>
                  </a:moveTo>
                  <a:cubicBezTo>
                    <a:pt x="55" y="13"/>
                    <a:pt x="55" y="13"/>
                    <a:pt x="55" y="13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5" y="12"/>
                    <a:pt x="55" y="12"/>
                    <a:pt x="55" y="12"/>
                  </a:cubicBezTo>
                  <a:close/>
                  <a:moveTo>
                    <a:pt x="54" y="13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5" y="13"/>
                    <a:pt x="55" y="13"/>
                    <a:pt x="55" y="13"/>
                  </a:cubicBezTo>
                  <a:lnTo>
                    <a:pt x="54" y="13"/>
                  </a:lnTo>
                  <a:close/>
                  <a:moveTo>
                    <a:pt x="56" y="13"/>
                  </a:moveTo>
                  <a:cubicBezTo>
                    <a:pt x="56" y="13"/>
                    <a:pt x="56" y="13"/>
                    <a:pt x="56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13"/>
                    <a:pt x="57" y="13"/>
                    <a:pt x="57" y="13"/>
                  </a:cubicBezTo>
                  <a:lnTo>
                    <a:pt x="56" y="13"/>
                  </a:lnTo>
                  <a:close/>
                  <a:moveTo>
                    <a:pt x="55" y="14"/>
                  </a:moveTo>
                  <a:cubicBezTo>
                    <a:pt x="56" y="15"/>
                    <a:pt x="56" y="15"/>
                    <a:pt x="56" y="15"/>
                  </a:cubicBezTo>
                  <a:cubicBezTo>
                    <a:pt x="56" y="14"/>
                    <a:pt x="56" y="14"/>
                    <a:pt x="56" y="14"/>
                  </a:cubicBezTo>
                  <a:cubicBezTo>
                    <a:pt x="56" y="14"/>
                    <a:pt x="56" y="14"/>
                    <a:pt x="56" y="14"/>
                  </a:cubicBezTo>
                  <a:lnTo>
                    <a:pt x="55" y="14"/>
                  </a:lnTo>
                  <a:close/>
                  <a:moveTo>
                    <a:pt x="56" y="14"/>
                  </a:moveTo>
                  <a:cubicBezTo>
                    <a:pt x="57" y="14"/>
                    <a:pt x="57" y="14"/>
                    <a:pt x="57" y="14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7" y="14"/>
                    <a:pt x="57" y="14"/>
                    <a:pt x="57" y="14"/>
                  </a:cubicBezTo>
                  <a:lnTo>
                    <a:pt x="56" y="14"/>
                  </a:lnTo>
                  <a:close/>
                  <a:moveTo>
                    <a:pt x="54" y="12"/>
                  </a:moveTo>
                  <a:cubicBezTo>
                    <a:pt x="54" y="13"/>
                    <a:pt x="54" y="13"/>
                    <a:pt x="54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4" y="12"/>
                    <a:pt x="54" y="12"/>
                    <a:pt x="54" y="12"/>
                  </a:cubicBezTo>
                  <a:close/>
                  <a:moveTo>
                    <a:pt x="53" y="12"/>
                  </a:moveTo>
                  <a:cubicBezTo>
                    <a:pt x="53" y="13"/>
                    <a:pt x="53" y="13"/>
                    <a:pt x="53" y="13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3" y="12"/>
                    <a:pt x="53" y="12"/>
                    <a:pt x="53" y="12"/>
                  </a:cubicBezTo>
                  <a:close/>
                  <a:moveTo>
                    <a:pt x="54" y="11"/>
                  </a:moveTo>
                  <a:cubicBezTo>
                    <a:pt x="54" y="12"/>
                    <a:pt x="54" y="12"/>
                    <a:pt x="54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4" y="11"/>
                    <a:pt x="54" y="11"/>
                    <a:pt x="54" y="11"/>
                  </a:cubicBezTo>
                  <a:close/>
                  <a:moveTo>
                    <a:pt x="51" y="13"/>
                  </a:moveTo>
                  <a:cubicBezTo>
                    <a:pt x="51" y="14"/>
                    <a:pt x="51" y="14"/>
                    <a:pt x="51" y="14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1" y="13"/>
                    <a:pt x="51" y="13"/>
                    <a:pt x="51" y="13"/>
                  </a:cubicBezTo>
                  <a:close/>
                  <a:moveTo>
                    <a:pt x="52" y="13"/>
                  </a:moveTo>
                  <a:cubicBezTo>
                    <a:pt x="52" y="13"/>
                    <a:pt x="52" y="13"/>
                    <a:pt x="52" y="13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2" y="13"/>
                    <a:pt x="52" y="13"/>
                    <a:pt x="52" y="13"/>
                  </a:cubicBezTo>
                  <a:close/>
                  <a:moveTo>
                    <a:pt x="52" y="12"/>
                  </a:moveTo>
                  <a:cubicBezTo>
                    <a:pt x="52" y="12"/>
                    <a:pt x="52" y="12"/>
                    <a:pt x="52" y="12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2" y="12"/>
                    <a:pt x="52" y="12"/>
                    <a:pt x="52" y="12"/>
                  </a:cubicBezTo>
                  <a:close/>
                  <a:moveTo>
                    <a:pt x="53" y="11"/>
                  </a:moveTo>
                  <a:cubicBezTo>
                    <a:pt x="53" y="12"/>
                    <a:pt x="53" y="12"/>
                    <a:pt x="53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1"/>
                    <a:pt x="53" y="11"/>
                    <a:pt x="53" y="11"/>
                  </a:cubicBezTo>
                  <a:close/>
                  <a:moveTo>
                    <a:pt x="57" y="12"/>
                  </a:moveTo>
                  <a:cubicBezTo>
                    <a:pt x="57" y="13"/>
                    <a:pt x="57" y="13"/>
                    <a:pt x="57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2"/>
                    <a:pt x="58" y="12"/>
                    <a:pt x="58" y="12"/>
                  </a:cubicBezTo>
                  <a:lnTo>
                    <a:pt x="57" y="12"/>
                  </a:lnTo>
                  <a:close/>
                  <a:moveTo>
                    <a:pt x="55" y="13"/>
                  </a:moveTo>
                  <a:cubicBezTo>
                    <a:pt x="55" y="14"/>
                    <a:pt x="55" y="14"/>
                    <a:pt x="55" y="14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6" y="13"/>
                    <a:pt x="56" y="13"/>
                    <a:pt x="56" y="13"/>
                  </a:cubicBezTo>
                  <a:lnTo>
                    <a:pt x="55" y="13"/>
                  </a:lnTo>
                  <a:close/>
                  <a:moveTo>
                    <a:pt x="62" y="17"/>
                  </a:moveTo>
                  <a:cubicBezTo>
                    <a:pt x="62" y="17"/>
                    <a:pt x="62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lose/>
                  <a:moveTo>
                    <a:pt x="61" y="16"/>
                  </a:moveTo>
                  <a:cubicBezTo>
                    <a:pt x="61" y="16"/>
                    <a:pt x="61" y="16"/>
                    <a:pt x="61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lnTo>
                    <a:pt x="61" y="16"/>
                  </a:lnTo>
                  <a:close/>
                  <a:moveTo>
                    <a:pt x="61" y="15"/>
                  </a:moveTo>
                  <a:cubicBezTo>
                    <a:pt x="61" y="15"/>
                    <a:pt x="61" y="15"/>
                    <a:pt x="61" y="15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2" y="15"/>
                    <a:pt x="62" y="15"/>
                    <a:pt x="62" y="15"/>
                  </a:cubicBezTo>
                  <a:lnTo>
                    <a:pt x="61" y="15"/>
                  </a:lnTo>
                  <a:close/>
                  <a:moveTo>
                    <a:pt x="57" y="13"/>
                  </a:moveTo>
                  <a:cubicBezTo>
                    <a:pt x="58" y="14"/>
                    <a:pt x="58" y="14"/>
                    <a:pt x="58" y="14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8" y="13"/>
                    <a:pt x="58" y="13"/>
                    <a:pt x="58" y="13"/>
                  </a:cubicBezTo>
                  <a:lnTo>
                    <a:pt x="57" y="13"/>
                  </a:lnTo>
                  <a:close/>
                  <a:moveTo>
                    <a:pt x="48" y="22"/>
                  </a:moveTo>
                  <a:cubicBezTo>
                    <a:pt x="48" y="21"/>
                    <a:pt x="48" y="21"/>
                    <a:pt x="48" y="21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8" y="22"/>
                    <a:pt x="48" y="22"/>
                    <a:pt x="48" y="22"/>
                  </a:cubicBezTo>
                  <a:close/>
                  <a:moveTo>
                    <a:pt x="62" y="18"/>
                  </a:moveTo>
                  <a:cubicBezTo>
                    <a:pt x="62" y="18"/>
                    <a:pt x="62" y="18"/>
                    <a:pt x="62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2" y="18"/>
                    <a:pt x="62" y="18"/>
                    <a:pt x="62" y="18"/>
                  </a:cubicBezTo>
                  <a:close/>
                  <a:moveTo>
                    <a:pt x="60" y="16"/>
                  </a:moveTo>
                  <a:cubicBezTo>
                    <a:pt x="60" y="17"/>
                    <a:pt x="60" y="17"/>
                    <a:pt x="60" y="17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1" y="16"/>
                    <a:pt x="61" y="16"/>
                    <a:pt x="61" y="16"/>
                  </a:cubicBezTo>
                  <a:lnTo>
                    <a:pt x="60" y="16"/>
                  </a:lnTo>
                  <a:close/>
                  <a:moveTo>
                    <a:pt x="59" y="14"/>
                  </a:moveTo>
                  <a:cubicBezTo>
                    <a:pt x="59" y="15"/>
                    <a:pt x="59" y="15"/>
                    <a:pt x="59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14"/>
                    <a:pt x="59" y="14"/>
                    <a:pt x="59" y="14"/>
                  </a:cubicBezTo>
                  <a:close/>
                  <a:moveTo>
                    <a:pt x="58" y="13"/>
                  </a:moveTo>
                  <a:cubicBezTo>
                    <a:pt x="59" y="14"/>
                    <a:pt x="59" y="14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13"/>
                    <a:pt x="59" y="13"/>
                    <a:pt x="59" y="13"/>
                  </a:cubicBezTo>
                  <a:lnTo>
                    <a:pt x="58" y="13"/>
                  </a:lnTo>
                  <a:close/>
                  <a:moveTo>
                    <a:pt x="58" y="14"/>
                  </a:moveTo>
                  <a:cubicBezTo>
                    <a:pt x="58" y="15"/>
                    <a:pt x="58" y="15"/>
                    <a:pt x="58" y="15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8" y="14"/>
                    <a:pt x="58" y="14"/>
                    <a:pt x="58" y="14"/>
                  </a:cubicBezTo>
                  <a:close/>
                  <a:moveTo>
                    <a:pt x="60" y="15"/>
                  </a:moveTo>
                  <a:cubicBezTo>
                    <a:pt x="60" y="16"/>
                    <a:pt x="60" y="16"/>
                    <a:pt x="60" y="16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1" y="15"/>
                    <a:pt x="61" y="15"/>
                    <a:pt x="61" y="15"/>
                  </a:cubicBezTo>
                  <a:lnTo>
                    <a:pt x="60" y="15"/>
                  </a:lnTo>
                  <a:close/>
                  <a:moveTo>
                    <a:pt x="59" y="15"/>
                  </a:moveTo>
                  <a:cubicBezTo>
                    <a:pt x="59" y="16"/>
                    <a:pt x="59" y="16"/>
                    <a:pt x="59" y="16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0" y="15"/>
                    <a:pt x="60" y="15"/>
                    <a:pt x="60" y="15"/>
                  </a:cubicBezTo>
                  <a:lnTo>
                    <a:pt x="59" y="15"/>
                  </a:lnTo>
                  <a:close/>
                  <a:moveTo>
                    <a:pt x="60" y="14"/>
                  </a:moveTo>
                  <a:cubicBezTo>
                    <a:pt x="60" y="15"/>
                    <a:pt x="60" y="15"/>
                    <a:pt x="60" y="15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lose/>
                  <a:moveTo>
                    <a:pt x="63" y="3"/>
                  </a:moveTo>
                  <a:cubicBezTo>
                    <a:pt x="63" y="3"/>
                    <a:pt x="62" y="3"/>
                    <a:pt x="62" y="3"/>
                  </a:cubicBezTo>
                  <a:cubicBezTo>
                    <a:pt x="62" y="3"/>
                    <a:pt x="62" y="3"/>
                    <a:pt x="62" y="3"/>
                  </a:cubicBezTo>
                  <a:lnTo>
                    <a:pt x="63" y="3"/>
                  </a:lnTo>
                  <a:close/>
                  <a:moveTo>
                    <a:pt x="55" y="33"/>
                  </a:moveTo>
                  <a:cubicBezTo>
                    <a:pt x="55" y="32"/>
                    <a:pt x="55" y="32"/>
                    <a:pt x="55" y="32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lose/>
                  <a:moveTo>
                    <a:pt x="56" y="33"/>
                  </a:moveTo>
                  <a:cubicBezTo>
                    <a:pt x="56" y="32"/>
                    <a:pt x="56" y="32"/>
                    <a:pt x="56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3"/>
                    <a:pt x="56" y="33"/>
                    <a:pt x="56" y="33"/>
                  </a:cubicBezTo>
                  <a:close/>
                  <a:moveTo>
                    <a:pt x="55" y="32"/>
                  </a:moveTo>
                  <a:cubicBezTo>
                    <a:pt x="55" y="31"/>
                    <a:pt x="55" y="31"/>
                    <a:pt x="55" y="31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5" y="32"/>
                    <a:pt x="55" y="32"/>
                    <a:pt x="55" y="32"/>
                  </a:cubicBezTo>
                  <a:close/>
                  <a:moveTo>
                    <a:pt x="56" y="32"/>
                  </a:moveTo>
                  <a:cubicBezTo>
                    <a:pt x="56" y="31"/>
                    <a:pt x="56" y="31"/>
                    <a:pt x="56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6" y="32"/>
                    <a:pt x="56" y="32"/>
                    <a:pt x="56" y="32"/>
                  </a:cubicBezTo>
                  <a:close/>
                  <a:moveTo>
                    <a:pt x="55" y="31"/>
                  </a:moveTo>
                  <a:cubicBezTo>
                    <a:pt x="55" y="30"/>
                    <a:pt x="55" y="30"/>
                    <a:pt x="55" y="30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31"/>
                    <a:pt x="54" y="31"/>
                    <a:pt x="54" y="31"/>
                  </a:cubicBezTo>
                  <a:lnTo>
                    <a:pt x="55" y="31"/>
                  </a:lnTo>
                  <a:close/>
                  <a:moveTo>
                    <a:pt x="54" y="31"/>
                  </a:moveTo>
                  <a:cubicBezTo>
                    <a:pt x="54" y="31"/>
                    <a:pt x="54" y="31"/>
                    <a:pt x="54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3" y="31"/>
                    <a:pt x="53" y="31"/>
                    <a:pt x="53" y="31"/>
                  </a:cubicBezTo>
                  <a:lnTo>
                    <a:pt x="54" y="31"/>
                  </a:lnTo>
                  <a:close/>
                  <a:moveTo>
                    <a:pt x="54" y="32"/>
                  </a:moveTo>
                  <a:cubicBezTo>
                    <a:pt x="54" y="32"/>
                    <a:pt x="54" y="32"/>
                    <a:pt x="54" y="32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3" y="33"/>
                    <a:pt x="53" y="33"/>
                    <a:pt x="53" y="33"/>
                  </a:cubicBezTo>
                  <a:lnTo>
                    <a:pt x="54" y="32"/>
                  </a:lnTo>
                  <a:close/>
                  <a:moveTo>
                    <a:pt x="57" y="33"/>
                  </a:moveTo>
                  <a:cubicBezTo>
                    <a:pt x="57" y="32"/>
                    <a:pt x="57" y="32"/>
                    <a:pt x="57" y="32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7" y="33"/>
                    <a:pt x="57" y="33"/>
                    <a:pt x="57" y="33"/>
                  </a:cubicBezTo>
                  <a:close/>
                  <a:moveTo>
                    <a:pt x="60" y="31"/>
                  </a:moveTo>
                  <a:cubicBezTo>
                    <a:pt x="60" y="30"/>
                    <a:pt x="60" y="30"/>
                    <a:pt x="60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0" y="31"/>
                    <a:pt x="60" y="31"/>
                    <a:pt x="60" y="31"/>
                  </a:cubicBezTo>
                  <a:close/>
                  <a:moveTo>
                    <a:pt x="58" y="32"/>
                  </a:moveTo>
                  <a:cubicBezTo>
                    <a:pt x="58" y="32"/>
                    <a:pt x="58" y="32"/>
                    <a:pt x="58" y="32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8" y="33"/>
                    <a:pt x="58" y="33"/>
                    <a:pt x="58" y="33"/>
                  </a:cubicBezTo>
                  <a:lnTo>
                    <a:pt x="58" y="32"/>
                  </a:lnTo>
                  <a:close/>
                  <a:moveTo>
                    <a:pt x="59" y="32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9" y="32"/>
                    <a:pt x="59" y="32"/>
                    <a:pt x="59" y="32"/>
                  </a:cubicBezTo>
                  <a:close/>
                  <a:moveTo>
                    <a:pt x="58" y="31"/>
                  </a:moveTo>
                  <a:cubicBezTo>
                    <a:pt x="58" y="31"/>
                    <a:pt x="58" y="31"/>
                    <a:pt x="58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8" y="31"/>
                    <a:pt x="58" y="31"/>
                    <a:pt x="58" y="31"/>
                  </a:cubicBezTo>
                  <a:close/>
                  <a:moveTo>
                    <a:pt x="57" y="32"/>
                  </a:moveTo>
                  <a:cubicBezTo>
                    <a:pt x="57" y="31"/>
                    <a:pt x="57" y="31"/>
                    <a:pt x="57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7" y="32"/>
                    <a:pt x="57" y="32"/>
                    <a:pt x="57" y="32"/>
                  </a:cubicBezTo>
                  <a:close/>
                  <a:moveTo>
                    <a:pt x="53" y="33"/>
                  </a:moveTo>
                  <a:cubicBezTo>
                    <a:pt x="53" y="32"/>
                    <a:pt x="53" y="32"/>
                    <a:pt x="53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3"/>
                    <a:pt x="52" y="33"/>
                    <a:pt x="52" y="33"/>
                  </a:cubicBezTo>
                  <a:lnTo>
                    <a:pt x="53" y="33"/>
                  </a:lnTo>
                  <a:close/>
                  <a:moveTo>
                    <a:pt x="59" y="31"/>
                  </a:moveTo>
                  <a:cubicBezTo>
                    <a:pt x="59" y="30"/>
                    <a:pt x="59" y="30"/>
                    <a:pt x="59" y="30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9" y="31"/>
                    <a:pt x="59" y="31"/>
                    <a:pt x="59" y="31"/>
                  </a:cubicBezTo>
                  <a:close/>
                  <a:moveTo>
                    <a:pt x="48" y="35"/>
                  </a:moveTo>
                  <a:cubicBezTo>
                    <a:pt x="48" y="34"/>
                    <a:pt x="48" y="34"/>
                    <a:pt x="48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8" y="35"/>
                    <a:pt x="48" y="35"/>
                    <a:pt x="48" y="35"/>
                  </a:cubicBezTo>
                  <a:close/>
                  <a:moveTo>
                    <a:pt x="49" y="35"/>
                  </a:moveTo>
                  <a:cubicBezTo>
                    <a:pt x="49" y="35"/>
                    <a:pt x="49" y="35"/>
                    <a:pt x="49" y="35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35"/>
                    <a:pt x="49" y="35"/>
                    <a:pt x="49" y="35"/>
                  </a:cubicBezTo>
                  <a:close/>
                  <a:moveTo>
                    <a:pt x="49" y="34"/>
                  </a:moveTo>
                  <a:cubicBezTo>
                    <a:pt x="49" y="33"/>
                    <a:pt x="49" y="33"/>
                    <a:pt x="49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lnTo>
                    <a:pt x="49" y="34"/>
                  </a:lnTo>
                  <a:close/>
                  <a:moveTo>
                    <a:pt x="49" y="32"/>
                  </a:moveTo>
                  <a:cubicBezTo>
                    <a:pt x="48" y="32"/>
                    <a:pt x="48" y="32"/>
                    <a:pt x="48" y="32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9" y="33"/>
                    <a:pt x="49" y="33"/>
                    <a:pt x="49" y="33"/>
                  </a:cubicBezTo>
                  <a:lnTo>
                    <a:pt x="49" y="32"/>
                  </a:lnTo>
                  <a:close/>
                  <a:moveTo>
                    <a:pt x="47" y="34"/>
                  </a:moveTo>
                  <a:cubicBezTo>
                    <a:pt x="47" y="34"/>
                    <a:pt x="47" y="34"/>
                    <a:pt x="47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4"/>
                    <a:pt x="47" y="34"/>
                    <a:pt x="47" y="34"/>
                  </a:cubicBezTo>
                  <a:close/>
                  <a:moveTo>
                    <a:pt x="48" y="34"/>
                  </a:moveTo>
                  <a:cubicBezTo>
                    <a:pt x="48" y="33"/>
                    <a:pt x="48" y="33"/>
                    <a:pt x="48" y="33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7" y="34"/>
                    <a:pt x="47" y="34"/>
                    <a:pt x="47" y="34"/>
                  </a:cubicBezTo>
                  <a:lnTo>
                    <a:pt x="48" y="34"/>
                  </a:lnTo>
                  <a:close/>
                  <a:moveTo>
                    <a:pt x="48" y="33"/>
                  </a:move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3"/>
                    <a:pt x="47" y="33"/>
                    <a:pt x="47" y="33"/>
                  </a:cubicBezTo>
                  <a:lnTo>
                    <a:pt x="48" y="33"/>
                  </a:lnTo>
                  <a:close/>
                  <a:moveTo>
                    <a:pt x="51" y="34"/>
                  </a:moveTo>
                  <a:cubicBezTo>
                    <a:pt x="51" y="34"/>
                    <a:pt x="51" y="34"/>
                    <a:pt x="51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1" y="34"/>
                    <a:pt x="51" y="34"/>
                    <a:pt x="51" y="34"/>
                  </a:cubicBezTo>
                  <a:close/>
                  <a:moveTo>
                    <a:pt x="52" y="34"/>
                  </a:moveTo>
                  <a:cubicBezTo>
                    <a:pt x="52" y="33"/>
                    <a:pt x="52" y="33"/>
                    <a:pt x="52" y="33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4"/>
                    <a:pt x="52" y="34"/>
                    <a:pt x="52" y="34"/>
                  </a:cubicBezTo>
                  <a:close/>
                  <a:moveTo>
                    <a:pt x="51" y="32"/>
                  </a:moveTo>
                  <a:cubicBezTo>
                    <a:pt x="50" y="33"/>
                    <a:pt x="50" y="33"/>
                    <a:pt x="50" y="33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1" y="33"/>
                    <a:pt x="51" y="33"/>
                    <a:pt x="51" y="33"/>
                  </a:cubicBezTo>
                  <a:lnTo>
                    <a:pt x="51" y="32"/>
                  </a:lnTo>
                  <a:close/>
                  <a:moveTo>
                    <a:pt x="51" y="35"/>
                  </a:moveTo>
                  <a:cubicBezTo>
                    <a:pt x="52" y="35"/>
                    <a:pt x="52" y="35"/>
                    <a:pt x="52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lose/>
                  <a:moveTo>
                    <a:pt x="50" y="34"/>
                  </a:moveTo>
                  <a:cubicBezTo>
                    <a:pt x="50" y="34"/>
                    <a:pt x="50" y="34"/>
                    <a:pt x="50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5"/>
                    <a:pt x="50" y="35"/>
                    <a:pt x="50" y="35"/>
                  </a:cubicBezTo>
                  <a:lnTo>
                    <a:pt x="50" y="34"/>
                  </a:lnTo>
                  <a:close/>
                  <a:moveTo>
                    <a:pt x="50" y="33"/>
                  </a:moveTo>
                  <a:cubicBezTo>
                    <a:pt x="50" y="33"/>
                    <a:pt x="50" y="33"/>
                    <a:pt x="50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9" y="34"/>
                    <a:pt x="49" y="34"/>
                    <a:pt x="49" y="34"/>
                  </a:cubicBezTo>
                  <a:lnTo>
                    <a:pt x="50" y="33"/>
                  </a:lnTo>
                  <a:close/>
                  <a:moveTo>
                    <a:pt x="50" y="35"/>
                  </a:move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lose/>
                  <a:moveTo>
                    <a:pt x="61" y="30"/>
                  </a:moveTo>
                  <a:cubicBezTo>
                    <a:pt x="61" y="29"/>
                    <a:pt x="61" y="29"/>
                    <a:pt x="61" y="29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60" y="30"/>
                    <a:pt x="60" y="30"/>
                    <a:pt x="60" y="30"/>
                  </a:cubicBezTo>
                  <a:lnTo>
                    <a:pt x="61" y="30"/>
                  </a:lnTo>
                  <a:close/>
                  <a:moveTo>
                    <a:pt x="70" y="14"/>
                  </a:moveTo>
                  <a:cubicBezTo>
                    <a:pt x="70" y="14"/>
                    <a:pt x="70" y="14"/>
                    <a:pt x="70" y="14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69" y="14"/>
                    <a:pt x="69" y="14"/>
                    <a:pt x="69" y="14"/>
                  </a:cubicBezTo>
                  <a:lnTo>
                    <a:pt x="70" y="14"/>
                  </a:lnTo>
                  <a:close/>
                  <a:moveTo>
                    <a:pt x="70" y="15"/>
                  </a:moveTo>
                  <a:cubicBezTo>
                    <a:pt x="70" y="15"/>
                    <a:pt x="70" y="15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lose/>
                  <a:moveTo>
                    <a:pt x="69" y="13"/>
                  </a:moveTo>
                  <a:cubicBezTo>
                    <a:pt x="70" y="13"/>
                    <a:pt x="70" y="13"/>
                    <a:pt x="70" y="13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69" y="13"/>
                    <a:pt x="69" y="13"/>
                    <a:pt x="69" y="13"/>
                  </a:cubicBezTo>
                  <a:close/>
                  <a:moveTo>
                    <a:pt x="70" y="17"/>
                  </a:moveTo>
                  <a:cubicBezTo>
                    <a:pt x="69" y="17"/>
                    <a:pt x="69" y="17"/>
                    <a:pt x="69" y="17"/>
                  </a:cubicBezTo>
                  <a:cubicBezTo>
                    <a:pt x="69" y="18"/>
                    <a:pt x="69" y="18"/>
                    <a:pt x="69" y="18"/>
                  </a:cubicBezTo>
                  <a:cubicBezTo>
                    <a:pt x="70" y="17"/>
                    <a:pt x="70" y="17"/>
                    <a:pt x="70" y="17"/>
                  </a:cubicBezTo>
                  <a:close/>
                  <a:moveTo>
                    <a:pt x="70" y="21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1"/>
                    <a:pt x="69" y="21"/>
                    <a:pt x="69" y="21"/>
                  </a:cubicBezTo>
                  <a:lnTo>
                    <a:pt x="70" y="21"/>
                  </a:lnTo>
                  <a:close/>
                  <a:moveTo>
                    <a:pt x="69" y="19"/>
                  </a:move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19"/>
                    <a:pt x="69" y="19"/>
                    <a:pt x="69" y="19"/>
                  </a:cubicBezTo>
                  <a:close/>
                  <a:moveTo>
                    <a:pt x="47" y="33"/>
                  </a:moveTo>
                  <a:cubicBezTo>
                    <a:pt x="47" y="33"/>
                    <a:pt x="47" y="33"/>
                    <a:pt x="47" y="33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6" y="33"/>
                    <a:pt x="46" y="33"/>
                    <a:pt x="46" y="33"/>
                  </a:cubicBezTo>
                  <a:lnTo>
                    <a:pt x="47" y="33"/>
                  </a:lnTo>
                  <a:close/>
                  <a:moveTo>
                    <a:pt x="69" y="21"/>
                  </a:moveTo>
                  <a:cubicBezTo>
                    <a:pt x="68" y="22"/>
                    <a:pt x="68" y="22"/>
                    <a:pt x="68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9" y="22"/>
                    <a:pt x="69" y="22"/>
                    <a:pt x="69" y="22"/>
                  </a:cubicBezTo>
                  <a:lnTo>
                    <a:pt x="69" y="21"/>
                  </a:lnTo>
                  <a:close/>
                  <a:moveTo>
                    <a:pt x="67" y="9"/>
                  </a:moveTo>
                  <a:cubicBezTo>
                    <a:pt x="68" y="9"/>
                    <a:pt x="68" y="9"/>
                    <a:pt x="68" y="9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7" y="9"/>
                    <a:pt x="67" y="9"/>
                    <a:pt x="67" y="9"/>
                  </a:cubicBezTo>
                  <a:close/>
                  <a:moveTo>
                    <a:pt x="67" y="8"/>
                  </a:moveTo>
                  <a:cubicBezTo>
                    <a:pt x="68" y="8"/>
                    <a:pt x="68" y="8"/>
                    <a:pt x="68" y="8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8" y="8"/>
                    <a:pt x="67" y="8"/>
                    <a:pt x="67" y="8"/>
                  </a:cubicBezTo>
                  <a:cubicBezTo>
                    <a:pt x="67" y="8"/>
                    <a:pt x="67" y="8"/>
                    <a:pt x="67" y="8"/>
                  </a:cubicBezTo>
                  <a:close/>
                  <a:moveTo>
                    <a:pt x="68" y="10"/>
                  </a:moveTo>
                  <a:cubicBezTo>
                    <a:pt x="68" y="10"/>
                    <a:pt x="68" y="10"/>
                    <a:pt x="68" y="10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7" y="10"/>
                    <a:pt x="67" y="10"/>
                    <a:pt x="67" y="10"/>
                  </a:cubicBezTo>
                  <a:lnTo>
                    <a:pt x="68" y="10"/>
                  </a:lnTo>
                  <a:close/>
                  <a:moveTo>
                    <a:pt x="68" y="11"/>
                  </a:moveTo>
                  <a:cubicBezTo>
                    <a:pt x="68" y="11"/>
                    <a:pt x="68" y="11"/>
                    <a:pt x="68" y="11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8" y="11"/>
                    <a:pt x="68" y="11"/>
                    <a:pt x="68" y="11"/>
                  </a:cubicBezTo>
                  <a:close/>
                  <a:moveTo>
                    <a:pt x="69" y="10"/>
                  </a:moveTo>
                  <a:cubicBezTo>
                    <a:pt x="69" y="10"/>
                    <a:pt x="68" y="10"/>
                    <a:pt x="68" y="10"/>
                  </a:cubicBezTo>
                  <a:cubicBezTo>
                    <a:pt x="69" y="10"/>
                    <a:pt x="69" y="10"/>
                    <a:pt x="69" y="10"/>
                  </a:cubicBezTo>
                  <a:close/>
                  <a:moveTo>
                    <a:pt x="69" y="11"/>
                  </a:moveTo>
                  <a:cubicBezTo>
                    <a:pt x="69" y="11"/>
                    <a:pt x="69" y="11"/>
                    <a:pt x="69" y="11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69" y="11"/>
                    <a:pt x="69" y="11"/>
                    <a:pt x="69" y="11"/>
                  </a:cubicBezTo>
                  <a:close/>
                  <a:moveTo>
                    <a:pt x="69" y="12"/>
                  </a:moveTo>
                  <a:cubicBezTo>
                    <a:pt x="69" y="12"/>
                    <a:pt x="69" y="12"/>
                    <a:pt x="69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12"/>
                    <a:pt x="69" y="12"/>
                    <a:pt x="69" y="12"/>
                  </a:cubicBezTo>
                  <a:close/>
                  <a:moveTo>
                    <a:pt x="62" y="30"/>
                  </a:move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lose/>
                  <a:moveTo>
                    <a:pt x="63" y="29"/>
                  </a:moveTo>
                  <a:cubicBezTo>
                    <a:pt x="63" y="28"/>
                    <a:pt x="63" y="28"/>
                    <a:pt x="63" y="28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lnTo>
                    <a:pt x="63" y="29"/>
                  </a:lnTo>
                  <a:close/>
                  <a:moveTo>
                    <a:pt x="63" y="30"/>
                  </a:moveTo>
                  <a:cubicBezTo>
                    <a:pt x="63" y="29"/>
                    <a:pt x="63" y="29"/>
                    <a:pt x="63" y="29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0"/>
                    <a:pt x="63" y="30"/>
                    <a:pt x="63" y="30"/>
                  </a:cubicBezTo>
                  <a:close/>
                  <a:moveTo>
                    <a:pt x="64" y="29"/>
                  </a:moveTo>
                  <a:cubicBezTo>
                    <a:pt x="64" y="28"/>
                    <a:pt x="64" y="28"/>
                    <a:pt x="64" y="28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3" y="29"/>
                    <a:pt x="63" y="29"/>
                    <a:pt x="63" y="29"/>
                  </a:cubicBezTo>
                  <a:lnTo>
                    <a:pt x="64" y="29"/>
                  </a:lnTo>
                  <a:close/>
                  <a:moveTo>
                    <a:pt x="61" y="31"/>
                  </a:moveTo>
                  <a:cubicBezTo>
                    <a:pt x="61" y="30"/>
                    <a:pt x="61" y="30"/>
                    <a:pt x="61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1" y="31"/>
                    <a:pt x="61" y="31"/>
                    <a:pt x="61" y="31"/>
                  </a:cubicBezTo>
                  <a:close/>
                  <a:moveTo>
                    <a:pt x="62" y="29"/>
                  </a:moveTo>
                  <a:cubicBezTo>
                    <a:pt x="62" y="29"/>
                    <a:pt x="62" y="29"/>
                    <a:pt x="62" y="29"/>
                  </a:cubicBezTo>
                  <a:cubicBezTo>
                    <a:pt x="61" y="29"/>
                    <a:pt x="61" y="29"/>
                    <a:pt x="61" y="29"/>
                  </a:cubicBezTo>
                  <a:cubicBezTo>
                    <a:pt x="61" y="29"/>
                    <a:pt x="61" y="29"/>
                    <a:pt x="61" y="29"/>
                  </a:cubicBezTo>
                  <a:lnTo>
                    <a:pt x="62" y="29"/>
                  </a:lnTo>
                  <a:close/>
                  <a:moveTo>
                    <a:pt x="67" y="26"/>
                  </a:moveTo>
                  <a:cubicBezTo>
                    <a:pt x="66" y="25"/>
                    <a:pt x="66" y="25"/>
                    <a:pt x="66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26"/>
                    <a:pt x="66" y="26"/>
                    <a:pt x="66" y="26"/>
                  </a:cubicBezTo>
                  <a:lnTo>
                    <a:pt x="67" y="26"/>
                  </a:lnTo>
                  <a:close/>
                  <a:moveTo>
                    <a:pt x="65" y="27"/>
                  </a:moveTo>
                  <a:cubicBezTo>
                    <a:pt x="65" y="27"/>
                    <a:pt x="65" y="27"/>
                    <a:pt x="65" y="27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4" y="28"/>
                    <a:pt x="64" y="28"/>
                    <a:pt x="64" y="28"/>
                  </a:cubicBezTo>
                  <a:lnTo>
                    <a:pt x="65" y="27"/>
                  </a:lnTo>
                  <a:close/>
                  <a:moveTo>
                    <a:pt x="68" y="24"/>
                  </a:moveTo>
                  <a:cubicBezTo>
                    <a:pt x="68" y="24"/>
                    <a:pt x="68" y="24"/>
                    <a:pt x="68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25"/>
                    <a:pt x="68" y="25"/>
                    <a:pt x="68" y="25"/>
                  </a:cubicBezTo>
                  <a:lnTo>
                    <a:pt x="68" y="24"/>
                  </a:lnTo>
                  <a:close/>
                  <a:moveTo>
                    <a:pt x="68" y="26"/>
                  </a:moveTo>
                  <a:cubicBezTo>
                    <a:pt x="68" y="25"/>
                    <a:pt x="68" y="25"/>
                    <a:pt x="68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6"/>
                    <a:pt x="67" y="26"/>
                    <a:pt x="67" y="26"/>
                  </a:cubicBezTo>
                  <a:lnTo>
                    <a:pt x="68" y="26"/>
                  </a:lnTo>
                  <a:close/>
                  <a:moveTo>
                    <a:pt x="67" y="25"/>
                  </a:moveTo>
                  <a:cubicBezTo>
                    <a:pt x="67" y="24"/>
                    <a:pt x="67" y="24"/>
                    <a:pt x="67" y="24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7" y="25"/>
                    <a:pt x="67" y="25"/>
                    <a:pt x="67" y="25"/>
                  </a:cubicBezTo>
                  <a:close/>
                  <a:moveTo>
                    <a:pt x="65" y="28"/>
                  </a:moveTo>
                  <a:cubicBezTo>
                    <a:pt x="65" y="28"/>
                    <a:pt x="65" y="28"/>
                    <a:pt x="65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4" y="29"/>
                    <a:pt x="64" y="29"/>
                    <a:pt x="64" y="29"/>
                  </a:cubicBezTo>
                  <a:lnTo>
                    <a:pt x="65" y="28"/>
                  </a:lnTo>
                  <a:close/>
                  <a:moveTo>
                    <a:pt x="66" y="27"/>
                  </a:moveTo>
                  <a:cubicBezTo>
                    <a:pt x="66" y="27"/>
                    <a:pt x="66" y="27"/>
                    <a:pt x="66" y="27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65" y="27"/>
                    <a:pt x="65" y="27"/>
                    <a:pt x="65" y="27"/>
                  </a:cubicBezTo>
                  <a:lnTo>
                    <a:pt x="66" y="27"/>
                  </a:lnTo>
                  <a:close/>
                  <a:moveTo>
                    <a:pt x="36" y="23"/>
                  </a:move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3"/>
                    <a:pt x="36" y="23"/>
                    <a:pt x="36" y="23"/>
                  </a:cubicBezTo>
                  <a:close/>
                  <a:moveTo>
                    <a:pt x="38" y="10"/>
                  </a:moveTo>
                  <a:cubicBezTo>
                    <a:pt x="38" y="10"/>
                    <a:pt x="38" y="10"/>
                    <a:pt x="38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9"/>
                    <a:pt x="39" y="9"/>
                    <a:pt x="39" y="9"/>
                  </a:cubicBezTo>
                  <a:lnTo>
                    <a:pt x="38" y="10"/>
                  </a:lnTo>
                  <a:close/>
                  <a:moveTo>
                    <a:pt x="39" y="8"/>
                  </a:moveTo>
                  <a:cubicBezTo>
                    <a:pt x="39" y="9"/>
                    <a:pt x="39" y="9"/>
                    <a:pt x="39" y="9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9" y="8"/>
                    <a:pt x="39" y="8"/>
                    <a:pt x="39" y="8"/>
                  </a:cubicBezTo>
                  <a:close/>
                  <a:moveTo>
                    <a:pt x="38" y="9"/>
                  </a:moveTo>
                  <a:cubicBezTo>
                    <a:pt x="38" y="9"/>
                    <a:pt x="38" y="9"/>
                    <a:pt x="38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8"/>
                    <a:pt x="38" y="8"/>
                    <a:pt x="38" y="8"/>
                  </a:cubicBezTo>
                  <a:lnTo>
                    <a:pt x="38" y="9"/>
                  </a:lnTo>
                  <a:close/>
                  <a:moveTo>
                    <a:pt x="40" y="6"/>
                  </a:moveTo>
                  <a:cubicBezTo>
                    <a:pt x="40" y="6"/>
                    <a:pt x="40" y="6"/>
                    <a:pt x="40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6"/>
                    <a:pt x="41" y="6"/>
                    <a:pt x="41" y="6"/>
                  </a:cubicBezTo>
                  <a:lnTo>
                    <a:pt x="40" y="6"/>
                  </a:lnTo>
                  <a:close/>
                  <a:moveTo>
                    <a:pt x="36" y="22"/>
                  </a:moveTo>
                  <a:cubicBezTo>
                    <a:pt x="36" y="21"/>
                    <a:pt x="36" y="21"/>
                    <a:pt x="36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6" y="22"/>
                    <a:pt x="36" y="22"/>
                    <a:pt x="36" y="22"/>
                  </a:cubicBezTo>
                  <a:close/>
                  <a:moveTo>
                    <a:pt x="37" y="10"/>
                  </a:moveTo>
                  <a:cubicBezTo>
                    <a:pt x="37" y="11"/>
                    <a:pt x="37" y="11"/>
                    <a:pt x="37" y="11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7" y="10"/>
                  </a:lnTo>
                  <a:close/>
                  <a:moveTo>
                    <a:pt x="39" y="7"/>
                  </a:move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7"/>
                    <a:pt x="40" y="7"/>
                    <a:pt x="40" y="7"/>
                  </a:cubicBezTo>
                  <a:lnTo>
                    <a:pt x="39" y="7"/>
                  </a:lnTo>
                  <a:close/>
                  <a:moveTo>
                    <a:pt x="35" y="16"/>
                  </a:moveTo>
                  <a:cubicBezTo>
                    <a:pt x="36" y="16"/>
                    <a:pt x="36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6"/>
                    <a:pt x="35" y="16"/>
                  </a:cubicBezTo>
                  <a:close/>
                  <a:moveTo>
                    <a:pt x="36" y="11"/>
                  </a:moveTo>
                  <a:cubicBezTo>
                    <a:pt x="36" y="12"/>
                    <a:pt x="36" y="12"/>
                    <a:pt x="36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1"/>
                    <a:pt x="37" y="11"/>
                    <a:pt x="37" y="11"/>
                  </a:cubicBezTo>
                  <a:lnTo>
                    <a:pt x="36" y="11"/>
                  </a:lnTo>
                  <a:close/>
                  <a:moveTo>
                    <a:pt x="35" y="18"/>
                  </a:moveTo>
                  <a:cubicBezTo>
                    <a:pt x="35" y="19"/>
                    <a:pt x="35" y="19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lose/>
                  <a:moveTo>
                    <a:pt x="36" y="21"/>
                  </a:moveTo>
                  <a:cubicBezTo>
                    <a:pt x="36" y="20"/>
                    <a:pt x="36" y="20"/>
                    <a:pt x="36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1"/>
                    <a:pt x="35" y="21"/>
                    <a:pt x="35" y="21"/>
                  </a:cubicBezTo>
                  <a:lnTo>
                    <a:pt x="36" y="21"/>
                  </a:lnTo>
                  <a:close/>
                  <a:moveTo>
                    <a:pt x="36" y="20"/>
                  </a:moveTo>
                  <a:cubicBezTo>
                    <a:pt x="36" y="19"/>
                    <a:pt x="36" y="19"/>
                    <a:pt x="36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20"/>
                    <a:pt x="35" y="20"/>
                    <a:pt x="35" y="20"/>
                  </a:cubicBezTo>
                  <a:lnTo>
                    <a:pt x="36" y="20"/>
                  </a:lnTo>
                  <a:close/>
                  <a:moveTo>
                    <a:pt x="36" y="14"/>
                  </a:moveTo>
                  <a:cubicBezTo>
                    <a:pt x="36" y="14"/>
                    <a:pt x="36" y="14"/>
                    <a:pt x="36" y="14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lnTo>
                    <a:pt x="36" y="14"/>
                  </a:lnTo>
                  <a:close/>
                  <a:moveTo>
                    <a:pt x="41" y="6"/>
                  </a:moveTo>
                  <a:cubicBezTo>
                    <a:pt x="41" y="6"/>
                    <a:pt x="41" y="6"/>
                    <a:pt x="41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1" y="6"/>
                  </a:lnTo>
                  <a:close/>
                  <a:moveTo>
                    <a:pt x="40" y="7"/>
                  </a:moveTo>
                  <a:cubicBezTo>
                    <a:pt x="41" y="7"/>
                    <a:pt x="41" y="7"/>
                    <a:pt x="41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7"/>
                    <a:pt x="41" y="7"/>
                    <a:pt x="41" y="7"/>
                  </a:cubicBezTo>
                  <a:lnTo>
                    <a:pt x="40" y="7"/>
                  </a:lnTo>
                  <a:close/>
                  <a:moveTo>
                    <a:pt x="46" y="4"/>
                  </a:move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4"/>
                    <a:pt x="47" y="4"/>
                    <a:pt x="47" y="4"/>
                  </a:cubicBezTo>
                  <a:lnTo>
                    <a:pt x="46" y="4"/>
                  </a:lnTo>
                  <a:close/>
                  <a:moveTo>
                    <a:pt x="46" y="3"/>
                  </a:moveTo>
                  <a:cubicBezTo>
                    <a:pt x="46" y="4"/>
                    <a:pt x="46" y="4"/>
                    <a:pt x="46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7" y="3"/>
                    <a:pt x="47" y="3"/>
                    <a:pt x="47" y="3"/>
                  </a:cubicBezTo>
                  <a:lnTo>
                    <a:pt x="46" y="3"/>
                  </a:lnTo>
                  <a:close/>
                  <a:moveTo>
                    <a:pt x="47" y="3"/>
                  </a:moveTo>
                  <a:cubicBezTo>
                    <a:pt x="47" y="4"/>
                    <a:pt x="47" y="4"/>
                    <a:pt x="47" y="4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3"/>
                    <a:pt x="48" y="3"/>
                    <a:pt x="48" y="3"/>
                  </a:cubicBezTo>
                  <a:lnTo>
                    <a:pt x="47" y="3"/>
                  </a:lnTo>
                  <a:close/>
                  <a:moveTo>
                    <a:pt x="42" y="7"/>
                  </a:moveTo>
                  <a:cubicBezTo>
                    <a:pt x="42" y="7"/>
                    <a:pt x="42" y="7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6"/>
                    <a:pt x="42" y="6"/>
                    <a:pt x="42" y="6"/>
                  </a:cubicBezTo>
                  <a:lnTo>
                    <a:pt x="42" y="7"/>
                  </a:lnTo>
                  <a:close/>
                  <a:moveTo>
                    <a:pt x="45" y="5"/>
                  </a:move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4"/>
                    <a:pt x="46" y="4"/>
                    <a:pt x="46" y="4"/>
                  </a:cubicBezTo>
                  <a:lnTo>
                    <a:pt x="45" y="5"/>
                  </a:lnTo>
                  <a:close/>
                  <a:moveTo>
                    <a:pt x="47" y="4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lnTo>
                    <a:pt x="47" y="4"/>
                  </a:lnTo>
                  <a:close/>
                  <a:moveTo>
                    <a:pt x="46" y="31"/>
                  </a:moveTo>
                  <a:cubicBezTo>
                    <a:pt x="46" y="32"/>
                    <a:pt x="46" y="32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lnTo>
                    <a:pt x="46" y="31"/>
                  </a:lnTo>
                  <a:close/>
                  <a:moveTo>
                    <a:pt x="43" y="5"/>
                  </a:moveTo>
                  <a:cubicBezTo>
                    <a:pt x="43" y="6"/>
                    <a:pt x="43" y="6"/>
                    <a:pt x="43" y="6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5"/>
                    <a:pt x="44" y="5"/>
                  </a:cubicBezTo>
                  <a:lnTo>
                    <a:pt x="43" y="5"/>
                  </a:lnTo>
                  <a:close/>
                  <a:moveTo>
                    <a:pt x="43" y="4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4"/>
                    <a:pt x="44" y="4"/>
                    <a:pt x="44" y="4"/>
                  </a:cubicBezTo>
                  <a:lnTo>
                    <a:pt x="43" y="4"/>
                  </a:lnTo>
                  <a:close/>
                  <a:moveTo>
                    <a:pt x="42" y="5"/>
                  </a:moveTo>
                  <a:cubicBezTo>
                    <a:pt x="42" y="6"/>
                    <a:pt x="42" y="6"/>
                    <a:pt x="42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5"/>
                    <a:pt x="43" y="5"/>
                    <a:pt x="43" y="5"/>
                  </a:cubicBezTo>
                  <a:lnTo>
                    <a:pt x="42" y="5"/>
                  </a:lnTo>
                  <a:close/>
                  <a:moveTo>
                    <a:pt x="44" y="5"/>
                  </a:move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lnTo>
                    <a:pt x="44" y="5"/>
                  </a:lnTo>
                  <a:close/>
                  <a:moveTo>
                    <a:pt x="45" y="3"/>
                  </a:moveTo>
                  <a:cubicBezTo>
                    <a:pt x="45" y="4"/>
                    <a:pt x="45" y="4"/>
                    <a:pt x="45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3"/>
                    <a:pt x="46" y="3"/>
                    <a:pt x="46" y="3"/>
                  </a:cubicBezTo>
                  <a:lnTo>
                    <a:pt x="45" y="3"/>
                  </a:lnTo>
                  <a:close/>
                  <a:moveTo>
                    <a:pt x="44" y="4"/>
                  </a:moveTo>
                  <a:cubicBezTo>
                    <a:pt x="44" y="4"/>
                    <a:pt x="44" y="4"/>
                    <a:pt x="44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45" y="4"/>
                    <a:pt x="45" y="4"/>
                  </a:cubicBezTo>
                  <a:lnTo>
                    <a:pt x="44" y="4"/>
                  </a:lnTo>
                  <a:close/>
                  <a:moveTo>
                    <a:pt x="48" y="3"/>
                  </a:moveTo>
                  <a:cubicBezTo>
                    <a:pt x="48" y="3"/>
                    <a:pt x="48" y="3"/>
                    <a:pt x="48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3"/>
                    <a:pt x="49" y="3"/>
                    <a:pt x="49" y="3"/>
                  </a:cubicBezTo>
                  <a:lnTo>
                    <a:pt x="48" y="3"/>
                  </a:lnTo>
                  <a:close/>
                  <a:moveTo>
                    <a:pt x="48" y="4"/>
                  </a:move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lnTo>
                    <a:pt x="48" y="4"/>
                  </a:lnTo>
                  <a:close/>
                  <a:moveTo>
                    <a:pt x="44" y="30"/>
                  </a:moveTo>
                  <a:cubicBezTo>
                    <a:pt x="43" y="30"/>
                    <a:pt x="43" y="30"/>
                    <a:pt x="43" y="30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4" y="31"/>
                    <a:pt x="44" y="31"/>
                    <a:pt x="44" y="31"/>
                  </a:cubicBezTo>
                  <a:lnTo>
                    <a:pt x="44" y="30"/>
                  </a:lnTo>
                  <a:close/>
                  <a:moveTo>
                    <a:pt x="43" y="32"/>
                  </a:moveTo>
                  <a:cubicBezTo>
                    <a:pt x="43" y="31"/>
                    <a:pt x="43" y="31"/>
                    <a:pt x="43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2"/>
                    <a:pt x="42" y="32"/>
                    <a:pt x="42" y="32"/>
                  </a:cubicBezTo>
                  <a:lnTo>
                    <a:pt x="43" y="32"/>
                  </a:lnTo>
                  <a:close/>
                  <a:moveTo>
                    <a:pt x="44" y="32"/>
                  </a:moveTo>
                  <a:cubicBezTo>
                    <a:pt x="44" y="31"/>
                    <a:pt x="44" y="31"/>
                    <a:pt x="44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3" y="32"/>
                    <a:pt x="43" y="32"/>
                    <a:pt x="43" y="32"/>
                  </a:cubicBezTo>
                  <a:lnTo>
                    <a:pt x="44" y="32"/>
                  </a:lnTo>
                  <a:close/>
                  <a:moveTo>
                    <a:pt x="43" y="31"/>
                  </a:moveTo>
                  <a:cubicBezTo>
                    <a:pt x="43" y="30"/>
                    <a:pt x="43" y="30"/>
                    <a:pt x="43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1"/>
                    <a:pt x="42" y="31"/>
                    <a:pt x="42" y="31"/>
                  </a:cubicBezTo>
                  <a:lnTo>
                    <a:pt x="43" y="31"/>
                  </a:lnTo>
                  <a:close/>
                  <a:moveTo>
                    <a:pt x="4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lose/>
                  <a:moveTo>
                    <a:pt x="42" y="29"/>
                  </a:moveTo>
                  <a:cubicBezTo>
                    <a:pt x="42" y="29"/>
                    <a:pt x="42" y="29"/>
                    <a:pt x="42" y="29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0"/>
                    <a:pt x="43" y="30"/>
                    <a:pt x="43" y="30"/>
                  </a:cubicBezTo>
                  <a:lnTo>
                    <a:pt x="42" y="29"/>
                  </a:lnTo>
                  <a:close/>
                  <a:moveTo>
                    <a:pt x="67" y="7"/>
                  </a:moveTo>
                  <a:cubicBezTo>
                    <a:pt x="67" y="7"/>
                    <a:pt x="67" y="7"/>
                    <a:pt x="67" y="7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7" y="7"/>
                    <a:pt x="67" y="7"/>
                    <a:pt x="67" y="7"/>
                  </a:cubicBezTo>
                  <a:close/>
                  <a:moveTo>
                    <a:pt x="44" y="33"/>
                  </a:move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3"/>
                    <a:pt x="44" y="33"/>
                    <a:pt x="44" y="33"/>
                  </a:cubicBezTo>
                  <a:close/>
                  <a:moveTo>
                    <a:pt x="46" y="34"/>
                  </a:moveTo>
                  <a:cubicBezTo>
                    <a:pt x="46" y="34"/>
                    <a:pt x="46" y="34"/>
                    <a:pt x="46" y="34"/>
                  </a:cubicBezTo>
                  <a:cubicBezTo>
                    <a:pt x="46" y="34"/>
                    <a:pt x="46" y="34"/>
                    <a:pt x="46" y="34"/>
                  </a:cubicBezTo>
                  <a:close/>
                  <a:moveTo>
                    <a:pt x="45" y="32"/>
                  </a:move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3"/>
                    <a:pt x="45" y="33"/>
                    <a:pt x="45" y="33"/>
                  </a:cubicBezTo>
                  <a:lnTo>
                    <a:pt x="45" y="32"/>
                  </a:lnTo>
                  <a:close/>
                  <a:moveTo>
                    <a:pt x="46" y="33"/>
                  </a:moveTo>
                  <a:cubicBezTo>
                    <a:pt x="46" y="33"/>
                    <a:pt x="46" y="33"/>
                    <a:pt x="46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4"/>
                    <a:pt x="45" y="34"/>
                    <a:pt x="45" y="34"/>
                  </a:cubicBezTo>
                  <a:lnTo>
                    <a:pt x="46" y="33"/>
                  </a:lnTo>
                  <a:close/>
                  <a:moveTo>
                    <a:pt x="44" y="33"/>
                  </a:moveTo>
                  <a:cubicBezTo>
                    <a:pt x="44" y="33"/>
                    <a:pt x="44" y="33"/>
                    <a:pt x="44" y="33"/>
                  </a:cubicBezTo>
                  <a:cubicBezTo>
                    <a:pt x="44" y="33"/>
                    <a:pt x="44" y="33"/>
                    <a:pt x="45" y="33"/>
                  </a:cubicBezTo>
                  <a:lnTo>
                    <a:pt x="44" y="33"/>
                  </a:lnTo>
                  <a:close/>
                  <a:moveTo>
                    <a:pt x="45" y="31"/>
                  </a:moveTo>
                  <a:cubicBezTo>
                    <a:pt x="44" y="31"/>
                    <a:pt x="44" y="31"/>
                    <a:pt x="44" y="31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1"/>
                    <a:pt x="45" y="31"/>
                    <a:pt x="45" y="31"/>
                  </a:cubicBezTo>
                  <a:close/>
                  <a:moveTo>
                    <a:pt x="42" y="31"/>
                  </a:moveTo>
                  <a:cubicBezTo>
                    <a:pt x="42" y="32"/>
                    <a:pt x="42" y="32"/>
                    <a:pt x="42" y="32"/>
                  </a:cubicBezTo>
                  <a:cubicBezTo>
                    <a:pt x="42" y="32"/>
                    <a:pt x="42" y="32"/>
                    <a:pt x="42" y="32"/>
                  </a:cubicBezTo>
                  <a:lnTo>
                    <a:pt x="42" y="31"/>
                  </a:lnTo>
                  <a:close/>
                  <a:moveTo>
                    <a:pt x="39" y="28"/>
                  </a:moveTo>
                  <a:cubicBezTo>
                    <a:pt x="39" y="27"/>
                    <a:pt x="39" y="27"/>
                    <a:pt x="39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8"/>
                    <a:pt x="38" y="28"/>
                    <a:pt x="38" y="28"/>
                  </a:cubicBezTo>
                  <a:lnTo>
                    <a:pt x="39" y="28"/>
                  </a:lnTo>
                  <a:close/>
                  <a:moveTo>
                    <a:pt x="37" y="27"/>
                  </a:moveTo>
                  <a:cubicBezTo>
                    <a:pt x="37" y="26"/>
                    <a:pt x="37" y="26"/>
                    <a:pt x="37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6"/>
                    <a:pt x="37" y="27"/>
                    <a:pt x="37" y="27"/>
                  </a:cubicBezTo>
                  <a:close/>
                  <a:moveTo>
                    <a:pt x="42" y="30"/>
                  </a:moveTo>
                  <a:cubicBezTo>
                    <a:pt x="41" y="29"/>
                    <a:pt x="41" y="29"/>
                    <a:pt x="41" y="29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lnTo>
                    <a:pt x="42" y="30"/>
                  </a:lnTo>
                  <a:close/>
                  <a:moveTo>
                    <a:pt x="37" y="26"/>
                  </a:moveTo>
                  <a:cubicBezTo>
                    <a:pt x="37" y="25"/>
                    <a:pt x="37" y="25"/>
                    <a:pt x="37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5"/>
                    <a:pt x="37" y="26"/>
                    <a:pt x="37" y="26"/>
                  </a:cubicBezTo>
                  <a:close/>
                  <a:moveTo>
                    <a:pt x="37" y="24"/>
                  </a:moveTo>
                  <a:cubicBezTo>
                    <a:pt x="37" y="23"/>
                    <a:pt x="37" y="23"/>
                    <a:pt x="37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4"/>
                    <a:pt x="36" y="24"/>
                    <a:pt x="36" y="24"/>
                  </a:cubicBezTo>
                  <a:lnTo>
                    <a:pt x="37" y="24"/>
                  </a:lnTo>
                  <a:close/>
                  <a:moveTo>
                    <a:pt x="37" y="25"/>
                  </a:moveTo>
                  <a:cubicBezTo>
                    <a:pt x="37" y="24"/>
                    <a:pt x="37" y="24"/>
                    <a:pt x="37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5"/>
                    <a:pt x="36" y="25"/>
                    <a:pt x="36" y="25"/>
                  </a:cubicBezTo>
                  <a:lnTo>
                    <a:pt x="37" y="25"/>
                  </a:lnTo>
                  <a:close/>
                  <a:moveTo>
                    <a:pt x="38" y="26"/>
                  </a:move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lnTo>
                    <a:pt x="38" y="26"/>
                  </a:lnTo>
                  <a:close/>
                  <a:moveTo>
                    <a:pt x="40" y="29"/>
                  </a:moveTo>
                  <a:cubicBezTo>
                    <a:pt x="40" y="29"/>
                    <a:pt x="40" y="29"/>
                    <a:pt x="40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0" y="29"/>
                    <a:pt x="40" y="29"/>
                    <a:pt x="40" y="29"/>
                  </a:cubicBezTo>
                  <a:close/>
                  <a:moveTo>
                    <a:pt x="40" y="28"/>
                  </a:moveTo>
                  <a:cubicBezTo>
                    <a:pt x="40" y="28"/>
                    <a:pt x="40" y="28"/>
                    <a:pt x="40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lnTo>
                    <a:pt x="40" y="28"/>
                  </a:lnTo>
                  <a:close/>
                  <a:moveTo>
                    <a:pt x="40" y="30"/>
                  </a:moveTo>
                  <a:cubicBezTo>
                    <a:pt x="41" y="30"/>
                    <a:pt x="41" y="30"/>
                    <a:pt x="41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lose/>
                  <a:moveTo>
                    <a:pt x="39" y="29"/>
                  </a:moveTo>
                  <a:cubicBezTo>
                    <a:pt x="39" y="29"/>
                    <a:pt x="39" y="29"/>
                    <a:pt x="39" y="29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8"/>
                    <a:pt x="39" y="29"/>
                  </a:cubicBezTo>
                  <a:close/>
                  <a:moveTo>
                    <a:pt x="40" y="27"/>
                  </a:move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lose/>
                  <a:moveTo>
                    <a:pt x="39" y="29"/>
                  </a:moveTo>
                  <a:cubicBezTo>
                    <a:pt x="39" y="29"/>
                    <a:pt x="39" y="29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close/>
                  <a:moveTo>
                    <a:pt x="43" y="32"/>
                  </a:moveTo>
                  <a:cubicBezTo>
                    <a:pt x="43" y="32"/>
                    <a:pt x="43" y="32"/>
                    <a:pt x="43" y="32"/>
                  </a:cubicBezTo>
                  <a:cubicBezTo>
                    <a:pt x="43" y="32"/>
                    <a:pt x="43" y="33"/>
                    <a:pt x="43" y="33"/>
                  </a:cubicBezTo>
                  <a:lnTo>
                    <a:pt x="43" y="32"/>
                  </a:lnTo>
                  <a:close/>
                  <a:moveTo>
                    <a:pt x="54" y="34"/>
                  </a:moveTo>
                  <a:cubicBezTo>
                    <a:pt x="54" y="34"/>
                    <a:pt x="54" y="34"/>
                    <a:pt x="54" y="34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5" y="34"/>
                    <a:pt x="55" y="34"/>
                    <a:pt x="55" y="34"/>
                  </a:cubicBezTo>
                  <a:lnTo>
                    <a:pt x="54" y="34"/>
                  </a:lnTo>
                  <a:close/>
                  <a:moveTo>
                    <a:pt x="54" y="35"/>
                  </a:move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lnTo>
                    <a:pt x="54" y="35"/>
                  </a:lnTo>
                  <a:close/>
                  <a:moveTo>
                    <a:pt x="60" y="32"/>
                  </a:moveTo>
                  <a:cubicBezTo>
                    <a:pt x="59" y="33"/>
                    <a:pt x="59" y="33"/>
                    <a:pt x="59" y="3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0" y="33"/>
                    <a:pt x="60" y="33"/>
                    <a:pt x="60" y="33"/>
                  </a:cubicBezTo>
                  <a:lnTo>
                    <a:pt x="60" y="32"/>
                  </a:lnTo>
                  <a:close/>
                  <a:moveTo>
                    <a:pt x="53" y="33"/>
                  </a:moveTo>
                  <a:cubicBezTo>
                    <a:pt x="53" y="33"/>
                    <a:pt x="53" y="33"/>
                    <a:pt x="53" y="33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lnTo>
                    <a:pt x="53" y="33"/>
                  </a:lnTo>
                  <a:close/>
                  <a:moveTo>
                    <a:pt x="54" y="33"/>
                  </a:moveTo>
                  <a:cubicBezTo>
                    <a:pt x="54" y="33"/>
                    <a:pt x="54" y="33"/>
                    <a:pt x="54" y="33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4" y="33"/>
                    <a:pt x="54" y="33"/>
                    <a:pt x="54" y="33"/>
                  </a:cubicBezTo>
                  <a:close/>
                  <a:moveTo>
                    <a:pt x="53" y="34"/>
                  </a:moveTo>
                  <a:cubicBezTo>
                    <a:pt x="53" y="34"/>
                    <a:pt x="53" y="34"/>
                    <a:pt x="53" y="34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4" y="35"/>
                    <a:pt x="54" y="35"/>
                    <a:pt x="54" y="35"/>
                  </a:cubicBezTo>
                  <a:lnTo>
                    <a:pt x="53" y="34"/>
                  </a:lnTo>
                  <a:close/>
                  <a:moveTo>
                    <a:pt x="55" y="35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6" y="35"/>
                    <a:pt x="56" y="35"/>
                  </a:cubicBezTo>
                  <a:cubicBezTo>
                    <a:pt x="56" y="35"/>
                    <a:pt x="56" y="35"/>
                    <a:pt x="56" y="35"/>
                  </a:cubicBezTo>
                  <a:lnTo>
                    <a:pt x="55" y="35"/>
                  </a:lnTo>
                  <a:close/>
                  <a:moveTo>
                    <a:pt x="53" y="35"/>
                  </a:moveTo>
                  <a:cubicBezTo>
                    <a:pt x="53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lnTo>
                    <a:pt x="53" y="35"/>
                  </a:lnTo>
                  <a:close/>
                  <a:moveTo>
                    <a:pt x="59" y="33"/>
                  </a:moveTo>
                  <a:cubicBezTo>
                    <a:pt x="58" y="33"/>
                    <a:pt x="58" y="33"/>
                    <a:pt x="58" y="33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59" y="33"/>
                    <a:pt x="59" y="33"/>
                    <a:pt x="59" y="33"/>
                  </a:cubicBezTo>
                  <a:close/>
                  <a:moveTo>
                    <a:pt x="57" y="34"/>
                  </a:moveTo>
                  <a:cubicBezTo>
                    <a:pt x="57" y="35"/>
                    <a:pt x="57" y="35"/>
                    <a:pt x="57" y="35"/>
                  </a:cubicBezTo>
                  <a:cubicBezTo>
                    <a:pt x="57" y="34"/>
                    <a:pt x="58" y="34"/>
                    <a:pt x="58" y="34"/>
                  </a:cubicBezTo>
                  <a:cubicBezTo>
                    <a:pt x="58" y="34"/>
                    <a:pt x="58" y="34"/>
                    <a:pt x="58" y="34"/>
                  </a:cubicBezTo>
                  <a:lnTo>
                    <a:pt x="57" y="34"/>
                  </a:lnTo>
                  <a:close/>
                  <a:moveTo>
                    <a:pt x="58" y="34"/>
                  </a:moveTo>
                  <a:cubicBezTo>
                    <a:pt x="58" y="34"/>
                    <a:pt x="58" y="34"/>
                    <a:pt x="58" y="34"/>
                  </a:cubicBezTo>
                  <a:cubicBezTo>
                    <a:pt x="58" y="34"/>
                    <a:pt x="59" y="34"/>
                    <a:pt x="59" y="34"/>
                  </a:cubicBezTo>
                  <a:cubicBezTo>
                    <a:pt x="59" y="34"/>
                    <a:pt x="59" y="34"/>
                    <a:pt x="59" y="34"/>
                  </a:cubicBezTo>
                  <a:lnTo>
                    <a:pt x="58" y="34"/>
                  </a:lnTo>
                  <a:close/>
                  <a:moveTo>
                    <a:pt x="56" y="34"/>
                  </a:moveTo>
                  <a:cubicBezTo>
                    <a:pt x="56" y="35"/>
                    <a:pt x="56" y="35"/>
                    <a:pt x="56" y="35"/>
                  </a:cubicBezTo>
                  <a:cubicBezTo>
                    <a:pt x="56" y="35"/>
                    <a:pt x="57" y="35"/>
                    <a:pt x="57" y="35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7" y="34"/>
                    <a:pt x="57" y="34"/>
                    <a:pt x="57" y="34"/>
                  </a:cubicBezTo>
                  <a:lnTo>
                    <a:pt x="56" y="34"/>
                  </a:lnTo>
                  <a:close/>
                  <a:moveTo>
                    <a:pt x="57" y="33"/>
                  </a:moveTo>
                  <a:cubicBezTo>
                    <a:pt x="56" y="33"/>
                    <a:pt x="56" y="33"/>
                    <a:pt x="56" y="33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7" y="34"/>
                    <a:pt x="57" y="34"/>
                    <a:pt x="57" y="34"/>
                  </a:cubicBezTo>
                  <a:lnTo>
                    <a:pt x="57" y="33"/>
                  </a:lnTo>
                  <a:close/>
                  <a:moveTo>
                    <a:pt x="58" y="33"/>
                  </a:moveTo>
                  <a:cubicBezTo>
                    <a:pt x="57" y="33"/>
                    <a:pt x="57" y="33"/>
                    <a:pt x="57" y="33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8" y="34"/>
                    <a:pt x="58" y="34"/>
                    <a:pt x="58" y="34"/>
                  </a:cubicBezTo>
                  <a:lnTo>
                    <a:pt x="58" y="33"/>
                  </a:lnTo>
                  <a:close/>
                  <a:moveTo>
                    <a:pt x="55" y="34"/>
                  </a:move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6" y="34"/>
                    <a:pt x="56" y="34"/>
                    <a:pt x="56" y="34"/>
                  </a:cubicBezTo>
                  <a:lnTo>
                    <a:pt x="55" y="34"/>
                  </a:lnTo>
                  <a:close/>
                  <a:moveTo>
                    <a:pt x="37" y="8"/>
                  </a:move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lose/>
                  <a:moveTo>
                    <a:pt x="37" y="11"/>
                  </a:moveTo>
                  <a:cubicBezTo>
                    <a:pt x="37" y="10"/>
                    <a:pt x="37" y="10"/>
                    <a:pt x="37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0"/>
                    <a:pt x="36" y="10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lnTo>
                    <a:pt x="37" y="11"/>
                  </a:lnTo>
                  <a:close/>
                  <a:moveTo>
                    <a:pt x="38" y="8"/>
                  </a:moveTo>
                  <a:cubicBezTo>
                    <a:pt x="38" y="7"/>
                    <a:pt x="38" y="7"/>
                    <a:pt x="38" y="7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8" y="8"/>
                    <a:pt x="37" y="8"/>
                  </a:cubicBezTo>
                  <a:cubicBezTo>
                    <a:pt x="38" y="8"/>
                    <a:pt x="38" y="8"/>
                    <a:pt x="38" y="8"/>
                  </a:cubicBezTo>
                  <a:close/>
                  <a:moveTo>
                    <a:pt x="37" y="9"/>
                  </a:move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10"/>
                    <a:pt x="37" y="10"/>
                    <a:pt x="37" y="10"/>
                  </a:cubicBezTo>
                  <a:lnTo>
                    <a:pt x="37" y="9"/>
                  </a:lnTo>
                  <a:close/>
                  <a:moveTo>
                    <a:pt x="39" y="7"/>
                  </a:move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lnTo>
                    <a:pt x="39" y="7"/>
                  </a:lnTo>
                  <a:close/>
                  <a:moveTo>
                    <a:pt x="66" y="9"/>
                  </a:moveTo>
                  <a:cubicBezTo>
                    <a:pt x="67" y="9"/>
                    <a:pt x="67" y="9"/>
                    <a:pt x="67" y="9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lnTo>
                    <a:pt x="66" y="9"/>
                  </a:lnTo>
                  <a:close/>
                  <a:moveTo>
                    <a:pt x="39" y="8"/>
                  </a:moveTo>
                  <a:cubicBezTo>
                    <a:pt x="39" y="8"/>
                    <a:pt x="39" y="8"/>
                    <a:pt x="39" y="8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8" y="7"/>
                    <a:pt x="38" y="7"/>
                    <a:pt x="38" y="7"/>
                  </a:cubicBezTo>
                  <a:lnTo>
                    <a:pt x="39" y="8"/>
                  </a:lnTo>
                  <a:close/>
                  <a:moveTo>
                    <a:pt x="36" y="11"/>
                  </a:moveTo>
                  <a:cubicBezTo>
                    <a:pt x="36" y="11"/>
                    <a:pt x="36" y="11"/>
                    <a:pt x="36" y="11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lnTo>
                    <a:pt x="36" y="11"/>
                  </a:lnTo>
                  <a:close/>
                  <a:moveTo>
                    <a:pt x="36" y="15"/>
                  </a:moveTo>
                  <a:cubicBezTo>
                    <a:pt x="36" y="15"/>
                    <a:pt x="36" y="15"/>
                    <a:pt x="36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lnTo>
                    <a:pt x="36" y="15"/>
                  </a:lnTo>
                  <a:close/>
                  <a:moveTo>
                    <a:pt x="35" y="16"/>
                  </a:move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lnTo>
                    <a:pt x="35" y="16"/>
                  </a:lnTo>
                  <a:close/>
                  <a:moveTo>
                    <a:pt x="52" y="34"/>
                  </a:moveTo>
                  <a:cubicBezTo>
                    <a:pt x="52" y="35"/>
                    <a:pt x="52" y="35"/>
                    <a:pt x="52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2" y="34"/>
                    <a:pt x="52" y="34"/>
                    <a:pt x="52" y="34"/>
                  </a:cubicBezTo>
                  <a:close/>
                  <a:moveTo>
                    <a:pt x="35" y="17"/>
                  </a:move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lnTo>
                    <a:pt x="35" y="17"/>
                  </a:lnTo>
                  <a:close/>
                  <a:moveTo>
                    <a:pt x="35" y="14"/>
                  </a:move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lose/>
                  <a:moveTo>
                    <a:pt x="36" y="13"/>
                  </a:moveTo>
                  <a:cubicBezTo>
                    <a:pt x="36" y="12"/>
                    <a:pt x="36" y="12"/>
                    <a:pt x="36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3"/>
                    <a:pt x="36" y="13"/>
                    <a:pt x="36" y="13"/>
                  </a:cubicBezTo>
                  <a:close/>
                  <a:moveTo>
                    <a:pt x="61" y="31"/>
                  </a:moveTo>
                  <a:cubicBezTo>
                    <a:pt x="61" y="31"/>
                    <a:pt x="61" y="31"/>
                    <a:pt x="61" y="31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2" y="32"/>
                    <a:pt x="62" y="32"/>
                    <a:pt x="62" y="32"/>
                  </a:cubicBezTo>
                  <a:lnTo>
                    <a:pt x="61" y="31"/>
                  </a:lnTo>
                  <a:close/>
                  <a:moveTo>
                    <a:pt x="68" y="25"/>
                  </a:moveTo>
                  <a:cubicBezTo>
                    <a:pt x="68" y="26"/>
                    <a:pt x="68" y="26"/>
                    <a:pt x="68" y="26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68" y="25"/>
                    <a:pt x="68" y="25"/>
                    <a:pt x="69" y="25"/>
                  </a:cubicBezTo>
                  <a:cubicBezTo>
                    <a:pt x="69" y="25"/>
                    <a:pt x="69" y="25"/>
                    <a:pt x="69" y="25"/>
                  </a:cubicBezTo>
                  <a:lnTo>
                    <a:pt x="68" y="25"/>
                  </a:lnTo>
                  <a:close/>
                  <a:moveTo>
                    <a:pt x="69" y="24"/>
                  </a:moveTo>
                  <a:cubicBezTo>
                    <a:pt x="69" y="24"/>
                    <a:pt x="69" y="24"/>
                    <a:pt x="69" y="24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69" y="24"/>
                    <a:pt x="69" y="24"/>
                    <a:pt x="69" y="24"/>
                  </a:cubicBezTo>
                  <a:close/>
                  <a:moveTo>
                    <a:pt x="66" y="28"/>
                  </a:moveTo>
                  <a:cubicBezTo>
                    <a:pt x="65" y="28"/>
                    <a:pt x="65" y="28"/>
                    <a:pt x="65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lose/>
                  <a:moveTo>
                    <a:pt x="66" y="28"/>
                  </a:move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7"/>
                    <a:pt x="67" y="27"/>
                    <a:pt x="67" y="27"/>
                  </a:cubicBezTo>
                  <a:lnTo>
                    <a:pt x="66" y="28"/>
                  </a:lnTo>
                  <a:close/>
                  <a:moveTo>
                    <a:pt x="66" y="29"/>
                  </a:moveTo>
                  <a:cubicBezTo>
                    <a:pt x="66" y="29"/>
                    <a:pt x="66" y="29"/>
                    <a:pt x="66" y="29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6" y="29"/>
                    <a:pt x="66" y="29"/>
                    <a:pt x="66" y="29"/>
                  </a:cubicBezTo>
                  <a:close/>
                  <a:moveTo>
                    <a:pt x="68" y="23"/>
                  </a:move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2"/>
                    <a:pt x="69" y="22"/>
                    <a:pt x="69" y="22"/>
                  </a:cubicBezTo>
                  <a:lnTo>
                    <a:pt x="68" y="23"/>
                  </a:lnTo>
                  <a:close/>
                  <a:moveTo>
                    <a:pt x="67" y="26"/>
                  </a:moveTo>
                  <a:cubicBezTo>
                    <a:pt x="66" y="26"/>
                    <a:pt x="66" y="26"/>
                    <a:pt x="66" y="26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7" y="27"/>
                    <a:pt x="67" y="27"/>
                    <a:pt x="67" y="27"/>
                  </a:cubicBezTo>
                  <a:lnTo>
                    <a:pt x="67" y="26"/>
                  </a:lnTo>
                  <a:close/>
                  <a:moveTo>
                    <a:pt x="67" y="26"/>
                  </a:moveTo>
                  <a:cubicBezTo>
                    <a:pt x="67" y="27"/>
                    <a:pt x="67" y="27"/>
                    <a:pt x="67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7"/>
                    <a:pt x="68" y="26"/>
                    <a:pt x="68" y="26"/>
                  </a:cubicBezTo>
                  <a:cubicBezTo>
                    <a:pt x="68" y="26"/>
                    <a:pt x="68" y="26"/>
                    <a:pt x="68" y="26"/>
                  </a:cubicBezTo>
                  <a:lnTo>
                    <a:pt x="67" y="26"/>
                  </a:lnTo>
                  <a:close/>
                  <a:moveTo>
                    <a:pt x="69" y="18"/>
                  </a:moveTo>
                  <a:cubicBezTo>
                    <a:pt x="70" y="19"/>
                    <a:pt x="70" y="19"/>
                    <a:pt x="70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0" y="18"/>
                    <a:pt x="70" y="18"/>
                    <a:pt x="70" y="18"/>
                  </a:cubicBezTo>
                  <a:cubicBezTo>
                    <a:pt x="70" y="18"/>
                    <a:pt x="70" y="18"/>
                    <a:pt x="70" y="18"/>
                  </a:cubicBezTo>
                  <a:lnTo>
                    <a:pt x="69" y="18"/>
                  </a:lnTo>
                  <a:close/>
                  <a:moveTo>
                    <a:pt x="70" y="17"/>
                  </a:moveTo>
                  <a:cubicBezTo>
                    <a:pt x="70" y="17"/>
                    <a:pt x="70" y="17"/>
                    <a:pt x="70" y="17"/>
                  </a:cubicBezTo>
                  <a:cubicBezTo>
                    <a:pt x="70" y="17"/>
                    <a:pt x="70" y="17"/>
                    <a:pt x="70" y="17"/>
                  </a:cubicBezTo>
                  <a:close/>
                  <a:moveTo>
                    <a:pt x="70" y="2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0" y="19"/>
                    <a:pt x="70" y="19"/>
                    <a:pt x="70" y="19"/>
                  </a:cubicBezTo>
                  <a:lnTo>
                    <a:pt x="70" y="20"/>
                  </a:lnTo>
                  <a:close/>
                  <a:moveTo>
                    <a:pt x="70" y="2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70" y="20"/>
                    <a:pt x="70" y="20"/>
                    <a:pt x="70" y="20"/>
                  </a:cubicBezTo>
                  <a:close/>
                  <a:moveTo>
                    <a:pt x="69" y="21"/>
                  </a:moveTo>
                  <a:cubicBezTo>
                    <a:pt x="69" y="22"/>
                    <a:pt x="69" y="22"/>
                    <a:pt x="69" y="22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70" y="22"/>
                    <a:pt x="70" y="21"/>
                    <a:pt x="70" y="21"/>
                  </a:cubicBezTo>
                  <a:cubicBezTo>
                    <a:pt x="70" y="21"/>
                    <a:pt x="70" y="21"/>
                    <a:pt x="70" y="21"/>
                  </a:cubicBezTo>
                  <a:lnTo>
                    <a:pt x="69" y="21"/>
                  </a:lnTo>
                  <a:close/>
                  <a:moveTo>
                    <a:pt x="69" y="23"/>
                  </a:moveTo>
                  <a:cubicBezTo>
                    <a:pt x="69" y="22"/>
                    <a:pt x="70" y="22"/>
                    <a:pt x="70" y="22"/>
                  </a:cubicBezTo>
                  <a:cubicBezTo>
                    <a:pt x="69" y="22"/>
                    <a:pt x="69" y="22"/>
                    <a:pt x="69" y="22"/>
                  </a:cubicBezTo>
                  <a:lnTo>
                    <a:pt x="69" y="23"/>
                  </a:lnTo>
                  <a:close/>
                  <a:moveTo>
                    <a:pt x="39" y="7"/>
                  </a:moveTo>
                  <a:cubicBezTo>
                    <a:pt x="40" y="7"/>
                    <a:pt x="40" y="7"/>
                    <a:pt x="40" y="7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6"/>
                    <a:pt x="39" y="6"/>
                    <a:pt x="39" y="6"/>
                  </a:cubicBezTo>
                  <a:lnTo>
                    <a:pt x="39" y="7"/>
                  </a:lnTo>
                  <a:close/>
                  <a:moveTo>
                    <a:pt x="60" y="32"/>
                  </a:moveTo>
                  <a:cubicBezTo>
                    <a:pt x="60" y="33"/>
                    <a:pt x="60" y="33"/>
                    <a:pt x="60" y="33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61" y="32"/>
                    <a:pt x="61" y="32"/>
                    <a:pt x="61" y="32"/>
                  </a:cubicBezTo>
                  <a:lnTo>
                    <a:pt x="60" y="32"/>
                  </a:lnTo>
                  <a:close/>
                  <a:moveTo>
                    <a:pt x="59" y="34"/>
                  </a:moveTo>
                  <a:cubicBezTo>
                    <a:pt x="59" y="34"/>
                    <a:pt x="59" y="34"/>
                    <a:pt x="59" y="34"/>
                  </a:cubicBezTo>
                  <a:cubicBezTo>
                    <a:pt x="59" y="34"/>
                    <a:pt x="60" y="34"/>
                    <a:pt x="60" y="34"/>
                  </a:cubicBezTo>
                  <a:cubicBezTo>
                    <a:pt x="60" y="34"/>
                    <a:pt x="60" y="34"/>
                    <a:pt x="60" y="34"/>
                  </a:cubicBezTo>
                  <a:lnTo>
                    <a:pt x="59" y="34"/>
                  </a:lnTo>
                  <a:close/>
                  <a:moveTo>
                    <a:pt x="62" y="31"/>
                  </a:moveTo>
                  <a:cubicBezTo>
                    <a:pt x="62" y="31"/>
                    <a:pt x="62" y="31"/>
                    <a:pt x="62" y="31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63" y="31"/>
                    <a:pt x="63" y="31"/>
                    <a:pt x="63" y="31"/>
                  </a:cubicBezTo>
                  <a:lnTo>
                    <a:pt x="62" y="31"/>
                  </a:lnTo>
                  <a:close/>
                  <a:moveTo>
                    <a:pt x="61" y="32"/>
                  </a:moveTo>
                  <a:cubicBezTo>
                    <a:pt x="61" y="33"/>
                    <a:pt x="61" y="33"/>
                    <a:pt x="61" y="33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2" y="32"/>
                    <a:pt x="62" y="32"/>
                    <a:pt x="62" y="32"/>
                  </a:cubicBezTo>
                  <a:lnTo>
                    <a:pt x="61" y="32"/>
                  </a:lnTo>
                  <a:close/>
                  <a:moveTo>
                    <a:pt x="60" y="33"/>
                  </a:moveTo>
                  <a:cubicBezTo>
                    <a:pt x="60" y="33"/>
                    <a:pt x="60" y="33"/>
                    <a:pt x="60" y="33"/>
                  </a:cubicBezTo>
                  <a:cubicBezTo>
                    <a:pt x="60" y="33"/>
                    <a:pt x="60" y="33"/>
                    <a:pt x="60" y="33"/>
                  </a:cubicBezTo>
                  <a:close/>
                  <a:moveTo>
                    <a:pt x="60" y="31"/>
                  </a:moveTo>
                  <a:cubicBezTo>
                    <a:pt x="60" y="31"/>
                    <a:pt x="60" y="31"/>
                    <a:pt x="60" y="31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1" y="32"/>
                    <a:pt x="61" y="32"/>
                    <a:pt x="61" y="32"/>
                  </a:cubicBezTo>
                  <a:lnTo>
                    <a:pt x="60" y="31"/>
                  </a:lnTo>
                  <a:close/>
                  <a:moveTo>
                    <a:pt x="62" y="32"/>
                  </a:moveTo>
                  <a:cubicBezTo>
                    <a:pt x="62" y="32"/>
                    <a:pt x="62" y="32"/>
                    <a:pt x="62" y="32"/>
                  </a:cubicBezTo>
                  <a:cubicBezTo>
                    <a:pt x="62" y="32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lnTo>
                    <a:pt x="62" y="32"/>
                  </a:lnTo>
                  <a:close/>
                  <a:moveTo>
                    <a:pt x="64" y="29"/>
                  </a:moveTo>
                  <a:cubicBezTo>
                    <a:pt x="64" y="29"/>
                    <a:pt x="64" y="29"/>
                    <a:pt x="64" y="29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30"/>
                    <a:pt x="64" y="30"/>
                    <a:pt x="64" y="30"/>
                  </a:cubicBezTo>
                  <a:lnTo>
                    <a:pt x="64" y="29"/>
                  </a:lnTo>
                  <a:close/>
                  <a:moveTo>
                    <a:pt x="64" y="30"/>
                  </a:move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4" y="31"/>
                    <a:pt x="65" y="30"/>
                  </a:cubicBezTo>
                  <a:cubicBezTo>
                    <a:pt x="64" y="30"/>
                    <a:pt x="64" y="30"/>
                    <a:pt x="64" y="30"/>
                  </a:cubicBezTo>
                  <a:close/>
                  <a:moveTo>
                    <a:pt x="65" y="30"/>
                  </a:moveTo>
                  <a:cubicBezTo>
                    <a:pt x="65" y="30"/>
                    <a:pt x="65" y="30"/>
                    <a:pt x="65" y="30"/>
                  </a:cubicBezTo>
                  <a:cubicBezTo>
                    <a:pt x="65" y="30"/>
                    <a:pt x="65" y="30"/>
                    <a:pt x="65" y="30"/>
                  </a:cubicBezTo>
                  <a:close/>
                  <a:moveTo>
                    <a:pt x="63" y="31"/>
                  </a:moveTo>
                  <a:cubicBezTo>
                    <a:pt x="63" y="31"/>
                    <a:pt x="63" y="31"/>
                    <a:pt x="63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3" y="30"/>
                    <a:pt x="63" y="30"/>
                    <a:pt x="63" y="30"/>
                  </a:cubicBezTo>
                  <a:lnTo>
                    <a:pt x="63" y="31"/>
                  </a:lnTo>
                  <a:close/>
                  <a:moveTo>
                    <a:pt x="65" y="29"/>
                  </a:moveTo>
                  <a:cubicBezTo>
                    <a:pt x="65" y="30"/>
                    <a:pt x="65" y="30"/>
                    <a:pt x="65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5" y="29"/>
                    <a:pt x="65" y="29"/>
                    <a:pt x="65" y="29"/>
                  </a:cubicBezTo>
                  <a:close/>
                  <a:moveTo>
                    <a:pt x="63" y="32"/>
                  </a:move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lose/>
                  <a:moveTo>
                    <a:pt x="40" y="5"/>
                  </a:moveTo>
                  <a:cubicBezTo>
                    <a:pt x="39" y="5"/>
                    <a:pt x="39" y="5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40" y="5"/>
                    <a:pt x="40" y="5"/>
                    <a:pt x="40" y="5"/>
                  </a:cubicBezTo>
                  <a:close/>
                  <a:moveTo>
                    <a:pt x="59" y="1"/>
                  </a:move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lose/>
                  <a:moveTo>
                    <a:pt x="58" y="3"/>
                  </a:moveTo>
                  <a:cubicBezTo>
                    <a:pt x="59" y="3"/>
                    <a:pt x="59" y="3"/>
                    <a:pt x="59" y="3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2"/>
                    <a:pt x="58" y="2"/>
                    <a:pt x="58" y="2"/>
                  </a:cubicBezTo>
                  <a:lnTo>
                    <a:pt x="58" y="3"/>
                  </a:lnTo>
                  <a:close/>
                  <a:moveTo>
                    <a:pt x="58" y="2"/>
                  </a:moveTo>
                  <a:cubicBezTo>
                    <a:pt x="58" y="2"/>
                    <a:pt x="58" y="2"/>
                    <a:pt x="58" y="2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8" y="1"/>
                    <a:pt x="58" y="1"/>
                    <a:pt x="58" y="1"/>
                  </a:cubicBezTo>
                  <a:lnTo>
                    <a:pt x="58" y="2"/>
                  </a:lnTo>
                  <a:close/>
                  <a:moveTo>
                    <a:pt x="59" y="3"/>
                  </a:moveTo>
                  <a:cubicBezTo>
                    <a:pt x="60" y="3"/>
                    <a:pt x="60" y="3"/>
                    <a:pt x="60" y="3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59" y="2"/>
                    <a:pt x="59" y="2"/>
                    <a:pt x="59" y="2"/>
                  </a:cubicBezTo>
                  <a:lnTo>
                    <a:pt x="59" y="3"/>
                  </a:lnTo>
                  <a:close/>
                  <a:moveTo>
                    <a:pt x="60" y="1"/>
                  </a:moveTo>
                  <a:cubicBezTo>
                    <a:pt x="60" y="1"/>
                    <a:pt x="60" y="1"/>
                    <a:pt x="60" y="1"/>
                  </a:cubicBezTo>
                  <a:cubicBezTo>
                    <a:pt x="60" y="2"/>
                    <a:pt x="60" y="2"/>
                    <a:pt x="60" y="2"/>
                  </a:cubicBezTo>
                  <a:lnTo>
                    <a:pt x="60" y="1"/>
                  </a:lnTo>
                  <a:close/>
                  <a:moveTo>
                    <a:pt x="59" y="2"/>
                  </a:move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2"/>
                    <a:pt x="59" y="2"/>
                    <a:pt x="59" y="2"/>
                  </a:cubicBezTo>
                  <a:close/>
                  <a:moveTo>
                    <a:pt x="58" y="1"/>
                  </a:moveTo>
                  <a:cubicBezTo>
                    <a:pt x="58" y="1"/>
                    <a:pt x="58" y="1"/>
                    <a:pt x="58" y="1"/>
                  </a:cubicBezTo>
                  <a:cubicBezTo>
                    <a:pt x="58" y="0"/>
                    <a:pt x="58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8" y="1"/>
                    <a:pt x="58" y="1"/>
                    <a:pt x="58" y="1"/>
                  </a:cubicBezTo>
                  <a:close/>
                  <a:moveTo>
                    <a:pt x="54" y="2"/>
                  </a:moveTo>
                  <a:cubicBezTo>
                    <a:pt x="55" y="2"/>
                    <a:pt x="55" y="2"/>
                    <a:pt x="55" y="2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4" y="1"/>
                    <a:pt x="54" y="1"/>
                    <a:pt x="54" y="1"/>
                  </a:cubicBezTo>
                  <a:lnTo>
                    <a:pt x="54" y="2"/>
                  </a:lnTo>
                  <a:close/>
                  <a:moveTo>
                    <a:pt x="56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5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1"/>
                    <a:pt x="55" y="1"/>
                    <a:pt x="55" y="1"/>
                  </a:cubicBezTo>
                  <a:lnTo>
                    <a:pt x="56" y="0"/>
                  </a:lnTo>
                  <a:close/>
                  <a:moveTo>
                    <a:pt x="60" y="3"/>
                  </a:moveTo>
                  <a:cubicBezTo>
                    <a:pt x="61" y="2"/>
                    <a:pt x="61" y="2"/>
                    <a:pt x="61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60" y="2"/>
                    <a:pt x="60" y="2"/>
                  </a:cubicBezTo>
                  <a:lnTo>
                    <a:pt x="60" y="3"/>
                  </a:lnTo>
                  <a:close/>
                  <a:moveTo>
                    <a:pt x="55" y="2"/>
                  </a:moveTo>
                  <a:cubicBezTo>
                    <a:pt x="56" y="1"/>
                    <a:pt x="56" y="1"/>
                    <a:pt x="56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5" y="1"/>
                    <a:pt x="55" y="1"/>
                    <a:pt x="55" y="1"/>
                  </a:cubicBezTo>
                  <a:lnTo>
                    <a:pt x="55" y="2"/>
                  </a:lnTo>
                  <a:close/>
                  <a:moveTo>
                    <a:pt x="57" y="2"/>
                  </a:move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7" y="2"/>
                  </a:cubicBezTo>
                  <a:close/>
                  <a:moveTo>
                    <a:pt x="57" y="1"/>
                  </a:moveTo>
                  <a:cubicBezTo>
                    <a:pt x="57" y="1"/>
                    <a:pt x="57" y="1"/>
                    <a:pt x="57" y="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1"/>
                    <a:pt x="56" y="1"/>
                    <a:pt x="56" y="1"/>
                  </a:cubicBezTo>
                  <a:lnTo>
                    <a:pt x="57" y="1"/>
                  </a:lnTo>
                  <a:close/>
                  <a:moveTo>
                    <a:pt x="57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lnTo>
                    <a:pt x="57" y="0"/>
                  </a:lnTo>
                  <a:close/>
                  <a:moveTo>
                    <a:pt x="64" y="7"/>
                  </a:moveTo>
                  <a:cubicBezTo>
                    <a:pt x="65" y="7"/>
                    <a:pt x="65" y="7"/>
                    <a:pt x="65" y="7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4" y="6"/>
                    <a:pt x="64" y="6"/>
                    <a:pt x="64" y="6"/>
                  </a:cubicBezTo>
                  <a:lnTo>
                    <a:pt x="64" y="7"/>
                  </a:lnTo>
                  <a:close/>
                  <a:moveTo>
                    <a:pt x="55" y="1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1"/>
                    <a:pt x="54" y="1"/>
                    <a:pt x="54" y="1"/>
                  </a:cubicBezTo>
                  <a:lnTo>
                    <a:pt x="55" y="1"/>
                  </a:lnTo>
                  <a:close/>
                  <a:moveTo>
                    <a:pt x="60" y="4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0" y="3"/>
                    <a:pt x="60" y="3"/>
                    <a:pt x="60" y="3"/>
                  </a:cubicBezTo>
                  <a:lnTo>
                    <a:pt x="60" y="4"/>
                  </a:lnTo>
                  <a:close/>
                  <a:moveTo>
                    <a:pt x="66" y="6"/>
                  </a:moveTo>
                  <a:cubicBezTo>
                    <a:pt x="65" y="5"/>
                    <a:pt x="65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6"/>
                    <a:pt x="65" y="6"/>
                    <a:pt x="65" y="6"/>
                  </a:cubicBezTo>
                  <a:lnTo>
                    <a:pt x="66" y="6"/>
                  </a:lnTo>
                  <a:close/>
                  <a:moveTo>
                    <a:pt x="64" y="6"/>
                  </a:moveTo>
                  <a:cubicBezTo>
                    <a:pt x="65" y="6"/>
                    <a:pt x="65" y="6"/>
                    <a:pt x="65" y="6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5"/>
                    <a:pt x="64" y="5"/>
                    <a:pt x="64" y="5"/>
                  </a:cubicBezTo>
                  <a:lnTo>
                    <a:pt x="64" y="6"/>
                  </a:lnTo>
                  <a:close/>
                  <a:moveTo>
                    <a:pt x="65" y="7"/>
                  </a:moveTo>
                  <a:cubicBezTo>
                    <a:pt x="66" y="6"/>
                    <a:pt x="66" y="6"/>
                    <a:pt x="66" y="6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65" y="6"/>
                    <a:pt x="65" y="6"/>
                    <a:pt x="65" y="6"/>
                  </a:cubicBezTo>
                  <a:lnTo>
                    <a:pt x="65" y="7"/>
                  </a:lnTo>
                  <a:close/>
                  <a:moveTo>
                    <a:pt x="66" y="8"/>
                  </a:moveTo>
                  <a:cubicBezTo>
                    <a:pt x="66" y="8"/>
                    <a:pt x="66" y="8"/>
                    <a:pt x="66" y="8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6" y="7"/>
                    <a:pt x="66" y="7"/>
                    <a:pt x="66" y="7"/>
                  </a:cubicBezTo>
                  <a:lnTo>
                    <a:pt x="66" y="8"/>
                  </a:lnTo>
                  <a:close/>
                  <a:moveTo>
                    <a:pt x="64" y="5"/>
                  </a:moveTo>
                  <a:cubicBezTo>
                    <a:pt x="65" y="5"/>
                    <a:pt x="65" y="5"/>
                    <a:pt x="65" y="5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4"/>
                    <a:pt x="64" y="4"/>
                    <a:pt x="64" y="4"/>
                  </a:cubicBezTo>
                  <a:lnTo>
                    <a:pt x="64" y="5"/>
                  </a:lnTo>
                  <a:close/>
                  <a:moveTo>
                    <a:pt x="62" y="4"/>
                  </a:moveTo>
                  <a:cubicBezTo>
                    <a:pt x="62" y="4"/>
                    <a:pt x="62" y="4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1" y="4"/>
                    <a:pt x="61" y="4"/>
                    <a:pt x="61" y="4"/>
                  </a:cubicBezTo>
                  <a:lnTo>
                    <a:pt x="62" y="4"/>
                  </a:lnTo>
                  <a:close/>
                  <a:moveTo>
                    <a:pt x="61" y="3"/>
                  </a:moveTo>
                  <a:cubicBezTo>
                    <a:pt x="62" y="3"/>
                    <a:pt x="62" y="3"/>
                    <a:pt x="62" y="3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1" y="3"/>
                    <a:pt x="61" y="3"/>
                    <a:pt x="61" y="3"/>
                  </a:cubicBezTo>
                  <a:close/>
                  <a:moveTo>
                    <a:pt x="41" y="5"/>
                  </a:moveTo>
                  <a:cubicBezTo>
                    <a:pt x="41" y="5"/>
                    <a:pt x="41" y="5"/>
                    <a:pt x="41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lnTo>
                    <a:pt x="41" y="5"/>
                  </a:lnTo>
                  <a:close/>
                  <a:moveTo>
                    <a:pt x="63" y="4"/>
                  </a:moveTo>
                  <a:cubicBezTo>
                    <a:pt x="63" y="4"/>
                    <a:pt x="63" y="4"/>
                    <a:pt x="63" y="4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4"/>
                  </a:lnTo>
                  <a:close/>
                  <a:moveTo>
                    <a:pt x="63" y="5"/>
                  </a:moveTo>
                  <a:cubicBezTo>
                    <a:pt x="64" y="5"/>
                    <a:pt x="64" y="5"/>
                    <a:pt x="64" y="5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lnTo>
                    <a:pt x="63" y="5"/>
                  </a:lnTo>
                  <a:close/>
                  <a:moveTo>
                    <a:pt x="64" y="4"/>
                  </a:moveTo>
                  <a:cubicBezTo>
                    <a:pt x="64" y="4"/>
                    <a:pt x="64" y="4"/>
                    <a:pt x="64" y="4"/>
                  </a:cubicBezTo>
                  <a:cubicBezTo>
                    <a:pt x="64" y="4"/>
                    <a:pt x="64" y="4"/>
                    <a:pt x="64" y="4"/>
                  </a:cubicBezTo>
                  <a:close/>
                  <a:moveTo>
                    <a:pt x="62" y="2"/>
                  </a:moveTo>
                  <a:cubicBezTo>
                    <a:pt x="61" y="2"/>
                    <a:pt x="61" y="2"/>
                    <a:pt x="61" y="2"/>
                  </a:cubicBezTo>
                  <a:cubicBezTo>
                    <a:pt x="61" y="2"/>
                    <a:pt x="61" y="2"/>
                    <a:pt x="61" y="2"/>
                  </a:cubicBezTo>
                  <a:lnTo>
                    <a:pt x="62" y="2"/>
                  </a:lnTo>
                  <a:close/>
                  <a:moveTo>
                    <a:pt x="45" y="3"/>
                  </a:moveTo>
                  <a:cubicBezTo>
                    <a:pt x="46" y="3"/>
                    <a:pt x="46" y="3"/>
                    <a:pt x="46" y="3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5" y="2"/>
                    <a:pt x="45" y="2"/>
                    <a:pt x="45" y="2"/>
                  </a:cubicBezTo>
                  <a:lnTo>
                    <a:pt x="45" y="3"/>
                  </a:lnTo>
                  <a:close/>
                  <a:moveTo>
                    <a:pt x="54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lose/>
                  <a:moveTo>
                    <a:pt x="44" y="2"/>
                  </a:moveTo>
                  <a:cubicBezTo>
                    <a:pt x="44" y="2"/>
                    <a:pt x="44" y="2"/>
                    <a:pt x="44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2"/>
                    <a:pt x="44" y="2"/>
                    <a:pt x="44" y="2"/>
                  </a:cubicBezTo>
                  <a:close/>
                  <a:moveTo>
                    <a:pt x="44" y="3"/>
                  </a:moveTo>
                  <a:cubicBezTo>
                    <a:pt x="45" y="3"/>
                    <a:pt x="45" y="3"/>
                    <a:pt x="45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lose/>
                  <a:moveTo>
                    <a:pt x="47" y="1"/>
                  </a:moveTo>
                  <a:cubicBezTo>
                    <a:pt x="47" y="1"/>
                    <a:pt x="47" y="1"/>
                    <a:pt x="47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2"/>
                    <a:pt x="47" y="2"/>
                    <a:pt x="47" y="2"/>
                  </a:cubicBezTo>
                  <a:lnTo>
                    <a:pt x="47" y="1"/>
                  </a:lnTo>
                  <a:close/>
                  <a:moveTo>
                    <a:pt x="46" y="2"/>
                  </a:moveTo>
                  <a:cubicBezTo>
                    <a:pt x="46" y="1"/>
                    <a:pt x="46" y="1"/>
                    <a:pt x="46" y="1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6" y="2"/>
                    <a:pt x="46" y="2"/>
                    <a:pt x="46" y="2"/>
                  </a:cubicBezTo>
                  <a:close/>
                  <a:moveTo>
                    <a:pt x="46" y="3"/>
                  </a:moveTo>
                  <a:cubicBezTo>
                    <a:pt x="47" y="3"/>
                    <a:pt x="47" y="3"/>
                    <a:pt x="47" y="3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lnTo>
                    <a:pt x="46" y="3"/>
                  </a:lnTo>
                  <a:close/>
                  <a:moveTo>
                    <a:pt x="41" y="5"/>
                  </a:moveTo>
                  <a:cubicBezTo>
                    <a:pt x="42" y="5"/>
                    <a:pt x="42" y="5"/>
                    <a:pt x="42" y="5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5"/>
                    <a:pt x="41" y="5"/>
                    <a:pt x="41" y="5"/>
                  </a:cubicBezTo>
                  <a:close/>
                  <a:moveTo>
                    <a:pt x="43" y="4"/>
                  </a:moveTo>
                  <a:cubicBezTo>
                    <a:pt x="42" y="3"/>
                    <a:pt x="42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4"/>
                    <a:pt x="42" y="4"/>
                    <a:pt x="42" y="4"/>
                  </a:cubicBezTo>
                  <a:lnTo>
                    <a:pt x="43" y="4"/>
                  </a:lnTo>
                  <a:close/>
                  <a:moveTo>
                    <a:pt x="43" y="4"/>
                  </a:moveTo>
                  <a:cubicBezTo>
                    <a:pt x="44" y="3"/>
                    <a:pt x="44" y="3"/>
                    <a:pt x="44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lnTo>
                    <a:pt x="43" y="4"/>
                  </a:lnTo>
                  <a:close/>
                  <a:moveTo>
                    <a:pt x="42" y="4"/>
                  </a:moveTo>
                  <a:cubicBezTo>
                    <a:pt x="41" y="3"/>
                    <a:pt x="41" y="3"/>
                    <a:pt x="41" y="3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lnTo>
                    <a:pt x="42" y="4"/>
                  </a:lnTo>
                  <a:close/>
                  <a:moveTo>
                    <a:pt x="47" y="3"/>
                  </a:moveTo>
                  <a:cubicBezTo>
                    <a:pt x="48" y="2"/>
                    <a:pt x="48" y="2"/>
                    <a:pt x="48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7" y="2"/>
                    <a:pt x="47" y="2"/>
                    <a:pt x="47" y="2"/>
                  </a:cubicBezTo>
                  <a:lnTo>
                    <a:pt x="47" y="3"/>
                  </a:lnTo>
                  <a:close/>
                  <a:moveTo>
                    <a:pt x="42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2" y="4"/>
                    <a:pt x="42" y="4"/>
                    <a:pt x="42" y="4"/>
                  </a:cubicBezTo>
                  <a:lnTo>
                    <a:pt x="42" y="5"/>
                  </a:lnTo>
                  <a:close/>
                  <a:moveTo>
                    <a:pt x="43" y="2"/>
                  </a:moveTo>
                  <a:cubicBezTo>
                    <a:pt x="43" y="2"/>
                    <a:pt x="43" y="2"/>
                    <a:pt x="43" y="2"/>
                  </a:cubicBezTo>
                  <a:cubicBezTo>
                    <a:pt x="43" y="2"/>
                    <a:pt x="43" y="2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lnTo>
                    <a:pt x="43" y="2"/>
                  </a:lnTo>
                  <a:close/>
                  <a:moveTo>
                    <a:pt x="45" y="2"/>
                  </a:move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2"/>
                    <a:pt x="45" y="2"/>
                    <a:pt x="45" y="2"/>
                  </a:cubicBezTo>
                  <a:close/>
                  <a:moveTo>
                    <a:pt x="54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lnTo>
                    <a:pt x="54" y="0"/>
                  </a:lnTo>
                  <a:close/>
                  <a:moveTo>
                    <a:pt x="52" y="1"/>
                  </a:moveTo>
                  <a:cubicBezTo>
                    <a:pt x="53" y="1"/>
                    <a:pt x="53" y="1"/>
                    <a:pt x="53" y="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2" y="1"/>
                    <a:pt x="52" y="1"/>
                    <a:pt x="52" y="1"/>
                  </a:cubicBezTo>
                  <a:close/>
                  <a:moveTo>
                    <a:pt x="53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lnTo>
                    <a:pt x="53" y="0"/>
                  </a:lnTo>
                  <a:close/>
                  <a:moveTo>
                    <a:pt x="53" y="2"/>
                  </a:moveTo>
                  <a:cubicBezTo>
                    <a:pt x="54" y="2"/>
                    <a:pt x="54" y="2"/>
                    <a:pt x="54" y="2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3" y="1"/>
                    <a:pt x="53" y="1"/>
                    <a:pt x="53" y="1"/>
                  </a:cubicBezTo>
                  <a:lnTo>
                    <a:pt x="53" y="2"/>
                  </a:lnTo>
                  <a:close/>
                  <a:moveTo>
                    <a:pt x="48" y="1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lose/>
                  <a:moveTo>
                    <a:pt x="53" y="1"/>
                  </a:moveTo>
                  <a:cubicBezTo>
                    <a:pt x="54" y="1"/>
                    <a:pt x="54" y="1"/>
                    <a:pt x="54" y="1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3" y="0"/>
                    <a:pt x="53" y="0"/>
                    <a:pt x="53" y="0"/>
                  </a:cubicBezTo>
                  <a:lnTo>
                    <a:pt x="53" y="1"/>
                  </a:lnTo>
                  <a:close/>
                  <a:moveTo>
                    <a:pt x="46" y="28"/>
                  </a:move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8"/>
                    <a:pt x="46" y="28"/>
                    <a:pt x="46" y="28"/>
                  </a:cubicBezTo>
                  <a:close/>
                  <a:moveTo>
                    <a:pt x="49" y="1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1"/>
                    <a:pt x="49" y="1"/>
                    <a:pt x="49" y="1"/>
                  </a:cubicBezTo>
                  <a:close/>
                  <a:moveTo>
                    <a:pt x="48" y="2"/>
                  </a:moveTo>
                  <a:cubicBezTo>
                    <a:pt x="49" y="2"/>
                    <a:pt x="49" y="2"/>
                    <a:pt x="49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8" y="2"/>
                    <a:pt x="48" y="2"/>
                    <a:pt x="48" y="2"/>
                  </a:cubicBezTo>
                  <a:close/>
                  <a:moveTo>
                    <a:pt x="49" y="2"/>
                  </a:moveTo>
                  <a:cubicBezTo>
                    <a:pt x="50" y="2"/>
                    <a:pt x="50" y="2"/>
                    <a:pt x="50" y="2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49" y="1"/>
                    <a:pt x="49" y="1"/>
                    <a:pt x="49" y="1"/>
                  </a:cubicBezTo>
                  <a:lnTo>
                    <a:pt x="49" y="2"/>
                  </a:lnTo>
                  <a:close/>
                  <a:moveTo>
                    <a:pt x="50" y="2"/>
                  </a:moveTo>
                  <a:cubicBezTo>
                    <a:pt x="51" y="2"/>
                    <a:pt x="51" y="2"/>
                    <a:pt x="51" y="2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0" y="1"/>
                    <a:pt x="50" y="1"/>
                    <a:pt x="50" y="1"/>
                  </a:cubicBezTo>
                  <a:lnTo>
                    <a:pt x="50" y="2"/>
                  </a:lnTo>
                  <a:close/>
                  <a:moveTo>
                    <a:pt x="50" y="1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1"/>
                    <a:pt x="50" y="1"/>
                    <a:pt x="50" y="1"/>
                  </a:cubicBezTo>
                  <a:close/>
                  <a:moveTo>
                    <a:pt x="52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1"/>
                    <a:pt x="51" y="1"/>
                    <a:pt x="51" y="1"/>
                  </a:cubicBezTo>
                  <a:lnTo>
                    <a:pt x="52" y="0"/>
                  </a:lnTo>
                  <a:close/>
                  <a:moveTo>
                    <a:pt x="51" y="2"/>
                  </a:moveTo>
                  <a:cubicBezTo>
                    <a:pt x="52" y="1"/>
                    <a:pt x="52" y="1"/>
                    <a:pt x="52" y="1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1" y="1"/>
                    <a:pt x="51" y="1"/>
                    <a:pt x="51" y="1"/>
                  </a:cubicBezTo>
                  <a:lnTo>
                    <a:pt x="51" y="2"/>
                  </a:lnTo>
                  <a:close/>
                  <a:moveTo>
                    <a:pt x="54" y="6"/>
                  </a:move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5"/>
                    <a:pt x="55" y="5"/>
                    <a:pt x="55" y="5"/>
                  </a:cubicBezTo>
                  <a:lnTo>
                    <a:pt x="54" y="6"/>
                  </a:lnTo>
                  <a:close/>
                  <a:moveTo>
                    <a:pt x="54" y="4"/>
                  </a:moveTo>
                  <a:cubicBezTo>
                    <a:pt x="54" y="5"/>
                    <a:pt x="54" y="5"/>
                    <a:pt x="54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4"/>
                    <a:pt x="55" y="4"/>
                    <a:pt x="55" y="4"/>
                  </a:cubicBezTo>
                  <a:lnTo>
                    <a:pt x="54" y="4"/>
                  </a:lnTo>
                  <a:close/>
                  <a:moveTo>
                    <a:pt x="53" y="6"/>
                  </a:moveTo>
                  <a:cubicBezTo>
                    <a:pt x="53" y="6"/>
                    <a:pt x="53" y="6"/>
                    <a:pt x="53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lnTo>
                    <a:pt x="53" y="6"/>
                  </a:lnTo>
                  <a:close/>
                  <a:moveTo>
                    <a:pt x="55" y="5"/>
                  </a:moveTo>
                  <a:cubicBezTo>
                    <a:pt x="55" y="6"/>
                    <a:pt x="55" y="6"/>
                    <a:pt x="55" y="6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6" y="5"/>
                    <a:pt x="56" y="5"/>
                    <a:pt x="56" y="5"/>
                  </a:cubicBezTo>
                  <a:lnTo>
                    <a:pt x="55" y="5"/>
                  </a:lnTo>
                  <a:close/>
                  <a:moveTo>
                    <a:pt x="56" y="6"/>
                  </a:moveTo>
                  <a:cubicBezTo>
                    <a:pt x="56" y="7"/>
                    <a:pt x="56" y="7"/>
                    <a:pt x="56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6" y="6"/>
                    <a:pt x="56" y="6"/>
                    <a:pt x="56" y="6"/>
                  </a:cubicBezTo>
                  <a:close/>
                  <a:moveTo>
                    <a:pt x="53" y="5"/>
                  </a:moveTo>
                  <a:cubicBezTo>
                    <a:pt x="53" y="5"/>
                    <a:pt x="53" y="5"/>
                    <a:pt x="53" y="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5"/>
                    <a:pt x="54" y="5"/>
                    <a:pt x="54" y="5"/>
                  </a:cubicBezTo>
                  <a:lnTo>
                    <a:pt x="53" y="5"/>
                  </a:lnTo>
                  <a:close/>
                  <a:moveTo>
                    <a:pt x="55" y="4"/>
                  </a:moveTo>
                  <a:cubicBezTo>
                    <a:pt x="55" y="5"/>
                    <a:pt x="55" y="5"/>
                    <a:pt x="55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4"/>
                    <a:pt x="56" y="4"/>
                    <a:pt x="56" y="4"/>
                  </a:cubicBezTo>
                  <a:lnTo>
                    <a:pt x="55" y="4"/>
                  </a:lnTo>
                  <a:close/>
                  <a:moveTo>
                    <a:pt x="56" y="5"/>
                  </a:moveTo>
                  <a:cubicBezTo>
                    <a:pt x="57" y="6"/>
                    <a:pt x="57" y="6"/>
                    <a:pt x="57" y="6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lnTo>
                    <a:pt x="56" y="5"/>
                  </a:lnTo>
                  <a:close/>
                  <a:moveTo>
                    <a:pt x="51" y="5"/>
                  </a:moveTo>
                  <a:cubicBezTo>
                    <a:pt x="51" y="6"/>
                    <a:pt x="51" y="6"/>
                    <a:pt x="51" y="6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2" y="5"/>
                    <a:pt x="52" y="5"/>
                    <a:pt x="52" y="5"/>
                  </a:cubicBezTo>
                  <a:lnTo>
                    <a:pt x="51" y="5"/>
                  </a:lnTo>
                  <a:close/>
                  <a:moveTo>
                    <a:pt x="51" y="4"/>
                  </a:moveTo>
                  <a:cubicBezTo>
                    <a:pt x="51" y="5"/>
                    <a:pt x="51" y="5"/>
                    <a:pt x="51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1" y="4"/>
                    <a:pt x="51" y="4"/>
                    <a:pt x="51" y="4"/>
                  </a:cubicBezTo>
                  <a:close/>
                  <a:moveTo>
                    <a:pt x="50" y="6"/>
                  </a:moveTo>
                  <a:cubicBezTo>
                    <a:pt x="50" y="6"/>
                    <a:pt x="50" y="6"/>
                    <a:pt x="50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1" y="5"/>
                    <a:pt x="51" y="5"/>
                    <a:pt x="51" y="5"/>
                  </a:cubicBezTo>
                  <a:lnTo>
                    <a:pt x="50" y="6"/>
                  </a:lnTo>
                  <a:close/>
                  <a:moveTo>
                    <a:pt x="52" y="4"/>
                  </a:moveTo>
                  <a:cubicBezTo>
                    <a:pt x="52" y="5"/>
                    <a:pt x="52" y="5"/>
                    <a:pt x="52" y="5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2" y="4"/>
                    <a:pt x="52" y="4"/>
                    <a:pt x="52" y="4"/>
                  </a:cubicBezTo>
                  <a:close/>
                  <a:moveTo>
                    <a:pt x="63" y="9"/>
                  </a:moveTo>
                  <a:cubicBezTo>
                    <a:pt x="63" y="9"/>
                    <a:pt x="63" y="9"/>
                    <a:pt x="63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3" y="9"/>
                    <a:pt x="63" y="9"/>
                    <a:pt x="63" y="9"/>
                  </a:cubicBezTo>
                  <a:close/>
                  <a:moveTo>
                    <a:pt x="52" y="5"/>
                  </a:moveTo>
                  <a:cubicBezTo>
                    <a:pt x="52" y="6"/>
                    <a:pt x="52" y="6"/>
                    <a:pt x="52" y="6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5"/>
                    <a:pt x="53" y="5"/>
                    <a:pt x="53" y="5"/>
                  </a:cubicBezTo>
                  <a:lnTo>
                    <a:pt x="52" y="5"/>
                  </a:lnTo>
                  <a:close/>
                  <a:moveTo>
                    <a:pt x="52" y="6"/>
                  </a:moveTo>
                  <a:cubicBezTo>
                    <a:pt x="52" y="7"/>
                    <a:pt x="52" y="7"/>
                    <a:pt x="52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lnTo>
                    <a:pt x="52" y="6"/>
                  </a:lnTo>
                  <a:close/>
                  <a:moveTo>
                    <a:pt x="60" y="8"/>
                  </a:move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8"/>
                    <a:pt x="61" y="8"/>
                    <a:pt x="61" y="8"/>
                  </a:cubicBezTo>
                  <a:lnTo>
                    <a:pt x="60" y="8"/>
                  </a:lnTo>
                  <a:close/>
                  <a:moveTo>
                    <a:pt x="60" y="7"/>
                  </a:moveTo>
                  <a:cubicBezTo>
                    <a:pt x="60" y="8"/>
                    <a:pt x="60" y="8"/>
                    <a:pt x="60" y="8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7"/>
                    <a:pt x="61" y="7"/>
                    <a:pt x="61" y="7"/>
                  </a:cubicBezTo>
                  <a:lnTo>
                    <a:pt x="60" y="7"/>
                  </a:lnTo>
                  <a:close/>
                  <a:moveTo>
                    <a:pt x="61" y="7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7"/>
                    <a:pt x="62" y="7"/>
                    <a:pt x="62" y="7"/>
                  </a:cubicBezTo>
                  <a:lnTo>
                    <a:pt x="61" y="7"/>
                  </a:lnTo>
                  <a:close/>
                  <a:moveTo>
                    <a:pt x="61" y="8"/>
                  </a:moveTo>
                  <a:cubicBezTo>
                    <a:pt x="62" y="9"/>
                    <a:pt x="62" y="9"/>
                    <a:pt x="62" y="9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2" y="8"/>
                    <a:pt x="62" y="8"/>
                    <a:pt x="62" y="8"/>
                  </a:cubicBezTo>
                  <a:lnTo>
                    <a:pt x="61" y="8"/>
                  </a:lnTo>
                  <a:close/>
                  <a:moveTo>
                    <a:pt x="63" y="8"/>
                  </a:moveTo>
                  <a:cubicBezTo>
                    <a:pt x="63" y="8"/>
                    <a:pt x="63" y="8"/>
                    <a:pt x="63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8"/>
                    <a:pt x="63" y="8"/>
                    <a:pt x="63" y="8"/>
                  </a:cubicBezTo>
                  <a:close/>
                  <a:moveTo>
                    <a:pt x="60" y="6"/>
                  </a:moveTo>
                  <a:cubicBezTo>
                    <a:pt x="60" y="7"/>
                    <a:pt x="60" y="7"/>
                    <a:pt x="60" y="7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6"/>
                    <a:pt x="61" y="6"/>
                    <a:pt x="61" y="6"/>
                  </a:cubicBezTo>
                  <a:lnTo>
                    <a:pt x="60" y="6"/>
                  </a:lnTo>
                  <a:close/>
                  <a:moveTo>
                    <a:pt x="57" y="6"/>
                  </a:moveTo>
                  <a:cubicBezTo>
                    <a:pt x="57" y="7"/>
                    <a:pt x="57" y="7"/>
                    <a:pt x="57" y="7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6"/>
                    <a:pt x="57" y="6"/>
                    <a:pt x="57" y="6"/>
                  </a:cubicBezTo>
                  <a:close/>
                  <a:moveTo>
                    <a:pt x="62" y="9"/>
                  </a:moveTo>
                  <a:cubicBezTo>
                    <a:pt x="62" y="10"/>
                    <a:pt x="62" y="10"/>
                    <a:pt x="62" y="1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2" y="9"/>
                    <a:pt x="62" y="9"/>
                    <a:pt x="62" y="9"/>
                  </a:cubicBezTo>
                  <a:close/>
                  <a:moveTo>
                    <a:pt x="58" y="6"/>
                  </a:moveTo>
                  <a:cubicBezTo>
                    <a:pt x="58" y="6"/>
                    <a:pt x="58" y="6"/>
                    <a:pt x="58" y="6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58" y="6"/>
                    <a:pt x="58" y="6"/>
                    <a:pt x="58" y="6"/>
                  </a:cubicBezTo>
                  <a:close/>
                  <a:moveTo>
                    <a:pt x="57" y="7"/>
                  </a:moveTo>
                  <a:cubicBezTo>
                    <a:pt x="57" y="8"/>
                    <a:pt x="57" y="8"/>
                    <a:pt x="57" y="8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8" y="7"/>
                    <a:pt x="58" y="7"/>
                    <a:pt x="58" y="7"/>
                  </a:cubicBezTo>
                  <a:lnTo>
                    <a:pt x="57" y="7"/>
                  </a:lnTo>
                  <a:close/>
                  <a:moveTo>
                    <a:pt x="59" y="8"/>
                  </a:moveTo>
                  <a:cubicBezTo>
                    <a:pt x="59" y="8"/>
                    <a:pt x="59" y="8"/>
                    <a:pt x="59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7"/>
                    <a:pt x="60" y="7"/>
                    <a:pt x="60" y="7"/>
                  </a:cubicBezTo>
                  <a:lnTo>
                    <a:pt x="59" y="8"/>
                  </a:lnTo>
                  <a:close/>
                  <a:moveTo>
                    <a:pt x="58" y="7"/>
                  </a:moveTo>
                  <a:cubicBezTo>
                    <a:pt x="58" y="7"/>
                    <a:pt x="58" y="7"/>
                    <a:pt x="58" y="7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9" y="7"/>
                    <a:pt x="59" y="7"/>
                    <a:pt x="59" y="7"/>
                  </a:cubicBezTo>
                  <a:lnTo>
                    <a:pt x="58" y="7"/>
                  </a:lnTo>
                  <a:close/>
                  <a:moveTo>
                    <a:pt x="59" y="6"/>
                  </a:move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5"/>
                    <a:pt x="59" y="5"/>
                    <a:pt x="59" y="5"/>
                  </a:cubicBezTo>
                  <a:lnTo>
                    <a:pt x="59" y="6"/>
                  </a:lnTo>
                  <a:close/>
                  <a:moveTo>
                    <a:pt x="59" y="7"/>
                  </a:moveTo>
                  <a:cubicBezTo>
                    <a:pt x="59" y="7"/>
                    <a:pt x="59" y="7"/>
                    <a:pt x="59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6"/>
                    <a:pt x="60" y="6"/>
                    <a:pt x="60" y="6"/>
                  </a:cubicBezTo>
                  <a:lnTo>
                    <a:pt x="59" y="7"/>
                  </a:lnTo>
                  <a:close/>
                  <a:moveTo>
                    <a:pt x="50" y="4"/>
                  </a:moveTo>
                  <a:cubicBezTo>
                    <a:pt x="50" y="5"/>
                    <a:pt x="50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4"/>
                    <a:pt x="50" y="4"/>
                    <a:pt x="50" y="4"/>
                  </a:cubicBezTo>
                  <a:close/>
                  <a:moveTo>
                    <a:pt x="40" y="8"/>
                  </a:moveTo>
                  <a:cubicBezTo>
                    <a:pt x="40" y="9"/>
                    <a:pt x="40" y="9"/>
                    <a:pt x="40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0" y="8"/>
                    <a:pt x="40" y="8"/>
                    <a:pt x="40" y="8"/>
                  </a:cubicBezTo>
                  <a:close/>
                  <a:moveTo>
                    <a:pt x="39" y="9"/>
                  </a:move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9"/>
                    <a:pt x="40" y="9"/>
                    <a:pt x="40" y="9"/>
                  </a:cubicBezTo>
                  <a:lnTo>
                    <a:pt x="39" y="9"/>
                  </a:lnTo>
                  <a:close/>
                  <a:moveTo>
                    <a:pt x="42" y="8"/>
                  </a:moveTo>
                  <a:cubicBezTo>
                    <a:pt x="42" y="8"/>
                    <a:pt x="42" y="8"/>
                    <a:pt x="42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2" y="7"/>
                    <a:pt x="42" y="7"/>
                    <a:pt x="42" y="7"/>
                  </a:cubicBezTo>
                  <a:lnTo>
                    <a:pt x="42" y="8"/>
                  </a:lnTo>
                  <a:close/>
                  <a:moveTo>
                    <a:pt x="41" y="8"/>
                  </a:moveTo>
                  <a:cubicBezTo>
                    <a:pt x="41" y="8"/>
                    <a:pt x="41" y="8"/>
                    <a:pt x="41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1" y="8"/>
                    <a:pt x="41" y="8"/>
                  </a:cubicBezTo>
                  <a:close/>
                  <a:moveTo>
                    <a:pt x="41" y="9"/>
                  </a:moveTo>
                  <a:cubicBezTo>
                    <a:pt x="41" y="9"/>
                    <a:pt x="41" y="9"/>
                    <a:pt x="41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lnTo>
                    <a:pt x="41" y="9"/>
                  </a:lnTo>
                  <a:close/>
                  <a:moveTo>
                    <a:pt x="37" y="12"/>
                  </a:moveTo>
                  <a:cubicBezTo>
                    <a:pt x="38" y="13"/>
                    <a:pt x="38" y="13"/>
                    <a:pt x="38" y="13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lnTo>
                    <a:pt x="37" y="12"/>
                  </a:lnTo>
                  <a:close/>
                  <a:moveTo>
                    <a:pt x="49" y="6"/>
                  </a:moveTo>
                  <a:cubicBezTo>
                    <a:pt x="49" y="6"/>
                    <a:pt x="49" y="6"/>
                    <a:pt x="49" y="6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0" y="6"/>
                    <a:pt x="50" y="6"/>
                    <a:pt x="50" y="6"/>
                  </a:cubicBezTo>
                  <a:lnTo>
                    <a:pt x="49" y="6"/>
                  </a:lnTo>
                  <a:close/>
                  <a:moveTo>
                    <a:pt x="38" y="11"/>
                  </a:moveTo>
                  <a:cubicBezTo>
                    <a:pt x="38" y="11"/>
                    <a:pt x="38" y="11"/>
                    <a:pt x="38" y="11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10"/>
                    <a:pt x="39" y="10"/>
                    <a:pt x="39" y="10"/>
                  </a:cubicBezTo>
                  <a:lnTo>
                    <a:pt x="38" y="11"/>
                  </a:lnTo>
                  <a:close/>
                  <a:moveTo>
                    <a:pt x="36" y="18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lose/>
                  <a:moveTo>
                    <a:pt x="37" y="11"/>
                  </a:moveTo>
                  <a:cubicBezTo>
                    <a:pt x="37" y="12"/>
                    <a:pt x="37" y="12"/>
                    <a:pt x="37" y="12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11"/>
                    <a:pt x="38" y="11"/>
                    <a:pt x="38" y="11"/>
                  </a:cubicBezTo>
                  <a:lnTo>
                    <a:pt x="37" y="11"/>
                  </a:lnTo>
                  <a:close/>
                  <a:moveTo>
                    <a:pt x="36" y="17"/>
                  </a:moveTo>
                  <a:cubicBezTo>
                    <a:pt x="36" y="17"/>
                    <a:pt x="36" y="17"/>
                    <a:pt x="36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5" y="17"/>
                    <a:pt x="35" y="17"/>
                    <a:pt x="35" y="17"/>
                  </a:cubicBezTo>
                  <a:lnTo>
                    <a:pt x="36" y="17"/>
                  </a:lnTo>
                  <a:close/>
                  <a:moveTo>
                    <a:pt x="37" y="19"/>
                  </a:moveTo>
                  <a:cubicBezTo>
                    <a:pt x="37" y="19"/>
                    <a:pt x="37" y="19"/>
                    <a:pt x="37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6" y="19"/>
                    <a:pt x="36" y="19"/>
                    <a:pt x="36" y="19"/>
                  </a:cubicBezTo>
                  <a:lnTo>
                    <a:pt x="37" y="19"/>
                  </a:lnTo>
                  <a:close/>
                  <a:moveTo>
                    <a:pt x="36" y="12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2"/>
                    <a:pt x="37" y="12"/>
                    <a:pt x="37" y="12"/>
                  </a:cubicBezTo>
                  <a:lnTo>
                    <a:pt x="36" y="12"/>
                  </a:lnTo>
                  <a:close/>
                  <a:moveTo>
                    <a:pt x="36" y="15"/>
                  </a:moveTo>
                  <a:cubicBezTo>
                    <a:pt x="37" y="15"/>
                    <a:pt x="37" y="15"/>
                    <a:pt x="37" y="15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6" y="14"/>
                    <a:pt x="36" y="14"/>
                    <a:pt x="36" y="14"/>
                  </a:cubicBezTo>
                  <a:lnTo>
                    <a:pt x="36" y="15"/>
                  </a:lnTo>
                  <a:close/>
                  <a:moveTo>
                    <a:pt x="40" y="9"/>
                  </a:moveTo>
                  <a:cubicBezTo>
                    <a:pt x="40" y="10"/>
                    <a:pt x="40" y="10"/>
                    <a:pt x="40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9"/>
                    <a:pt x="41" y="9"/>
                    <a:pt x="41" y="9"/>
                  </a:cubicBezTo>
                  <a:lnTo>
                    <a:pt x="40" y="9"/>
                  </a:lnTo>
                  <a:close/>
                  <a:moveTo>
                    <a:pt x="47" y="6"/>
                  </a:moveTo>
                  <a:cubicBezTo>
                    <a:pt x="47" y="7"/>
                    <a:pt x="47" y="7"/>
                    <a:pt x="47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6"/>
                    <a:pt x="48" y="6"/>
                    <a:pt x="48" y="6"/>
                  </a:cubicBezTo>
                  <a:lnTo>
                    <a:pt x="47" y="6"/>
                  </a:lnTo>
                  <a:close/>
                  <a:moveTo>
                    <a:pt x="46" y="7"/>
                  </a:moveTo>
                  <a:cubicBezTo>
                    <a:pt x="46" y="7"/>
                    <a:pt x="46" y="7"/>
                    <a:pt x="46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6" y="6"/>
                    <a:pt x="46" y="6"/>
                    <a:pt x="46" y="6"/>
                  </a:cubicBezTo>
                  <a:lnTo>
                    <a:pt x="46" y="7"/>
                  </a:lnTo>
                  <a:close/>
                  <a:moveTo>
                    <a:pt x="47" y="5"/>
                  </a:moveTo>
                  <a:cubicBezTo>
                    <a:pt x="47" y="6"/>
                    <a:pt x="47" y="6"/>
                    <a:pt x="47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5"/>
                    <a:pt x="47" y="5"/>
                    <a:pt x="47" y="5"/>
                  </a:cubicBezTo>
                  <a:close/>
                  <a:moveTo>
                    <a:pt x="48" y="5"/>
                  </a:moveTo>
                  <a:cubicBezTo>
                    <a:pt x="48" y="6"/>
                    <a:pt x="48" y="6"/>
                    <a:pt x="48" y="6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lose/>
                  <a:moveTo>
                    <a:pt x="49" y="5"/>
                  </a:moveTo>
                  <a:cubicBezTo>
                    <a:pt x="49" y="5"/>
                    <a:pt x="49" y="5"/>
                    <a:pt x="49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5"/>
                    <a:pt x="49" y="5"/>
                    <a:pt x="49" y="5"/>
                  </a:cubicBezTo>
                  <a:close/>
                  <a:moveTo>
                    <a:pt x="48" y="6"/>
                  </a:moveTo>
                  <a:cubicBezTo>
                    <a:pt x="48" y="7"/>
                    <a:pt x="48" y="7"/>
                    <a:pt x="48" y="7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9" y="6"/>
                    <a:pt x="49" y="6"/>
                    <a:pt x="49" y="6"/>
                  </a:cubicBezTo>
                  <a:lnTo>
                    <a:pt x="48" y="6"/>
                  </a:lnTo>
                  <a:close/>
                  <a:moveTo>
                    <a:pt x="45" y="6"/>
                  </a:moveTo>
                  <a:cubicBezTo>
                    <a:pt x="45" y="6"/>
                    <a:pt x="45" y="6"/>
                    <a:pt x="45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5" y="6"/>
                    <a:pt x="45" y="6"/>
                    <a:pt x="45" y="6"/>
                  </a:cubicBezTo>
                  <a:close/>
                  <a:moveTo>
                    <a:pt x="44" y="6"/>
                  </a:moveTo>
                  <a:cubicBezTo>
                    <a:pt x="44" y="7"/>
                    <a:pt x="44" y="7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6"/>
                    <a:pt x="44" y="6"/>
                    <a:pt x="44" y="6"/>
                  </a:cubicBezTo>
                  <a:close/>
                  <a:moveTo>
                    <a:pt x="43" y="7"/>
                  </a:moveTo>
                  <a:cubicBezTo>
                    <a:pt x="43" y="8"/>
                    <a:pt x="43" y="8"/>
                    <a:pt x="43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3" y="7"/>
                    <a:pt x="43" y="7"/>
                    <a:pt x="43" y="7"/>
                  </a:cubicBezTo>
                  <a:close/>
                  <a:moveTo>
                    <a:pt x="46" y="6"/>
                  </a:moveTo>
                  <a:cubicBezTo>
                    <a:pt x="46" y="6"/>
                    <a:pt x="46" y="6"/>
                    <a:pt x="46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5"/>
                    <a:pt x="46" y="5"/>
                    <a:pt x="46" y="5"/>
                  </a:cubicBezTo>
                  <a:lnTo>
                    <a:pt x="46" y="6"/>
                  </a:lnTo>
                  <a:close/>
                  <a:moveTo>
                    <a:pt x="44" y="7"/>
                  </a:moveTo>
                  <a:cubicBezTo>
                    <a:pt x="44" y="8"/>
                    <a:pt x="44" y="8"/>
                    <a:pt x="44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4" y="7"/>
                    <a:pt x="44" y="7"/>
                    <a:pt x="44" y="7"/>
                  </a:cubicBezTo>
                  <a:close/>
                  <a:moveTo>
                    <a:pt x="43" y="6"/>
                  </a:moveTo>
                  <a:cubicBezTo>
                    <a:pt x="43" y="7"/>
                    <a:pt x="43" y="7"/>
                    <a:pt x="43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6"/>
                    <a:pt x="43" y="6"/>
                    <a:pt x="43" y="6"/>
                  </a:cubicBezTo>
                  <a:close/>
                  <a:moveTo>
                    <a:pt x="45" y="7"/>
                  </a:moveTo>
                  <a:cubicBezTo>
                    <a:pt x="45" y="7"/>
                    <a:pt x="45" y="7"/>
                    <a:pt x="45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5" y="7"/>
                    <a:pt x="45" y="7"/>
                    <a:pt x="45" y="7"/>
                  </a:cubicBezTo>
                  <a:close/>
                  <a:moveTo>
                    <a:pt x="54" y="28"/>
                  </a:moveTo>
                  <a:cubicBezTo>
                    <a:pt x="54" y="27"/>
                    <a:pt x="54" y="27"/>
                    <a:pt x="54" y="27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3" y="28"/>
                    <a:pt x="53" y="28"/>
                    <a:pt x="53" y="28"/>
                  </a:cubicBezTo>
                  <a:lnTo>
                    <a:pt x="54" y="28"/>
                  </a:lnTo>
                  <a:close/>
                  <a:moveTo>
                    <a:pt x="56" y="26"/>
                  </a:moveTo>
                  <a:cubicBezTo>
                    <a:pt x="56" y="26"/>
                    <a:pt x="56" y="26"/>
                    <a:pt x="56" y="2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55" y="27"/>
                    <a:pt x="55" y="27"/>
                    <a:pt x="55" y="27"/>
                  </a:cubicBezTo>
                  <a:lnTo>
                    <a:pt x="56" y="26"/>
                  </a:lnTo>
                  <a:close/>
                  <a:moveTo>
                    <a:pt x="56" y="27"/>
                  </a:moveTo>
                  <a:cubicBezTo>
                    <a:pt x="56" y="27"/>
                    <a:pt x="56" y="27"/>
                    <a:pt x="56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6" y="28"/>
                    <a:pt x="56" y="28"/>
                    <a:pt x="56" y="28"/>
                  </a:cubicBezTo>
                  <a:lnTo>
                    <a:pt x="56" y="27"/>
                  </a:lnTo>
                  <a:close/>
                  <a:moveTo>
                    <a:pt x="55" y="28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8"/>
                    <a:pt x="54" y="28"/>
                    <a:pt x="54" y="28"/>
                  </a:cubicBezTo>
                  <a:lnTo>
                    <a:pt x="55" y="28"/>
                  </a:lnTo>
                  <a:close/>
                  <a:moveTo>
                    <a:pt x="63" y="10"/>
                  </a:moveTo>
                  <a:cubicBezTo>
                    <a:pt x="63" y="10"/>
                    <a:pt x="63" y="10"/>
                    <a:pt x="63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0"/>
                    <a:pt x="64" y="10"/>
                    <a:pt x="64" y="10"/>
                  </a:cubicBezTo>
                  <a:lnTo>
                    <a:pt x="63" y="10"/>
                  </a:lnTo>
                  <a:close/>
                  <a:moveTo>
                    <a:pt x="53" y="29"/>
                  </a:moveTo>
                  <a:cubicBezTo>
                    <a:pt x="53" y="29"/>
                    <a:pt x="53" y="29"/>
                    <a:pt x="53" y="29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53" y="29"/>
                    <a:pt x="53" y="29"/>
                    <a:pt x="53" y="29"/>
                  </a:cubicBezTo>
                  <a:close/>
                  <a:moveTo>
                    <a:pt x="53" y="31"/>
                  </a:moveTo>
                  <a:cubicBezTo>
                    <a:pt x="52" y="30"/>
                    <a:pt x="52" y="30"/>
                    <a:pt x="52" y="3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31"/>
                    <a:pt x="52" y="31"/>
                    <a:pt x="52" y="31"/>
                  </a:cubicBezTo>
                  <a:lnTo>
                    <a:pt x="53" y="31"/>
                  </a:lnTo>
                  <a:close/>
                  <a:moveTo>
                    <a:pt x="56" y="29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6" y="29"/>
                  </a:cubicBezTo>
                  <a:close/>
                  <a:moveTo>
                    <a:pt x="37" y="20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1"/>
                    <a:pt x="36" y="21"/>
                    <a:pt x="36" y="21"/>
                  </a:cubicBezTo>
                  <a:lnTo>
                    <a:pt x="37" y="20"/>
                  </a:lnTo>
                  <a:close/>
                  <a:moveTo>
                    <a:pt x="58" y="28"/>
                  </a:moveTo>
                  <a:cubicBezTo>
                    <a:pt x="58" y="27"/>
                    <a:pt x="58" y="27"/>
                    <a:pt x="58" y="27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8" y="28"/>
                    <a:pt x="58" y="28"/>
                    <a:pt x="58" y="28"/>
                  </a:cubicBezTo>
                  <a:close/>
                  <a:moveTo>
                    <a:pt x="59" y="27"/>
                  </a:moveTo>
                  <a:cubicBezTo>
                    <a:pt x="59" y="26"/>
                    <a:pt x="59" y="26"/>
                    <a:pt x="59" y="26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9" y="27"/>
                    <a:pt x="59" y="27"/>
                    <a:pt x="59" y="27"/>
                  </a:cubicBezTo>
                  <a:close/>
                  <a:moveTo>
                    <a:pt x="59" y="28"/>
                  </a:move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8"/>
                    <a:pt x="59" y="28"/>
                    <a:pt x="59" y="28"/>
                  </a:cubicBezTo>
                  <a:close/>
                  <a:moveTo>
                    <a:pt x="57" y="27"/>
                  </a:move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7" y="27"/>
                    <a:pt x="57" y="27"/>
                    <a:pt x="57" y="27"/>
                  </a:cubicBezTo>
                  <a:close/>
                  <a:moveTo>
                    <a:pt x="58" y="27"/>
                  </a:moveTo>
                  <a:cubicBezTo>
                    <a:pt x="58" y="26"/>
                    <a:pt x="58" y="26"/>
                    <a:pt x="58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8" y="27"/>
                    <a:pt x="58" y="27"/>
                    <a:pt x="58" y="27"/>
                  </a:cubicBezTo>
                  <a:close/>
                  <a:moveTo>
                    <a:pt x="57" y="28"/>
                  </a:moveTo>
                  <a:cubicBezTo>
                    <a:pt x="57" y="28"/>
                    <a:pt x="57" y="28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lose/>
                  <a:moveTo>
                    <a:pt x="55" y="27"/>
                  </a:moveTo>
                  <a:cubicBezTo>
                    <a:pt x="55" y="26"/>
                    <a:pt x="55" y="26"/>
                    <a:pt x="55" y="26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4" y="27"/>
                    <a:pt x="54" y="27"/>
                    <a:pt x="54" y="27"/>
                  </a:cubicBezTo>
                  <a:lnTo>
                    <a:pt x="55" y="27"/>
                  </a:lnTo>
                  <a:close/>
                  <a:moveTo>
                    <a:pt x="48" y="30"/>
                  </a:moveTo>
                  <a:cubicBezTo>
                    <a:pt x="48" y="29"/>
                    <a:pt x="48" y="29"/>
                    <a:pt x="48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30"/>
                    <a:pt x="47" y="30"/>
                    <a:pt x="47" y="30"/>
                  </a:cubicBezTo>
                  <a:lnTo>
                    <a:pt x="48" y="30"/>
                  </a:lnTo>
                  <a:close/>
                  <a:moveTo>
                    <a:pt x="49" y="28"/>
                  </a:moveTo>
                  <a:cubicBezTo>
                    <a:pt x="49" y="28"/>
                    <a:pt x="49" y="28"/>
                    <a:pt x="49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lnTo>
                    <a:pt x="49" y="28"/>
                  </a:lnTo>
                  <a:close/>
                  <a:moveTo>
                    <a:pt x="48" y="29"/>
                  </a:moveTo>
                  <a:cubicBezTo>
                    <a:pt x="48" y="28"/>
                    <a:pt x="48" y="28"/>
                    <a:pt x="48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7" y="29"/>
                    <a:pt x="47" y="29"/>
                    <a:pt x="47" y="29"/>
                  </a:cubicBezTo>
                  <a:lnTo>
                    <a:pt x="48" y="29"/>
                  </a:lnTo>
                  <a:close/>
                  <a:moveTo>
                    <a:pt x="47" y="29"/>
                  </a:moveTo>
                  <a:cubicBezTo>
                    <a:pt x="47" y="28"/>
                    <a:pt x="47" y="28"/>
                    <a:pt x="47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47" y="29"/>
                  </a:lnTo>
                  <a:close/>
                  <a:moveTo>
                    <a:pt x="52" y="30"/>
                  </a:moveTo>
                  <a:cubicBezTo>
                    <a:pt x="52" y="29"/>
                    <a:pt x="52" y="29"/>
                    <a:pt x="52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30"/>
                    <a:pt x="52" y="30"/>
                    <a:pt x="52" y="30"/>
                  </a:cubicBezTo>
                  <a:close/>
                  <a:moveTo>
                    <a:pt x="47" y="27"/>
                  </a:move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8"/>
                    <a:pt x="47" y="28"/>
                    <a:pt x="47" y="28"/>
                  </a:cubicBezTo>
                  <a:lnTo>
                    <a:pt x="47" y="27"/>
                  </a:lnTo>
                  <a:close/>
                  <a:moveTo>
                    <a:pt x="49" y="29"/>
                  </a:moveTo>
                  <a:cubicBezTo>
                    <a:pt x="49" y="29"/>
                    <a:pt x="49" y="29"/>
                    <a:pt x="49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29"/>
                    <a:pt x="48" y="29"/>
                    <a:pt x="48" y="29"/>
                  </a:cubicBezTo>
                  <a:lnTo>
                    <a:pt x="49" y="29"/>
                  </a:lnTo>
                  <a:close/>
                  <a:moveTo>
                    <a:pt x="50" y="28"/>
                  </a:moveTo>
                  <a:cubicBezTo>
                    <a:pt x="50" y="27"/>
                    <a:pt x="50" y="27"/>
                    <a:pt x="50" y="27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9" y="28"/>
                    <a:pt x="49" y="28"/>
                    <a:pt x="49" y="28"/>
                  </a:cubicBezTo>
                  <a:lnTo>
                    <a:pt x="50" y="28"/>
                  </a:lnTo>
                  <a:close/>
                  <a:moveTo>
                    <a:pt x="52" y="29"/>
                  </a:moveTo>
                  <a:cubicBezTo>
                    <a:pt x="52" y="28"/>
                    <a:pt x="52" y="28"/>
                    <a:pt x="52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9"/>
                    <a:pt x="51" y="29"/>
                    <a:pt x="51" y="29"/>
                  </a:cubicBezTo>
                  <a:lnTo>
                    <a:pt x="52" y="29"/>
                  </a:lnTo>
                  <a:close/>
                  <a:moveTo>
                    <a:pt x="51" y="29"/>
                  </a:moveTo>
                  <a:cubicBezTo>
                    <a:pt x="51" y="28"/>
                    <a:pt x="51" y="28"/>
                    <a:pt x="51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0" y="29"/>
                    <a:pt x="50" y="29"/>
                    <a:pt x="50" y="29"/>
                  </a:cubicBezTo>
                  <a:lnTo>
                    <a:pt x="51" y="29"/>
                  </a:lnTo>
                  <a:close/>
                  <a:moveTo>
                    <a:pt x="51" y="30"/>
                  </a:moveTo>
                  <a:cubicBezTo>
                    <a:pt x="51" y="29"/>
                    <a:pt x="51" y="29"/>
                    <a:pt x="51" y="29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51" y="30"/>
                    <a:pt x="51" y="30"/>
                    <a:pt x="51" y="30"/>
                  </a:cubicBezTo>
                  <a:close/>
                  <a:moveTo>
                    <a:pt x="50" y="29"/>
                  </a:moveTo>
                  <a:cubicBezTo>
                    <a:pt x="50" y="28"/>
                    <a:pt x="50" y="28"/>
                    <a:pt x="50" y="28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49" y="29"/>
                    <a:pt x="49" y="29"/>
                    <a:pt x="49" y="29"/>
                  </a:cubicBezTo>
                  <a:lnTo>
                    <a:pt x="50" y="29"/>
                  </a:lnTo>
                  <a:close/>
                  <a:moveTo>
                    <a:pt x="50" y="30"/>
                  </a:moveTo>
                  <a:cubicBezTo>
                    <a:pt x="50" y="29"/>
                    <a:pt x="50" y="29"/>
                    <a:pt x="50" y="29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30"/>
                    <a:pt x="50" y="30"/>
                    <a:pt x="50" y="30"/>
                  </a:cubicBezTo>
                  <a:close/>
                  <a:moveTo>
                    <a:pt x="60" y="26"/>
                  </a:moveTo>
                  <a:cubicBezTo>
                    <a:pt x="60" y="26"/>
                    <a:pt x="60" y="26"/>
                    <a:pt x="60" y="26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60" y="27"/>
                    <a:pt x="60" y="27"/>
                    <a:pt x="60" y="27"/>
                  </a:cubicBezTo>
                  <a:lnTo>
                    <a:pt x="60" y="26"/>
                  </a:lnTo>
                  <a:close/>
                  <a:moveTo>
                    <a:pt x="67" y="15"/>
                  </a:moveTo>
                  <a:cubicBezTo>
                    <a:pt x="67" y="16"/>
                    <a:pt x="67" y="16"/>
                    <a:pt x="67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5"/>
                    <a:pt x="67" y="15"/>
                    <a:pt x="67" y="15"/>
                  </a:cubicBezTo>
                  <a:close/>
                  <a:moveTo>
                    <a:pt x="66" y="14"/>
                  </a:moveTo>
                  <a:cubicBezTo>
                    <a:pt x="67" y="15"/>
                    <a:pt x="67" y="15"/>
                    <a:pt x="67" y="15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67" y="14"/>
                    <a:pt x="67" y="14"/>
                    <a:pt x="67" y="14"/>
                  </a:cubicBezTo>
                  <a:lnTo>
                    <a:pt x="66" y="14"/>
                  </a:lnTo>
                  <a:close/>
                  <a:moveTo>
                    <a:pt x="69" y="17"/>
                  </a:moveTo>
                  <a:cubicBezTo>
                    <a:pt x="68" y="17"/>
                    <a:pt x="68" y="17"/>
                    <a:pt x="68" y="17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69" y="18"/>
                    <a:pt x="69" y="18"/>
                    <a:pt x="69" y="18"/>
                  </a:cubicBezTo>
                  <a:lnTo>
                    <a:pt x="69" y="17"/>
                  </a:lnTo>
                  <a:close/>
                  <a:moveTo>
                    <a:pt x="68" y="15"/>
                  </a:moveTo>
                  <a:cubicBezTo>
                    <a:pt x="68" y="16"/>
                    <a:pt x="68" y="16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5"/>
                    <a:pt x="68" y="15"/>
                    <a:pt x="68" y="15"/>
                  </a:cubicBezTo>
                  <a:close/>
                  <a:moveTo>
                    <a:pt x="68" y="16"/>
                  </a:moveTo>
                  <a:cubicBezTo>
                    <a:pt x="68" y="17"/>
                    <a:pt x="68" y="17"/>
                    <a:pt x="68" y="17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6"/>
                    <a:pt x="69" y="16"/>
                    <a:pt x="69" y="16"/>
                  </a:cubicBezTo>
                  <a:lnTo>
                    <a:pt x="68" y="16"/>
                  </a:lnTo>
                  <a:close/>
                  <a:moveTo>
                    <a:pt x="66" y="12"/>
                  </a:moveTo>
                  <a:cubicBezTo>
                    <a:pt x="66" y="13"/>
                    <a:pt x="66" y="13"/>
                    <a:pt x="66" y="1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6" y="12"/>
                    <a:pt x="66" y="12"/>
                    <a:pt x="66" y="12"/>
                  </a:cubicBezTo>
                  <a:close/>
                  <a:moveTo>
                    <a:pt x="67" y="14"/>
                  </a:moveTo>
                  <a:cubicBezTo>
                    <a:pt x="68" y="15"/>
                    <a:pt x="68" y="15"/>
                    <a:pt x="68" y="15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8" y="14"/>
                    <a:pt x="68" y="14"/>
                    <a:pt x="68" y="14"/>
                  </a:cubicBezTo>
                  <a:lnTo>
                    <a:pt x="67" y="14"/>
                  </a:lnTo>
                  <a:close/>
                  <a:moveTo>
                    <a:pt x="66" y="13"/>
                  </a:moveTo>
                  <a:cubicBezTo>
                    <a:pt x="66" y="14"/>
                    <a:pt x="66" y="14"/>
                    <a:pt x="66" y="14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7" y="13"/>
                    <a:pt x="67" y="13"/>
                    <a:pt x="67" y="13"/>
                  </a:cubicBezTo>
                  <a:lnTo>
                    <a:pt x="66" y="13"/>
                  </a:lnTo>
                  <a:close/>
                  <a:moveTo>
                    <a:pt x="64" y="10"/>
                  </a:moveTo>
                  <a:cubicBezTo>
                    <a:pt x="64" y="10"/>
                    <a:pt x="64" y="10"/>
                    <a:pt x="64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9"/>
                    <a:pt x="65" y="9"/>
                    <a:pt x="65" y="9"/>
                  </a:cubicBezTo>
                  <a:lnTo>
                    <a:pt x="64" y="10"/>
                  </a:lnTo>
                  <a:close/>
                  <a:moveTo>
                    <a:pt x="61" y="27"/>
                  </a:move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8"/>
                    <a:pt x="60" y="28"/>
                    <a:pt x="60" y="28"/>
                  </a:cubicBezTo>
                  <a:lnTo>
                    <a:pt x="61" y="27"/>
                  </a:lnTo>
                  <a:close/>
                  <a:moveTo>
                    <a:pt x="63" y="11"/>
                  </a:moveTo>
                  <a:cubicBezTo>
                    <a:pt x="63" y="12"/>
                    <a:pt x="63" y="12"/>
                    <a:pt x="63" y="12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4" y="11"/>
                    <a:pt x="64" y="11"/>
                    <a:pt x="64" y="11"/>
                  </a:cubicBezTo>
                  <a:lnTo>
                    <a:pt x="63" y="11"/>
                  </a:lnTo>
                  <a:close/>
                  <a:moveTo>
                    <a:pt x="64" y="11"/>
                  </a:moveTo>
                  <a:cubicBezTo>
                    <a:pt x="64" y="11"/>
                    <a:pt x="64" y="11"/>
                    <a:pt x="64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10"/>
                    <a:pt x="65" y="10"/>
                    <a:pt x="65" y="10"/>
                  </a:cubicBezTo>
                  <a:lnTo>
                    <a:pt x="64" y="11"/>
                  </a:lnTo>
                  <a:close/>
                  <a:moveTo>
                    <a:pt x="65" y="12"/>
                  </a:moveTo>
                  <a:cubicBezTo>
                    <a:pt x="65" y="12"/>
                    <a:pt x="65" y="12"/>
                    <a:pt x="65" y="12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11"/>
                    <a:pt x="65" y="11"/>
                    <a:pt x="65" y="11"/>
                  </a:cubicBezTo>
                  <a:lnTo>
                    <a:pt x="65" y="12"/>
                  </a:lnTo>
                  <a:close/>
                  <a:moveTo>
                    <a:pt x="65" y="13"/>
                  </a:moveTo>
                  <a:cubicBezTo>
                    <a:pt x="65" y="13"/>
                    <a:pt x="65" y="13"/>
                    <a:pt x="65" y="13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5" y="13"/>
                    <a:pt x="65" y="13"/>
                    <a:pt x="65" y="13"/>
                  </a:cubicBezTo>
                  <a:close/>
                  <a:moveTo>
                    <a:pt x="66" y="11"/>
                  </a:moveTo>
                  <a:cubicBezTo>
                    <a:pt x="66" y="12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1"/>
                    <a:pt x="66" y="11"/>
                    <a:pt x="66" y="11"/>
                  </a:cubicBezTo>
                  <a:close/>
                  <a:moveTo>
                    <a:pt x="63" y="25"/>
                  </a:moveTo>
                  <a:cubicBezTo>
                    <a:pt x="63" y="24"/>
                    <a:pt x="63" y="24"/>
                    <a:pt x="63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5"/>
                    <a:pt x="62" y="25"/>
                    <a:pt x="62" y="25"/>
                  </a:cubicBezTo>
                  <a:lnTo>
                    <a:pt x="63" y="25"/>
                  </a:lnTo>
                  <a:close/>
                  <a:moveTo>
                    <a:pt x="62" y="26"/>
                  </a:moveTo>
                  <a:cubicBezTo>
                    <a:pt x="62" y="25"/>
                    <a:pt x="62" y="25"/>
                    <a:pt x="62" y="25"/>
                  </a:cubicBezTo>
                  <a:cubicBezTo>
                    <a:pt x="62" y="25"/>
                    <a:pt x="62" y="25"/>
                    <a:pt x="62" y="25"/>
                  </a:cubicBezTo>
                  <a:cubicBezTo>
                    <a:pt x="62" y="26"/>
                    <a:pt x="62" y="26"/>
                    <a:pt x="62" y="26"/>
                  </a:cubicBezTo>
                  <a:close/>
                  <a:moveTo>
                    <a:pt x="63" y="26"/>
                  </a:move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6"/>
                    <a:pt x="63" y="26"/>
                    <a:pt x="63" y="26"/>
                  </a:cubicBezTo>
                  <a:close/>
                  <a:moveTo>
                    <a:pt x="64" y="24"/>
                  </a:moveTo>
                  <a:cubicBezTo>
                    <a:pt x="64" y="24"/>
                    <a:pt x="64" y="24"/>
                    <a:pt x="64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5"/>
                    <a:pt x="63" y="25"/>
                    <a:pt x="63" y="25"/>
                  </a:cubicBezTo>
                  <a:lnTo>
                    <a:pt x="64" y="24"/>
                  </a:lnTo>
                  <a:close/>
                  <a:moveTo>
                    <a:pt x="62" y="25"/>
                  </a:moveTo>
                  <a:cubicBezTo>
                    <a:pt x="62" y="24"/>
                    <a:pt x="62" y="24"/>
                    <a:pt x="62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5"/>
                    <a:pt x="61" y="25"/>
                    <a:pt x="61" y="25"/>
                  </a:cubicBezTo>
                  <a:lnTo>
                    <a:pt x="62" y="25"/>
                  </a:lnTo>
                  <a:close/>
                  <a:moveTo>
                    <a:pt x="61" y="26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1" y="26"/>
                    <a:pt x="61" y="26"/>
                    <a:pt x="61" y="26"/>
                  </a:cubicBezTo>
                  <a:close/>
                  <a:moveTo>
                    <a:pt x="65" y="24"/>
                  </a:moveTo>
                  <a:cubicBezTo>
                    <a:pt x="65" y="24"/>
                    <a:pt x="65" y="24"/>
                    <a:pt x="65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lnTo>
                    <a:pt x="65" y="24"/>
                  </a:lnTo>
                  <a:close/>
                  <a:moveTo>
                    <a:pt x="67" y="23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6" y="23"/>
                    <a:pt x="66" y="23"/>
                    <a:pt x="66" y="23"/>
                  </a:cubicBezTo>
                  <a:lnTo>
                    <a:pt x="67" y="23"/>
                  </a:lnTo>
                  <a:close/>
                  <a:moveTo>
                    <a:pt x="68" y="21"/>
                  </a:moveTo>
                  <a:cubicBezTo>
                    <a:pt x="68" y="21"/>
                    <a:pt x="68" y="21"/>
                    <a:pt x="68" y="21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1"/>
                    <a:pt x="67" y="21"/>
                  </a:cubicBezTo>
                  <a:lnTo>
                    <a:pt x="68" y="21"/>
                  </a:lnTo>
                  <a:close/>
                  <a:moveTo>
                    <a:pt x="66" y="24"/>
                  </a:moveTo>
                  <a:cubicBezTo>
                    <a:pt x="66" y="23"/>
                    <a:pt x="66" y="23"/>
                    <a:pt x="66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6" y="24"/>
                    <a:pt x="66" y="24"/>
                    <a:pt x="66" y="24"/>
                  </a:cubicBezTo>
                  <a:close/>
                  <a:moveTo>
                    <a:pt x="64" y="25"/>
                  </a:moveTo>
                  <a:cubicBezTo>
                    <a:pt x="64" y="25"/>
                    <a:pt x="64" y="25"/>
                    <a:pt x="64" y="25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4" y="26"/>
                    <a:pt x="64" y="26"/>
                    <a:pt x="64" y="26"/>
                  </a:cubicBezTo>
                  <a:lnTo>
                    <a:pt x="64" y="25"/>
                  </a:lnTo>
                  <a:close/>
                  <a:moveTo>
                    <a:pt x="66" y="23"/>
                  </a:moveTo>
                  <a:cubicBezTo>
                    <a:pt x="66" y="22"/>
                    <a:pt x="66" y="22"/>
                    <a:pt x="66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5" y="23"/>
                    <a:pt x="65" y="23"/>
                    <a:pt x="65" y="23"/>
                  </a:cubicBezTo>
                  <a:lnTo>
                    <a:pt x="66" y="23"/>
                  </a:lnTo>
                  <a:close/>
                  <a:moveTo>
                    <a:pt x="68" y="20"/>
                  </a:moveTo>
                  <a:cubicBezTo>
                    <a:pt x="68" y="19"/>
                    <a:pt x="68" y="19"/>
                    <a:pt x="68" y="19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20"/>
                    <a:pt x="68" y="20"/>
                    <a:pt x="68" y="20"/>
                  </a:cubicBezTo>
                  <a:close/>
                  <a:moveTo>
                    <a:pt x="62" y="28"/>
                  </a:moveTo>
                  <a:cubicBezTo>
                    <a:pt x="62" y="28"/>
                    <a:pt x="62" y="28"/>
                    <a:pt x="62" y="28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61" y="28"/>
                    <a:pt x="61" y="28"/>
                    <a:pt x="61" y="28"/>
                  </a:cubicBezTo>
                  <a:lnTo>
                    <a:pt x="62" y="28"/>
                  </a:lnTo>
                  <a:close/>
                  <a:moveTo>
                    <a:pt x="66" y="9"/>
                  </a:moveTo>
                  <a:cubicBezTo>
                    <a:pt x="66" y="10"/>
                    <a:pt x="66" y="10"/>
                    <a:pt x="66" y="10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7" y="9"/>
                    <a:pt x="67" y="9"/>
                    <a:pt x="67" y="9"/>
                  </a:cubicBezTo>
                  <a:lnTo>
                    <a:pt x="66" y="9"/>
                  </a:lnTo>
                  <a:close/>
                  <a:moveTo>
                    <a:pt x="65" y="10"/>
                  </a:moveTo>
                  <a:cubicBezTo>
                    <a:pt x="65" y="11"/>
                    <a:pt x="65" y="11"/>
                    <a:pt x="65" y="11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6" y="10"/>
                    <a:pt x="66" y="10"/>
                    <a:pt x="66" y="10"/>
                  </a:cubicBezTo>
                  <a:lnTo>
                    <a:pt x="65" y="10"/>
                  </a:lnTo>
                  <a:close/>
                  <a:moveTo>
                    <a:pt x="66" y="10"/>
                  </a:moveTo>
                  <a:cubicBezTo>
                    <a:pt x="67" y="11"/>
                    <a:pt x="67" y="11"/>
                    <a:pt x="67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10"/>
                    <a:pt x="67" y="10"/>
                    <a:pt x="67" y="10"/>
                  </a:cubicBezTo>
                  <a:lnTo>
                    <a:pt x="66" y="10"/>
                  </a:lnTo>
                  <a:close/>
                  <a:moveTo>
                    <a:pt x="67" y="13"/>
                  </a:moveTo>
                  <a:cubicBezTo>
                    <a:pt x="67" y="14"/>
                    <a:pt x="67" y="14"/>
                    <a:pt x="67" y="1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8" y="13"/>
                    <a:pt x="68" y="13"/>
                    <a:pt x="68" y="13"/>
                  </a:cubicBezTo>
                  <a:lnTo>
                    <a:pt x="67" y="13"/>
                  </a:lnTo>
                  <a:close/>
                  <a:moveTo>
                    <a:pt x="65" y="9"/>
                  </a:moveTo>
                  <a:cubicBezTo>
                    <a:pt x="65" y="10"/>
                    <a:pt x="65" y="10"/>
                    <a:pt x="65" y="10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66" y="9"/>
                    <a:pt x="66" y="9"/>
                    <a:pt x="66" y="9"/>
                  </a:cubicBezTo>
                  <a:lnTo>
                    <a:pt x="65" y="9"/>
                  </a:lnTo>
                  <a:close/>
                  <a:moveTo>
                    <a:pt x="67" y="11"/>
                  </a:move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1"/>
                    <a:pt x="67" y="11"/>
                    <a:pt x="67" y="11"/>
                  </a:cubicBezTo>
                  <a:close/>
                  <a:moveTo>
                    <a:pt x="67" y="12"/>
                  </a:moveTo>
                  <a:cubicBezTo>
                    <a:pt x="67" y="13"/>
                    <a:pt x="67" y="13"/>
                    <a:pt x="67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7" y="12"/>
                    <a:pt x="67" y="12"/>
                    <a:pt x="67" y="12"/>
                  </a:cubicBezTo>
                  <a:close/>
                  <a:moveTo>
                    <a:pt x="63" y="7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6"/>
                    <a:pt x="64" y="6"/>
                    <a:pt x="64" y="6"/>
                  </a:cubicBezTo>
                  <a:lnTo>
                    <a:pt x="63" y="7"/>
                  </a:lnTo>
                  <a:close/>
                  <a:moveTo>
                    <a:pt x="68" y="12"/>
                  </a:moveTo>
                  <a:cubicBezTo>
                    <a:pt x="68" y="13"/>
                    <a:pt x="68" y="13"/>
                    <a:pt x="68" y="1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12"/>
                    <a:pt x="69" y="12"/>
                    <a:pt x="69" y="12"/>
                  </a:cubicBezTo>
                  <a:lnTo>
                    <a:pt x="68" y="12"/>
                  </a:lnTo>
                  <a:close/>
                  <a:moveTo>
                    <a:pt x="64" y="8"/>
                  </a:move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7"/>
                    <a:pt x="64" y="7"/>
                    <a:pt x="64" y="7"/>
                  </a:cubicBezTo>
                  <a:lnTo>
                    <a:pt x="64" y="8"/>
                  </a:lnTo>
                  <a:close/>
                  <a:moveTo>
                    <a:pt x="65" y="8"/>
                  </a:moveTo>
                  <a:cubicBezTo>
                    <a:pt x="65" y="9"/>
                    <a:pt x="65" y="9"/>
                    <a:pt x="65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5" y="8"/>
                    <a:pt x="65" y="8"/>
                    <a:pt x="65" y="8"/>
                  </a:cubicBezTo>
                  <a:close/>
                  <a:moveTo>
                    <a:pt x="63" y="5"/>
                  </a:moveTo>
                  <a:cubicBezTo>
                    <a:pt x="63" y="6"/>
                    <a:pt x="63" y="6"/>
                    <a:pt x="63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5"/>
                    <a:pt x="64" y="5"/>
                    <a:pt x="64" y="5"/>
                  </a:cubicBezTo>
                  <a:lnTo>
                    <a:pt x="63" y="5"/>
                  </a:lnTo>
                  <a:close/>
                  <a:moveTo>
                    <a:pt x="65" y="7"/>
                  </a:moveTo>
                  <a:cubicBezTo>
                    <a:pt x="65" y="8"/>
                    <a:pt x="65" y="8"/>
                    <a:pt x="65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5" y="7"/>
                    <a:pt x="65" y="7"/>
                    <a:pt x="65" y="7"/>
                  </a:cubicBezTo>
                  <a:close/>
                  <a:moveTo>
                    <a:pt x="64" y="9"/>
                  </a:moveTo>
                  <a:cubicBezTo>
                    <a:pt x="64" y="9"/>
                    <a:pt x="64" y="9"/>
                    <a:pt x="64" y="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4" y="8"/>
                    <a:pt x="64" y="8"/>
                    <a:pt x="64" y="8"/>
                  </a:cubicBezTo>
                  <a:lnTo>
                    <a:pt x="64" y="9"/>
                  </a:lnTo>
                  <a:close/>
                  <a:moveTo>
                    <a:pt x="68" y="14"/>
                  </a:moveTo>
                  <a:cubicBezTo>
                    <a:pt x="69" y="15"/>
                    <a:pt x="69" y="15"/>
                    <a:pt x="69" y="15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9" y="14"/>
                    <a:pt x="69" y="14"/>
                    <a:pt x="69" y="14"/>
                  </a:cubicBezTo>
                  <a:lnTo>
                    <a:pt x="68" y="14"/>
                  </a:lnTo>
                  <a:close/>
                  <a:moveTo>
                    <a:pt x="66" y="25"/>
                  </a:moveTo>
                  <a:cubicBezTo>
                    <a:pt x="66" y="24"/>
                    <a:pt x="66" y="24"/>
                    <a:pt x="66" y="24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6" y="25"/>
                    <a:pt x="66" y="25"/>
                    <a:pt x="66" y="25"/>
                  </a:cubicBezTo>
                  <a:close/>
                  <a:moveTo>
                    <a:pt x="66" y="26"/>
                  </a:moveTo>
                  <a:cubicBezTo>
                    <a:pt x="65" y="26"/>
                    <a:pt x="65" y="26"/>
                    <a:pt x="65" y="26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6"/>
                    <a:pt x="65" y="26"/>
                    <a:pt x="65" y="26"/>
                  </a:cubicBezTo>
                  <a:lnTo>
                    <a:pt x="66" y="26"/>
                  </a:lnTo>
                  <a:close/>
                  <a:moveTo>
                    <a:pt x="67" y="24"/>
                  </a:moveTo>
                  <a:cubicBezTo>
                    <a:pt x="67" y="23"/>
                    <a:pt x="67" y="23"/>
                    <a:pt x="67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7" y="24"/>
                    <a:pt x="67" y="24"/>
                    <a:pt x="67" y="24"/>
                  </a:cubicBezTo>
                  <a:close/>
                  <a:moveTo>
                    <a:pt x="37" y="21"/>
                  </a:moveTo>
                  <a:cubicBezTo>
                    <a:pt x="37" y="21"/>
                    <a:pt x="37" y="21"/>
                    <a:pt x="37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7" y="22"/>
                    <a:pt x="37" y="22"/>
                    <a:pt x="37" y="22"/>
                  </a:cubicBezTo>
                  <a:lnTo>
                    <a:pt x="37" y="21"/>
                  </a:lnTo>
                  <a:close/>
                  <a:moveTo>
                    <a:pt x="68" y="22"/>
                  </a:moveTo>
                  <a:cubicBezTo>
                    <a:pt x="68" y="22"/>
                    <a:pt x="68" y="22"/>
                    <a:pt x="68" y="22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7" y="23"/>
                    <a:pt x="67" y="23"/>
                    <a:pt x="67" y="23"/>
                  </a:cubicBezTo>
                  <a:lnTo>
                    <a:pt x="68" y="22"/>
                  </a:lnTo>
                  <a:close/>
                  <a:moveTo>
                    <a:pt x="65" y="25"/>
                  </a:moveTo>
                  <a:cubicBezTo>
                    <a:pt x="65" y="25"/>
                    <a:pt x="65" y="25"/>
                    <a:pt x="65" y="2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5" y="25"/>
                    <a:pt x="65" y="25"/>
                    <a:pt x="65" y="25"/>
                  </a:cubicBezTo>
                  <a:close/>
                  <a:moveTo>
                    <a:pt x="62" y="7"/>
                  </a:moveTo>
                  <a:cubicBezTo>
                    <a:pt x="62" y="7"/>
                    <a:pt x="62" y="7"/>
                    <a:pt x="62" y="7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3" y="7"/>
                    <a:pt x="63" y="7"/>
                  </a:cubicBezTo>
                  <a:lnTo>
                    <a:pt x="62" y="7"/>
                  </a:lnTo>
                  <a:close/>
                  <a:moveTo>
                    <a:pt x="69" y="15"/>
                  </a:moveTo>
                  <a:cubicBezTo>
                    <a:pt x="69" y="16"/>
                    <a:pt x="69" y="16"/>
                    <a:pt x="69" y="16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lose/>
                  <a:moveTo>
                    <a:pt x="70" y="16"/>
                  </a:moveTo>
                  <a:cubicBezTo>
                    <a:pt x="69" y="16"/>
                    <a:pt x="69" y="16"/>
                    <a:pt x="69" y="16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70" y="16"/>
                    <a:pt x="70" y="16"/>
                    <a:pt x="70" y="16"/>
                  </a:cubicBezTo>
                  <a:close/>
                  <a:moveTo>
                    <a:pt x="68" y="23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8" y="24"/>
                    <a:pt x="68" y="24"/>
                    <a:pt x="68" y="24"/>
                  </a:cubicBezTo>
                  <a:lnTo>
                    <a:pt x="68" y="23"/>
                  </a:lnTo>
                  <a:close/>
                  <a:moveTo>
                    <a:pt x="68" y="13"/>
                  </a:moveTo>
                  <a:cubicBezTo>
                    <a:pt x="68" y="14"/>
                    <a:pt x="68" y="14"/>
                    <a:pt x="68" y="14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lnTo>
                    <a:pt x="68" y="13"/>
                  </a:lnTo>
                  <a:close/>
                  <a:moveTo>
                    <a:pt x="69" y="20"/>
                  </a:move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9" y="21"/>
                    <a:pt x="69" y="21"/>
                    <a:pt x="69" y="21"/>
                  </a:cubicBezTo>
                  <a:lnTo>
                    <a:pt x="69" y="20"/>
                  </a:lnTo>
                  <a:close/>
                  <a:moveTo>
                    <a:pt x="69" y="18"/>
                  </a:moveTo>
                  <a:cubicBezTo>
                    <a:pt x="68" y="18"/>
                    <a:pt x="68" y="18"/>
                    <a:pt x="68" y="18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9"/>
                    <a:pt x="69" y="19"/>
                    <a:pt x="69" y="19"/>
                  </a:cubicBezTo>
                  <a:lnTo>
                    <a:pt x="69" y="18"/>
                  </a:lnTo>
                  <a:close/>
                  <a:moveTo>
                    <a:pt x="53" y="3"/>
                  </a:move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3"/>
                  </a:cubicBezTo>
                  <a:close/>
                  <a:moveTo>
                    <a:pt x="54" y="2"/>
                  </a:move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2"/>
                    <a:pt x="54" y="2"/>
                    <a:pt x="54" y="2"/>
                  </a:cubicBezTo>
                  <a:close/>
                  <a:moveTo>
                    <a:pt x="54" y="3"/>
                  </a:moveTo>
                  <a:cubicBezTo>
                    <a:pt x="54" y="4"/>
                    <a:pt x="54" y="4"/>
                    <a:pt x="54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4" y="3"/>
                    <a:pt x="54" y="3"/>
                    <a:pt x="54" y="3"/>
                  </a:cubicBezTo>
                  <a:close/>
                  <a:moveTo>
                    <a:pt x="53" y="4"/>
                  </a:moveTo>
                  <a:cubicBezTo>
                    <a:pt x="53" y="4"/>
                    <a:pt x="53" y="4"/>
                    <a:pt x="53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3" y="4"/>
                    <a:pt x="53" y="4"/>
                    <a:pt x="53" y="4"/>
                  </a:cubicBezTo>
                  <a:close/>
                  <a:moveTo>
                    <a:pt x="64" y="28"/>
                  </a:moveTo>
                  <a:cubicBezTo>
                    <a:pt x="64" y="27"/>
                    <a:pt x="64" y="27"/>
                    <a:pt x="64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28"/>
                    <a:pt x="63" y="28"/>
                    <a:pt x="63" y="28"/>
                  </a:cubicBezTo>
                  <a:lnTo>
                    <a:pt x="64" y="28"/>
                  </a:lnTo>
                  <a:close/>
                  <a:moveTo>
                    <a:pt x="55" y="2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5" y="2"/>
                    <a:pt x="55" y="2"/>
                    <a:pt x="55" y="2"/>
                  </a:cubicBezTo>
                  <a:close/>
                  <a:moveTo>
                    <a:pt x="56" y="3"/>
                  </a:moveTo>
                  <a:cubicBezTo>
                    <a:pt x="56" y="4"/>
                    <a:pt x="56" y="4"/>
                    <a:pt x="56" y="4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6" y="3"/>
                    <a:pt x="56" y="3"/>
                    <a:pt x="56" y="3"/>
                  </a:cubicBezTo>
                  <a:close/>
                  <a:moveTo>
                    <a:pt x="55" y="3"/>
                  </a:moveTo>
                  <a:cubicBezTo>
                    <a:pt x="55" y="4"/>
                    <a:pt x="55" y="4"/>
                    <a:pt x="55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5" y="3"/>
                    <a:pt x="55" y="3"/>
                    <a:pt x="55" y="3"/>
                  </a:cubicBezTo>
                  <a:close/>
                  <a:moveTo>
                    <a:pt x="56" y="2"/>
                  </a:moveTo>
                  <a:cubicBezTo>
                    <a:pt x="56" y="3"/>
                    <a:pt x="56" y="3"/>
                    <a:pt x="56" y="3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lose/>
                  <a:moveTo>
                    <a:pt x="50" y="3"/>
                  </a:moveTo>
                  <a:cubicBezTo>
                    <a:pt x="51" y="4"/>
                    <a:pt x="51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3"/>
                    <a:pt x="51" y="3"/>
                    <a:pt x="51" y="3"/>
                  </a:cubicBezTo>
                  <a:lnTo>
                    <a:pt x="50" y="3"/>
                  </a:lnTo>
                  <a:close/>
                  <a:moveTo>
                    <a:pt x="50" y="2"/>
                  </a:moveTo>
                  <a:cubicBezTo>
                    <a:pt x="50" y="3"/>
                    <a:pt x="50" y="3"/>
                    <a:pt x="50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2"/>
                    <a:pt x="51" y="2"/>
                    <a:pt x="51" y="2"/>
                  </a:cubicBezTo>
                  <a:lnTo>
                    <a:pt x="50" y="2"/>
                  </a:lnTo>
                  <a:close/>
                  <a:moveTo>
                    <a:pt x="49" y="3"/>
                  </a:moveTo>
                  <a:cubicBezTo>
                    <a:pt x="50" y="4"/>
                    <a:pt x="50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3"/>
                    <a:pt x="50" y="3"/>
                    <a:pt x="50" y="3"/>
                  </a:cubicBezTo>
                  <a:lnTo>
                    <a:pt x="49" y="3"/>
                  </a:lnTo>
                  <a:close/>
                  <a:moveTo>
                    <a:pt x="52" y="2"/>
                  </a:moveTo>
                  <a:cubicBezTo>
                    <a:pt x="52" y="2"/>
                    <a:pt x="52" y="2"/>
                    <a:pt x="52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lnTo>
                    <a:pt x="52" y="2"/>
                  </a:lnTo>
                  <a:close/>
                  <a:moveTo>
                    <a:pt x="62" y="6"/>
                  </a:moveTo>
                  <a:cubicBezTo>
                    <a:pt x="62" y="6"/>
                    <a:pt x="62" y="6"/>
                    <a:pt x="62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6"/>
                    <a:pt x="63" y="6"/>
                    <a:pt x="63" y="6"/>
                  </a:cubicBezTo>
                  <a:lnTo>
                    <a:pt x="62" y="6"/>
                  </a:lnTo>
                  <a:close/>
                  <a:moveTo>
                    <a:pt x="51" y="3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lnTo>
                    <a:pt x="51" y="3"/>
                  </a:lnTo>
                  <a:close/>
                  <a:moveTo>
                    <a:pt x="51" y="2"/>
                  </a:moveTo>
                  <a:cubicBezTo>
                    <a:pt x="51" y="3"/>
                    <a:pt x="51" y="3"/>
                    <a:pt x="51" y="3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close/>
                  <a:moveTo>
                    <a:pt x="60" y="4"/>
                  </a:moveTo>
                  <a:cubicBezTo>
                    <a:pt x="61" y="5"/>
                    <a:pt x="61" y="5"/>
                    <a:pt x="61" y="5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4"/>
                    <a:pt x="61" y="4"/>
                    <a:pt x="61" y="4"/>
                  </a:cubicBezTo>
                  <a:lnTo>
                    <a:pt x="60" y="4"/>
                  </a:lnTo>
                  <a:close/>
                  <a:moveTo>
                    <a:pt x="61" y="5"/>
                  </a:moveTo>
                  <a:cubicBezTo>
                    <a:pt x="61" y="6"/>
                    <a:pt x="61" y="6"/>
                    <a:pt x="61" y="6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1" y="5"/>
                    <a:pt x="61" y="5"/>
                    <a:pt x="61" y="5"/>
                  </a:cubicBezTo>
                  <a:close/>
                  <a:moveTo>
                    <a:pt x="60" y="5"/>
                  </a:moveTo>
                  <a:cubicBezTo>
                    <a:pt x="60" y="6"/>
                    <a:pt x="60" y="6"/>
                    <a:pt x="60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5"/>
                    <a:pt x="60" y="5"/>
                    <a:pt x="60" y="5"/>
                  </a:cubicBezTo>
                  <a:close/>
                  <a:moveTo>
                    <a:pt x="61" y="6"/>
                  </a:moveTo>
                  <a:cubicBezTo>
                    <a:pt x="61" y="7"/>
                    <a:pt x="61" y="7"/>
                    <a:pt x="61" y="7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2" y="6"/>
                    <a:pt x="62" y="6"/>
                  </a:cubicBezTo>
                  <a:lnTo>
                    <a:pt x="61" y="6"/>
                  </a:lnTo>
                  <a:close/>
                  <a:moveTo>
                    <a:pt x="59" y="4"/>
                  </a:move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4"/>
                    <a:pt x="60" y="4"/>
                    <a:pt x="60" y="4"/>
                  </a:cubicBezTo>
                  <a:lnTo>
                    <a:pt x="59" y="4"/>
                  </a:lnTo>
                  <a:close/>
                  <a:moveTo>
                    <a:pt x="62" y="5"/>
                  </a:moveTo>
                  <a:cubicBezTo>
                    <a:pt x="62" y="5"/>
                    <a:pt x="62" y="5"/>
                    <a:pt x="62" y="5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2" y="5"/>
                    <a:pt x="62" y="5"/>
                    <a:pt x="62" y="5"/>
                  </a:cubicBezTo>
                  <a:close/>
                  <a:moveTo>
                    <a:pt x="58" y="3"/>
                  </a:move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3"/>
                    <a:pt x="59" y="3"/>
                    <a:pt x="59" y="3"/>
                  </a:cubicBezTo>
                  <a:lnTo>
                    <a:pt x="58" y="3"/>
                  </a:lnTo>
                  <a:close/>
                  <a:moveTo>
                    <a:pt x="57" y="5"/>
                  </a:move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lnTo>
                    <a:pt x="57" y="5"/>
                  </a:lnTo>
                  <a:close/>
                  <a:moveTo>
                    <a:pt x="57" y="4"/>
                  </a:moveTo>
                  <a:cubicBezTo>
                    <a:pt x="57" y="4"/>
                    <a:pt x="57" y="4"/>
                    <a:pt x="57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lnTo>
                    <a:pt x="57" y="4"/>
                  </a:lnTo>
                  <a:close/>
                  <a:moveTo>
                    <a:pt x="57" y="3"/>
                  </a:moveTo>
                  <a:cubicBezTo>
                    <a:pt x="57" y="3"/>
                    <a:pt x="57" y="3"/>
                    <a:pt x="57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7" y="3"/>
                    <a:pt x="57" y="3"/>
                    <a:pt x="57" y="3"/>
                  </a:cubicBezTo>
                  <a:close/>
                  <a:moveTo>
                    <a:pt x="59" y="3"/>
                  </a:moveTo>
                  <a:cubicBezTo>
                    <a:pt x="59" y="4"/>
                    <a:pt x="59" y="4"/>
                    <a:pt x="59" y="4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0" y="3"/>
                    <a:pt x="60" y="3"/>
                    <a:pt x="60" y="3"/>
                  </a:cubicBezTo>
                  <a:lnTo>
                    <a:pt x="59" y="3"/>
                  </a:lnTo>
                  <a:close/>
                  <a:moveTo>
                    <a:pt x="56" y="4"/>
                  </a:moveTo>
                  <a:cubicBezTo>
                    <a:pt x="56" y="5"/>
                    <a:pt x="56" y="5"/>
                    <a:pt x="56" y="5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lnTo>
                    <a:pt x="56" y="4"/>
                  </a:lnTo>
                  <a:close/>
                  <a:moveTo>
                    <a:pt x="58" y="4"/>
                  </a:moveTo>
                  <a:cubicBezTo>
                    <a:pt x="59" y="5"/>
                    <a:pt x="59" y="5"/>
                    <a:pt x="59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4"/>
                    <a:pt x="59" y="4"/>
                    <a:pt x="59" y="4"/>
                  </a:cubicBezTo>
                  <a:lnTo>
                    <a:pt x="58" y="4"/>
                  </a:lnTo>
                  <a:close/>
                  <a:moveTo>
                    <a:pt x="65" y="26"/>
                  </a:moveTo>
                  <a:cubicBezTo>
                    <a:pt x="64" y="26"/>
                    <a:pt x="64" y="26"/>
                    <a:pt x="64" y="26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27"/>
                    <a:pt x="64" y="27"/>
                    <a:pt x="64" y="27"/>
                  </a:cubicBezTo>
                  <a:lnTo>
                    <a:pt x="65" y="26"/>
                  </a:lnTo>
                  <a:close/>
                  <a:moveTo>
                    <a:pt x="46" y="29"/>
                  </a:moveTo>
                  <a:cubicBezTo>
                    <a:pt x="46" y="28"/>
                    <a:pt x="46" y="28"/>
                    <a:pt x="46" y="28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29"/>
                    <a:pt x="45" y="29"/>
                    <a:pt x="45" y="29"/>
                  </a:cubicBezTo>
                  <a:lnTo>
                    <a:pt x="46" y="29"/>
                  </a:lnTo>
                  <a:close/>
                  <a:moveTo>
                    <a:pt x="42" y="29"/>
                  </a:moveTo>
                  <a:cubicBezTo>
                    <a:pt x="42" y="28"/>
                    <a:pt x="42" y="28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9"/>
                    <a:pt x="42" y="29"/>
                    <a:pt x="42" y="29"/>
                  </a:cubicBezTo>
                  <a:close/>
                  <a:moveTo>
                    <a:pt x="48" y="32"/>
                  </a:moveTo>
                  <a:cubicBezTo>
                    <a:pt x="48" y="31"/>
                    <a:pt x="48" y="31"/>
                    <a:pt x="48" y="31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8" y="32"/>
                    <a:pt x="48" y="32"/>
                    <a:pt x="48" y="32"/>
                  </a:cubicBezTo>
                  <a:close/>
                  <a:moveTo>
                    <a:pt x="45" y="29"/>
                  </a:moveTo>
                  <a:cubicBezTo>
                    <a:pt x="44" y="29"/>
                    <a:pt x="44" y="29"/>
                    <a:pt x="44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29"/>
                    <a:pt x="44" y="29"/>
                    <a:pt x="44" y="29"/>
                  </a:cubicBezTo>
                  <a:lnTo>
                    <a:pt x="45" y="29"/>
                  </a:lnTo>
                  <a:close/>
                  <a:moveTo>
                    <a:pt x="44" y="30"/>
                  </a:moveTo>
                  <a:cubicBezTo>
                    <a:pt x="43" y="29"/>
                    <a:pt x="43" y="29"/>
                    <a:pt x="43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lnTo>
                    <a:pt x="44" y="30"/>
                  </a:lnTo>
                  <a:close/>
                  <a:moveTo>
                    <a:pt x="43" y="28"/>
                  </a:moveTo>
                  <a:cubicBezTo>
                    <a:pt x="43" y="27"/>
                    <a:pt x="43" y="27"/>
                    <a:pt x="43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8"/>
                    <a:pt x="42" y="28"/>
                    <a:pt x="42" y="28"/>
                  </a:cubicBezTo>
                  <a:lnTo>
                    <a:pt x="43" y="28"/>
                  </a:lnTo>
                  <a:close/>
                  <a:moveTo>
                    <a:pt x="43" y="29"/>
                  </a:moveTo>
                  <a:cubicBezTo>
                    <a:pt x="43" y="28"/>
                    <a:pt x="43" y="28"/>
                    <a:pt x="43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29"/>
                    <a:pt x="43" y="29"/>
                    <a:pt x="43" y="29"/>
                  </a:cubicBezTo>
                  <a:close/>
                  <a:moveTo>
                    <a:pt x="45" y="30"/>
                  </a:moveTo>
                  <a:cubicBezTo>
                    <a:pt x="45" y="30"/>
                    <a:pt x="45" y="30"/>
                    <a:pt x="45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4" y="30"/>
                    <a:pt x="44" y="30"/>
                    <a:pt x="44" y="30"/>
                  </a:cubicBezTo>
                  <a:lnTo>
                    <a:pt x="45" y="30"/>
                  </a:lnTo>
                  <a:close/>
                  <a:moveTo>
                    <a:pt x="47" y="32"/>
                  </a:move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2"/>
                    <a:pt x="47" y="32"/>
                    <a:pt x="47" y="32"/>
                  </a:cubicBezTo>
                  <a:close/>
                  <a:moveTo>
                    <a:pt x="47" y="31"/>
                  </a:moveTo>
                  <a:cubicBezTo>
                    <a:pt x="47" y="30"/>
                    <a:pt x="47" y="30"/>
                    <a:pt x="47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7" y="31"/>
                    <a:pt x="47" y="31"/>
                    <a:pt x="47" y="31"/>
                  </a:cubicBezTo>
                  <a:close/>
                  <a:moveTo>
                    <a:pt x="48" y="31"/>
                  </a:moveTo>
                  <a:cubicBezTo>
                    <a:pt x="48" y="30"/>
                    <a:pt x="48" y="30"/>
                    <a:pt x="48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8" y="31"/>
                    <a:pt x="48" y="31"/>
                    <a:pt x="48" y="31"/>
                  </a:cubicBezTo>
                  <a:close/>
                  <a:moveTo>
                    <a:pt x="46" y="30"/>
                  </a:moveTo>
                  <a:cubicBezTo>
                    <a:pt x="46" y="29"/>
                    <a:pt x="46" y="29"/>
                    <a:pt x="46" y="29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lnTo>
                    <a:pt x="46" y="30"/>
                  </a:lnTo>
                  <a:close/>
                  <a:moveTo>
                    <a:pt x="46" y="31"/>
                  </a:moveTo>
                  <a:cubicBezTo>
                    <a:pt x="46" y="30"/>
                    <a:pt x="46" y="30"/>
                    <a:pt x="46" y="30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6" y="31"/>
                    <a:pt x="46" y="31"/>
                    <a:pt x="46" y="31"/>
                  </a:cubicBezTo>
                  <a:close/>
                  <a:moveTo>
                    <a:pt x="47" y="30"/>
                  </a:moveTo>
                  <a:cubicBezTo>
                    <a:pt x="47" y="29"/>
                    <a:pt x="47" y="29"/>
                    <a:pt x="47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30"/>
                    <a:pt x="46" y="30"/>
                    <a:pt x="46" y="30"/>
                  </a:cubicBezTo>
                  <a:lnTo>
                    <a:pt x="47" y="30"/>
                  </a:lnTo>
                  <a:close/>
                  <a:moveTo>
                    <a:pt x="44" y="28"/>
                  </a:moveTo>
                  <a:cubicBezTo>
                    <a:pt x="44" y="28"/>
                    <a:pt x="44" y="28"/>
                    <a:pt x="44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4" y="28"/>
                    <a:pt x="44" y="28"/>
                    <a:pt x="44" y="28"/>
                  </a:cubicBezTo>
                  <a:close/>
                  <a:moveTo>
                    <a:pt x="39" y="25"/>
                  </a:moveTo>
                  <a:cubicBezTo>
                    <a:pt x="39" y="25"/>
                    <a:pt x="39" y="25"/>
                    <a:pt x="39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5"/>
                  </a:cubicBezTo>
                  <a:close/>
                  <a:moveTo>
                    <a:pt x="39" y="24"/>
                  </a:moveTo>
                  <a:cubicBezTo>
                    <a:pt x="39" y="24"/>
                    <a:pt x="39" y="24"/>
                    <a:pt x="39" y="24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8" y="24"/>
                    <a:pt x="38" y="24"/>
                    <a:pt x="38" y="24"/>
                  </a:cubicBezTo>
                  <a:lnTo>
                    <a:pt x="39" y="24"/>
                  </a:lnTo>
                  <a:close/>
                  <a:moveTo>
                    <a:pt x="38" y="24"/>
                  </a:moveTo>
                  <a:cubicBezTo>
                    <a:pt x="38" y="24"/>
                    <a:pt x="38" y="24"/>
                    <a:pt x="38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5"/>
                    <a:pt x="37" y="25"/>
                    <a:pt x="37" y="25"/>
                  </a:cubicBezTo>
                  <a:lnTo>
                    <a:pt x="38" y="24"/>
                  </a:lnTo>
                  <a:close/>
                  <a:moveTo>
                    <a:pt x="39" y="23"/>
                  </a:moveTo>
                  <a:cubicBezTo>
                    <a:pt x="39" y="23"/>
                    <a:pt x="39" y="23"/>
                    <a:pt x="39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8" y="23"/>
                    <a:pt x="38" y="23"/>
                  </a:cubicBezTo>
                  <a:lnTo>
                    <a:pt x="39" y="23"/>
                  </a:lnTo>
                  <a:close/>
                  <a:moveTo>
                    <a:pt x="37" y="22"/>
                  </a:move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3"/>
                    <a:pt x="37" y="23"/>
                    <a:pt x="37" y="23"/>
                  </a:cubicBezTo>
                  <a:lnTo>
                    <a:pt x="37" y="22"/>
                  </a:lnTo>
                  <a:close/>
                  <a:moveTo>
                    <a:pt x="38" y="23"/>
                  </a:moveTo>
                  <a:cubicBezTo>
                    <a:pt x="38" y="23"/>
                    <a:pt x="38" y="23"/>
                    <a:pt x="38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4"/>
                    <a:pt x="37" y="24"/>
                    <a:pt x="37" y="24"/>
                  </a:cubicBezTo>
                  <a:lnTo>
                    <a:pt x="38" y="23"/>
                  </a:lnTo>
                  <a:close/>
                  <a:moveTo>
                    <a:pt x="42" y="27"/>
                  </a:moveTo>
                  <a:cubicBezTo>
                    <a:pt x="42" y="26"/>
                    <a:pt x="42" y="26"/>
                    <a:pt x="42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7"/>
                    <a:pt x="41" y="27"/>
                    <a:pt x="41" y="27"/>
                  </a:cubicBezTo>
                  <a:lnTo>
                    <a:pt x="42" y="27"/>
                  </a:lnTo>
                  <a:close/>
                  <a:moveTo>
                    <a:pt x="41" y="28"/>
                  </a:moveTo>
                  <a:cubicBezTo>
                    <a:pt x="41" y="27"/>
                    <a:pt x="41" y="27"/>
                    <a:pt x="41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lnTo>
                    <a:pt x="41" y="28"/>
                  </a:lnTo>
                  <a:close/>
                  <a:moveTo>
                    <a:pt x="40" y="26"/>
                  </a:move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lnTo>
                    <a:pt x="40" y="26"/>
                  </a:lnTo>
                  <a:close/>
                  <a:moveTo>
                    <a:pt x="42" y="28"/>
                  </a:moveTo>
                  <a:cubicBezTo>
                    <a:pt x="42" y="27"/>
                    <a:pt x="42" y="27"/>
                    <a:pt x="42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close/>
                  <a:moveTo>
                    <a:pt x="41" y="27"/>
                  </a:moveTo>
                  <a:cubicBezTo>
                    <a:pt x="41" y="26"/>
                    <a:pt x="41" y="26"/>
                    <a:pt x="41" y="26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lnTo>
                    <a:pt x="41" y="27"/>
                  </a:lnTo>
                  <a:close/>
                  <a:moveTo>
                    <a:pt x="41" y="26"/>
                  </a:moveTo>
                  <a:cubicBezTo>
                    <a:pt x="40" y="25"/>
                    <a:pt x="40" y="25"/>
                    <a:pt x="40" y="25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lnTo>
                    <a:pt x="41" y="26"/>
                  </a:lnTo>
                  <a:close/>
                  <a:moveTo>
                    <a:pt x="40" y="25"/>
                  </a:moveTo>
                  <a:cubicBezTo>
                    <a:pt x="40" y="24"/>
                    <a:pt x="40" y="24"/>
                    <a:pt x="40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0" y="25"/>
                    <a:pt x="40" y="25"/>
                    <a:pt x="40" y="25"/>
                  </a:cubicBezTo>
                  <a:close/>
                  <a:moveTo>
                    <a:pt x="49" y="30"/>
                  </a:moveTo>
                  <a:cubicBezTo>
                    <a:pt x="49" y="30"/>
                    <a:pt x="49" y="30"/>
                    <a:pt x="49" y="30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49" y="30"/>
                    <a:pt x="49" y="30"/>
                  </a:cubicBezTo>
                  <a:close/>
                  <a:moveTo>
                    <a:pt x="60" y="29"/>
                  </a:moveTo>
                  <a:cubicBezTo>
                    <a:pt x="60" y="28"/>
                    <a:pt x="60" y="28"/>
                    <a:pt x="60" y="28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59" y="29"/>
                    <a:pt x="59" y="29"/>
                    <a:pt x="59" y="29"/>
                  </a:cubicBezTo>
                  <a:lnTo>
                    <a:pt x="60" y="29"/>
                  </a:lnTo>
                  <a:close/>
                  <a:moveTo>
                    <a:pt x="59" y="29"/>
                  </a:moveTo>
                  <a:cubicBezTo>
                    <a:pt x="59" y="28"/>
                    <a:pt x="59" y="28"/>
                    <a:pt x="59" y="28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8" y="29"/>
                    <a:pt x="58" y="29"/>
                    <a:pt x="58" y="29"/>
                  </a:cubicBezTo>
                  <a:lnTo>
                    <a:pt x="59" y="29"/>
                  </a:lnTo>
                  <a:close/>
                  <a:moveTo>
                    <a:pt x="59" y="30"/>
                  </a:moveTo>
                  <a:cubicBezTo>
                    <a:pt x="59" y="29"/>
                    <a:pt x="59" y="29"/>
                    <a:pt x="59" y="29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8" y="30"/>
                    <a:pt x="58" y="30"/>
                    <a:pt x="58" y="30"/>
                  </a:cubicBezTo>
                  <a:lnTo>
                    <a:pt x="59" y="30"/>
                  </a:lnTo>
                  <a:close/>
                  <a:moveTo>
                    <a:pt x="56" y="31"/>
                  </a:moveTo>
                  <a:cubicBezTo>
                    <a:pt x="56" y="30"/>
                    <a:pt x="56" y="30"/>
                    <a:pt x="56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5" y="31"/>
                    <a:pt x="55" y="31"/>
                    <a:pt x="55" y="31"/>
                  </a:cubicBezTo>
                  <a:lnTo>
                    <a:pt x="56" y="31"/>
                  </a:lnTo>
                  <a:close/>
                  <a:moveTo>
                    <a:pt x="57" y="30"/>
                  </a:moveTo>
                  <a:cubicBezTo>
                    <a:pt x="57" y="29"/>
                    <a:pt x="57" y="29"/>
                    <a:pt x="57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30"/>
                    <a:pt x="56" y="30"/>
                    <a:pt x="56" y="30"/>
                  </a:cubicBezTo>
                  <a:lnTo>
                    <a:pt x="57" y="30"/>
                  </a:lnTo>
                  <a:close/>
                  <a:moveTo>
                    <a:pt x="57" y="31"/>
                  </a:moveTo>
                  <a:cubicBezTo>
                    <a:pt x="57" y="30"/>
                    <a:pt x="57" y="30"/>
                    <a:pt x="57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1"/>
                    <a:pt x="56" y="31"/>
                    <a:pt x="56" y="31"/>
                  </a:cubicBezTo>
                  <a:lnTo>
                    <a:pt x="57" y="31"/>
                  </a:lnTo>
                  <a:close/>
                  <a:moveTo>
                    <a:pt x="58" y="29"/>
                  </a:moveTo>
                  <a:cubicBezTo>
                    <a:pt x="58" y="29"/>
                    <a:pt x="58" y="29"/>
                    <a:pt x="58" y="29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lose/>
                  <a:moveTo>
                    <a:pt x="58" y="30"/>
                  </a:moveTo>
                  <a:cubicBezTo>
                    <a:pt x="58" y="30"/>
                    <a:pt x="58" y="30"/>
                    <a:pt x="58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lnTo>
                    <a:pt x="58" y="30"/>
                  </a:lnTo>
                  <a:close/>
                  <a:moveTo>
                    <a:pt x="63" y="27"/>
                  </a:moveTo>
                  <a:cubicBezTo>
                    <a:pt x="62" y="26"/>
                    <a:pt x="62" y="26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27"/>
                    <a:pt x="62" y="27"/>
                    <a:pt x="62" y="27"/>
                  </a:cubicBezTo>
                  <a:lnTo>
                    <a:pt x="63" y="27"/>
                  </a:lnTo>
                  <a:close/>
                  <a:moveTo>
                    <a:pt x="49" y="2"/>
                  </a:moveTo>
                  <a:cubicBezTo>
                    <a:pt x="49" y="3"/>
                    <a:pt x="49" y="3"/>
                    <a:pt x="49" y="3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2"/>
                    <a:pt x="50" y="2"/>
                    <a:pt x="50" y="2"/>
                  </a:cubicBezTo>
                  <a:lnTo>
                    <a:pt x="49" y="2"/>
                  </a:lnTo>
                  <a:close/>
                  <a:moveTo>
                    <a:pt x="63" y="28"/>
                  </a:moveTo>
                  <a:cubicBezTo>
                    <a:pt x="63" y="27"/>
                    <a:pt x="63" y="27"/>
                    <a:pt x="63" y="27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2" y="28"/>
                    <a:pt x="62" y="28"/>
                    <a:pt x="62" y="28"/>
                  </a:cubicBezTo>
                  <a:lnTo>
                    <a:pt x="63" y="28"/>
                  </a:lnTo>
                  <a:close/>
                  <a:moveTo>
                    <a:pt x="62" y="27"/>
                  </a:moveTo>
                  <a:cubicBezTo>
                    <a:pt x="61" y="27"/>
                    <a:pt x="61" y="27"/>
                    <a:pt x="61" y="27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61" y="27"/>
                    <a:pt x="61" y="27"/>
                    <a:pt x="61" y="27"/>
                  </a:cubicBezTo>
                  <a:lnTo>
                    <a:pt x="62" y="27"/>
                  </a:lnTo>
                  <a:close/>
                  <a:moveTo>
                    <a:pt x="60" y="30"/>
                  </a:moveTo>
                  <a:cubicBezTo>
                    <a:pt x="60" y="29"/>
                    <a:pt x="60" y="29"/>
                    <a:pt x="60" y="29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30"/>
                    <a:pt x="59" y="30"/>
                    <a:pt x="59" y="30"/>
                  </a:cubicBezTo>
                  <a:lnTo>
                    <a:pt x="60" y="30"/>
                  </a:lnTo>
                  <a:close/>
                  <a:moveTo>
                    <a:pt x="61" y="29"/>
                  </a:moveTo>
                  <a:cubicBezTo>
                    <a:pt x="61" y="28"/>
                    <a:pt x="61" y="28"/>
                    <a:pt x="61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9"/>
                    <a:pt x="60" y="29"/>
                    <a:pt x="60" y="29"/>
                  </a:cubicBezTo>
                  <a:lnTo>
                    <a:pt x="61" y="29"/>
                  </a:lnTo>
                  <a:close/>
                  <a:moveTo>
                    <a:pt x="51" y="31"/>
                  </a:moveTo>
                  <a:cubicBezTo>
                    <a:pt x="50" y="30"/>
                    <a:pt x="50" y="30"/>
                    <a:pt x="50" y="30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lnTo>
                    <a:pt x="51" y="31"/>
                  </a:lnTo>
                  <a:close/>
                  <a:moveTo>
                    <a:pt x="51" y="32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0" y="32"/>
                    <a:pt x="50" y="32"/>
                    <a:pt x="50" y="32"/>
                  </a:cubicBezTo>
                  <a:lnTo>
                    <a:pt x="51" y="32"/>
                  </a:lnTo>
                  <a:close/>
                  <a:moveTo>
                    <a:pt x="64" y="27"/>
                  </a:moveTo>
                  <a:cubicBezTo>
                    <a:pt x="63" y="26"/>
                    <a:pt x="63" y="26"/>
                    <a:pt x="63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3" y="27"/>
                    <a:pt x="63" y="27"/>
                    <a:pt x="63" y="27"/>
                  </a:cubicBezTo>
                  <a:lnTo>
                    <a:pt x="64" y="27"/>
                  </a:lnTo>
                  <a:close/>
                  <a:moveTo>
                    <a:pt x="52" y="31"/>
                  </a:moveTo>
                  <a:cubicBezTo>
                    <a:pt x="51" y="30"/>
                    <a:pt x="51" y="30"/>
                    <a:pt x="51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1" y="31"/>
                    <a:pt x="51" y="31"/>
                  </a:cubicBezTo>
                  <a:lnTo>
                    <a:pt x="52" y="31"/>
                  </a:lnTo>
                  <a:close/>
                  <a:moveTo>
                    <a:pt x="50" y="31"/>
                  </a:moveTo>
                  <a:cubicBezTo>
                    <a:pt x="49" y="31"/>
                    <a:pt x="49" y="31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lnTo>
                    <a:pt x="50" y="31"/>
                  </a:lnTo>
                  <a:close/>
                  <a:moveTo>
                    <a:pt x="52" y="32"/>
                  </a:moveTo>
                  <a:cubicBezTo>
                    <a:pt x="52" y="31"/>
                    <a:pt x="52" y="31"/>
                    <a:pt x="52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2" y="32"/>
                  </a:lnTo>
                  <a:close/>
                  <a:moveTo>
                    <a:pt x="50" y="32"/>
                  </a:moveTo>
                  <a:cubicBezTo>
                    <a:pt x="50" y="32"/>
                    <a:pt x="50" y="32"/>
                    <a:pt x="50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49" y="33"/>
                    <a:pt x="49" y="33"/>
                    <a:pt x="49" y="33"/>
                  </a:cubicBezTo>
                  <a:lnTo>
                    <a:pt x="50" y="32"/>
                  </a:lnTo>
                  <a:close/>
                  <a:moveTo>
                    <a:pt x="53" y="32"/>
                  </a:moveTo>
                  <a:cubicBezTo>
                    <a:pt x="53" y="31"/>
                    <a:pt x="53" y="31"/>
                    <a:pt x="53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2"/>
                    <a:pt x="52" y="32"/>
                    <a:pt x="52" y="32"/>
                  </a:cubicBezTo>
                  <a:lnTo>
                    <a:pt x="53" y="32"/>
                  </a:lnTo>
                  <a:close/>
                  <a:moveTo>
                    <a:pt x="52" y="33"/>
                  </a:moveTo>
                  <a:cubicBezTo>
                    <a:pt x="52" y="32"/>
                    <a:pt x="52" y="32"/>
                    <a:pt x="52" y="32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1" y="33"/>
                    <a:pt x="51" y="33"/>
                    <a:pt x="51" y="33"/>
                  </a:cubicBezTo>
                  <a:lnTo>
                    <a:pt x="52" y="33"/>
                  </a:lnTo>
                  <a:close/>
                  <a:moveTo>
                    <a:pt x="55" y="30"/>
                  </a:moveTo>
                  <a:cubicBezTo>
                    <a:pt x="54" y="29"/>
                    <a:pt x="54" y="29"/>
                    <a:pt x="54" y="29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lnTo>
                    <a:pt x="55" y="30"/>
                  </a:lnTo>
                  <a:close/>
                  <a:moveTo>
                    <a:pt x="55" y="29"/>
                  </a:moveTo>
                  <a:cubicBezTo>
                    <a:pt x="55" y="28"/>
                    <a:pt x="55" y="28"/>
                    <a:pt x="55" y="28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5" y="29"/>
                    <a:pt x="55" y="29"/>
                    <a:pt x="55" y="29"/>
                  </a:cubicBezTo>
                  <a:close/>
                  <a:moveTo>
                    <a:pt x="54" y="29"/>
                  </a:moveTo>
                  <a:cubicBezTo>
                    <a:pt x="54" y="28"/>
                    <a:pt x="54" y="28"/>
                    <a:pt x="54" y="28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4" y="29"/>
                    <a:pt x="54" y="29"/>
                    <a:pt x="54" y="29"/>
                  </a:cubicBezTo>
                  <a:close/>
                  <a:moveTo>
                    <a:pt x="56" y="30"/>
                  </a:moveTo>
                  <a:cubicBezTo>
                    <a:pt x="55" y="29"/>
                    <a:pt x="55" y="29"/>
                    <a:pt x="55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5" y="30"/>
                    <a:pt x="55" y="30"/>
                    <a:pt x="55" y="30"/>
                  </a:cubicBezTo>
                  <a:lnTo>
                    <a:pt x="56" y="30"/>
                  </a:lnTo>
                  <a:close/>
                  <a:moveTo>
                    <a:pt x="54" y="30"/>
                  </a:moveTo>
                  <a:cubicBezTo>
                    <a:pt x="53" y="30"/>
                    <a:pt x="53" y="30"/>
                    <a:pt x="53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30"/>
                    <a:pt x="53" y="30"/>
                    <a:pt x="53" y="30"/>
                  </a:cubicBezTo>
                  <a:lnTo>
                    <a:pt x="54" y="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1"/>
            <p:cNvSpPr>
              <a:spLocks noEditPoints="1"/>
            </p:cNvSpPr>
            <p:nvPr/>
          </p:nvSpPr>
          <p:spPr bwMode="auto">
            <a:xfrm>
              <a:off x="3146426" y="2179638"/>
              <a:ext cx="284163" cy="341313"/>
            </a:xfrm>
            <a:custGeom>
              <a:avLst/>
              <a:gdLst>
                <a:gd name="T0" fmla="*/ 69 w 76"/>
                <a:gd name="T1" fmla="*/ 2 h 91"/>
                <a:gd name="T2" fmla="*/ 68 w 76"/>
                <a:gd name="T3" fmla="*/ 5 h 91"/>
                <a:gd name="T4" fmla="*/ 66 w 76"/>
                <a:gd name="T5" fmla="*/ 5 h 91"/>
                <a:gd name="T6" fmla="*/ 62 w 76"/>
                <a:gd name="T7" fmla="*/ 10 h 91"/>
                <a:gd name="T8" fmla="*/ 60 w 76"/>
                <a:gd name="T9" fmla="*/ 12 h 91"/>
                <a:gd name="T10" fmla="*/ 59 w 76"/>
                <a:gd name="T11" fmla="*/ 14 h 91"/>
                <a:gd name="T12" fmla="*/ 41 w 76"/>
                <a:gd name="T13" fmla="*/ 33 h 91"/>
                <a:gd name="T14" fmla="*/ 41 w 76"/>
                <a:gd name="T15" fmla="*/ 32 h 91"/>
                <a:gd name="T16" fmla="*/ 36 w 76"/>
                <a:gd name="T17" fmla="*/ 29 h 91"/>
                <a:gd name="T18" fmla="*/ 31 w 76"/>
                <a:gd name="T19" fmla="*/ 33 h 91"/>
                <a:gd name="T20" fmla="*/ 4 w 76"/>
                <a:gd name="T21" fmla="*/ 76 h 91"/>
                <a:gd name="T22" fmla="*/ 3 w 76"/>
                <a:gd name="T23" fmla="*/ 77 h 91"/>
                <a:gd name="T24" fmla="*/ 2 w 76"/>
                <a:gd name="T25" fmla="*/ 78 h 91"/>
                <a:gd name="T26" fmla="*/ 1 w 76"/>
                <a:gd name="T27" fmla="*/ 86 h 91"/>
                <a:gd name="T28" fmla="*/ 3 w 76"/>
                <a:gd name="T29" fmla="*/ 88 h 91"/>
                <a:gd name="T30" fmla="*/ 14 w 76"/>
                <a:gd name="T31" fmla="*/ 91 h 91"/>
                <a:gd name="T32" fmla="*/ 34 w 76"/>
                <a:gd name="T33" fmla="*/ 83 h 91"/>
                <a:gd name="T34" fmla="*/ 60 w 76"/>
                <a:gd name="T35" fmla="*/ 85 h 91"/>
                <a:gd name="T36" fmla="*/ 48 w 76"/>
                <a:gd name="T37" fmla="*/ 78 h 91"/>
                <a:gd name="T38" fmla="*/ 23 w 76"/>
                <a:gd name="T39" fmla="*/ 85 h 91"/>
                <a:gd name="T40" fmla="*/ 9 w 76"/>
                <a:gd name="T41" fmla="*/ 87 h 91"/>
                <a:gd name="T42" fmla="*/ 5 w 76"/>
                <a:gd name="T43" fmla="*/ 84 h 91"/>
                <a:gd name="T44" fmla="*/ 5 w 76"/>
                <a:gd name="T45" fmla="*/ 81 h 91"/>
                <a:gd name="T46" fmla="*/ 6 w 76"/>
                <a:gd name="T47" fmla="*/ 80 h 91"/>
                <a:gd name="T48" fmla="*/ 21 w 76"/>
                <a:gd name="T49" fmla="*/ 77 h 91"/>
                <a:gd name="T50" fmla="*/ 42 w 76"/>
                <a:gd name="T51" fmla="*/ 43 h 91"/>
                <a:gd name="T52" fmla="*/ 42 w 76"/>
                <a:gd name="T53" fmla="*/ 43 h 91"/>
                <a:gd name="T54" fmla="*/ 49 w 76"/>
                <a:gd name="T55" fmla="*/ 46 h 91"/>
                <a:gd name="T56" fmla="*/ 47 w 76"/>
                <a:gd name="T57" fmla="*/ 38 h 91"/>
                <a:gd name="T58" fmla="*/ 47 w 76"/>
                <a:gd name="T59" fmla="*/ 37 h 91"/>
                <a:gd name="T60" fmla="*/ 69 w 76"/>
                <a:gd name="T61" fmla="*/ 12 h 91"/>
                <a:gd name="T62" fmla="*/ 72 w 76"/>
                <a:gd name="T63" fmla="*/ 10 h 91"/>
                <a:gd name="T64" fmla="*/ 73 w 76"/>
                <a:gd name="T65" fmla="*/ 7 h 91"/>
                <a:gd name="T66" fmla="*/ 74 w 76"/>
                <a:gd name="T67" fmla="*/ 7 h 91"/>
                <a:gd name="T68" fmla="*/ 61 w 76"/>
                <a:gd name="T69" fmla="*/ 12 h 91"/>
                <a:gd name="T70" fmla="*/ 63 w 76"/>
                <a:gd name="T71" fmla="*/ 18 h 91"/>
                <a:gd name="T72" fmla="*/ 61 w 76"/>
                <a:gd name="T73" fmla="*/ 12 h 91"/>
                <a:gd name="T74" fmla="*/ 49 w 76"/>
                <a:gd name="T75" fmla="*/ 46 h 91"/>
                <a:gd name="T76" fmla="*/ 42 w 76"/>
                <a:gd name="T77" fmla="*/ 42 h 91"/>
                <a:gd name="T78" fmla="*/ 37 w 76"/>
                <a:gd name="T79" fmla="*/ 38 h 91"/>
                <a:gd name="T80" fmla="*/ 31 w 76"/>
                <a:gd name="T81" fmla="*/ 33 h 91"/>
                <a:gd name="T82" fmla="*/ 36 w 76"/>
                <a:gd name="T83" fmla="*/ 30 h 91"/>
                <a:gd name="T84" fmla="*/ 42 w 76"/>
                <a:gd name="T85" fmla="*/ 34 h 91"/>
                <a:gd name="T86" fmla="*/ 45 w 76"/>
                <a:gd name="T87" fmla="*/ 36 h 91"/>
                <a:gd name="T88" fmla="*/ 47 w 76"/>
                <a:gd name="T89" fmla="*/ 38 h 91"/>
                <a:gd name="T90" fmla="*/ 67 w 76"/>
                <a:gd name="T91" fmla="*/ 14 h 91"/>
                <a:gd name="T92" fmla="*/ 65 w 76"/>
                <a:gd name="T93" fmla="*/ 8 h 91"/>
                <a:gd name="T94" fmla="*/ 67 w 76"/>
                <a:gd name="T95" fmla="*/ 1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6" h="91">
                  <a:moveTo>
                    <a:pt x="74" y="2"/>
                  </a:moveTo>
                  <a:cubicBezTo>
                    <a:pt x="72" y="0"/>
                    <a:pt x="70" y="1"/>
                    <a:pt x="69" y="2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9" y="3"/>
                    <a:pt x="69" y="4"/>
                    <a:pt x="68" y="5"/>
                  </a:cubicBezTo>
                  <a:cubicBezTo>
                    <a:pt x="68" y="5"/>
                    <a:pt x="68" y="5"/>
                    <a:pt x="67" y="5"/>
                  </a:cubicBezTo>
                  <a:cubicBezTo>
                    <a:pt x="67" y="5"/>
                    <a:pt x="67" y="5"/>
                    <a:pt x="66" y="5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1" y="33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39" y="31"/>
                    <a:pt x="38" y="29"/>
                    <a:pt x="36" y="29"/>
                  </a:cubicBezTo>
                  <a:cubicBezTo>
                    <a:pt x="35" y="29"/>
                    <a:pt x="34" y="30"/>
                    <a:pt x="32" y="31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1" y="66"/>
                    <a:pt x="1" y="72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3" y="76"/>
                    <a:pt x="3" y="77"/>
                    <a:pt x="3" y="77"/>
                  </a:cubicBezTo>
                  <a:cubicBezTo>
                    <a:pt x="3" y="77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1" y="79"/>
                    <a:pt x="0" y="80"/>
                    <a:pt x="0" y="82"/>
                  </a:cubicBezTo>
                  <a:cubicBezTo>
                    <a:pt x="0" y="83"/>
                    <a:pt x="0" y="85"/>
                    <a:pt x="1" y="86"/>
                  </a:cubicBezTo>
                  <a:cubicBezTo>
                    <a:pt x="2" y="87"/>
                    <a:pt x="2" y="88"/>
                    <a:pt x="3" y="88"/>
                  </a:cubicBezTo>
                  <a:cubicBezTo>
                    <a:pt x="3" y="88"/>
                    <a:pt x="3" y="88"/>
                    <a:pt x="3" y="88"/>
                  </a:cubicBezTo>
                  <a:cubicBezTo>
                    <a:pt x="4" y="90"/>
                    <a:pt x="6" y="90"/>
                    <a:pt x="8" y="91"/>
                  </a:cubicBezTo>
                  <a:cubicBezTo>
                    <a:pt x="10" y="91"/>
                    <a:pt x="12" y="91"/>
                    <a:pt x="14" y="91"/>
                  </a:cubicBezTo>
                  <a:cubicBezTo>
                    <a:pt x="18" y="91"/>
                    <a:pt x="21" y="90"/>
                    <a:pt x="25" y="89"/>
                  </a:cubicBezTo>
                  <a:cubicBezTo>
                    <a:pt x="28" y="87"/>
                    <a:pt x="31" y="85"/>
                    <a:pt x="34" y="83"/>
                  </a:cubicBezTo>
                  <a:cubicBezTo>
                    <a:pt x="37" y="81"/>
                    <a:pt x="43" y="82"/>
                    <a:pt x="48" y="82"/>
                  </a:cubicBezTo>
                  <a:cubicBezTo>
                    <a:pt x="52" y="83"/>
                    <a:pt x="57" y="83"/>
                    <a:pt x="60" y="85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58" y="79"/>
                    <a:pt x="53" y="79"/>
                    <a:pt x="48" y="78"/>
                  </a:cubicBezTo>
                  <a:cubicBezTo>
                    <a:pt x="43" y="78"/>
                    <a:pt x="37" y="77"/>
                    <a:pt x="32" y="80"/>
                  </a:cubicBezTo>
                  <a:cubicBezTo>
                    <a:pt x="28" y="82"/>
                    <a:pt x="26" y="84"/>
                    <a:pt x="23" y="85"/>
                  </a:cubicBezTo>
                  <a:cubicBezTo>
                    <a:pt x="20" y="86"/>
                    <a:pt x="17" y="87"/>
                    <a:pt x="14" y="87"/>
                  </a:cubicBezTo>
                  <a:cubicBezTo>
                    <a:pt x="12" y="87"/>
                    <a:pt x="11" y="87"/>
                    <a:pt x="9" y="87"/>
                  </a:cubicBezTo>
                  <a:cubicBezTo>
                    <a:pt x="8" y="86"/>
                    <a:pt x="6" y="86"/>
                    <a:pt x="6" y="85"/>
                  </a:cubicBezTo>
                  <a:cubicBezTo>
                    <a:pt x="5" y="85"/>
                    <a:pt x="5" y="85"/>
                    <a:pt x="5" y="84"/>
                  </a:cubicBezTo>
                  <a:cubicBezTo>
                    <a:pt x="4" y="83"/>
                    <a:pt x="4" y="83"/>
                    <a:pt x="4" y="82"/>
                  </a:cubicBezTo>
                  <a:cubicBezTo>
                    <a:pt x="4" y="82"/>
                    <a:pt x="5" y="81"/>
                    <a:pt x="5" y="81"/>
                  </a:cubicBezTo>
                  <a:cubicBezTo>
                    <a:pt x="5" y="81"/>
                    <a:pt x="5" y="81"/>
                    <a:pt x="5" y="80"/>
                  </a:cubicBezTo>
                  <a:cubicBezTo>
                    <a:pt x="5" y="80"/>
                    <a:pt x="6" y="80"/>
                    <a:pt x="6" y="80"/>
                  </a:cubicBezTo>
                  <a:cubicBezTo>
                    <a:pt x="6" y="80"/>
                    <a:pt x="7" y="79"/>
                    <a:pt x="7" y="79"/>
                  </a:cubicBezTo>
                  <a:cubicBezTo>
                    <a:pt x="11" y="82"/>
                    <a:pt x="18" y="81"/>
                    <a:pt x="21" y="77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9" y="46"/>
                    <a:pt x="49" y="46"/>
                    <a:pt x="49" y="46"/>
                  </a:cubicBezTo>
                  <a:cubicBezTo>
                    <a:pt x="52" y="43"/>
                    <a:pt x="50" y="40"/>
                    <a:pt x="47" y="38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1" y="9"/>
                    <a:pt x="71" y="8"/>
                    <a:pt x="72" y="8"/>
                  </a:cubicBezTo>
                  <a:cubicBezTo>
                    <a:pt x="72" y="7"/>
                    <a:pt x="72" y="7"/>
                    <a:pt x="73" y="7"/>
                  </a:cubicBezTo>
                  <a:cubicBezTo>
                    <a:pt x="73" y="7"/>
                    <a:pt x="73" y="7"/>
                    <a:pt x="73" y="8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6" y="5"/>
                    <a:pt x="75" y="3"/>
                    <a:pt x="74" y="2"/>
                  </a:cubicBezTo>
                  <a:close/>
                  <a:moveTo>
                    <a:pt x="61" y="12"/>
                  </a:moveTo>
                  <a:cubicBezTo>
                    <a:pt x="65" y="16"/>
                    <a:pt x="65" y="16"/>
                    <a:pt x="65" y="1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59" y="14"/>
                    <a:pt x="59" y="14"/>
                    <a:pt x="59" y="14"/>
                  </a:cubicBezTo>
                  <a:lnTo>
                    <a:pt x="61" y="12"/>
                  </a:lnTo>
                  <a:close/>
                  <a:moveTo>
                    <a:pt x="50" y="43"/>
                  </a:moveTo>
                  <a:cubicBezTo>
                    <a:pt x="50" y="44"/>
                    <a:pt x="50" y="45"/>
                    <a:pt x="49" y="46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4" y="30"/>
                    <a:pt x="35" y="30"/>
                    <a:pt x="36" y="30"/>
                  </a:cubicBezTo>
                  <a:cubicBezTo>
                    <a:pt x="38" y="30"/>
                    <a:pt x="39" y="31"/>
                    <a:pt x="41" y="33"/>
                  </a:cubicBezTo>
                  <a:cubicBezTo>
                    <a:pt x="42" y="33"/>
                    <a:pt x="42" y="34"/>
                    <a:pt x="42" y="34"/>
                  </a:cubicBezTo>
                  <a:cubicBezTo>
                    <a:pt x="43" y="34"/>
                    <a:pt x="43" y="35"/>
                    <a:pt x="44" y="35"/>
                  </a:cubicBezTo>
                  <a:cubicBezTo>
                    <a:pt x="44" y="36"/>
                    <a:pt x="45" y="36"/>
                    <a:pt x="45" y="36"/>
                  </a:cubicBezTo>
                  <a:cubicBezTo>
                    <a:pt x="46" y="37"/>
                    <a:pt x="46" y="37"/>
                    <a:pt x="47" y="38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9"/>
                    <a:pt x="50" y="41"/>
                    <a:pt x="50" y="43"/>
                  </a:cubicBezTo>
                  <a:close/>
                  <a:moveTo>
                    <a:pt x="67" y="14"/>
                  </a:moveTo>
                  <a:cubicBezTo>
                    <a:pt x="63" y="10"/>
                    <a:pt x="63" y="10"/>
                    <a:pt x="63" y="10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9" y="12"/>
                    <a:pt x="69" y="12"/>
                    <a:pt x="69" y="12"/>
                  </a:cubicBezTo>
                  <a:lnTo>
                    <a:pt x="67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2"/>
            <p:cNvSpPr/>
            <p:nvPr/>
          </p:nvSpPr>
          <p:spPr bwMode="auto">
            <a:xfrm>
              <a:off x="2406651" y="2182813"/>
              <a:ext cx="352425" cy="338138"/>
            </a:xfrm>
            <a:custGeom>
              <a:avLst/>
              <a:gdLst>
                <a:gd name="T0" fmla="*/ 45 w 94"/>
                <a:gd name="T1" fmla="*/ 2 h 90"/>
                <a:gd name="T2" fmla="*/ 47 w 94"/>
                <a:gd name="T3" fmla="*/ 0 h 90"/>
                <a:gd name="T4" fmla="*/ 50 w 94"/>
                <a:gd name="T5" fmla="*/ 2 h 90"/>
                <a:gd name="T6" fmla="*/ 63 w 94"/>
                <a:gd name="T7" fmla="*/ 28 h 90"/>
                <a:gd name="T8" fmla="*/ 92 w 94"/>
                <a:gd name="T9" fmla="*/ 32 h 90"/>
                <a:gd name="T10" fmla="*/ 94 w 94"/>
                <a:gd name="T11" fmla="*/ 34 h 90"/>
                <a:gd name="T12" fmla="*/ 93 w 94"/>
                <a:gd name="T13" fmla="*/ 38 h 90"/>
                <a:gd name="T14" fmla="*/ 72 w 94"/>
                <a:gd name="T15" fmla="*/ 58 h 90"/>
                <a:gd name="T16" fmla="*/ 77 w 94"/>
                <a:gd name="T17" fmla="*/ 87 h 90"/>
                <a:gd name="T18" fmla="*/ 76 w 94"/>
                <a:gd name="T19" fmla="*/ 90 h 90"/>
                <a:gd name="T20" fmla="*/ 73 w 94"/>
                <a:gd name="T21" fmla="*/ 90 h 90"/>
                <a:gd name="T22" fmla="*/ 47 w 94"/>
                <a:gd name="T23" fmla="*/ 76 h 90"/>
                <a:gd name="T24" fmla="*/ 21 w 94"/>
                <a:gd name="T25" fmla="*/ 90 h 90"/>
                <a:gd name="T26" fmla="*/ 18 w 94"/>
                <a:gd name="T27" fmla="*/ 90 h 90"/>
                <a:gd name="T28" fmla="*/ 17 w 94"/>
                <a:gd name="T29" fmla="*/ 87 h 90"/>
                <a:gd name="T30" fmla="*/ 22 w 94"/>
                <a:gd name="T31" fmla="*/ 58 h 90"/>
                <a:gd name="T32" fmla="*/ 1 w 94"/>
                <a:gd name="T33" fmla="*/ 38 h 90"/>
                <a:gd name="T34" fmla="*/ 0 w 94"/>
                <a:gd name="T35" fmla="*/ 34 h 90"/>
                <a:gd name="T36" fmla="*/ 3 w 94"/>
                <a:gd name="T37" fmla="*/ 32 h 90"/>
                <a:gd name="T38" fmla="*/ 32 w 94"/>
                <a:gd name="T39" fmla="*/ 28 h 90"/>
                <a:gd name="T40" fmla="*/ 45 w 94"/>
                <a:gd name="T41" fmla="*/ 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4" h="90">
                  <a:moveTo>
                    <a:pt x="45" y="2"/>
                  </a:moveTo>
                  <a:cubicBezTo>
                    <a:pt x="45" y="1"/>
                    <a:pt x="46" y="0"/>
                    <a:pt x="47" y="0"/>
                  </a:cubicBezTo>
                  <a:cubicBezTo>
                    <a:pt x="48" y="0"/>
                    <a:pt x="49" y="1"/>
                    <a:pt x="50" y="2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3" y="33"/>
                    <a:pt x="94" y="33"/>
                    <a:pt x="94" y="34"/>
                  </a:cubicBezTo>
                  <a:cubicBezTo>
                    <a:pt x="94" y="36"/>
                    <a:pt x="94" y="37"/>
                    <a:pt x="93" y="38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8" y="88"/>
                    <a:pt x="77" y="89"/>
                    <a:pt x="76" y="90"/>
                  </a:cubicBezTo>
                  <a:cubicBezTo>
                    <a:pt x="75" y="90"/>
                    <a:pt x="74" y="90"/>
                    <a:pt x="73" y="9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21" y="90"/>
                    <a:pt x="21" y="90"/>
                    <a:pt x="21" y="90"/>
                  </a:cubicBezTo>
                  <a:cubicBezTo>
                    <a:pt x="20" y="90"/>
                    <a:pt x="19" y="90"/>
                    <a:pt x="18" y="90"/>
                  </a:cubicBezTo>
                  <a:cubicBezTo>
                    <a:pt x="17" y="89"/>
                    <a:pt x="17" y="88"/>
                    <a:pt x="17" y="87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0" y="37"/>
                    <a:pt x="0" y="36"/>
                    <a:pt x="0" y="34"/>
                  </a:cubicBezTo>
                  <a:cubicBezTo>
                    <a:pt x="1" y="33"/>
                    <a:pt x="2" y="33"/>
                    <a:pt x="3" y="32"/>
                  </a:cubicBezTo>
                  <a:cubicBezTo>
                    <a:pt x="32" y="28"/>
                    <a:pt x="32" y="28"/>
                    <a:pt x="32" y="28"/>
                  </a:cubicBezTo>
                  <a:lnTo>
                    <a:pt x="45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3"/>
            <p:cNvSpPr>
              <a:spLocks noEditPoints="1"/>
            </p:cNvSpPr>
            <p:nvPr/>
          </p:nvSpPr>
          <p:spPr bwMode="auto">
            <a:xfrm>
              <a:off x="1711326" y="2239963"/>
              <a:ext cx="334963" cy="280988"/>
            </a:xfrm>
            <a:custGeom>
              <a:avLst/>
              <a:gdLst>
                <a:gd name="T0" fmla="*/ 32 w 89"/>
                <a:gd name="T1" fmla="*/ 9 h 75"/>
                <a:gd name="T2" fmla="*/ 49 w 89"/>
                <a:gd name="T3" fmla="*/ 13 h 75"/>
                <a:gd name="T4" fmla="*/ 60 w 89"/>
                <a:gd name="T5" fmla="*/ 20 h 75"/>
                <a:gd name="T6" fmla="*/ 54 w 89"/>
                <a:gd name="T7" fmla="*/ 29 h 75"/>
                <a:gd name="T8" fmla="*/ 88 w 89"/>
                <a:gd name="T9" fmla="*/ 29 h 75"/>
                <a:gd name="T10" fmla="*/ 71 w 89"/>
                <a:gd name="T11" fmla="*/ 0 h 75"/>
                <a:gd name="T12" fmla="*/ 66 w 89"/>
                <a:gd name="T13" fmla="*/ 9 h 75"/>
                <a:gd name="T14" fmla="*/ 52 w 89"/>
                <a:gd name="T15" fmla="*/ 4 h 75"/>
                <a:gd name="T16" fmla="*/ 32 w 89"/>
                <a:gd name="T17" fmla="*/ 3 h 75"/>
                <a:gd name="T18" fmla="*/ 13 w 89"/>
                <a:gd name="T19" fmla="*/ 8 h 75"/>
                <a:gd name="T20" fmla="*/ 0 w 89"/>
                <a:gd name="T21" fmla="*/ 22 h 75"/>
                <a:gd name="T22" fmla="*/ 32 w 89"/>
                <a:gd name="T23" fmla="*/ 9 h 75"/>
                <a:gd name="T24" fmla="*/ 58 w 89"/>
                <a:gd name="T25" fmla="*/ 66 h 75"/>
                <a:gd name="T26" fmla="*/ 41 w 89"/>
                <a:gd name="T27" fmla="*/ 61 h 75"/>
                <a:gd name="T28" fmla="*/ 30 w 89"/>
                <a:gd name="T29" fmla="*/ 55 h 75"/>
                <a:gd name="T30" fmla="*/ 35 w 89"/>
                <a:gd name="T31" fmla="*/ 46 h 75"/>
                <a:gd name="T32" fmla="*/ 1 w 89"/>
                <a:gd name="T33" fmla="*/ 45 h 75"/>
                <a:gd name="T34" fmla="*/ 18 w 89"/>
                <a:gd name="T35" fmla="*/ 75 h 75"/>
                <a:gd name="T36" fmla="*/ 24 w 89"/>
                <a:gd name="T37" fmla="*/ 66 h 75"/>
                <a:gd name="T38" fmla="*/ 38 w 89"/>
                <a:gd name="T39" fmla="*/ 71 h 75"/>
                <a:gd name="T40" fmla="*/ 58 w 89"/>
                <a:gd name="T41" fmla="*/ 72 h 75"/>
                <a:gd name="T42" fmla="*/ 77 w 89"/>
                <a:gd name="T43" fmla="*/ 67 h 75"/>
                <a:gd name="T44" fmla="*/ 89 w 89"/>
                <a:gd name="T45" fmla="*/ 53 h 75"/>
                <a:gd name="T46" fmla="*/ 58 w 89"/>
                <a:gd name="T47" fmla="*/ 6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9" h="75">
                  <a:moveTo>
                    <a:pt x="32" y="9"/>
                  </a:moveTo>
                  <a:cubicBezTo>
                    <a:pt x="38" y="10"/>
                    <a:pt x="44" y="11"/>
                    <a:pt x="49" y="13"/>
                  </a:cubicBezTo>
                  <a:cubicBezTo>
                    <a:pt x="53" y="15"/>
                    <a:pt x="56" y="17"/>
                    <a:pt x="60" y="20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2" y="7"/>
                    <a:pt x="57" y="5"/>
                    <a:pt x="52" y="4"/>
                  </a:cubicBezTo>
                  <a:cubicBezTo>
                    <a:pt x="45" y="3"/>
                    <a:pt x="38" y="2"/>
                    <a:pt x="32" y="3"/>
                  </a:cubicBezTo>
                  <a:cubicBezTo>
                    <a:pt x="25" y="3"/>
                    <a:pt x="19" y="5"/>
                    <a:pt x="13" y="8"/>
                  </a:cubicBezTo>
                  <a:cubicBezTo>
                    <a:pt x="7" y="11"/>
                    <a:pt x="2" y="16"/>
                    <a:pt x="0" y="22"/>
                  </a:cubicBezTo>
                  <a:cubicBezTo>
                    <a:pt x="6" y="10"/>
                    <a:pt x="20" y="8"/>
                    <a:pt x="32" y="9"/>
                  </a:cubicBezTo>
                  <a:close/>
                  <a:moveTo>
                    <a:pt x="58" y="66"/>
                  </a:moveTo>
                  <a:cubicBezTo>
                    <a:pt x="52" y="65"/>
                    <a:pt x="46" y="64"/>
                    <a:pt x="41" y="61"/>
                  </a:cubicBezTo>
                  <a:cubicBezTo>
                    <a:pt x="37" y="60"/>
                    <a:pt x="34" y="58"/>
                    <a:pt x="30" y="55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8" y="67"/>
                    <a:pt x="33" y="70"/>
                    <a:pt x="38" y="71"/>
                  </a:cubicBezTo>
                  <a:cubicBezTo>
                    <a:pt x="44" y="72"/>
                    <a:pt x="51" y="73"/>
                    <a:pt x="58" y="72"/>
                  </a:cubicBezTo>
                  <a:cubicBezTo>
                    <a:pt x="64" y="72"/>
                    <a:pt x="71" y="70"/>
                    <a:pt x="77" y="67"/>
                  </a:cubicBezTo>
                  <a:cubicBezTo>
                    <a:pt x="83" y="64"/>
                    <a:pt x="87" y="59"/>
                    <a:pt x="89" y="53"/>
                  </a:cubicBezTo>
                  <a:cubicBezTo>
                    <a:pt x="83" y="65"/>
                    <a:pt x="69" y="67"/>
                    <a:pt x="58" y="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4"/>
            <p:cNvSpPr>
              <a:spLocks noEditPoints="1"/>
            </p:cNvSpPr>
            <p:nvPr/>
          </p:nvSpPr>
          <p:spPr bwMode="auto">
            <a:xfrm>
              <a:off x="1047751" y="2171701"/>
              <a:ext cx="255588" cy="349250"/>
            </a:xfrm>
            <a:custGeom>
              <a:avLst/>
              <a:gdLst>
                <a:gd name="T0" fmla="*/ 34 w 68"/>
                <a:gd name="T1" fmla="*/ 0 h 93"/>
                <a:gd name="T2" fmla="*/ 0 w 68"/>
                <a:gd name="T3" fmla="*/ 59 h 93"/>
                <a:gd name="T4" fmla="*/ 68 w 68"/>
                <a:gd name="T5" fmla="*/ 59 h 93"/>
                <a:gd name="T6" fmla="*/ 34 w 68"/>
                <a:gd name="T7" fmla="*/ 0 h 93"/>
                <a:gd name="T8" fmla="*/ 63 w 68"/>
                <a:gd name="T9" fmla="*/ 69 h 93"/>
                <a:gd name="T10" fmla="*/ 6 w 68"/>
                <a:gd name="T11" fmla="*/ 69 h 93"/>
                <a:gd name="T12" fmla="*/ 0 w 68"/>
                <a:gd name="T13" fmla="*/ 75 h 93"/>
                <a:gd name="T14" fmla="*/ 0 w 68"/>
                <a:gd name="T15" fmla="*/ 87 h 93"/>
                <a:gd name="T16" fmla="*/ 6 w 68"/>
                <a:gd name="T17" fmla="*/ 93 h 93"/>
                <a:gd name="T18" fmla="*/ 63 w 68"/>
                <a:gd name="T19" fmla="*/ 93 h 93"/>
                <a:gd name="T20" fmla="*/ 68 w 68"/>
                <a:gd name="T21" fmla="*/ 87 h 93"/>
                <a:gd name="T22" fmla="*/ 68 w 68"/>
                <a:gd name="T23" fmla="*/ 75 h 93"/>
                <a:gd name="T24" fmla="*/ 63 w 68"/>
                <a:gd name="T25" fmla="*/ 6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93">
                  <a:moveTo>
                    <a:pt x="34" y="0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68" y="59"/>
                    <a:pt x="68" y="59"/>
                    <a:pt x="68" y="59"/>
                  </a:cubicBezTo>
                  <a:lnTo>
                    <a:pt x="34" y="0"/>
                  </a:lnTo>
                  <a:close/>
                  <a:moveTo>
                    <a:pt x="63" y="69"/>
                  </a:moveTo>
                  <a:cubicBezTo>
                    <a:pt x="6" y="69"/>
                    <a:pt x="6" y="69"/>
                    <a:pt x="6" y="69"/>
                  </a:cubicBezTo>
                  <a:cubicBezTo>
                    <a:pt x="3" y="69"/>
                    <a:pt x="0" y="72"/>
                    <a:pt x="0" y="75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91"/>
                    <a:pt x="3" y="93"/>
                    <a:pt x="6" y="93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66" y="93"/>
                    <a:pt x="68" y="91"/>
                    <a:pt x="68" y="87"/>
                  </a:cubicBezTo>
                  <a:cubicBezTo>
                    <a:pt x="68" y="75"/>
                    <a:pt x="68" y="75"/>
                    <a:pt x="68" y="75"/>
                  </a:cubicBezTo>
                  <a:cubicBezTo>
                    <a:pt x="68" y="72"/>
                    <a:pt x="66" y="69"/>
                    <a:pt x="63" y="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5"/>
            <p:cNvSpPr>
              <a:spLocks noEditPoints="1"/>
            </p:cNvSpPr>
            <p:nvPr/>
          </p:nvSpPr>
          <p:spPr bwMode="auto">
            <a:xfrm>
              <a:off x="334963" y="2212976"/>
              <a:ext cx="277813" cy="307975"/>
            </a:xfrm>
            <a:custGeom>
              <a:avLst/>
              <a:gdLst>
                <a:gd name="T0" fmla="*/ 72 w 74"/>
                <a:gd name="T1" fmla="*/ 0 h 82"/>
                <a:gd name="T2" fmla="*/ 70 w 74"/>
                <a:gd name="T3" fmla="*/ 5 h 82"/>
                <a:gd name="T4" fmla="*/ 60 w 74"/>
                <a:gd name="T5" fmla="*/ 3 h 82"/>
                <a:gd name="T6" fmla="*/ 14 w 74"/>
                <a:gd name="T7" fmla="*/ 0 h 82"/>
                <a:gd name="T8" fmla="*/ 12 w 74"/>
                <a:gd name="T9" fmla="*/ 5 h 82"/>
                <a:gd name="T10" fmla="*/ 2 w 74"/>
                <a:gd name="T11" fmla="*/ 3 h 82"/>
                <a:gd name="T12" fmla="*/ 0 w 74"/>
                <a:gd name="T13" fmla="*/ 0 h 82"/>
                <a:gd name="T14" fmla="*/ 2 w 74"/>
                <a:gd name="T15" fmla="*/ 82 h 82"/>
                <a:gd name="T16" fmla="*/ 4 w 74"/>
                <a:gd name="T17" fmla="*/ 75 h 82"/>
                <a:gd name="T18" fmla="*/ 14 w 74"/>
                <a:gd name="T19" fmla="*/ 76 h 82"/>
                <a:gd name="T20" fmla="*/ 60 w 74"/>
                <a:gd name="T21" fmla="*/ 82 h 82"/>
                <a:gd name="T22" fmla="*/ 61 w 74"/>
                <a:gd name="T23" fmla="*/ 75 h 82"/>
                <a:gd name="T24" fmla="*/ 72 w 74"/>
                <a:gd name="T25" fmla="*/ 76 h 82"/>
                <a:gd name="T26" fmla="*/ 74 w 74"/>
                <a:gd name="T27" fmla="*/ 82 h 82"/>
                <a:gd name="T28" fmla="*/ 14 w 74"/>
                <a:gd name="T29" fmla="*/ 66 h 82"/>
                <a:gd name="T30" fmla="*/ 4 w 74"/>
                <a:gd name="T31" fmla="*/ 68 h 82"/>
                <a:gd name="T32" fmla="*/ 2 w 74"/>
                <a:gd name="T33" fmla="*/ 61 h 82"/>
                <a:gd name="T34" fmla="*/ 12 w 74"/>
                <a:gd name="T35" fmla="*/ 59 h 82"/>
                <a:gd name="T36" fmla="*/ 14 w 74"/>
                <a:gd name="T37" fmla="*/ 66 h 82"/>
                <a:gd name="T38" fmla="*/ 12 w 74"/>
                <a:gd name="T39" fmla="*/ 53 h 82"/>
                <a:gd name="T40" fmla="*/ 2 w 74"/>
                <a:gd name="T41" fmla="*/ 51 h 82"/>
                <a:gd name="T42" fmla="*/ 4 w 74"/>
                <a:gd name="T43" fmla="*/ 43 h 82"/>
                <a:gd name="T44" fmla="*/ 14 w 74"/>
                <a:gd name="T45" fmla="*/ 45 h 82"/>
                <a:gd name="T46" fmla="*/ 14 w 74"/>
                <a:gd name="T47" fmla="*/ 35 h 82"/>
                <a:gd name="T48" fmla="*/ 4 w 74"/>
                <a:gd name="T49" fmla="*/ 37 h 82"/>
                <a:gd name="T50" fmla="*/ 2 w 74"/>
                <a:gd name="T51" fmla="*/ 29 h 82"/>
                <a:gd name="T52" fmla="*/ 12 w 74"/>
                <a:gd name="T53" fmla="*/ 27 h 82"/>
                <a:gd name="T54" fmla="*/ 14 w 74"/>
                <a:gd name="T55" fmla="*/ 35 h 82"/>
                <a:gd name="T56" fmla="*/ 12 w 74"/>
                <a:gd name="T57" fmla="*/ 21 h 82"/>
                <a:gd name="T58" fmla="*/ 2 w 74"/>
                <a:gd name="T59" fmla="*/ 19 h 82"/>
                <a:gd name="T60" fmla="*/ 4 w 74"/>
                <a:gd name="T61" fmla="*/ 12 h 82"/>
                <a:gd name="T62" fmla="*/ 14 w 74"/>
                <a:gd name="T63" fmla="*/ 13 h 82"/>
                <a:gd name="T64" fmla="*/ 72 w 74"/>
                <a:gd name="T65" fmla="*/ 66 h 82"/>
                <a:gd name="T66" fmla="*/ 61 w 74"/>
                <a:gd name="T67" fmla="*/ 68 h 82"/>
                <a:gd name="T68" fmla="*/ 60 w 74"/>
                <a:gd name="T69" fmla="*/ 61 h 82"/>
                <a:gd name="T70" fmla="*/ 70 w 74"/>
                <a:gd name="T71" fmla="*/ 59 h 82"/>
                <a:gd name="T72" fmla="*/ 72 w 74"/>
                <a:gd name="T73" fmla="*/ 66 h 82"/>
                <a:gd name="T74" fmla="*/ 70 w 74"/>
                <a:gd name="T75" fmla="*/ 53 h 82"/>
                <a:gd name="T76" fmla="*/ 60 w 74"/>
                <a:gd name="T77" fmla="*/ 51 h 82"/>
                <a:gd name="T78" fmla="*/ 61 w 74"/>
                <a:gd name="T79" fmla="*/ 43 h 82"/>
                <a:gd name="T80" fmla="*/ 72 w 74"/>
                <a:gd name="T81" fmla="*/ 45 h 82"/>
                <a:gd name="T82" fmla="*/ 72 w 74"/>
                <a:gd name="T83" fmla="*/ 35 h 82"/>
                <a:gd name="T84" fmla="*/ 61 w 74"/>
                <a:gd name="T85" fmla="*/ 37 h 82"/>
                <a:gd name="T86" fmla="*/ 60 w 74"/>
                <a:gd name="T87" fmla="*/ 29 h 82"/>
                <a:gd name="T88" fmla="*/ 70 w 74"/>
                <a:gd name="T89" fmla="*/ 27 h 82"/>
                <a:gd name="T90" fmla="*/ 72 w 74"/>
                <a:gd name="T91" fmla="*/ 35 h 82"/>
                <a:gd name="T92" fmla="*/ 70 w 74"/>
                <a:gd name="T93" fmla="*/ 21 h 82"/>
                <a:gd name="T94" fmla="*/ 60 w 74"/>
                <a:gd name="T95" fmla="*/ 19 h 82"/>
                <a:gd name="T96" fmla="*/ 61 w 74"/>
                <a:gd name="T97" fmla="*/ 12 h 82"/>
                <a:gd name="T98" fmla="*/ 72 w 74"/>
                <a:gd name="T99" fmla="*/ 1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4" h="82">
                  <a:moveTo>
                    <a:pt x="74" y="0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4"/>
                    <a:pt x="71" y="5"/>
                    <a:pt x="70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0" y="5"/>
                    <a:pt x="60" y="4"/>
                    <a:pt x="60" y="3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4"/>
                    <a:pt x="13" y="5"/>
                    <a:pt x="12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2" y="4"/>
                    <a:pt x="2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2"/>
                    <a:pt x="2" y="82"/>
                    <a:pt x="2" y="82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5"/>
                    <a:pt x="3" y="75"/>
                    <a:pt x="4" y="75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3" y="75"/>
                    <a:pt x="14" y="75"/>
                    <a:pt x="14" y="76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60" y="75"/>
                    <a:pt x="60" y="75"/>
                    <a:pt x="61" y="75"/>
                  </a:cubicBezTo>
                  <a:cubicBezTo>
                    <a:pt x="70" y="75"/>
                    <a:pt x="70" y="75"/>
                    <a:pt x="70" y="75"/>
                  </a:cubicBezTo>
                  <a:cubicBezTo>
                    <a:pt x="71" y="75"/>
                    <a:pt x="72" y="75"/>
                    <a:pt x="72" y="76"/>
                  </a:cubicBezTo>
                  <a:cubicBezTo>
                    <a:pt x="72" y="82"/>
                    <a:pt x="72" y="82"/>
                    <a:pt x="72" y="82"/>
                  </a:cubicBezTo>
                  <a:cubicBezTo>
                    <a:pt x="74" y="82"/>
                    <a:pt x="74" y="82"/>
                    <a:pt x="74" y="82"/>
                  </a:cubicBezTo>
                  <a:lnTo>
                    <a:pt x="74" y="0"/>
                  </a:lnTo>
                  <a:close/>
                  <a:moveTo>
                    <a:pt x="14" y="66"/>
                  </a:moveTo>
                  <a:cubicBezTo>
                    <a:pt x="14" y="67"/>
                    <a:pt x="13" y="68"/>
                    <a:pt x="12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3" y="68"/>
                    <a:pt x="2" y="67"/>
                    <a:pt x="2" y="66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0"/>
                    <a:pt x="3" y="59"/>
                    <a:pt x="4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3" y="59"/>
                    <a:pt x="14" y="60"/>
                    <a:pt x="14" y="61"/>
                  </a:cubicBezTo>
                  <a:lnTo>
                    <a:pt x="14" y="66"/>
                  </a:lnTo>
                  <a:close/>
                  <a:moveTo>
                    <a:pt x="14" y="51"/>
                  </a:moveTo>
                  <a:cubicBezTo>
                    <a:pt x="14" y="52"/>
                    <a:pt x="13" y="53"/>
                    <a:pt x="12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3" y="53"/>
                    <a:pt x="2" y="52"/>
                    <a:pt x="2" y="51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4"/>
                    <a:pt x="3" y="43"/>
                    <a:pt x="4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3" y="43"/>
                    <a:pt x="14" y="44"/>
                    <a:pt x="14" y="45"/>
                  </a:cubicBezTo>
                  <a:lnTo>
                    <a:pt x="14" y="51"/>
                  </a:lnTo>
                  <a:close/>
                  <a:moveTo>
                    <a:pt x="14" y="35"/>
                  </a:moveTo>
                  <a:cubicBezTo>
                    <a:pt x="14" y="36"/>
                    <a:pt x="13" y="37"/>
                    <a:pt x="12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7"/>
                    <a:pt x="2" y="36"/>
                    <a:pt x="2" y="35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8"/>
                    <a:pt x="3" y="27"/>
                    <a:pt x="4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4" y="28"/>
                    <a:pt x="14" y="29"/>
                  </a:cubicBezTo>
                  <a:lnTo>
                    <a:pt x="14" y="35"/>
                  </a:lnTo>
                  <a:close/>
                  <a:moveTo>
                    <a:pt x="14" y="19"/>
                  </a:moveTo>
                  <a:cubicBezTo>
                    <a:pt x="14" y="20"/>
                    <a:pt x="13" y="21"/>
                    <a:pt x="12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1"/>
                    <a:pt x="2" y="20"/>
                    <a:pt x="2" y="19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2"/>
                    <a:pt x="3" y="12"/>
                    <a:pt x="4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2"/>
                    <a:pt x="14" y="12"/>
                    <a:pt x="14" y="13"/>
                  </a:cubicBezTo>
                  <a:lnTo>
                    <a:pt x="14" y="19"/>
                  </a:lnTo>
                  <a:close/>
                  <a:moveTo>
                    <a:pt x="72" y="66"/>
                  </a:moveTo>
                  <a:cubicBezTo>
                    <a:pt x="72" y="67"/>
                    <a:pt x="71" y="68"/>
                    <a:pt x="70" y="68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0" y="68"/>
                    <a:pt x="60" y="67"/>
                    <a:pt x="60" y="66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60" y="60"/>
                    <a:pt x="60" y="59"/>
                    <a:pt x="61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1" y="59"/>
                    <a:pt x="72" y="60"/>
                    <a:pt x="72" y="61"/>
                  </a:cubicBezTo>
                  <a:lnTo>
                    <a:pt x="72" y="66"/>
                  </a:lnTo>
                  <a:close/>
                  <a:moveTo>
                    <a:pt x="72" y="51"/>
                  </a:moveTo>
                  <a:cubicBezTo>
                    <a:pt x="72" y="52"/>
                    <a:pt x="71" y="53"/>
                    <a:pt x="70" y="53"/>
                  </a:cubicBezTo>
                  <a:cubicBezTo>
                    <a:pt x="61" y="53"/>
                    <a:pt x="61" y="53"/>
                    <a:pt x="61" y="53"/>
                  </a:cubicBezTo>
                  <a:cubicBezTo>
                    <a:pt x="60" y="53"/>
                    <a:pt x="60" y="52"/>
                    <a:pt x="60" y="51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0" y="44"/>
                    <a:pt x="60" y="43"/>
                    <a:pt x="61" y="43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71" y="43"/>
                    <a:pt x="72" y="44"/>
                    <a:pt x="72" y="45"/>
                  </a:cubicBezTo>
                  <a:lnTo>
                    <a:pt x="72" y="51"/>
                  </a:lnTo>
                  <a:close/>
                  <a:moveTo>
                    <a:pt x="72" y="35"/>
                  </a:moveTo>
                  <a:cubicBezTo>
                    <a:pt x="72" y="36"/>
                    <a:pt x="71" y="37"/>
                    <a:pt x="70" y="37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0" y="37"/>
                    <a:pt x="60" y="36"/>
                    <a:pt x="60" y="35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60" y="28"/>
                    <a:pt x="60" y="27"/>
                    <a:pt x="61" y="27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71" y="27"/>
                    <a:pt x="72" y="28"/>
                    <a:pt x="72" y="29"/>
                  </a:cubicBezTo>
                  <a:lnTo>
                    <a:pt x="72" y="35"/>
                  </a:lnTo>
                  <a:close/>
                  <a:moveTo>
                    <a:pt x="72" y="19"/>
                  </a:moveTo>
                  <a:cubicBezTo>
                    <a:pt x="72" y="20"/>
                    <a:pt x="71" y="21"/>
                    <a:pt x="70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0" y="21"/>
                    <a:pt x="60" y="20"/>
                    <a:pt x="60" y="19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12"/>
                    <a:pt x="60" y="12"/>
                    <a:pt x="61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1" y="12"/>
                    <a:pt x="72" y="12"/>
                    <a:pt x="72" y="13"/>
                  </a:cubicBezTo>
                  <a:lnTo>
                    <a:pt x="72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6"/>
            <p:cNvSpPr>
              <a:spLocks noEditPoints="1"/>
            </p:cNvSpPr>
            <p:nvPr/>
          </p:nvSpPr>
          <p:spPr bwMode="auto">
            <a:xfrm>
              <a:off x="8737601" y="2171701"/>
              <a:ext cx="357188" cy="349250"/>
            </a:xfrm>
            <a:custGeom>
              <a:avLst/>
              <a:gdLst>
                <a:gd name="T0" fmla="*/ 88 w 95"/>
                <a:gd name="T1" fmla="*/ 65 h 93"/>
                <a:gd name="T2" fmla="*/ 88 w 95"/>
                <a:gd name="T3" fmla="*/ 81 h 93"/>
                <a:gd name="T4" fmla="*/ 83 w 95"/>
                <a:gd name="T5" fmla="*/ 86 h 93"/>
                <a:gd name="T6" fmla="*/ 12 w 95"/>
                <a:gd name="T7" fmla="*/ 86 h 93"/>
                <a:gd name="T8" fmla="*/ 7 w 95"/>
                <a:gd name="T9" fmla="*/ 81 h 93"/>
                <a:gd name="T10" fmla="*/ 7 w 95"/>
                <a:gd name="T11" fmla="*/ 65 h 93"/>
                <a:gd name="T12" fmla="*/ 0 w 95"/>
                <a:gd name="T13" fmla="*/ 65 h 93"/>
                <a:gd name="T14" fmla="*/ 0 w 95"/>
                <a:gd name="T15" fmla="*/ 81 h 93"/>
                <a:gd name="T16" fmla="*/ 12 w 95"/>
                <a:gd name="T17" fmla="*/ 93 h 93"/>
                <a:gd name="T18" fmla="*/ 83 w 95"/>
                <a:gd name="T19" fmla="*/ 93 h 93"/>
                <a:gd name="T20" fmla="*/ 95 w 95"/>
                <a:gd name="T21" fmla="*/ 81 h 93"/>
                <a:gd name="T22" fmla="*/ 95 w 95"/>
                <a:gd name="T23" fmla="*/ 81 h 93"/>
                <a:gd name="T24" fmla="*/ 95 w 95"/>
                <a:gd name="T25" fmla="*/ 65 h 93"/>
                <a:gd name="T26" fmla="*/ 88 w 95"/>
                <a:gd name="T27" fmla="*/ 65 h 93"/>
                <a:gd name="T28" fmla="*/ 75 w 95"/>
                <a:gd name="T29" fmla="*/ 53 h 93"/>
                <a:gd name="T30" fmla="*/ 61 w 95"/>
                <a:gd name="T31" fmla="*/ 53 h 93"/>
                <a:gd name="T32" fmla="*/ 61 w 95"/>
                <a:gd name="T33" fmla="*/ 0 h 93"/>
                <a:gd name="T34" fmla="*/ 35 w 95"/>
                <a:gd name="T35" fmla="*/ 0 h 93"/>
                <a:gd name="T36" fmla="*/ 35 w 95"/>
                <a:gd name="T37" fmla="*/ 53 h 93"/>
                <a:gd name="T38" fmla="*/ 19 w 95"/>
                <a:gd name="T39" fmla="*/ 53 h 93"/>
                <a:gd name="T40" fmla="*/ 47 w 95"/>
                <a:gd name="T41" fmla="*/ 84 h 93"/>
                <a:gd name="T42" fmla="*/ 75 w 95"/>
                <a:gd name="T43" fmla="*/ 5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5" h="93">
                  <a:moveTo>
                    <a:pt x="88" y="65"/>
                  </a:moveTo>
                  <a:cubicBezTo>
                    <a:pt x="88" y="81"/>
                    <a:pt x="88" y="81"/>
                    <a:pt x="88" y="81"/>
                  </a:cubicBezTo>
                  <a:cubicBezTo>
                    <a:pt x="88" y="84"/>
                    <a:pt x="86" y="86"/>
                    <a:pt x="83" y="86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9" y="86"/>
                    <a:pt x="7" y="84"/>
                    <a:pt x="7" y="81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8"/>
                    <a:pt x="5" y="93"/>
                    <a:pt x="12" y="93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90" y="93"/>
                    <a:pt x="95" y="88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65"/>
                    <a:pt x="95" y="65"/>
                    <a:pt x="95" y="65"/>
                  </a:cubicBezTo>
                  <a:lnTo>
                    <a:pt x="88" y="65"/>
                  </a:lnTo>
                  <a:close/>
                  <a:moveTo>
                    <a:pt x="75" y="53"/>
                  </a:moveTo>
                  <a:cubicBezTo>
                    <a:pt x="61" y="53"/>
                    <a:pt x="61" y="53"/>
                    <a:pt x="61" y="53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47" y="84"/>
                    <a:pt x="47" y="84"/>
                    <a:pt x="47" y="84"/>
                  </a:cubicBezTo>
                  <a:lnTo>
                    <a:pt x="75" y="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7"/>
            <p:cNvSpPr>
              <a:spLocks noEditPoints="1"/>
            </p:cNvSpPr>
            <p:nvPr/>
          </p:nvSpPr>
          <p:spPr bwMode="auto">
            <a:xfrm>
              <a:off x="5908676" y="2212976"/>
              <a:ext cx="385763" cy="307975"/>
            </a:xfrm>
            <a:custGeom>
              <a:avLst/>
              <a:gdLst>
                <a:gd name="T0" fmla="*/ 97 w 103"/>
                <a:gd name="T1" fmla="*/ 20 h 82"/>
                <a:gd name="T2" fmla="*/ 79 w 103"/>
                <a:gd name="T3" fmla="*/ 32 h 82"/>
                <a:gd name="T4" fmla="*/ 72 w 103"/>
                <a:gd name="T5" fmla="*/ 22 h 82"/>
                <a:gd name="T6" fmla="*/ 79 w 103"/>
                <a:gd name="T7" fmla="*/ 7 h 82"/>
                <a:gd name="T8" fmla="*/ 75 w 103"/>
                <a:gd name="T9" fmla="*/ 3 h 82"/>
                <a:gd name="T10" fmla="*/ 71 w 103"/>
                <a:gd name="T11" fmla="*/ 22 h 82"/>
                <a:gd name="T12" fmla="*/ 69 w 103"/>
                <a:gd name="T13" fmla="*/ 46 h 82"/>
                <a:gd name="T14" fmla="*/ 69 w 103"/>
                <a:gd name="T15" fmla="*/ 54 h 82"/>
                <a:gd name="T16" fmla="*/ 64 w 103"/>
                <a:gd name="T17" fmla="*/ 64 h 82"/>
                <a:gd name="T18" fmla="*/ 60 w 103"/>
                <a:gd name="T19" fmla="*/ 57 h 82"/>
                <a:gd name="T20" fmla="*/ 59 w 103"/>
                <a:gd name="T21" fmla="*/ 32 h 82"/>
                <a:gd name="T22" fmla="*/ 42 w 103"/>
                <a:gd name="T23" fmla="*/ 11 h 82"/>
                <a:gd name="T24" fmla="*/ 6 w 103"/>
                <a:gd name="T25" fmla="*/ 19 h 82"/>
                <a:gd name="T26" fmla="*/ 8 w 103"/>
                <a:gd name="T27" fmla="*/ 43 h 82"/>
                <a:gd name="T28" fmla="*/ 11 w 103"/>
                <a:gd name="T29" fmla="*/ 82 h 82"/>
                <a:gd name="T30" fmla="*/ 54 w 103"/>
                <a:gd name="T31" fmla="*/ 80 h 82"/>
                <a:gd name="T32" fmla="*/ 52 w 103"/>
                <a:gd name="T33" fmla="*/ 20 h 82"/>
                <a:gd name="T34" fmla="*/ 8 w 103"/>
                <a:gd name="T35" fmla="*/ 23 h 82"/>
                <a:gd name="T36" fmla="*/ 1 w 103"/>
                <a:gd name="T37" fmla="*/ 31 h 82"/>
                <a:gd name="T38" fmla="*/ 39 w 103"/>
                <a:gd name="T39" fmla="*/ 13 h 82"/>
                <a:gd name="T40" fmla="*/ 58 w 103"/>
                <a:gd name="T41" fmla="*/ 32 h 82"/>
                <a:gd name="T42" fmla="*/ 57 w 103"/>
                <a:gd name="T43" fmla="*/ 42 h 82"/>
                <a:gd name="T44" fmla="*/ 64 w 103"/>
                <a:gd name="T45" fmla="*/ 65 h 82"/>
                <a:gd name="T46" fmla="*/ 64 w 103"/>
                <a:gd name="T47" fmla="*/ 65 h 82"/>
                <a:gd name="T48" fmla="*/ 71 w 103"/>
                <a:gd name="T49" fmla="*/ 54 h 82"/>
                <a:gd name="T50" fmla="*/ 70 w 103"/>
                <a:gd name="T51" fmla="*/ 46 h 82"/>
                <a:gd name="T52" fmla="*/ 76 w 103"/>
                <a:gd name="T53" fmla="*/ 32 h 82"/>
                <a:gd name="T54" fmla="*/ 95 w 103"/>
                <a:gd name="T55" fmla="*/ 25 h 82"/>
                <a:gd name="T56" fmla="*/ 103 w 103"/>
                <a:gd name="T57" fmla="*/ 20 h 82"/>
                <a:gd name="T58" fmla="*/ 21 w 103"/>
                <a:gd name="T59" fmla="*/ 64 h 82"/>
                <a:gd name="T60" fmla="*/ 21 w 103"/>
                <a:gd name="T61" fmla="*/ 76 h 82"/>
                <a:gd name="T62" fmla="*/ 35 w 103"/>
                <a:gd name="T63" fmla="*/ 76 h 82"/>
                <a:gd name="T64" fmla="*/ 34 w 103"/>
                <a:gd name="T65" fmla="*/ 66 h 82"/>
                <a:gd name="T66" fmla="*/ 37 w 103"/>
                <a:gd name="T67" fmla="*/ 66 h 82"/>
                <a:gd name="T68" fmla="*/ 42 w 103"/>
                <a:gd name="T69" fmla="*/ 75 h 82"/>
                <a:gd name="T70" fmla="*/ 39 w 103"/>
                <a:gd name="T71" fmla="*/ 75 h 82"/>
                <a:gd name="T72" fmla="*/ 41 w 103"/>
                <a:gd name="T73" fmla="*/ 64 h 82"/>
                <a:gd name="T74" fmla="*/ 42 w 103"/>
                <a:gd name="T75" fmla="*/ 75 h 82"/>
                <a:gd name="T76" fmla="*/ 15 w 103"/>
                <a:gd name="T77" fmla="*/ 25 h 82"/>
                <a:gd name="T78" fmla="*/ 50 w 103"/>
                <a:gd name="T79" fmla="*/ 27 h 82"/>
                <a:gd name="T80" fmla="*/ 47 w 103"/>
                <a:gd name="T81" fmla="*/ 61 h 82"/>
                <a:gd name="T82" fmla="*/ 13 w 103"/>
                <a:gd name="T83" fmla="*/ 5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3" h="82">
                  <a:moveTo>
                    <a:pt x="103" y="20"/>
                  </a:moveTo>
                  <a:cubicBezTo>
                    <a:pt x="102" y="19"/>
                    <a:pt x="100" y="19"/>
                    <a:pt x="97" y="20"/>
                  </a:cubicBezTo>
                  <a:cubicBezTo>
                    <a:pt x="95" y="21"/>
                    <a:pt x="94" y="23"/>
                    <a:pt x="94" y="24"/>
                  </a:cubicBezTo>
                  <a:cubicBezTo>
                    <a:pt x="89" y="28"/>
                    <a:pt x="83" y="32"/>
                    <a:pt x="79" y="32"/>
                  </a:cubicBezTo>
                  <a:cubicBezTo>
                    <a:pt x="77" y="32"/>
                    <a:pt x="77" y="31"/>
                    <a:pt x="76" y="31"/>
                  </a:cubicBezTo>
                  <a:cubicBezTo>
                    <a:pt x="73" y="30"/>
                    <a:pt x="72" y="26"/>
                    <a:pt x="72" y="22"/>
                  </a:cubicBezTo>
                  <a:cubicBezTo>
                    <a:pt x="72" y="17"/>
                    <a:pt x="73" y="12"/>
                    <a:pt x="75" y="9"/>
                  </a:cubicBezTo>
                  <a:cubicBezTo>
                    <a:pt x="76" y="9"/>
                    <a:pt x="78" y="8"/>
                    <a:pt x="79" y="7"/>
                  </a:cubicBezTo>
                  <a:cubicBezTo>
                    <a:pt x="81" y="5"/>
                    <a:pt x="81" y="2"/>
                    <a:pt x="80" y="1"/>
                  </a:cubicBezTo>
                  <a:cubicBezTo>
                    <a:pt x="79" y="0"/>
                    <a:pt x="77" y="1"/>
                    <a:pt x="75" y="3"/>
                  </a:cubicBezTo>
                  <a:cubicBezTo>
                    <a:pt x="74" y="5"/>
                    <a:pt x="73" y="7"/>
                    <a:pt x="74" y="8"/>
                  </a:cubicBezTo>
                  <a:cubicBezTo>
                    <a:pt x="72" y="12"/>
                    <a:pt x="71" y="17"/>
                    <a:pt x="71" y="22"/>
                  </a:cubicBezTo>
                  <a:cubicBezTo>
                    <a:pt x="71" y="26"/>
                    <a:pt x="72" y="30"/>
                    <a:pt x="75" y="32"/>
                  </a:cubicBezTo>
                  <a:cubicBezTo>
                    <a:pt x="71" y="36"/>
                    <a:pt x="69" y="41"/>
                    <a:pt x="69" y="46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69" y="48"/>
                    <a:pt x="69" y="51"/>
                    <a:pt x="69" y="54"/>
                  </a:cubicBezTo>
                  <a:cubicBezTo>
                    <a:pt x="70" y="56"/>
                    <a:pt x="69" y="59"/>
                    <a:pt x="68" y="61"/>
                  </a:cubicBezTo>
                  <a:cubicBezTo>
                    <a:pt x="68" y="62"/>
                    <a:pt x="67" y="64"/>
                    <a:pt x="64" y="64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62" y="64"/>
                    <a:pt x="61" y="61"/>
                    <a:pt x="60" y="57"/>
                  </a:cubicBezTo>
                  <a:cubicBezTo>
                    <a:pt x="59" y="53"/>
                    <a:pt x="59" y="47"/>
                    <a:pt x="59" y="42"/>
                  </a:cubicBezTo>
                  <a:cubicBezTo>
                    <a:pt x="59" y="38"/>
                    <a:pt x="59" y="34"/>
                    <a:pt x="59" y="32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9" y="19"/>
                    <a:pt x="55" y="11"/>
                    <a:pt x="42" y="11"/>
                  </a:cubicBezTo>
                  <a:cubicBezTo>
                    <a:pt x="41" y="11"/>
                    <a:pt x="40" y="11"/>
                    <a:pt x="39" y="12"/>
                  </a:cubicBezTo>
                  <a:cubicBezTo>
                    <a:pt x="29" y="13"/>
                    <a:pt x="14" y="12"/>
                    <a:pt x="6" y="19"/>
                  </a:cubicBezTo>
                  <a:cubicBezTo>
                    <a:pt x="2" y="22"/>
                    <a:pt x="0" y="27"/>
                    <a:pt x="0" y="31"/>
                  </a:cubicBezTo>
                  <a:cubicBezTo>
                    <a:pt x="0" y="37"/>
                    <a:pt x="3" y="42"/>
                    <a:pt x="8" y="43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81"/>
                    <a:pt x="9" y="82"/>
                    <a:pt x="11" y="82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53" y="82"/>
                    <a:pt x="54" y="81"/>
                    <a:pt x="54" y="8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1"/>
                    <a:pt x="53" y="20"/>
                    <a:pt x="52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9" y="20"/>
                    <a:pt x="8" y="21"/>
                    <a:pt x="8" y="2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4" y="40"/>
                    <a:pt x="1" y="36"/>
                    <a:pt x="1" y="31"/>
                  </a:cubicBezTo>
                  <a:cubicBezTo>
                    <a:pt x="1" y="27"/>
                    <a:pt x="3" y="23"/>
                    <a:pt x="6" y="20"/>
                  </a:cubicBezTo>
                  <a:cubicBezTo>
                    <a:pt x="14" y="14"/>
                    <a:pt x="29" y="14"/>
                    <a:pt x="39" y="13"/>
                  </a:cubicBezTo>
                  <a:cubicBezTo>
                    <a:pt x="40" y="13"/>
                    <a:pt x="41" y="13"/>
                    <a:pt x="42" y="13"/>
                  </a:cubicBezTo>
                  <a:cubicBezTo>
                    <a:pt x="54" y="13"/>
                    <a:pt x="57" y="19"/>
                    <a:pt x="58" y="32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8" y="34"/>
                    <a:pt x="57" y="38"/>
                    <a:pt x="57" y="42"/>
                  </a:cubicBezTo>
                  <a:cubicBezTo>
                    <a:pt x="57" y="47"/>
                    <a:pt x="58" y="53"/>
                    <a:pt x="58" y="57"/>
                  </a:cubicBezTo>
                  <a:cubicBezTo>
                    <a:pt x="59" y="61"/>
                    <a:pt x="61" y="65"/>
                    <a:pt x="64" y="65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7" y="65"/>
                    <a:pt x="69" y="63"/>
                    <a:pt x="70" y="61"/>
                  </a:cubicBezTo>
                  <a:cubicBezTo>
                    <a:pt x="71" y="59"/>
                    <a:pt x="71" y="56"/>
                    <a:pt x="71" y="54"/>
                  </a:cubicBezTo>
                  <a:cubicBezTo>
                    <a:pt x="71" y="51"/>
                    <a:pt x="70" y="48"/>
                    <a:pt x="70" y="47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70" y="41"/>
                    <a:pt x="73" y="37"/>
                    <a:pt x="76" y="32"/>
                  </a:cubicBezTo>
                  <a:cubicBezTo>
                    <a:pt x="77" y="33"/>
                    <a:pt x="78" y="33"/>
                    <a:pt x="79" y="33"/>
                  </a:cubicBezTo>
                  <a:cubicBezTo>
                    <a:pt x="84" y="33"/>
                    <a:pt x="90" y="29"/>
                    <a:pt x="95" y="25"/>
                  </a:cubicBezTo>
                  <a:cubicBezTo>
                    <a:pt x="96" y="26"/>
                    <a:pt x="98" y="26"/>
                    <a:pt x="100" y="25"/>
                  </a:cubicBezTo>
                  <a:cubicBezTo>
                    <a:pt x="102" y="23"/>
                    <a:pt x="103" y="21"/>
                    <a:pt x="103" y="20"/>
                  </a:cubicBezTo>
                  <a:close/>
                  <a:moveTo>
                    <a:pt x="21" y="76"/>
                  </a:moveTo>
                  <a:cubicBezTo>
                    <a:pt x="21" y="64"/>
                    <a:pt x="21" y="64"/>
                    <a:pt x="21" y="64"/>
                  </a:cubicBezTo>
                  <a:cubicBezTo>
                    <a:pt x="31" y="70"/>
                    <a:pt x="31" y="70"/>
                    <a:pt x="31" y="70"/>
                  </a:cubicBezTo>
                  <a:lnTo>
                    <a:pt x="21" y="76"/>
                  </a:lnTo>
                  <a:close/>
                  <a:moveTo>
                    <a:pt x="37" y="75"/>
                  </a:moveTo>
                  <a:cubicBezTo>
                    <a:pt x="37" y="76"/>
                    <a:pt x="36" y="76"/>
                    <a:pt x="35" y="76"/>
                  </a:cubicBezTo>
                  <a:cubicBezTo>
                    <a:pt x="35" y="76"/>
                    <a:pt x="34" y="76"/>
                    <a:pt x="34" y="75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5" y="64"/>
                    <a:pt x="35" y="64"/>
                  </a:cubicBezTo>
                  <a:cubicBezTo>
                    <a:pt x="36" y="64"/>
                    <a:pt x="37" y="65"/>
                    <a:pt x="37" y="66"/>
                  </a:cubicBezTo>
                  <a:lnTo>
                    <a:pt x="37" y="75"/>
                  </a:lnTo>
                  <a:close/>
                  <a:moveTo>
                    <a:pt x="42" y="75"/>
                  </a:moveTo>
                  <a:cubicBezTo>
                    <a:pt x="42" y="76"/>
                    <a:pt x="41" y="76"/>
                    <a:pt x="41" y="76"/>
                  </a:cubicBezTo>
                  <a:cubicBezTo>
                    <a:pt x="40" y="76"/>
                    <a:pt x="39" y="76"/>
                    <a:pt x="39" y="75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39" y="65"/>
                    <a:pt x="40" y="64"/>
                    <a:pt x="41" y="64"/>
                  </a:cubicBezTo>
                  <a:cubicBezTo>
                    <a:pt x="41" y="64"/>
                    <a:pt x="42" y="65"/>
                    <a:pt x="42" y="66"/>
                  </a:cubicBezTo>
                  <a:lnTo>
                    <a:pt x="42" y="75"/>
                  </a:lnTo>
                  <a:close/>
                  <a:moveTo>
                    <a:pt x="13" y="27"/>
                  </a:moveTo>
                  <a:cubicBezTo>
                    <a:pt x="13" y="26"/>
                    <a:pt x="14" y="25"/>
                    <a:pt x="15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9" y="25"/>
                    <a:pt x="50" y="26"/>
                    <a:pt x="50" y="27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50" y="60"/>
                    <a:pt x="49" y="61"/>
                    <a:pt x="47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4" y="61"/>
                    <a:pt x="13" y="60"/>
                    <a:pt x="13" y="59"/>
                  </a:cubicBezTo>
                  <a:lnTo>
                    <a:pt x="13" y="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8"/>
            <p:cNvSpPr>
              <a:spLocks noEditPoints="1"/>
            </p:cNvSpPr>
            <p:nvPr/>
          </p:nvSpPr>
          <p:spPr bwMode="auto">
            <a:xfrm>
              <a:off x="4475163" y="2284413"/>
              <a:ext cx="442913" cy="236538"/>
            </a:xfrm>
            <a:custGeom>
              <a:avLst/>
              <a:gdLst>
                <a:gd name="T0" fmla="*/ 96 w 118"/>
                <a:gd name="T1" fmla="*/ 27 h 63"/>
                <a:gd name="T2" fmla="*/ 96 w 118"/>
                <a:gd name="T3" fmla="*/ 50 h 63"/>
                <a:gd name="T4" fmla="*/ 118 w 118"/>
                <a:gd name="T5" fmla="*/ 57 h 63"/>
                <a:gd name="T6" fmla="*/ 118 w 118"/>
                <a:gd name="T7" fmla="*/ 20 h 63"/>
                <a:gd name="T8" fmla="*/ 96 w 118"/>
                <a:gd name="T9" fmla="*/ 27 h 63"/>
                <a:gd name="T10" fmla="*/ 41 w 118"/>
                <a:gd name="T11" fmla="*/ 32 h 63"/>
                <a:gd name="T12" fmla="*/ 35 w 118"/>
                <a:gd name="T13" fmla="*/ 38 h 63"/>
                <a:gd name="T14" fmla="*/ 41 w 118"/>
                <a:gd name="T15" fmla="*/ 45 h 63"/>
                <a:gd name="T16" fmla="*/ 48 w 118"/>
                <a:gd name="T17" fmla="*/ 38 h 63"/>
                <a:gd name="T18" fmla="*/ 41 w 118"/>
                <a:gd name="T19" fmla="*/ 32 h 63"/>
                <a:gd name="T20" fmla="*/ 88 w 118"/>
                <a:gd name="T21" fmla="*/ 13 h 63"/>
                <a:gd name="T22" fmla="*/ 42 w 118"/>
                <a:gd name="T23" fmla="*/ 13 h 63"/>
                <a:gd name="T24" fmla="*/ 42 w 118"/>
                <a:gd name="T25" fmla="*/ 6 h 63"/>
                <a:gd name="T26" fmla="*/ 37 w 118"/>
                <a:gd name="T27" fmla="*/ 2 h 63"/>
                <a:gd name="T28" fmla="*/ 12 w 118"/>
                <a:gd name="T29" fmla="*/ 2 h 63"/>
                <a:gd name="T30" fmla="*/ 12 w 118"/>
                <a:gd name="T31" fmla="*/ 26 h 63"/>
                <a:gd name="T32" fmla="*/ 21 w 118"/>
                <a:gd name="T33" fmla="*/ 26 h 63"/>
                <a:gd name="T34" fmla="*/ 21 w 118"/>
                <a:gd name="T35" fmla="*/ 59 h 63"/>
                <a:gd name="T36" fmla="*/ 25 w 118"/>
                <a:gd name="T37" fmla="*/ 63 h 63"/>
                <a:gd name="T38" fmla="*/ 88 w 118"/>
                <a:gd name="T39" fmla="*/ 63 h 63"/>
                <a:gd name="T40" fmla="*/ 93 w 118"/>
                <a:gd name="T41" fmla="*/ 59 h 63"/>
                <a:gd name="T42" fmla="*/ 93 w 118"/>
                <a:gd name="T43" fmla="*/ 18 h 63"/>
                <a:gd name="T44" fmla="*/ 88 w 118"/>
                <a:gd name="T45" fmla="*/ 13 h 63"/>
                <a:gd name="T46" fmla="*/ 72 w 118"/>
                <a:gd name="T47" fmla="*/ 49 h 63"/>
                <a:gd name="T48" fmla="*/ 72 w 118"/>
                <a:gd name="T49" fmla="*/ 49 h 63"/>
                <a:gd name="T50" fmla="*/ 41 w 118"/>
                <a:gd name="T51" fmla="*/ 49 h 63"/>
                <a:gd name="T52" fmla="*/ 41 w 118"/>
                <a:gd name="T53" fmla="*/ 49 h 63"/>
                <a:gd name="T54" fmla="*/ 30 w 118"/>
                <a:gd name="T55" fmla="*/ 38 h 63"/>
                <a:gd name="T56" fmla="*/ 41 w 118"/>
                <a:gd name="T57" fmla="*/ 27 h 63"/>
                <a:gd name="T58" fmla="*/ 52 w 118"/>
                <a:gd name="T59" fmla="*/ 38 h 63"/>
                <a:gd name="T60" fmla="*/ 50 w 118"/>
                <a:gd name="T61" fmla="*/ 45 h 63"/>
                <a:gd name="T62" fmla="*/ 64 w 118"/>
                <a:gd name="T63" fmla="*/ 45 h 63"/>
                <a:gd name="T64" fmla="*/ 61 w 118"/>
                <a:gd name="T65" fmla="*/ 38 h 63"/>
                <a:gd name="T66" fmla="*/ 72 w 118"/>
                <a:gd name="T67" fmla="*/ 27 h 63"/>
                <a:gd name="T68" fmla="*/ 83 w 118"/>
                <a:gd name="T69" fmla="*/ 38 h 63"/>
                <a:gd name="T70" fmla="*/ 72 w 118"/>
                <a:gd name="T71" fmla="*/ 49 h 63"/>
                <a:gd name="T72" fmla="*/ 72 w 118"/>
                <a:gd name="T73" fmla="*/ 32 h 63"/>
                <a:gd name="T74" fmla="*/ 66 w 118"/>
                <a:gd name="T75" fmla="*/ 38 h 63"/>
                <a:gd name="T76" fmla="*/ 72 w 118"/>
                <a:gd name="T77" fmla="*/ 45 h 63"/>
                <a:gd name="T78" fmla="*/ 79 w 118"/>
                <a:gd name="T79" fmla="*/ 38 h 63"/>
                <a:gd name="T80" fmla="*/ 72 w 118"/>
                <a:gd name="T81" fmla="*/ 32 h 63"/>
                <a:gd name="T82" fmla="*/ 12 w 118"/>
                <a:gd name="T83" fmla="*/ 1 h 63"/>
                <a:gd name="T84" fmla="*/ 10 w 118"/>
                <a:gd name="T85" fmla="*/ 0 h 63"/>
                <a:gd name="T86" fmla="*/ 6 w 118"/>
                <a:gd name="T87" fmla="*/ 0 h 63"/>
                <a:gd name="T88" fmla="*/ 4 w 118"/>
                <a:gd name="T89" fmla="*/ 1 h 63"/>
                <a:gd name="T90" fmla="*/ 4 w 118"/>
                <a:gd name="T91" fmla="*/ 2 h 63"/>
                <a:gd name="T92" fmla="*/ 12 w 118"/>
                <a:gd name="T93" fmla="*/ 2 h 63"/>
                <a:gd name="T94" fmla="*/ 12 w 118"/>
                <a:gd name="T95" fmla="*/ 1 h 63"/>
                <a:gd name="T96" fmla="*/ 4 w 118"/>
                <a:gd name="T97" fmla="*/ 26 h 63"/>
                <a:gd name="T98" fmla="*/ 6 w 118"/>
                <a:gd name="T99" fmla="*/ 28 h 63"/>
                <a:gd name="T100" fmla="*/ 10 w 118"/>
                <a:gd name="T101" fmla="*/ 28 h 63"/>
                <a:gd name="T102" fmla="*/ 12 w 118"/>
                <a:gd name="T103" fmla="*/ 26 h 63"/>
                <a:gd name="T104" fmla="*/ 12 w 118"/>
                <a:gd name="T105" fmla="*/ 26 h 63"/>
                <a:gd name="T106" fmla="*/ 4 w 118"/>
                <a:gd name="T107" fmla="*/ 26 h 63"/>
                <a:gd name="T108" fmla="*/ 0 w 118"/>
                <a:gd name="T109" fmla="*/ 6 h 63"/>
                <a:gd name="T110" fmla="*/ 0 w 118"/>
                <a:gd name="T111" fmla="*/ 21 h 63"/>
                <a:gd name="T112" fmla="*/ 4 w 118"/>
                <a:gd name="T113" fmla="*/ 26 h 63"/>
                <a:gd name="T114" fmla="*/ 4 w 118"/>
                <a:gd name="T115" fmla="*/ 2 h 63"/>
                <a:gd name="T116" fmla="*/ 0 w 118"/>
                <a:gd name="T117" fmla="*/ 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8" h="63">
                  <a:moveTo>
                    <a:pt x="96" y="27"/>
                  </a:moveTo>
                  <a:cubicBezTo>
                    <a:pt x="96" y="50"/>
                    <a:pt x="96" y="50"/>
                    <a:pt x="96" y="50"/>
                  </a:cubicBezTo>
                  <a:cubicBezTo>
                    <a:pt x="118" y="57"/>
                    <a:pt x="118" y="57"/>
                    <a:pt x="118" y="57"/>
                  </a:cubicBezTo>
                  <a:cubicBezTo>
                    <a:pt x="118" y="20"/>
                    <a:pt x="118" y="20"/>
                    <a:pt x="118" y="20"/>
                  </a:cubicBezTo>
                  <a:lnTo>
                    <a:pt x="96" y="27"/>
                  </a:lnTo>
                  <a:close/>
                  <a:moveTo>
                    <a:pt x="41" y="32"/>
                  </a:moveTo>
                  <a:cubicBezTo>
                    <a:pt x="38" y="32"/>
                    <a:pt x="35" y="35"/>
                    <a:pt x="35" y="38"/>
                  </a:cubicBezTo>
                  <a:cubicBezTo>
                    <a:pt x="35" y="42"/>
                    <a:pt x="38" y="45"/>
                    <a:pt x="41" y="45"/>
                  </a:cubicBezTo>
                  <a:cubicBezTo>
                    <a:pt x="45" y="45"/>
                    <a:pt x="48" y="42"/>
                    <a:pt x="48" y="38"/>
                  </a:cubicBezTo>
                  <a:cubicBezTo>
                    <a:pt x="48" y="35"/>
                    <a:pt x="45" y="32"/>
                    <a:pt x="41" y="32"/>
                  </a:cubicBezTo>
                  <a:close/>
                  <a:moveTo>
                    <a:pt x="88" y="13"/>
                  </a:moveTo>
                  <a:cubicBezTo>
                    <a:pt x="42" y="13"/>
                    <a:pt x="42" y="13"/>
                    <a:pt x="42" y="13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4"/>
                    <a:pt x="40" y="2"/>
                    <a:pt x="37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1" y="61"/>
                    <a:pt x="23" y="63"/>
                    <a:pt x="25" y="63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91" y="63"/>
                    <a:pt x="93" y="61"/>
                    <a:pt x="93" y="59"/>
                  </a:cubicBezTo>
                  <a:cubicBezTo>
                    <a:pt x="93" y="18"/>
                    <a:pt x="93" y="18"/>
                    <a:pt x="93" y="18"/>
                  </a:cubicBezTo>
                  <a:cubicBezTo>
                    <a:pt x="93" y="15"/>
                    <a:pt x="91" y="13"/>
                    <a:pt x="88" y="13"/>
                  </a:cubicBezTo>
                  <a:close/>
                  <a:moveTo>
                    <a:pt x="72" y="49"/>
                  </a:moveTo>
                  <a:cubicBezTo>
                    <a:pt x="72" y="49"/>
                    <a:pt x="72" y="49"/>
                    <a:pt x="72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35" y="49"/>
                    <a:pt x="30" y="44"/>
                    <a:pt x="30" y="38"/>
                  </a:cubicBezTo>
                  <a:cubicBezTo>
                    <a:pt x="30" y="32"/>
                    <a:pt x="35" y="27"/>
                    <a:pt x="41" y="27"/>
                  </a:cubicBezTo>
                  <a:cubicBezTo>
                    <a:pt x="47" y="27"/>
                    <a:pt x="52" y="32"/>
                    <a:pt x="52" y="38"/>
                  </a:cubicBezTo>
                  <a:cubicBezTo>
                    <a:pt x="52" y="41"/>
                    <a:pt x="51" y="43"/>
                    <a:pt x="50" y="45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2" y="43"/>
                    <a:pt x="61" y="41"/>
                    <a:pt x="61" y="38"/>
                  </a:cubicBezTo>
                  <a:cubicBezTo>
                    <a:pt x="61" y="32"/>
                    <a:pt x="66" y="27"/>
                    <a:pt x="72" y="27"/>
                  </a:cubicBezTo>
                  <a:cubicBezTo>
                    <a:pt x="79" y="27"/>
                    <a:pt x="83" y="32"/>
                    <a:pt x="83" y="38"/>
                  </a:cubicBezTo>
                  <a:cubicBezTo>
                    <a:pt x="83" y="44"/>
                    <a:pt x="79" y="49"/>
                    <a:pt x="72" y="49"/>
                  </a:cubicBezTo>
                  <a:close/>
                  <a:moveTo>
                    <a:pt x="72" y="32"/>
                  </a:moveTo>
                  <a:cubicBezTo>
                    <a:pt x="69" y="32"/>
                    <a:pt x="66" y="35"/>
                    <a:pt x="66" y="38"/>
                  </a:cubicBezTo>
                  <a:cubicBezTo>
                    <a:pt x="66" y="42"/>
                    <a:pt x="69" y="45"/>
                    <a:pt x="72" y="45"/>
                  </a:cubicBezTo>
                  <a:cubicBezTo>
                    <a:pt x="76" y="45"/>
                    <a:pt x="79" y="42"/>
                    <a:pt x="79" y="38"/>
                  </a:cubicBezTo>
                  <a:cubicBezTo>
                    <a:pt x="79" y="35"/>
                    <a:pt x="76" y="32"/>
                    <a:pt x="72" y="32"/>
                  </a:cubicBezTo>
                  <a:close/>
                  <a:moveTo>
                    <a:pt x="12" y="1"/>
                  </a:moveTo>
                  <a:cubicBezTo>
                    <a:pt x="12" y="0"/>
                    <a:pt x="11" y="0"/>
                    <a:pt x="1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4" y="0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2" y="2"/>
                    <a:pt x="12" y="2"/>
                    <a:pt x="12" y="2"/>
                  </a:cubicBezTo>
                  <a:lnTo>
                    <a:pt x="12" y="1"/>
                  </a:lnTo>
                  <a:close/>
                  <a:moveTo>
                    <a:pt x="4" y="26"/>
                  </a:moveTo>
                  <a:cubicBezTo>
                    <a:pt x="4" y="27"/>
                    <a:pt x="5" y="28"/>
                    <a:pt x="6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4" y="26"/>
                    <a:pt x="4" y="26"/>
                    <a:pt x="4" y="26"/>
                  </a:cubicBezTo>
                  <a:close/>
                  <a:moveTo>
                    <a:pt x="0" y="6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0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9"/>
            <p:cNvSpPr>
              <a:spLocks noEditPoints="1"/>
            </p:cNvSpPr>
            <p:nvPr/>
          </p:nvSpPr>
          <p:spPr bwMode="auto">
            <a:xfrm>
              <a:off x="7296151" y="2103438"/>
              <a:ext cx="417513" cy="428625"/>
            </a:xfrm>
            <a:custGeom>
              <a:avLst/>
              <a:gdLst>
                <a:gd name="T0" fmla="*/ 70 w 111"/>
                <a:gd name="T1" fmla="*/ 87 h 114"/>
                <a:gd name="T2" fmla="*/ 47 w 111"/>
                <a:gd name="T3" fmla="*/ 86 h 114"/>
                <a:gd name="T4" fmla="*/ 27 w 111"/>
                <a:gd name="T5" fmla="*/ 65 h 114"/>
                <a:gd name="T6" fmla="*/ 27 w 111"/>
                <a:gd name="T7" fmla="*/ 42 h 114"/>
                <a:gd name="T8" fmla="*/ 29 w 111"/>
                <a:gd name="T9" fmla="*/ 40 h 114"/>
                <a:gd name="T10" fmla="*/ 15 w 111"/>
                <a:gd name="T11" fmla="*/ 25 h 114"/>
                <a:gd name="T12" fmla="*/ 10 w 111"/>
                <a:gd name="T13" fmla="*/ 29 h 114"/>
                <a:gd name="T14" fmla="*/ 10 w 111"/>
                <a:gd name="T15" fmla="*/ 65 h 114"/>
                <a:gd name="T16" fmla="*/ 46 w 111"/>
                <a:gd name="T17" fmla="*/ 103 h 114"/>
                <a:gd name="T18" fmla="*/ 82 w 111"/>
                <a:gd name="T19" fmla="*/ 104 h 114"/>
                <a:gd name="T20" fmla="*/ 87 w 111"/>
                <a:gd name="T21" fmla="*/ 100 h 114"/>
                <a:gd name="T22" fmla="*/ 72 w 111"/>
                <a:gd name="T23" fmla="*/ 85 h 114"/>
                <a:gd name="T24" fmla="*/ 70 w 111"/>
                <a:gd name="T25" fmla="*/ 87 h 114"/>
                <a:gd name="T26" fmla="*/ 108 w 111"/>
                <a:gd name="T27" fmla="*/ 76 h 114"/>
                <a:gd name="T28" fmla="*/ 96 w 111"/>
                <a:gd name="T29" fmla="*/ 63 h 114"/>
                <a:gd name="T30" fmla="*/ 84 w 111"/>
                <a:gd name="T31" fmla="*/ 62 h 114"/>
                <a:gd name="T32" fmla="*/ 79 w 111"/>
                <a:gd name="T33" fmla="*/ 67 h 114"/>
                <a:gd name="T34" fmla="*/ 79 w 111"/>
                <a:gd name="T35" fmla="*/ 79 h 114"/>
                <a:gd name="T36" fmla="*/ 92 w 111"/>
                <a:gd name="T37" fmla="*/ 92 h 114"/>
                <a:gd name="T38" fmla="*/ 103 w 111"/>
                <a:gd name="T39" fmla="*/ 92 h 114"/>
                <a:gd name="T40" fmla="*/ 108 w 111"/>
                <a:gd name="T41" fmla="*/ 87 h 114"/>
                <a:gd name="T42" fmla="*/ 108 w 111"/>
                <a:gd name="T43" fmla="*/ 76 h 114"/>
                <a:gd name="T44" fmla="*/ 35 w 111"/>
                <a:gd name="T45" fmla="*/ 33 h 114"/>
                <a:gd name="T46" fmla="*/ 46 w 111"/>
                <a:gd name="T47" fmla="*/ 33 h 114"/>
                <a:gd name="T48" fmla="*/ 51 w 111"/>
                <a:gd name="T49" fmla="*/ 28 h 114"/>
                <a:gd name="T50" fmla="*/ 51 w 111"/>
                <a:gd name="T51" fmla="*/ 17 h 114"/>
                <a:gd name="T52" fmla="*/ 39 w 111"/>
                <a:gd name="T53" fmla="*/ 4 h 114"/>
                <a:gd name="T54" fmla="*/ 28 w 111"/>
                <a:gd name="T55" fmla="*/ 3 h 114"/>
                <a:gd name="T56" fmla="*/ 22 w 111"/>
                <a:gd name="T57" fmla="*/ 8 h 114"/>
                <a:gd name="T58" fmla="*/ 22 w 111"/>
                <a:gd name="T59" fmla="*/ 20 h 114"/>
                <a:gd name="T60" fmla="*/ 35 w 111"/>
                <a:gd name="T61" fmla="*/ 3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1" h="114">
                  <a:moveTo>
                    <a:pt x="70" y="87"/>
                  </a:moveTo>
                  <a:cubicBezTo>
                    <a:pt x="64" y="93"/>
                    <a:pt x="53" y="93"/>
                    <a:pt x="47" y="86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20" y="59"/>
                    <a:pt x="20" y="48"/>
                    <a:pt x="27" y="42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0" y="39"/>
                    <a:pt x="0" y="55"/>
                    <a:pt x="10" y="65"/>
                  </a:cubicBezTo>
                  <a:cubicBezTo>
                    <a:pt x="46" y="103"/>
                    <a:pt x="46" y="103"/>
                    <a:pt x="46" y="103"/>
                  </a:cubicBezTo>
                  <a:cubicBezTo>
                    <a:pt x="56" y="113"/>
                    <a:pt x="72" y="114"/>
                    <a:pt x="82" y="104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72" y="85"/>
                    <a:pt x="72" y="85"/>
                    <a:pt x="72" y="85"/>
                  </a:cubicBezTo>
                  <a:lnTo>
                    <a:pt x="70" y="87"/>
                  </a:lnTo>
                  <a:close/>
                  <a:moveTo>
                    <a:pt x="108" y="76"/>
                  </a:moveTo>
                  <a:cubicBezTo>
                    <a:pt x="96" y="63"/>
                    <a:pt x="96" y="63"/>
                    <a:pt x="96" y="63"/>
                  </a:cubicBezTo>
                  <a:cubicBezTo>
                    <a:pt x="93" y="59"/>
                    <a:pt x="87" y="59"/>
                    <a:pt x="84" y="62"/>
                  </a:cubicBezTo>
                  <a:cubicBezTo>
                    <a:pt x="79" y="67"/>
                    <a:pt x="79" y="67"/>
                    <a:pt x="79" y="67"/>
                  </a:cubicBezTo>
                  <a:cubicBezTo>
                    <a:pt x="76" y="70"/>
                    <a:pt x="76" y="75"/>
                    <a:pt x="79" y="79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5" y="95"/>
                    <a:pt x="100" y="95"/>
                    <a:pt x="103" y="92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11" y="84"/>
                    <a:pt x="111" y="79"/>
                    <a:pt x="108" y="76"/>
                  </a:cubicBezTo>
                  <a:close/>
                  <a:moveTo>
                    <a:pt x="35" y="33"/>
                  </a:moveTo>
                  <a:cubicBezTo>
                    <a:pt x="38" y="36"/>
                    <a:pt x="43" y="36"/>
                    <a:pt x="46" y="33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4" y="25"/>
                    <a:pt x="55" y="20"/>
                    <a:pt x="51" y="17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6" y="0"/>
                    <a:pt x="31" y="0"/>
                    <a:pt x="28" y="3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19" y="11"/>
                    <a:pt x="19" y="16"/>
                    <a:pt x="22" y="20"/>
                  </a:cubicBezTo>
                  <a:lnTo>
                    <a:pt x="3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50"/>
            <p:cNvSpPr>
              <a:spLocks noEditPoints="1"/>
            </p:cNvSpPr>
            <p:nvPr/>
          </p:nvSpPr>
          <p:spPr bwMode="auto">
            <a:xfrm>
              <a:off x="7991476" y="2119313"/>
              <a:ext cx="442913" cy="401638"/>
            </a:xfrm>
            <a:custGeom>
              <a:avLst/>
              <a:gdLst>
                <a:gd name="T0" fmla="*/ 87 w 118"/>
                <a:gd name="T1" fmla="*/ 31 h 107"/>
                <a:gd name="T2" fmla="*/ 118 w 118"/>
                <a:gd name="T3" fmla="*/ 23 h 107"/>
                <a:gd name="T4" fmla="*/ 84 w 118"/>
                <a:gd name="T5" fmla="*/ 27 h 107"/>
                <a:gd name="T6" fmla="*/ 81 w 118"/>
                <a:gd name="T7" fmla="*/ 17 h 107"/>
                <a:gd name="T8" fmla="*/ 56 w 118"/>
                <a:gd name="T9" fmla="*/ 17 h 107"/>
                <a:gd name="T10" fmla="*/ 45 w 118"/>
                <a:gd name="T11" fmla="*/ 27 h 107"/>
                <a:gd name="T12" fmla="*/ 53 w 118"/>
                <a:gd name="T13" fmla="*/ 8 h 107"/>
                <a:gd name="T14" fmla="*/ 51 w 118"/>
                <a:gd name="T15" fmla="*/ 5 h 107"/>
                <a:gd name="T16" fmla="*/ 24 w 118"/>
                <a:gd name="T17" fmla="*/ 12 h 107"/>
                <a:gd name="T18" fmla="*/ 0 w 118"/>
                <a:gd name="T19" fmla="*/ 21 h 107"/>
                <a:gd name="T20" fmla="*/ 23 w 118"/>
                <a:gd name="T21" fmla="*/ 15 h 107"/>
                <a:gd name="T22" fmla="*/ 27 w 118"/>
                <a:gd name="T23" fmla="*/ 25 h 107"/>
                <a:gd name="T24" fmla="*/ 11 w 118"/>
                <a:gd name="T25" fmla="*/ 58 h 107"/>
                <a:gd name="T26" fmla="*/ 34 w 118"/>
                <a:gd name="T27" fmla="*/ 30 h 107"/>
                <a:gd name="T28" fmla="*/ 42 w 118"/>
                <a:gd name="T29" fmla="*/ 65 h 107"/>
                <a:gd name="T30" fmla="*/ 44 w 118"/>
                <a:gd name="T31" fmla="*/ 66 h 107"/>
                <a:gd name="T32" fmla="*/ 44 w 118"/>
                <a:gd name="T33" fmla="*/ 66 h 107"/>
                <a:gd name="T34" fmla="*/ 50 w 118"/>
                <a:gd name="T35" fmla="*/ 54 h 107"/>
                <a:gd name="T36" fmla="*/ 52 w 118"/>
                <a:gd name="T37" fmla="*/ 48 h 107"/>
                <a:gd name="T38" fmla="*/ 56 w 118"/>
                <a:gd name="T39" fmla="*/ 65 h 107"/>
                <a:gd name="T40" fmla="*/ 50 w 118"/>
                <a:gd name="T41" fmla="*/ 105 h 107"/>
                <a:gd name="T42" fmla="*/ 64 w 118"/>
                <a:gd name="T43" fmla="*/ 107 h 107"/>
                <a:gd name="T44" fmla="*/ 68 w 118"/>
                <a:gd name="T45" fmla="*/ 73 h 107"/>
                <a:gd name="T46" fmla="*/ 70 w 118"/>
                <a:gd name="T47" fmla="*/ 54 h 107"/>
                <a:gd name="T48" fmla="*/ 71 w 118"/>
                <a:gd name="T49" fmla="*/ 53 h 107"/>
                <a:gd name="T50" fmla="*/ 85 w 118"/>
                <a:gd name="T51" fmla="*/ 57 h 107"/>
                <a:gd name="T52" fmla="*/ 89 w 118"/>
                <a:gd name="T53" fmla="*/ 57 h 107"/>
                <a:gd name="T54" fmla="*/ 83 w 118"/>
                <a:gd name="T55" fmla="*/ 39 h 107"/>
                <a:gd name="T56" fmla="*/ 108 w 118"/>
                <a:gd name="T57" fmla="*/ 41 h 107"/>
                <a:gd name="T58" fmla="*/ 109 w 118"/>
                <a:gd name="T59" fmla="*/ 40 h 107"/>
                <a:gd name="T60" fmla="*/ 54 w 118"/>
                <a:gd name="T61" fmla="*/ 36 h 107"/>
                <a:gd name="T62" fmla="*/ 43 w 118"/>
                <a:gd name="T63" fmla="*/ 33 h 107"/>
                <a:gd name="T64" fmla="*/ 42 w 118"/>
                <a:gd name="T65" fmla="*/ 32 h 107"/>
                <a:gd name="T66" fmla="*/ 42 w 118"/>
                <a:gd name="T67" fmla="*/ 32 h 107"/>
                <a:gd name="T68" fmla="*/ 33 w 118"/>
                <a:gd name="T69" fmla="*/ 48 h 107"/>
                <a:gd name="T70" fmla="*/ 39 w 118"/>
                <a:gd name="T71" fmla="*/ 43 h 107"/>
                <a:gd name="T72" fmla="*/ 43 w 118"/>
                <a:gd name="T73" fmla="*/ 65 h 107"/>
                <a:gd name="T74" fmla="*/ 41 w 118"/>
                <a:gd name="T75" fmla="*/ 43 h 107"/>
                <a:gd name="T76" fmla="*/ 41 w 118"/>
                <a:gd name="T77" fmla="*/ 32 h 107"/>
                <a:gd name="T78" fmla="*/ 42 w 118"/>
                <a:gd name="T79" fmla="*/ 33 h 107"/>
                <a:gd name="T80" fmla="*/ 49 w 118"/>
                <a:gd name="T81" fmla="*/ 44 h 107"/>
                <a:gd name="T82" fmla="*/ 65 w 118"/>
                <a:gd name="T83" fmla="*/ 64 h 107"/>
                <a:gd name="T84" fmla="*/ 65 w 118"/>
                <a:gd name="T85" fmla="*/ 61 h 107"/>
                <a:gd name="T86" fmla="*/ 65 w 118"/>
                <a:gd name="T87" fmla="*/ 64 h 107"/>
                <a:gd name="T88" fmla="*/ 62 w 118"/>
                <a:gd name="T89" fmla="*/ 58 h 107"/>
                <a:gd name="T90" fmla="*/ 54 w 118"/>
                <a:gd name="T91" fmla="*/ 45 h 107"/>
                <a:gd name="T92" fmla="*/ 61 w 118"/>
                <a:gd name="T93" fmla="*/ 41 h 107"/>
                <a:gd name="T94" fmla="*/ 65 w 118"/>
                <a:gd name="T95" fmla="*/ 54 h 107"/>
                <a:gd name="T96" fmla="*/ 62 w 118"/>
                <a:gd name="T97" fmla="*/ 37 h 107"/>
                <a:gd name="T98" fmla="*/ 71 w 118"/>
                <a:gd name="T99" fmla="*/ 38 h 107"/>
                <a:gd name="T100" fmla="*/ 63 w 118"/>
                <a:gd name="T101" fmla="*/ 39 h 107"/>
                <a:gd name="T102" fmla="*/ 76 w 118"/>
                <a:gd name="T103" fmla="*/ 32 h 107"/>
                <a:gd name="T104" fmla="*/ 61 w 118"/>
                <a:gd name="T105" fmla="*/ 29 h 107"/>
                <a:gd name="T106" fmla="*/ 50 w 118"/>
                <a:gd name="T107" fmla="*/ 28 h 107"/>
                <a:gd name="T108" fmla="*/ 71 w 118"/>
                <a:gd name="T109" fmla="*/ 1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8" h="107">
                  <a:moveTo>
                    <a:pt x="98" y="31"/>
                  </a:moveTo>
                  <a:cubicBezTo>
                    <a:pt x="94" y="30"/>
                    <a:pt x="90" y="30"/>
                    <a:pt x="87" y="31"/>
                  </a:cubicBezTo>
                  <a:cubicBezTo>
                    <a:pt x="89" y="29"/>
                    <a:pt x="90" y="28"/>
                    <a:pt x="92" y="26"/>
                  </a:cubicBezTo>
                  <a:cubicBezTo>
                    <a:pt x="99" y="21"/>
                    <a:pt x="109" y="19"/>
                    <a:pt x="118" y="23"/>
                  </a:cubicBezTo>
                  <a:cubicBezTo>
                    <a:pt x="110" y="18"/>
                    <a:pt x="99" y="18"/>
                    <a:pt x="90" y="23"/>
                  </a:cubicBezTo>
                  <a:cubicBezTo>
                    <a:pt x="88" y="24"/>
                    <a:pt x="86" y="26"/>
                    <a:pt x="84" y="27"/>
                  </a:cubicBezTo>
                  <a:cubicBezTo>
                    <a:pt x="84" y="27"/>
                    <a:pt x="84" y="26"/>
                    <a:pt x="84" y="26"/>
                  </a:cubicBezTo>
                  <a:cubicBezTo>
                    <a:pt x="84" y="23"/>
                    <a:pt x="83" y="19"/>
                    <a:pt x="81" y="17"/>
                  </a:cubicBezTo>
                  <a:cubicBezTo>
                    <a:pt x="79" y="14"/>
                    <a:pt x="76" y="12"/>
                    <a:pt x="73" y="11"/>
                  </a:cubicBezTo>
                  <a:cubicBezTo>
                    <a:pt x="66" y="10"/>
                    <a:pt x="60" y="14"/>
                    <a:pt x="56" y="17"/>
                  </a:cubicBezTo>
                  <a:cubicBezTo>
                    <a:pt x="53" y="21"/>
                    <a:pt x="51" y="24"/>
                    <a:pt x="49" y="28"/>
                  </a:cubicBezTo>
                  <a:cubicBezTo>
                    <a:pt x="48" y="28"/>
                    <a:pt x="47" y="27"/>
                    <a:pt x="45" y="27"/>
                  </a:cubicBezTo>
                  <a:cubicBezTo>
                    <a:pt x="45" y="27"/>
                    <a:pt x="45" y="26"/>
                    <a:pt x="44" y="26"/>
                  </a:cubicBezTo>
                  <a:cubicBezTo>
                    <a:pt x="45" y="19"/>
                    <a:pt x="48" y="13"/>
                    <a:pt x="53" y="8"/>
                  </a:cubicBezTo>
                  <a:cubicBezTo>
                    <a:pt x="59" y="3"/>
                    <a:pt x="69" y="2"/>
                    <a:pt x="77" y="7"/>
                  </a:cubicBezTo>
                  <a:cubicBezTo>
                    <a:pt x="70" y="1"/>
                    <a:pt x="59" y="0"/>
                    <a:pt x="51" y="5"/>
                  </a:cubicBezTo>
                  <a:cubicBezTo>
                    <a:pt x="45" y="9"/>
                    <a:pt x="42" y="14"/>
                    <a:pt x="39" y="20"/>
                  </a:cubicBezTo>
                  <a:cubicBezTo>
                    <a:pt x="35" y="16"/>
                    <a:pt x="30" y="13"/>
                    <a:pt x="24" y="12"/>
                  </a:cubicBezTo>
                  <a:cubicBezTo>
                    <a:pt x="20" y="10"/>
                    <a:pt x="15" y="10"/>
                    <a:pt x="10" y="12"/>
                  </a:cubicBezTo>
                  <a:cubicBezTo>
                    <a:pt x="6" y="14"/>
                    <a:pt x="2" y="17"/>
                    <a:pt x="0" y="21"/>
                  </a:cubicBezTo>
                  <a:cubicBezTo>
                    <a:pt x="3" y="17"/>
                    <a:pt x="6" y="15"/>
                    <a:pt x="11" y="14"/>
                  </a:cubicBezTo>
                  <a:cubicBezTo>
                    <a:pt x="15" y="13"/>
                    <a:pt x="19" y="13"/>
                    <a:pt x="23" y="15"/>
                  </a:cubicBezTo>
                  <a:cubicBezTo>
                    <a:pt x="27" y="17"/>
                    <a:pt x="31" y="20"/>
                    <a:pt x="34" y="24"/>
                  </a:cubicBezTo>
                  <a:cubicBezTo>
                    <a:pt x="32" y="23"/>
                    <a:pt x="29" y="24"/>
                    <a:pt x="27" y="25"/>
                  </a:cubicBezTo>
                  <a:cubicBezTo>
                    <a:pt x="22" y="26"/>
                    <a:pt x="19" y="30"/>
                    <a:pt x="16" y="33"/>
                  </a:cubicBezTo>
                  <a:cubicBezTo>
                    <a:pt x="11" y="41"/>
                    <a:pt x="9" y="50"/>
                    <a:pt x="11" y="58"/>
                  </a:cubicBezTo>
                  <a:cubicBezTo>
                    <a:pt x="10" y="50"/>
                    <a:pt x="14" y="41"/>
                    <a:pt x="19" y="35"/>
                  </a:cubicBezTo>
                  <a:cubicBezTo>
                    <a:pt x="23" y="31"/>
                    <a:pt x="29" y="28"/>
                    <a:pt x="34" y="30"/>
                  </a:cubicBezTo>
                  <a:cubicBezTo>
                    <a:pt x="30" y="35"/>
                    <a:pt x="28" y="42"/>
                    <a:pt x="30" y="49"/>
                  </a:cubicBezTo>
                  <a:cubicBezTo>
                    <a:pt x="32" y="56"/>
                    <a:pt x="37" y="61"/>
                    <a:pt x="42" y="65"/>
                  </a:cubicBezTo>
                  <a:cubicBezTo>
                    <a:pt x="42" y="68"/>
                    <a:pt x="41" y="71"/>
                    <a:pt x="41" y="74"/>
                  </a:cubicBezTo>
                  <a:cubicBezTo>
                    <a:pt x="42" y="71"/>
                    <a:pt x="43" y="69"/>
                    <a:pt x="44" y="66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5" y="62"/>
                    <a:pt x="47" y="57"/>
                    <a:pt x="49" y="54"/>
                  </a:cubicBezTo>
                  <a:cubicBezTo>
                    <a:pt x="49" y="54"/>
                    <a:pt x="50" y="54"/>
                    <a:pt x="50" y="54"/>
                  </a:cubicBezTo>
                  <a:cubicBezTo>
                    <a:pt x="50" y="54"/>
                    <a:pt x="49" y="54"/>
                    <a:pt x="49" y="53"/>
                  </a:cubicBezTo>
                  <a:cubicBezTo>
                    <a:pt x="50" y="52"/>
                    <a:pt x="51" y="50"/>
                    <a:pt x="52" y="48"/>
                  </a:cubicBezTo>
                  <a:cubicBezTo>
                    <a:pt x="54" y="53"/>
                    <a:pt x="56" y="57"/>
                    <a:pt x="58" y="62"/>
                  </a:cubicBezTo>
                  <a:cubicBezTo>
                    <a:pt x="57" y="63"/>
                    <a:pt x="57" y="64"/>
                    <a:pt x="56" y="65"/>
                  </a:cubicBezTo>
                  <a:cubicBezTo>
                    <a:pt x="47" y="76"/>
                    <a:pt x="39" y="89"/>
                    <a:pt x="38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49" y="93"/>
                    <a:pt x="54" y="80"/>
                    <a:pt x="60" y="68"/>
                  </a:cubicBezTo>
                  <a:cubicBezTo>
                    <a:pt x="64" y="81"/>
                    <a:pt x="64" y="94"/>
                    <a:pt x="64" y="107"/>
                  </a:cubicBezTo>
                  <a:cubicBezTo>
                    <a:pt x="75" y="107"/>
                    <a:pt x="75" y="107"/>
                    <a:pt x="75" y="107"/>
                  </a:cubicBezTo>
                  <a:cubicBezTo>
                    <a:pt x="74" y="95"/>
                    <a:pt x="72" y="84"/>
                    <a:pt x="68" y="73"/>
                  </a:cubicBezTo>
                  <a:cubicBezTo>
                    <a:pt x="68" y="69"/>
                    <a:pt x="68" y="65"/>
                    <a:pt x="69" y="62"/>
                  </a:cubicBezTo>
                  <a:cubicBezTo>
                    <a:pt x="69" y="59"/>
                    <a:pt x="70" y="57"/>
                    <a:pt x="70" y="54"/>
                  </a:cubicBezTo>
                  <a:cubicBezTo>
                    <a:pt x="71" y="56"/>
                    <a:pt x="72" y="58"/>
                    <a:pt x="73" y="61"/>
                  </a:cubicBezTo>
                  <a:cubicBezTo>
                    <a:pt x="73" y="58"/>
                    <a:pt x="72" y="55"/>
                    <a:pt x="71" y="53"/>
                  </a:cubicBezTo>
                  <a:cubicBezTo>
                    <a:pt x="73" y="50"/>
                    <a:pt x="75" y="48"/>
                    <a:pt x="77" y="45"/>
                  </a:cubicBezTo>
                  <a:cubicBezTo>
                    <a:pt x="81" y="48"/>
                    <a:pt x="84" y="52"/>
                    <a:pt x="85" y="57"/>
                  </a:cubicBezTo>
                  <a:cubicBezTo>
                    <a:pt x="87" y="64"/>
                    <a:pt x="86" y="72"/>
                    <a:pt x="81" y="78"/>
                  </a:cubicBezTo>
                  <a:cubicBezTo>
                    <a:pt x="86" y="73"/>
                    <a:pt x="90" y="65"/>
                    <a:pt x="89" y="57"/>
                  </a:cubicBezTo>
                  <a:cubicBezTo>
                    <a:pt x="88" y="51"/>
                    <a:pt x="85" y="46"/>
                    <a:pt x="82" y="42"/>
                  </a:cubicBezTo>
                  <a:cubicBezTo>
                    <a:pt x="82" y="41"/>
                    <a:pt x="82" y="40"/>
                    <a:pt x="83" y="39"/>
                  </a:cubicBezTo>
                  <a:cubicBezTo>
                    <a:pt x="87" y="36"/>
                    <a:pt x="92" y="34"/>
                    <a:pt x="97" y="35"/>
                  </a:cubicBezTo>
                  <a:cubicBezTo>
                    <a:pt x="101" y="35"/>
                    <a:pt x="105" y="38"/>
                    <a:pt x="108" y="41"/>
                  </a:cubicBezTo>
                  <a:cubicBezTo>
                    <a:pt x="110" y="45"/>
                    <a:pt x="112" y="49"/>
                    <a:pt x="112" y="54"/>
                  </a:cubicBezTo>
                  <a:cubicBezTo>
                    <a:pt x="112" y="49"/>
                    <a:pt x="112" y="44"/>
                    <a:pt x="109" y="40"/>
                  </a:cubicBezTo>
                  <a:cubicBezTo>
                    <a:pt x="107" y="36"/>
                    <a:pt x="103" y="32"/>
                    <a:pt x="98" y="31"/>
                  </a:cubicBezTo>
                  <a:close/>
                  <a:moveTo>
                    <a:pt x="54" y="36"/>
                  </a:moveTo>
                  <a:cubicBezTo>
                    <a:pt x="53" y="38"/>
                    <a:pt x="52" y="40"/>
                    <a:pt x="51" y="42"/>
                  </a:cubicBezTo>
                  <a:cubicBezTo>
                    <a:pt x="48" y="39"/>
                    <a:pt x="46" y="36"/>
                    <a:pt x="43" y="33"/>
                  </a:cubicBezTo>
                  <a:cubicBezTo>
                    <a:pt x="47" y="33"/>
                    <a:pt x="51" y="34"/>
                    <a:pt x="54" y="36"/>
                  </a:cubicBezTo>
                  <a:close/>
                  <a:moveTo>
                    <a:pt x="42" y="32"/>
                  </a:moveTo>
                  <a:cubicBezTo>
                    <a:pt x="42" y="32"/>
                    <a:pt x="42" y="32"/>
                    <a:pt x="42" y="32"/>
                  </a:cubicBezTo>
                  <a:cubicBezTo>
                    <a:pt x="42" y="32"/>
                    <a:pt x="42" y="32"/>
                    <a:pt x="42" y="32"/>
                  </a:cubicBezTo>
                  <a:close/>
                  <a:moveTo>
                    <a:pt x="43" y="65"/>
                  </a:moveTo>
                  <a:cubicBezTo>
                    <a:pt x="38" y="60"/>
                    <a:pt x="34" y="54"/>
                    <a:pt x="33" y="48"/>
                  </a:cubicBezTo>
                  <a:cubicBezTo>
                    <a:pt x="33" y="43"/>
                    <a:pt x="34" y="38"/>
                    <a:pt x="37" y="35"/>
                  </a:cubicBezTo>
                  <a:cubicBezTo>
                    <a:pt x="37" y="38"/>
                    <a:pt x="38" y="41"/>
                    <a:pt x="39" y="43"/>
                  </a:cubicBezTo>
                  <a:cubicBezTo>
                    <a:pt x="41" y="47"/>
                    <a:pt x="43" y="50"/>
                    <a:pt x="46" y="52"/>
                  </a:cubicBezTo>
                  <a:cubicBezTo>
                    <a:pt x="45" y="56"/>
                    <a:pt x="43" y="60"/>
                    <a:pt x="43" y="65"/>
                  </a:cubicBezTo>
                  <a:close/>
                  <a:moveTo>
                    <a:pt x="46" y="51"/>
                  </a:moveTo>
                  <a:cubicBezTo>
                    <a:pt x="44" y="49"/>
                    <a:pt x="42" y="46"/>
                    <a:pt x="41" y="43"/>
                  </a:cubicBezTo>
                  <a:cubicBezTo>
                    <a:pt x="40" y="39"/>
                    <a:pt x="40" y="36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5" y="37"/>
                    <a:pt x="47" y="40"/>
                    <a:pt x="49" y="44"/>
                  </a:cubicBezTo>
                  <a:cubicBezTo>
                    <a:pt x="48" y="46"/>
                    <a:pt x="47" y="49"/>
                    <a:pt x="46" y="51"/>
                  </a:cubicBezTo>
                  <a:close/>
                  <a:moveTo>
                    <a:pt x="65" y="64"/>
                  </a:moveTo>
                  <a:cubicBezTo>
                    <a:pt x="65" y="63"/>
                    <a:pt x="64" y="63"/>
                    <a:pt x="64" y="62"/>
                  </a:cubicBezTo>
                  <a:cubicBezTo>
                    <a:pt x="64" y="62"/>
                    <a:pt x="65" y="62"/>
                    <a:pt x="65" y="61"/>
                  </a:cubicBezTo>
                  <a:cubicBezTo>
                    <a:pt x="65" y="61"/>
                    <a:pt x="65" y="61"/>
                    <a:pt x="65" y="62"/>
                  </a:cubicBezTo>
                  <a:cubicBezTo>
                    <a:pt x="65" y="62"/>
                    <a:pt x="65" y="63"/>
                    <a:pt x="65" y="64"/>
                  </a:cubicBezTo>
                  <a:close/>
                  <a:moveTo>
                    <a:pt x="65" y="54"/>
                  </a:moveTo>
                  <a:cubicBezTo>
                    <a:pt x="64" y="55"/>
                    <a:pt x="63" y="56"/>
                    <a:pt x="62" y="58"/>
                  </a:cubicBezTo>
                  <a:cubicBezTo>
                    <a:pt x="59" y="53"/>
                    <a:pt x="57" y="49"/>
                    <a:pt x="54" y="45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5" y="43"/>
                    <a:pt x="57" y="41"/>
                    <a:pt x="59" y="39"/>
                  </a:cubicBezTo>
                  <a:cubicBezTo>
                    <a:pt x="60" y="40"/>
                    <a:pt x="60" y="40"/>
                    <a:pt x="61" y="41"/>
                  </a:cubicBezTo>
                  <a:cubicBezTo>
                    <a:pt x="63" y="43"/>
                    <a:pt x="65" y="45"/>
                    <a:pt x="66" y="47"/>
                  </a:cubicBezTo>
                  <a:cubicBezTo>
                    <a:pt x="66" y="50"/>
                    <a:pt x="65" y="52"/>
                    <a:pt x="65" y="54"/>
                  </a:cubicBezTo>
                  <a:close/>
                  <a:moveTo>
                    <a:pt x="63" y="39"/>
                  </a:moveTo>
                  <a:cubicBezTo>
                    <a:pt x="63" y="38"/>
                    <a:pt x="62" y="37"/>
                    <a:pt x="62" y="37"/>
                  </a:cubicBezTo>
                  <a:cubicBezTo>
                    <a:pt x="62" y="36"/>
                    <a:pt x="63" y="36"/>
                    <a:pt x="64" y="35"/>
                  </a:cubicBezTo>
                  <a:cubicBezTo>
                    <a:pt x="67" y="34"/>
                    <a:pt x="69" y="36"/>
                    <a:pt x="71" y="38"/>
                  </a:cubicBezTo>
                  <a:cubicBezTo>
                    <a:pt x="69" y="40"/>
                    <a:pt x="68" y="42"/>
                    <a:pt x="67" y="45"/>
                  </a:cubicBezTo>
                  <a:cubicBezTo>
                    <a:pt x="66" y="43"/>
                    <a:pt x="65" y="41"/>
                    <a:pt x="63" y="39"/>
                  </a:cubicBezTo>
                  <a:close/>
                  <a:moveTo>
                    <a:pt x="77" y="26"/>
                  </a:moveTo>
                  <a:cubicBezTo>
                    <a:pt x="77" y="28"/>
                    <a:pt x="77" y="30"/>
                    <a:pt x="76" y="32"/>
                  </a:cubicBezTo>
                  <a:cubicBezTo>
                    <a:pt x="75" y="31"/>
                    <a:pt x="74" y="30"/>
                    <a:pt x="72" y="29"/>
                  </a:cubicBezTo>
                  <a:cubicBezTo>
                    <a:pt x="69" y="27"/>
                    <a:pt x="64" y="28"/>
                    <a:pt x="61" y="29"/>
                  </a:cubicBezTo>
                  <a:cubicBezTo>
                    <a:pt x="60" y="30"/>
                    <a:pt x="58" y="31"/>
                    <a:pt x="57" y="32"/>
                  </a:cubicBezTo>
                  <a:cubicBezTo>
                    <a:pt x="55" y="31"/>
                    <a:pt x="52" y="29"/>
                    <a:pt x="50" y="28"/>
                  </a:cubicBezTo>
                  <a:cubicBezTo>
                    <a:pt x="52" y="25"/>
                    <a:pt x="55" y="22"/>
                    <a:pt x="58" y="19"/>
                  </a:cubicBezTo>
                  <a:cubicBezTo>
                    <a:pt x="62" y="16"/>
                    <a:pt x="67" y="14"/>
                    <a:pt x="71" y="15"/>
                  </a:cubicBezTo>
                  <a:cubicBezTo>
                    <a:pt x="76" y="17"/>
                    <a:pt x="77" y="21"/>
                    <a:pt x="77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1"/>
            <p:cNvSpPr>
              <a:spLocks noEditPoints="1"/>
            </p:cNvSpPr>
            <p:nvPr/>
          </p:nvSpPr>
          <p:spPr bwMode="auto">
            <a:xfrm>
              <a:off x="5213351" y="2284413"/>
              <a:ext cx="368300" cy="236538"/>
            </a:xfrm>
            <a:custGeom>
              <a:avLst/>
              <a:gdLst>
                <a:gd name="T0" fmla="*/ 49 w 98"/>
                <a:gd name="T1" fmla="*/ 28 h 63"/>
                <a:gd name="T2" fmla="*/ 42 w 98"/>
                <a:gd name="T3" fmla="*/ 34 h 63"/>
                <a:gd name="T4" fmla="*/ 49 w 98"/>
                <a:gd name="T5" fmla="*/ 41 h 63"/>
                <a:gd name="T6" fmla="*/ 56 w 98"/>
                <a:gd name="T7" fmla="*/ 34 h 63"/>
                <a:gd name="T8" fmla="*/ 49 w 98"/>
                <a:gd name="T9" fmla="*/ 28 h 63"/>
                <a:gd name="T10" fmla="*/ 91 w 98"/>
                <a:gd name="T11" fmla="*/ 6 h 63"/>
                <a:gd name="T12" fmla="*/ 86 w 98"/>
                <a:gd name="T13" fmla="*/ 6 h 63"/>
                <a:gd name="T14" fmla="*/ 86 w 98"/>
                <a:gd name="T15" fmla="*/ 5 h 63"/>
                <a:gd name="T16" fmla="*/ 84 w 98"/>
                <a:gd name="T17" fmla="*/ 0 h 63"/>
                <a:gd name="T18" fmla="*/ 76 w 98"/>
                <a:gd name="T19" fmla="*/ 0 h 63"/>
                <a:gd name="T20" fmla="*/ 74 w 98"/>
                <a:gd name="T21" fmla="*/ 5 h 63"/>
                <a:gd name="T22" fmla="*/ 74 w 98"/>
                <a:gd name="T23" fmla="*/ 6 h 63"/>
                <a:gd name="T24" fmla="*/ 8 w 98"/>
                <a:gd name="T25" fmla="*/ 6 h 63"/>
                <a:gd name="T26" fmla="*/ 0 w 98"/>
                <a:gd name="T27" fmla="*/ 12 h 63"/>
                <a:gd name="T28" fmla="*/ 0 w 98"/>
                <a:gd name="T29" fmla="*/ 57 h 63"/>
                <a:gd name="T30" fmla="*/ 8 w 98"/>
                <a:gd name="T31" fmla="*/ 63 h 63"/>
                <a:gd name="T32" fmla="*/ 91 w 98"/>
                <a:gd name="T33" fmla="*/ 63 h 63"/>
                <a:gd name="T34" fmla="*/ 98 w 98"/>
                <a:gd name="T35" fmla="*/ 57 h 63"/>
                <a:gd name="T36" fmla="*/ 98 w 98"/>
                <a:gd name="T37" fmla="*/ 12 h 63"/>
                <a:gd name="T38" fmla="*/ 91 w 98"/>
                <a:gd name="T39" fmla="*/ 6 h 63"/>
                <a:gd name="T40" fmla="*/ 19 w 98"/>
                <a:gd name="T41" fmla="*/ 19 h 63"/>
                <a:gd name="T42" fmla="*/ 17 w 98"/>
                <a:gd name="T43" fmla="*/ 21 h 63"/>
                <a:gd name="T44" fmla="*/ 6 w 98"/>
                <a:gd name="T45" fmla="*/ 21 h 63"/>
                <a:gd name="T46" fmla="*/ 4 w 98"/>
                <a:gd name="T47" fmla="*/ 19 h 63"/>
                <a:gd name="T48" fmla="*/ 4 w 98"/>
                <a:gd name="T49" fmla="*/ 13 h 63"/>
                <a:gd name="T50" fmla="*/ 6 w 98"/>
                <a:gd name="T51" fmla="*/ 12 h 63"/>
                <a:gd name="T52" fmla="*/ 17 w 98"/>
                <a:gd name="T53" fmla="*/ 12 h 63"/>
                <a:gd name="T54" fmla="*/ 19 w 98"/>
                <a:gd name="T55" fmla="*/ 13 h 63"/>
                <a:gd name="T56" fmla="*/ 19 w 98"/>
                <a:gd name="T57" fmla="*/ 19 h 63"/>
                <a:gd name="T58" fmla="*/ 49 w 98"/>
                <a:gd name="T59" fmla="*/ 55 h 63"/>
                <a:gd name="T60" fmla="*/ 29 w 98"/>
                <a:gd name="T61" fmla="*/ 34 h 63"/>
                <a:gd name="T62" fmla="*/ 49 w 98"/>
                <a:gd name="T63" fmla="*/ 14 h 63"/>
                <a:gd name="T64" fmla="*/ 69 w 98"/>
                <a:gd name="T65" fmla="*/ 34 h 63"/>
                <a:gd name="T66" fmla="*/ 49 w 98"/>
                <a:gd name="T67" fmla="*/ 5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8" h="63">
                  <a:moveTo>
                    <a:pt x="49" y="28"/>
                  </a:moveTo>
                  <a:cubicBezTo>
                    <a:pt x="45" y="28"/>
                    <a:pt x="42" y="31"/>
                    <a:pt x="42" y="34"/>
                  </a:cubicBezTo>
                  <a:cubicBezTo>
                    <a:pt x="42" y="38"/>
                    <a:pt x="45" y="41"/>
                    <a:pt x="49" y="41"/>
                  </a:cubicBezTo>
                  <a:cubicBezTo>
                    <a:pt x="53" y="41"/>
                    <a:pt x="56" y="38"/>
                    <a:pt x="56" y="34"/>
                  </a:cubicBezTo>
                  <a:cubicBezTo>
                    <a:pt x="56" y="31"/>
                    <a:pt x="53" y="28"/>
                    <a:pt x="49" y="28"/>
                  </a:cubicBezTo>
                  <a:close/>
                  <a:moveTo>
                    <a:pt x="91" y="6"/>
                  </a:moveTo>
                  <a:cubicBezTo>
                    <a:pt x="86" y="6"/>
                    <a:pt x="86" y="6"/>
                    <a:pt x="86" y="6"/>
                  </a:cubicBezTo>
                  <a:cubicBezTo>
                    <a:pt x="86" y="5"/>
                    <a:pt x="86" y="5"/>
                    <a:pt x="86" y="5"/>
                  </a:cubicBezTo>
                  <a:cubicBezTo>
                    <a:pt x="86" y="2"/>
                    <a:pt x="85" y="0"/>
                    <a:pt x="84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5" y="0"/>
                    <a:pt x="74" y="2"/>
                    <a:pt x="74" y="5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3" y="6"/>
                    <a:pt x="0" y="8"/>
                    <a:pt x="0" y="12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0"/>
                    <a:pt x="3" y="63"/>
                    <a:pt x="8" y="63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5" y="63"/>
                    <a:pt x="98" y="60"/>
                    <a:pt x="98" y="57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8" y="8"/>
                    <a:pt x="95" y="6"/>
                    <a:pt x="91" y="6"/>
                  </a:cubicBezTo>
                  <a:close/>
                  <a:moveTo>
                    <a:pt x="19" y="19"/>
                  </a:moveTo>
                  <a:cubicBezTo>
                    <a:pt x="19" y="20"/>
                    <a:pt x="18" y="21"/>
                    <a:pt x="17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4" y="20"/>
                    <a:pt x="4" y="19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2"/>
                    <a:pt x="5" y="12"/>
                    <a:pt x="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9" y="12"/>
                    <a:pt x="19" y="13"/>
                  </a:cubicBezTo>
                  <a:lnTo>
                    <a:pt x="19" y="19"/>
                  </a:lnTo>
                  <a:close/>
                  <a:moveTo>
                    <a:pt x="49" y="55"/>
                  </a:moveTo>
                  <a:cubicBezTo>
                    <a:pt x="38" y="55"/>
                    <a:pt x="29" y="46"/>
                    <a:pt x="29" y="34"/>
                  </a:cubicBezTo>
                  <a:cubicBezTo>
                    <a:pt x="29" y="23"/>
                    <a:pt x="38" y="14"/>
                    <a:pt x="49" y="14"/>
                  </a:cubicBezTo>
                  <a:cubicBezTo>
                    <a:pt x="60" y="14"/>
                    <a:pt x="69" y="23"/>
                    <a:pt x="69" y="34"/>
                  </a:cubicBezTo>
                  <a:cubicBezTo>
                    <a:pt x="69" y="46"/>
                    <a:pt x="60" y="55"/>
                    <a:pt x="49" y="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2"/>
            <p:cNvSpPr/>
            <p:nvPr/>
          </p:nvSpPr>
          <p:spPr bwMode="auto">
            <a:xfrm>
              <a:off x="10153651" y="2224088"/>
              <a:ext cx="341313" cy="301625"/>
            </a:xfrm>
            <a:custGeom>
              <a:avLst/>
              <a:gdLst>
                <a:gd name="T0" fmla="*/ 91 w 91"/>
                <a:gd name="T1" fmla="*/ 6 h 80"/>
                <a:gd name="T2" fmla="*/ 77 w 91"/>
                <a:gd name="T3" fmla="*/ 14 h 80"/>
                <a:gd name="T4" fmla="*/ 77 w 91"/>
                <a:gd name="T5" fmla="*/ 4 h 80"/>
                <a:gd name="T6" fmla="*/ 74 w 91"/>
                <a:gd name="T7" fmla="*/ 0 h 80"/>
                <a:gd name="T8" fmla="*/ 3 w 91"/>
                <a:gd name="T9" fmla="*/ 0 h 80"/>
                <a:gd name="T10" fmla="*/ 0 w 91"/>
                <a:gd name="T11" fmla="*/ 4 h 80"/>
                <a:gd name="T12" fmla="*/ 0 w 91"/>
                <a:gd name="T13" fmla="*/ 49 h 80"/>
                <a:gd name="T14" fmla="*/ 3 w 91"/>
                <a:gd name="T15" fmla="*/ 53 h 80"/>
                <a:gd name="T16" fmla="*/ 25 w 91"/>
                <a:gd name="T17" fmla="*/ 53 h 80"/>
                <a:gd name="T18" fmla="*/ 16 w 91"/>
                <a:gd name="T19" fmla="*/ 75 h 80"/>
                <a:gd name="T20" fmla="*/ 18 w 91"/>
                <a:gd name="T21" fmla="*/ 79 h 80"/>
                <a:gd name="T22" fmla="*/ 22 w 91"/>
                <a:gd name="T23" fmla="*/ 77 h 80"/>
                <a:gd name="T24" fmla="*/ 33 w 91"/>
                <a:gd name="T25" fmla="*/ 53 h 80"/>
                <a:gd name="T26" fmla="*/ 44 w 91"/>
                <a:gd name="T27" fmla="*/ 53 h 80"/>
                <a:gd name="T28" fmla="*/ 55 w 91"/>
                <a:gd name="T29" fmla="*/ 77 h 80"/>
                <a:gd name="T30" fmla="*/ 59 w 91"/>
                <a:gd name="T31" fmla="*/ 79 h 80"/>
                <a:gd name="T32" fmla="*/ 61 w 91"/>
                <a:gd name="T33" fmla="*/ 75 h 80"/>
                <a:gd name="T34" fmla="*/ 52 w 91"/>
                <a:gd name="T35" fmla="*/ 53 h 80"/>
                <a:gd name="T36" fmla="*/ 74 w 91"/>
                <a:gd name="T37" fmla="*/ 53 h 80"/>
                <a:gd name="T38" fmla="*/ 77 w 91"/>
                <a:gd name="T39" fmla="*/ 49 h 80"/>
                <a:gd name="T40" fmla="*/ 77 w 91"/>
                <a:gd name="T41" fmla="*/ 40 h 80"/>
                <a:gd name="T42" fmla="*/ 91 w 91"/>
                <a:gd name="T43" fmla="*/ 47 h 80"/>
                <a:gd name="T44" fmla="*/ 91 w 91"/>
                <a:gd name="T45" fmla="*/ 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1" h="80">
                  <a:moveTo>
                    <a:pt x="91" y="6"/>
                  </a:moveTo>
                  <a:cubicBezTo>
                    <a:pt x="77" y="14"/>
                    <a:pt x="77" y="14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2"/>
                    <a:pt x="76" y="0"/>
                    <a:pt x="7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2"/>
                    <a:pt x="1" y="53"/>
                    <a:pt x="3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75"/>
                    <a:pt x="16" y="75"/>
                    <a:pt x="16" y="75"/>
                  </a:cubicBezTo>
                  <a:cubicBezTo>
                    <a:pt x="15" y="76"/>
                    <a:pt x="16" y="78"/>
                    <a:pt x="18" y="79"/>
                  </a:cubicBezTo>
                  <a:cubicBezTo>
                    <a:pt x="20" y="80"/>
                    <a:pt x="22" y="79"/>
                    <a:pt x="22" y="77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6" y="79"/>
                    <a:pt x="58" y="80"/>
                    <a:pt x="59" y="79"/>
                  </a:cubicBezTo>
                  <a:cubicBezTo>
                    <a:pt x="61" y="78"/>
                    <a:pt x="62" y="76"/>
                    <a:pt x="61" y="75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76" y="53"/>
                    <a:pt x="77" y="52"/>
                    <a:pt x="77" y="49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91" y="47"/>
                    <a:pt x="91" y="47"/>
                    <a:pt x="91" y="47"/>
                  </a:cubicBezTo>
                  <a:lnTo>
                    <a:pt x="91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3"/>
            <p:cNvSpPr/>
            <p:nvPr/>
          </p:nvSpPr>
          <p:spPr bwMode="auto">
            <a:xfrm>
              <a:off x="6605588" y="2251076"/>
              <a:ext cx="398463" cy="269875"/>
            </a:xfrm>
            <a:custGeom>
              <a:avLst/>
              <a:gdLst>
                <a:gd name="T0" fmla="*/ 103 w 106"/>
                <a:gd name="T1" fmla="*/ 44 h 72"/>
                <a:gd name="T2" fmla="*/ 92 w 106"/>
                <a:gd name="T3" fmla="*/ 44 h 72"/>
                <a:gd name="T4" fmla="*/ 92 w 106"/>
                <a:gd name="T5" fmla="*/ 18 h 72"/>
                <a:gd name="T6" fmla="*/ 86 w 106"/>
                <a:gd name="T7" fmla="*/ 12 h 72"/>
                <a:gd name="T8" fmla="*/ 68 w 106"/>
                <a:gd name="T9" fmla="*/ 12 h 72"/>
                <a:gd name="T10" fmla="*/ 68 w 106"/>
                <a:gd name="T11" fmla="*/ 2 h 72"/>
                <a:gd name="T12" fmla="*/ 66 w 106"/>
                <a:gd name="T13" fmla="*/ 0 h 72"/>
                <a:gd name="T14" fmla="*/ 40 w 106"/>
                <a:gd name="T15" fmla="*/ 0 h 72"/>
                <a:gd name="T16" fmla="*/ 38 w 106"/>
                <a:gd name="T17" fmla="*/ 2 h 72"/>
                <a:gd name="T18" fmla="*/ 38 w 106"/>
                <a:gd name="T19" fmla="*/ 12 h 72"/>
                <a:gd name="T20" fmla="*/ 20 w 106"/>
                <a:gd name="T21" fmla="*/ 12 h 72"/>
                <a:gd name="T22" fmla="*/ 14 w 106"/>
                <a:gd name="T23" fmla="*/ 18 h 72"/>
                <a:gd name="T24" fmla="*/ 14 w 106"/>
                <a:gd name="T25" fmla="*/ 44 h 72"/>
                <a:gd name="T26" fmla="*/ 3 w 106"/>
                <a:gd name="T27" fmla="*/ 44 h 72"/>
                <a:gd name="T28" fmla="*/ 0 w 106"/>
                <a:gd name="T29" fmla="*/ 47 h 72"/>
                <a:gd name="T30" fmla="*/ 0 w 106"/>
                <a:gd name="T31" fmla="*/ 70 h 72"/>
                <a:gd name="T32" fmla="*/ 3 w 106"/>
                <a:gd name="T33" fmla="*/ 72 h 72"/>
                <a:gd name="T34" fmla="*/ 28 w 106"/>
                <a:gd name="T35" fmla="*/ 72 h 72"/>
                <a:gd name="T36" fmla="*/ 30 w 106"/>
                <a:gd name="T37" fmla="*/ 70 h 72"/>
                <a:gd name="T38" fmla="*/ 30 w 106"/>
                <a:gd name="T39" fmla="*/ 47 h 72"/>
                <a:gd name="T40" fmla="*/ 28 w 106"/>
                <a:gd name="T41" fmla="*/ 44 h 72"/>
                <a:gd name="T42" fmla="*/ 17 w 106"/>
                <a:gd name="T43" fmla="*/ 44 h 72"/>
                <a:gd name="T44" fmla="*/ 17 w 106"/>
                <a:gd name="T45" fmla="*/ 18 h 72"/>
                <a:gd name="T46" fmla="*/ 20 w 106"/>
                <a:gd name="T47" fmla="*/ 15 h 72"/>
                <a:gd name="T48" fmla="*/ 38 w 106"/>
                <a:gd name="T49" fmla="*/ 15 h 72"/>
                <a:gd name="T50" fmla="*/ 38 w 106"/>
                <a:gd name="T51" fmla="*/ 25 h 72"/>
                <a:gd name="T52" fmla="*/ 40 w 106"/>
                <a:gd name="T53" fmla="*/ 27 h 72"/>
                <a:gd name="T54" fmla="*/ 51 w 106"/>
                <a:gd name="T55" fmla="*/ 27 h 72"/>
                <a:gd name="T56" fmla="*/ 51 w 106"/>
                <a:gd name="T57" fmla="*/ 44 h 72"/>
                <a:gd name="T58" fmla="*/ 40 w 106"/>
                <a:gd name="T59" fmla="*/ 44 h 72"/>
                <a:gd name="T60" fmla="*/ 38 w 106"/>
                <a:gd name="T61" fmla="*/ 47 h 72"/>
                <a:gd name="T62" fmla="*/ 38 w 106"/>
                <a:gd name="T63" fmla="*/ 70 h 72"/>
                <a:gd name="T64" fmla="*/ 40 w 106"/>
                <a:gd name="T65" fmla="*/ 72 h 72"/>
                <a:gd name="T66" fmla="*/ 66 w 106"/>
                <a:gd name="T67" fmla="*/ 72 h 72"/>
                <a:gd name="T68" fmla="*/ 68 w 106"/>
                <a:gd name="T69" fmla="*/ 70 h 72"/>
                <a:gd name="T70" fmla="*/ 68 w 106"/>
                <a:gd name="T71" fmla="*/ 47 h 72"/>
                <a:gd name="T72" fmla="*/ 66 w 106"/>
                <a:gd name="T73" fmla="*/ 44 h 72"/>
                <a:gd name="T74" fmla="*/ 55 w 106"/>
                <a:gd name="T75" fmla="*/ 44 h 72"/>
                <a:gd name="T76" fmla="*/ 55 w 106"/>
                <a:gd name="T77" fmla="*/ 27 h 72"/>
                <a:gd name="T78" fmla="*/ 66 w 106"/>
                <a:gd name="T79" fmla="*/ 27 h 72"/>
                <a:gd name="T80" fmla="*/ 68 w 106"/>
                <a:gd name="T81" fmla="*/ 25 h 72"/>
                <a:gd name="T82" fmla="*/ 68 w 106"/>
                <a:gd name="T83" fmla="*/ 15 h 72"/>
                <a:gd name="T84" fmla="*/ 86 w 106"/>
                <a:gd name="T85" fmla="*/ 15 h 72"/>
                <a:gd name="T86" fmla="*/ 89 w 106"/>
                <a:gd name="T87" fmla="*/ 18 h 72"/>
                <a:gd name="T88" fmla="*/ 89 w 106"/>
                <a:gd name="T89" fmla="*/ 44 h 72"/>
                <a:gd name="T90" fmla="*/ 78 w 106"/>
                <a:gd name="T91" fmla="*/ 44 h 72"/>
                <a:gd name="T92" fmla="*/ 76 w 106"/>
                <a:gd name="T93" fmla="*/ 47 h 72"/>
                <a:gd name="T94" fmla="*/ 76 w 106"/>
                <a:gd name="T95" fmla="*/ 70 h 72"/>
                <a:gd name="T96" fmla="*/ 78 w 106"/>
                <a:gd name="T97" fmla="*/ 72 h 72"/>
                <a:gd name="T98" fmla="*/ 103 w 106"/>
                <a:gd name="T99" fmla="*/ 72 h 72"/>
                <a:gd name="T100" fmla="*/ 106 w 106"/>
                <a:gd name="T101" fmla="*/ 70 h 72"/>
                <a:gd name="T102" fmla="*/ 106 w 106"/>
                <a:gd name="T103" fmla="*/ 47 h 72"/>
                <a:gd name="T104" fmla="*/ 103 w 106"/>
                <a:gd name="T105" fmla="*/ 4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" h="72">
                  <a:moveTo>
                    <a:pt x="103" y="44"/>
                  </a:moveTo>
                  <a:cubicBezTo>
                    <a:pt x="92" y="44"/>
                    <a:pt x="92" y="44"/>
                    <a:pt x="92" y="44"/>
                  </a:cubicBezTo>
                  <a:cubicBezTo>
                    <a:pt x="92" y="18"/>
                    <a:pt x="92" y="18"/>
                    <a:pt x="92" y="18"/>
                  </a:cubicBezTo>
                  <a:cubicBezTo>
                    <a:pt x="92" y="15"/>
                    <a:pt x="90" y="12"/>
                    <a:pt x="86" y="12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8" y="1"/>
                    <a:pt x="67" y="0"/>
                    <a:pt x="66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9" y="0"/>
                    <a:pt x="38" y="1"/>
                    <a:pt x="38" y="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6" y="12"/>
                    <a:pt x="14" y="15"/>
                    <a:pt x="14" y="18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1" y="44"/>
                    <a:pt x="0" y="45"/>
                    <a:pt x="0" y="47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1"/>
                    <a:pt x="1" y="72"/>
                    <a:pt x="3" y="72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29" y="72"/>
                    <a:pt x="30" y="71"/>
                    <a:pt x="30" y="70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0" y="45"/>
                    <a:pt x="29" y="44"/>
                    <a:pt x="28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6"/>
                    <a:pt x="18" y="15"/>
                    <a:pt x="20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6"/>
                    <a:pt x="39" y="27"/>
                    <a:pt x="40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39" y="44"/>
                    <a:pt x="38" y="45"/>
                    <a:pt x="38" y="47"/>
                  </a:cubicBezTo>
                  <a:cubicBezTo>
                    <a:pt x="38" y="70"/>
                    <a:pt x="38" y="70"/>
                    <a:pt x="38" y="70"/>
                  </a:cubicBezTo>
                  <a:cubicBezTo>
                    <a:pt x="38" y="71"/>
                    <a:pt x="39" y="72"/>
                    <a:pt x="40" y="72"/>
                  </a:cubicBezTo>
                  <a:cubicBezTo>
                    <a:pt x="66" y="72"/>
                    <a:pt x="66" y="72"/>
                    <a:pt x="66" y="72"/>
                  </a:cubicBezTo>
                  <a:cubicBezTo>
                    <a:pt x="67" y="72"/>
                    <a:pt x="68" y="71"/>
                    <a:pt x="68" y="70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8" y="45"/>
                    <a:pt x="67" y="44"/>
                    <a:pt x="66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7" y="27"/>
                    <a:pt x="68" y="26"/>
                    <a:pt x="68" y="25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8" y="15"/>
                    <a:pt x="89" y="16"/>
                    <a:pt x="89" y="18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77" y="44"/>
                    <a:pt x="76" y="45"/>
                    <a:pt x="76" y="47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6" y="71"/>
                    <a:pt x="77" y="72"/>
                    <a:pt x="78" y="72"/>
                  </a:cubicBezTo>
                  <a:cubicBezTo>
                    <a:pt x="103" y="72"/>
                    <a:pt x="103" y="72"/>
                    <a:pt x="103" y="72"/>
                  </a:cubicBezTo>
                  <a:cubicBezTo>
                    <a:pt x="105" y="72"/>
                    <a:pt x="106" y="71"/>
                    <a:pt x="106" y="70"/>
                  </a:cubicBezTo>
                  <a:cubicBezTo>
                    <a:pt x="106" y="47"/>
                    <a:pt x="106" y="47"/>
                    <a:pt x="106" y="47"/>
                  </a:cubicBezTo>
                  <a:cubicBezTo>
                    <a:pt x="106" y="45"/>
                    <a:pt x="105" y="44"/>
                    <a:pt x="103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4"/>
            <p:cNvSpPr>
              <a:spLocks noEditPoints="1"/>
            </p:cNvSpPr>
            <p:nvPr/>
          </p:nvSpPr>
          <p:spPr bwMode="auto">
            <a:xfrm>
              <a:off x="9510713" y="2179638"/>
              <a:ext cx="219075" cy="341313"/>
            </a:xfrm>
            <a:custGeom>
              <a:avLst/>
              <a:gdLst>
                <a:gd name="T0" fmla="*/ 57 w 58"/>
                <a:gd name="T1" fmla="*/ 87 h 91"/>
                <a:gd name="T2" fmla="*/ 32 w 58"/>
                <a:gd name="T3" fmla="*/ 42 h 91"/>
                <a:gd name="T4" fmla="*/ 40 w 58"/>
                <a:gd name="T5" fmla="*/ 28 h 91"/>
                <a:gd name="T6" fmla="*/ 40 w 58"/>
                <a:gd name="T7" fmla="*/ 28 h 91"/>
                <a:gd name="T8" fmla="*/ 45 w 58"/>
                <a:gd name="T9" fmla="*/ 28 h 91"/>
                <a:gd name="T10" fmla="*/ 57 w 58"/>
                <a:gd name="T11" fmla="*/ 13 h 91"/>
                <a:gd name="T12" fmla="*/ 42 w 58"/>
                <a:gd name="T13" fmla="*/ 1 h 91"/>
                <a:gd name="T14" fmla="*/ 30 w 58"/>
                <a:gd name="T15" fmla="*/ 16 h 91"/>
                <a:gd name="T16" fmla="*/ 35 w 58"/>
                <a:gd name="T17" fmla="*/ 25 h 91"/>
                <a:gd name="T18" fmla="*/ 29 w 58"/>
                <a:gd name="T19" fmla="*/ 35 h 91"/>
                <a:gd name="T20" fmla="*/ 23 w 58"/>
                <a:gd name="T21" fmla="*/ 25 h 91"/>
                <a:gd name="T22" fmla="*/ 28 w 58"/>
                <a:gd name="T23" fmla="*/ 16 h 91"/>
                <a:gd name="T24" fmla="*/ 16 w 58"/>
                <a:gd name="T25" fmla="*/ 1 h 91"/>
                <a:gd name="T26" fmla="*/ 0 w 58"/>
                <a:gd name="T27" fmla="*/ 13 h 91"/>
                <a:gd name="T28" fmla="*/ 13 w 58"/>
                <a:gd name="T29" fmla="*/ 28 h 91"/>
                <a:gd name="T30" fmla="*/ 18 w 58"/>
                <a:gd name="T31" fmla="*/ 28 h 91"/>
                <a:gd name="T32" fmla="*/ 18 w 58"/>
                <a:gd name="T33" fmla="*/ 28 h 91"/>
                <a:gd name="T34" fmla="*/ 25 w 58"/>
                <a:gd name="T35" fmla="*/ 42 h 91"/>
                <a:gd name="T36" fmla="*/ 1 w 58"/>
                <a:gd name="T37" fmla="*/ 87 h 91"/>
                <a:gd name="T38" fmla="*/ 1 w 58"/>
                <a:gd name="T39" fmla="*/ 89 h 91"/>
                <a:gd name="T40" fmla="*/ 4 w 58"/>
                <a:gd name="T41" fmla="*/ 91 h 91"/>
                <a:gd name="T42" fmla="*/ 6 w 58"/>
                <a:gd name="T43" fmla="*/ 90 h 91"/>
                <a:gd name="T44" fmla="*/ 29 w 58"/>
                <a:gd name="T45" fmla="*/ 48 h 91"/>
                <a:gd name="T46" fmla="*/ 52 w 58"/>
                <a:gd name="T47" fmla="*/ 90 h 91"/>
                <a:gd name="T48" fmla="*/ 53 w 58"/>
                <a:gd name="T49" fmla="*/ 91 h 91"/>
                <a:gd name="T50" fmla="*/ 57 w 58"/>
                <a:gd name="T51" fmla="*/ 89 h 91"/>
                <a:gd name="T52" fmla="*/ 57 w 58"/>
                <a:gd name="T53" fmla="*/ 87 h 91"/>
                <a:gd name="T54" fmla="*/ 43 w 58"/>
                <a:gd name="T55" fmla="*/ 6 h 91"/>
                <a:gd name="T56" fmla="*/ 52 w 58"/>
                <a:gd name="T57" fmla="*/ 14 h 91"/>
                <a:gd name="T58" fmla="*/ 44 w 58"/>
                <a:gd name="T59" fmla="*/ 23 h 91"/>
                <a:gd name="T60" fmla="*/ 35 w 58"/>
                <a:gd name="T61" fmla="*/ 15 h 91"/>
                <a:gd name="T62" fmla="*/ 43 w 58"/>
                <a:gd name="T63" fmla="*/ 6 h 91"/>
                <a:gd name="T64" fmla="*/ 22 w 58"/>
                <a:gd name="T65" fmla="*/ 15 h 91"/>
                <a:gd name="T66" fmla="*/ 13 w 58"/>
                <a:gd name="T67" fmla="*/ 23 h 91"/>
                <a:gd name="T68" fmla="*/ 6 w 58"/>
                <a:gd name="T69" fmla="*/ 14 h 91"/>
                <a:gd name="T70" fmla="*/ 15 w 58"/>
                <a:gd name="T71" fmla="*/ 6 h 91"/>
                <a:gd name="T72" fmla="*/ 22 w 58"/>
                <a:gd name="T73" fmla="*/ 15 h 91"/>
                <a:gd name="T74" fmla="*/ 29 w 58"/>
                <a:gd name="T75" fmla="*/ 44 h 91"/>
                <a:gd name="T76" fmla="*/ 27 w 58"/>
                <a:gd name="T77" fmla="*/ 42 h 91"/>
                <a:gd name="T78" fmla="*/ 29 w 58"/>
                <a:gd name="T79" fmla="*/ 40 h 91"/>
                <a:gd name="T80" fmla="*/ 31 w 58"/>
                <a:gd name="T81" fmla="*/ 42 h 91"/>
                <a:gd name="T82" fmla="*/ 29 w 58"/>
                <a:gd name="T83" fmla="*/ 4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8" h="91">
                  <a:moveTo>
                    <a:pt x="57" y="87"/>
                  </a:moveTo>
                  <a:cubicBezTo>
                    <a:pt x="32" y="42"/>
                    <a:pt x="32" y="42"/>
                    <a:pt x="32" y="42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2" y="28"/>
                    <a:pt x="43" y="28"/>
                    <a:pt x="45" y="28"/>
                  </a:cubicBezTo>
                  <a:cubicBezTo>
                    <a:pt x="53" y="27"/>
                    <a:pt x="58" y="21"/>
                    <a:pt x="57" y="13"/>
                  </a:cubicBezTo>
                  <a:cubicBezTo>
                    <a:pt x="57" y="5"/>
                    <a:pt x="50" y="0"/>
                    <a:pt x="42" y="1"/>
                  </a:cubicBezTo>
                  <a:cubicBezTo>
                    <a:pt x="35" y="2"/>
                    <a:pt x="29" y="8"/>
                    <a:pt x="30" y="16"/>
                  </a:cubicBezTo>
                  <a:cubicBezTo>
                    <a:pt x="30" y="20"/>
                    <a:pt x="32" y="23"/>
                    <a:pt x="35" y="2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6" y="23"/>
                    <a:pt x="28" y="20"/>
                    <a:pt x="28" y="16"/>
                  </a:cubicBezTo>
                  <a:cubicBezTo>
                    <a:pt x="29" y="8"/>
                    <a:pt x="23" y="2"/>
                    <a:pt x="16" y="1"/>
                  </a:cubicBezTo>
                  <a:cubicBezTo>
                    <a:pt x="8" y="0"/>
                    <a:pt x="1" y="5"/>
                    <a:pt x="0" y="13"/>
                  </a:cubicBezTo>
                  <a:cubicBezTo>
                    <a:pt x="0" y="21"/>
                    <a:pt x="5" y="27"/>
                    <a:pt x="13" y="28"/>
                  </a:cubicBezTo>
                  <a:cubicBezTo>
                    <a:pt x="15" y="28"/>
                    <a:pt x="16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0" y="88"/>
                    <a:pt x="0" y="89"/>
                    <a:pt x="1" y="89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5" y="91"/>
                    <a:pt x="6" y="91"/>
                    <a:pt x="6" y="90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52" y="91"/>
                    <a:pt x="53" y="91"/>
                    <a:pt x="53" y="91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8" y="89"/>
                    <a:pt x="58" y="88"/>
                    <a:pt x="57" y="87"/>
                  </a:cubicBezTo>
                  <a:close/>
                  <a:moveTo>
                    <a:pt x="43" y="6"/>
                  </a:moveTo>
                  <a:cubicBezTo>
                    <a:pt x="47" y="6"/>
                    <a:pt x="51" y="9"/>
                    <a:pt x="52" y="14"/>
                  </a:cubicBezTo>
                  <a:cubicBezTo>
                    <a:pt x="52" y="18"/>
                    <a:pt x="49" y="22"/>
                    <a:pt x="44" y="23"/>
                  </a:cubicBezTo>
                  <a:cubicBezTo>
                    <a:pt x="40" y="23"/>
                    <a:pt x="36" y="20"/>
                    <a:pt x="35" y="15"/>
                  </a:cubicBezTo>
                  <a:cubicBezTo>
                    <a:pt x="35" y="11"/>
                    <a:pt x="38" y="7"/>
                    <a:pt x="43" y="6"/>
                  </a:cubicBezTo>
                  <a:close/>
                  <a:moveTo>
                    <a:pt x="22" y="15"/>
                  </a:moveTo>
                  <a:cubicBezTo>
                    <a:pt x="22" y="20"/>
                    <a:pt x="18" y="23"/>
                    <a:pt x="13" y="23"/>
                  </a:cubicBezTo>
                  <a:cubicBezTo>
                    <a:pt x="9" y="22"/>
                    <a:pt x="5" y="18"/>
                    <a:pt x="6" y="14"/>
                  </a:cubicBezTo>
                  <a:cubicBezTo>
                    <a:pt x="6" y="9"/>
                    <a:pt x="11" y="6"/>
                    <a:pt x="15" y="6"/>
                  </a:cubicBezTo>
                  <a:cubicBezTo>
                    <a:pt x="20" y="7"/>
                    <a:pt x="23" y="11"/>
                    <a:pt x="22" y="15"/>
                  </a:cubicBezTo>
                  <a:close/>
                  <a:moveTo>
                    <a:pt x="29" y="44"/>
                  </a:moveTo>
                  <a:cubicBezTo>
                    <a:pt x="28" y="44"/>
                    <a:pt x="27" y="44"/>
                    <a:pt x="27" y="42"/>
                  </a:cubicBezTo>
                  <a:cubicBezTo>
                    <a:pt x="27" y="41"/>
                    <a:pt x="28" y="40"/>
                    <a:pt x="29" y="40"/>
                  </a:cubicBezTo>
                  <a:cubicBezTo>
                    <a:pt x="30" y="40"/>
                    <a:pt x="31" y="41"/>
                    <a:pt x="31" y="42"/>
                  </a:cubicBezTo>
                  <a:cubicBezTo>
                    <a:pt x="31" y="43"/>
                    <a:pt x="30" y="44"/>
                    <a:pt x="29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5"/>
            <p:cNvSpPr>
              <a:spLocks noEditPoints="1"/>
            </p:cNvSpPr>
            <p:nvPr/>
          </p:nvSpPr>
          <p:spPr bwMode="auto">
            <a:xfrm>
              <a:off x="10847388" y="2209801"/>
              <a:ext cx="360363" cy="311150"/>
            </a:xfrm>
            <a:custGeom>
              <a:avLst/>
              <a:gdLst>
                <a:gd name="T0" fmla="*/ 96 w 96"/>
                <a:gd name="T1" fmla="*/ 22 h 83"/>
                <a:gd name="T2" fmla="*/ 1 w 96"/>
                <a:gd name="T3" fmla="*/ 27 h 83"/>
                <a:gd name="T4" fmla="*/ 1 w 96"/>
                <a:gd name="T5" fmla="*/ 83 h 83"/>
                <a:gd name="T6" fmla="*/ 96 w 96"/>
                <a:gd name="T7" fmla="*/ 28 h 83"/>
                <a:gd name="T8" fmla="*/ 75 w 96"/>
                <a:gd name="T9" fmla="*/ 44 h 83"/>
                <a:gd name="T10" fmla="*/ 75 w 96"/>
                <a:gd name="T11" fmla="*/ 41 h 83"/>
                <a:gd name="T12" fmla="*/ 75 w 96"/>
                <a:gd name="T13" fmla="*/ 38 h 83"/>
                <a:gd name="T14" fmla="*/ 75 w 96"/>
                <a:gd name="T15" fmla="*/ 35 h 83"/>
                <a:gd name="T16" fmla="*/ 75 w 96"/>
                <a:gd name="T17" fmla="*/ 32 h 83"/>
                <a:gd name="T18" fmla="*/ 75 w 96"/>
                <a:gd name="T19" fmla="*/ 30 h 83"/>
                <a:gd name="T20" fmla="*/ 77 w 96"/>
                <a:gd name="T21" fmla="*/ 30 h 83"/>
                <a:gd name="T22" fmla="*/ 80 w 96"/>
                <a:gd name="T23" fmla="*/ 30 h 83"/>
                <a:gd name="T24" fmla="*/ 83 w 96"/>
                <a:gd name="T25" fmla="*/ 30 h 83"/>
                <a:gd name="T26" fmla="*/ 86 w 96"/>
                <a:gd name="T27" fmla="*/ 30 h 83"/>
                <a:gd name="T28" fmla="*/ 89 w 96"/>
                <a:gd name="T29" fmla="*/ 30 h 83"/>
                <a:gd name="T30" fmla="*/ 90 w 96"/>
                <a:gd name="T31" fmla="*/ 31 h 83"/>
                <a:gd name="T32" fmla="*/ 90 w 96"/>
                <a:gd name="T33" fmla="*/ 34 h 83"/>
                <a:gd name="T34" fmla="*/ 90 w 96"/>
                <a:gd name="T35" fmla="*/ 37 h 83"/>
                <a:gd name="T36" fmla="*/ 90 w 96"/>
                <a:gd name="T37" fmla="*/ 40 h 83"/>
                <a:gd name="T38" fmla="*/ 90 w 96"/>
                <a:gd name="T39" fmla="*/ 43 h 83"/>
                <a:gd name="T40" fmla="*/ 90 w 96"/>
                <a:gd name="T41" fmla="*/ 45 h 83"/>
                <a:gd name="T42" fmla="*/ 89 w 96"/>
                <a:gd name="T43" fmla="*/ 47 h 83"/>
                <a:gd name="T44" fmla="*/ 86 w 96"/>
                <a:gd name="T45" fmla="*/ 46 h 83"/>
                <a:gd name="T46" fmla="*/ 86 w 96"/>
                <a:gd name="T47" fmla="*/ 46 h 83"/>
                <a:gd name="T48" fmla="*/ 84 w 96"/>
                <a:gd name="T49" fmla="*/ 47 h 83"/>
                <a:gd name="T50" fmla="*/ 82 w 96"/>
                <a:gd name="T51" fmla="*/ 45 h 83"/>
                <a:gd name="T52" fmla="*/ 80 w 96"/>
                <a:gd name="T53" fmla="*/ 47 h 83"/>
                <a:gd name="T54" fmla="*/ 78 w 96"/>
                <a:gd name="T55" fmla="*/ 46 h 83"/>
                <a:gd name="T56" fmla="*/ 77 w 96"/>
                <a:gd name="T57" fmla="*/ 46 h 83"/>
                <a:gd name="T58" fmla="*/ 75 w 96"/>
                <a:gd name="T59" fmla="*/ 47 h 83"/>
                <a:gd name="T60" fmla="*/ 74 w 96"/>
                <a:gd name="T61" fmla="*/ 45 h 83"/>
                <a:gd name="T62" fmla="*/ 3 w 96"/>
                <a:gd name="T63" fmla="*/ 46 h 83"/>
                <a:gd name="T64" fmla="*/ 40 w 96"/>
                <a:gd name="T65" fmla="*/ 46 h 83"/>
                <a:gd name="T66" fmla="*/ 4 w 96"/>
                <a:gd name="T67" fmla="*/ 39 h 83"/>
                <a:gd name="T68" fmla="*/ 39 w 96"/>
                <a:gd name="T69" fmla="*/ 41 h 83"/>
                <a:gd name="T70" fmla="*/ 39 w 96"/>
                <a:gd name="T71" fmla="*/ 35 h 83"/>
                <a:gd name="T72" fmla="*/ 4 w 96"/>
                <a:gd name="T73" fmla="*/ 33 h 83"/>
                <a:gd name="T74" fmla="*/ 39 w 96"/>
                <a:gd name="T75" fmla="*/ 35 h 83"/>
                <a:gd name="T76" fmla="*/ 55 w 96"/>
                <a:gd name="T77" fmla="*/ 76 h 83"/>
                <a:gd name="T78" fmla="*/ 93 w 96"/>
                <a:gd name="T79" fmla="*/ 76 h 83"/>
                <a:gd name="T80" fmla="*/ 56 w 96"/>
                <a:gd name="T81" fmla="*/ 71 h 83"/>
                <a:gd name="T82" fmla="*/ 92 w 96"/>
                <a:gd name="T83" fmla="*/ 69 h 83"/>
                <a:gd name="T84" fmla="*/ 92 w 96"/>
                <a:gd name="T85" fmla="*/ 65 h 83"/>
                <a:gd name="T86" fmla="*/ 56 w 96"/>
                <a:gd name="T87" fmla="*/ 63 h 83"/>
                <a:gd name="T88" fmla="*/ 92 w 96"/>
                <a:gd name="T89" fmla="*/ 65 h 83"/>
                <a:gd name="T90" fmla="*/ 76 w 96"/>
                <a:gd name="T91" fmla="*/ 4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6" h="83">
                  <a:moveTo>
                    <a:pt x="48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96" y="22"/>
                    <a:pt x="96" y="22"/>
                    <a:pt x="96" y="22"/>
                  </a:cubicBezTo>
                  <a:lnTo>
                    <a:pt x="48" y="0"/>
                  </a:lnTo>
                  <a:close/>
                  <a:moveTo>
                    <a:pt x="95" y="27"/>
                  </a:moveTo>
                  <a:cubicBezTo>
                    <a:pt x="1" y="27"/>
                    <a:pt x="1" y="27"/>
                    <a:pt x="1" y="27"/>
                  </a:cubicBezTo>
                  <a:cubicBezTo>
                    <a:pt x="0" y="27"/>
                    <a:pt x="0" y="28"/>
                    <a:pt x="0" y="28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3"/>
                    <a:pt x="1" y="83"/>
                  </a:cubicBezTo>
                  <a:cubicBezTo>
                    <a:pt x="95" y="83"/>
                    <a:pt x="95" y="83"/>
                    <a:pt x="95" y="83"/>
                  </a:cubicBezTo>
                  <a:cubicBezTo>
                    <a:pt x="95" y="83"/>
                    <a:pt x="96" y="82"/>
                    <a:pt x="96" y="82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5" y="27"/>
                    <a:pt x="95" y="27"/>
                  </a:cubicBezTo>
                  <a:close/>
                  <a:moveTo>
                    <a:pt x="74" y="45"/>
                  </a:moveTo>
                  <a:cubicBezTo>
                    <a:pt x="74" y="45"/>
                    <a:pt x="75" y="44"/>
                    <a:pt x="75" y="44"/>
                  </a:cubicBezTo>
                  <a:cubicBezTo>
                    <a:pt x="75" y="43"/>
                    <a:pt x="74" y="43"/>
                    <a:pt x="74" y="43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4" y="42"/>
                    <a:pt x="75" y="41"/>
                    <a:pt x="75" y="41"/>
                  </a:cubicBezTo>
                  <a:cubicBezTo>
                    <a:pt x="75" y="40"/>
                    <a:pt x="74" y="40"/>
                    <a:pt x="74" y="40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4" y="39"/>
                    <a:pt x="75" y="39"/>
                    <a:pt x="75" y="38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74" y="36"/>
                    <a:pt x="75" y="36"/>
                    <a:pt x="75" y="35"/>
                  </a:cubicBezTo>
                  <a:cubicBezTo>
                    <a:pt x="75" y="35"/>
                    <a:pt x="74" y="34"/>
                    <a:pt x="74" y="34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74" y="33"/>
                    <a:pt x="75" y="33"/>
                    <a:pt x="75" y="32"/>
                  </a:cubicBezTo>
                  <a:cubicBezTo>
                    <a:pt x="75" y="32"/>
                    <a:pt x="74" y="31"/>
                    <a:pt x="74" y="31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74" y="31"/>
                    <a:pt x="75" y="30"/>
                    <a:pt x="75" y="30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5" y="30"/>
                    <a:pt x="76" y="31"/>
                    <a:pt x="76" y="31"/>
                  </a:cubicBezTo>
                  <a:cubicBezTo>
                    <a:pt x="77" y="31"/>
                    <a:pt x="77" y="30"/>
                    <a:pt x="77" y="30"/>
                  </a:cubicBezTo>
                  <a:cubicBezTo>
                    <a:pt x="78" y="30"/>
                    <a:pt x="78" y="30"/>
                    <a:pt x="78" y="30"/>
                  </a:cubicBezTo>
                  <a:cubicBezTo>
                    <a:pt x="78" y="30"/>
                    <a:pt x="78" y="31"/>
                    <a:pt x="79" y="31"/>
                  </a:cubicBezTo>
                  <a:cubicBezTo>
                    <a:pt x="80" y="31"/>
                    <a:pt x="80" y="30"/>
                    <a:pt x="80" y="30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1" y="30"/>
                    <a:pt x="81" y="31"/>
                    <a:pt x="82" y="31"/>
                  </a:cubicBezTo>
                  <a:cubicBezTo>
                    <a:pt x="83" y="31"/>
                    <a:pt x="83" y="30"/>
                    <a:pt x="83" y="30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4" y="30"/>
                    <a:pt x="84" y="31"/>
                    <a:pt x="85" y="31"/>
                  </a:cubicBezTo>
                  <a:cubicBezTo>
                    <a:pt x="85" y="31"/>
                    <a:pt x="86" y="30"/>
                    <a:pt x="86" y="30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86" y="30"/>
                    <a:pt x="87" y="31"/>
                    <a:pt x="88" y="31"/>
                  </a:cubicBezTo>
                  <a:cubicBezTo>
                    <a:pt x="88" y="31"/>
                    <a:pt x="89" y="30"/>
                    <a:pt x="89" y="30"/>
                  </a:cubicBezTo>
                  <a:cubicBezTo>
                    <a:pt x="89" y="30"/>
                    <a:pt x="89" y="30"/>
                    <a:pt x="89" y="30"/>
                  </a:cubicBezTo>
                  <a:cubicBezTo>
                    <a:pt x="89" y="30"/>
                    <a:pt x="90" y="31"/>
                    <a:pt x="90" y="31"/>
                  </a:cubicBezTo>
                  <a:cubicBezTo>
                    <a:pt x="90" y="31"/>
                    <a:pt x="90" y="31"/>
                    <a:pt x="90" y="31"/>
                  </a:cubicBezTo>
                  <a:cubicBezTo>
                    <a:pt x="90" y="31"/>
                    <a:pt x="89" y="32"/>
                    <a:pt x="89" y="32"/>
                  </a:cubicBezTo>
                  <a:cubicBezTo>
                    <a:pt x="89" y="33"/>
                    <a:pt x="90" y="33"/>
                    <a:pt x="90" y="33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0" y="34"/>
                    <a:pt x="89" y="35"/>
                    <a:pt x="89" y="35"/>
                  </a:cubicBezTo>
                  <a:cubicBezTo>
                    <a:pt x="89" y="36"/>
                    <a:pt x="90" y="36"/>
                    <a:pt x="90" y="36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90" y="37"/>
                    <a:pt x="89" y="37"/>
                    <a:pt x="89" y="38"/>
                  </a:cubicBezTo>
                  <a:cubicBezTo>
                    <a:pt x="89" y="39"/>
                    <a:pt x="90" y="39"/>
                    <a:pt x="90" y="39"/>
                  </a:cubicBezTo>
                  <a:cubicBezTo>
                    <a:pt x="90" y="40"/>
                    <a:pt x="90" y="40"/>
                    <a:pt x="90" y="40"/>
                  </a:cubicBezTo>
                  <a:cubicBezTo>
                    <a:pt x="90" y="40"/>
                    <a:pt x="89" y="40"/>
                    <a:pt x="89" y="41"/>
                  </a:cubicBezTo>
                  <a:cubicBezTo>
                    <a:pt x="89" y="41"/>
                    <a:pt x="90" y="42"/>
                    <a:pt x="90" y="42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43"/>
                    <a:pt x="89" y="43"/>
                    <a:pt x="89" y="44"/>
                  </a:cubicBezTo>
                  <a:cubicBezTo>
                    <a:pt x="89" y="44"/>
                    <a:pt x="90" y="45"/>
                    <a:pt x="90" y="45"/>
                  </a:cubicBezTo>
                  <a:cubicBezTo>
                    <a:pt x="90" y="45"/>
                    <a:pt x="90" y="45"/>
                    <a:pt x="90" y="45"/>
                  </a:cubicBezTo>
                  <a:cubicBezTo>
                    <a:pt x="90" y="45"/>
                    <a:pt x="89" y="46"/>
                    <a:pt x="89" y="46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89" y="47"/>
                    <a:pt x="89" y="47"/>
                    <a:pt x="89" y="46"/>
                  </a:cubicBezTo>
                  <a:cubicBezTo>
                    <a:pt x="89" y="46"/>
                    <a:pt x="88" y="45"/>
                    <a:pt x="88" y="45"/>
                  </a:cubicBezTo>
                  <a:cubicBezTo>
                    <a:pt x="87" y="45"/>
                    <a:pt x="86" y="46"/>
                    <a:pt x="86" y="46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6"/>
                  </a:cubicBezTo>
                  <a:cubicBezTo>
                    <a:pt x="86" y="46"/>
                    <a:pt x="85" y="45"/>
                    <a:pt x="85" y="45"/>
                  </a:cubicBezTo>
                  <a:cubicBezTo>
                    <a:pt x="84" y="45"/>
                    <a:pt x="84" y="46"/>
                    <a:pt x="84" y="46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83" y="47"/>
                    <a:pt x="83" y="47"/>
                    <a:pt x="83" y="47"/>
                  </a:cubicBezTo>
                  <a:cubicBezTo>
                    <a:pt x="83" y="47"/>
                    <a:pt x="83" y="47"/>
                    <a:pt x="83" y="46"/>
                  </a:cubicBezTo>
                  <a:cubicBezTo>
                    <a:pt x="83" y="46"/>
                    <a:pt x="83" y="45"/>
                    <a:pt x="82" y="45"/>
                  </a:cubicBezTo>
                  <a:cubicBezTo>
                    <a:pt x="81" y="45"/>
                    <a:pt x="81" y="46"/>
                    <a:pt x="81" y="46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80" y="47"/>
                    <a:pt x="80" y="47"/>
                    <a:pt x="80" y="46"/>
                  </a:cubicBezTo>
                  <a:cubicBezTo>
                    <a:pt x="80" y="46"/>
                    <a:pt x="80" y="45"/>
                    <a:pt x="79" y="45"/>
                  </a:cubicBezTo>
                  <a:cubicBezTo>
                    <a:pt x="78" y="45"/>
                    <a:pt x="78" y="46"/>
                    <a:pt x="78" y="46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77" y="47"/>
                    <a:pt x="77" y="47"/>
                    <a:pt x="77" y="47"/>
                  </a:cubicBezTo>
                  <a:cubicBezTo>
                    <a:pt x="77" y="47"/>
                    <a:pt x="77" y="47"/>
                    <a:pt x="77" y="46"/>
                  </a:cubicBezTo>
                  <a:cubicBezTo>
                    <a:pt x="77" y="46"/>
                    <a:pt x="77" y="45"/>
                    <a:pt x="76" y="45"/>
                  </a:cubicBezTo>
                  <a:cubicBezTo>
                    <a:pt x="76" y="45"/>
                    <a:pt x="75" y="46"/>
                    <a:pt x="75" y="46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5" y="47"/>
                    <a:pt x="75" y="47"/>
                    <a:pt x="75" y="46"/>
                  </a:cubicBezTo>
                  <a:cubicBezTo>
                    <a:pt x="75" y="46"/>
                    <a:pt x="74" y="45"/>
                    <a:pt x="74" y="45"/>
                  </a:cubicBezTo>
                  <a:close/>
                  <a:moveTo>
                    <a:pt x="39" y="47"/>
                  </a:moveTo>
                  <a:cubicBezTo>
                    <a:pt x="4" y="47"/>
                    <a:pt x="4" y="47"/>
                    <a:pt x="4" y="47"/>
                  </a:cubicBezTo>
                  <a:cubicBezTo>
                    <a:pt x="3" y="47"/>
                    <a:pt x="3" y="46"/>
                    <a:pt x="3" y="46"/>
                  </a:cubicBezTo>
                  <a:cubicBezTo>
                    <a:pt x="3" y="45"/>
                    <a:pt x="3" y="45"/>
                    <a:pt x="4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40" y="45"/>
                    <a:pt x="40" y="45"/>
                    <a:pt x="40" y="46"/>
                  </a:cubicBezTo>
                  <a:cubicBezTo>
                    <a:pt x="40" y="46"/>
                    <a:pt x="40" y="47"/>
                    <a:pt x="39" y="47"/>
                  </a:cubicBezTo>
                  <a:close/>
                  <a:moveTo>
                    <a:pt x="3" y="40"/>
                  </a:moveTo>
                  <a:cubicBezTo>
                    <a:pt x="3" y="40"/>
                    <a:pt x="3" y="39"/>
                    <a:pt x="4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40" y="39"/>
                    <a:pt x="40" y="40"/>
                    <a:pt x="40" y="40"/>
                  </a:cubicBezTo>
                  <a:cubicBezTo>
                    <a:pt x="40" y="41"/>
                    <a:pt x="40" y="41"/>
                    <a:pt x="39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3" y="41"/>
                    <a:pt x="3" y="41"/>
                    <a:pt x="3" y="40"/>
                  </a:cubicBezTo>
                  <a:close/>
                  <a:moveTo>
                    <a:pt x="39" y="35"/>
                  </a:moveTo>
                  <a:cubicBezTo>
                    <a:pt x="4" y="35"/>
                    <a:pt x="4" y="35"/>
                    <a:pt x="4" y="35"/>
                  </a:cubicBezTo>
                  <a:cubicBezTo>
                    <a:pt x="3" y="35"/>
                    <a:pt x="3" y="35"/>
                    <a:pt x="3" y="34"/>
                  </a:cubicBezTo>
                  <a:cubicBezTo>
                    <a:pt x="3" y="34"/>
                    <a:pt x="3" y="33"/>
                    <a:pt x="4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0" y="33"/>
                    <a:pt x="40" y="34"/>
                    <a:pt x="40" y="34"/>
                  </a:cubicBezTo>
                  <a:cubicBezTo>
                    <a:pt x="40" y="35"/>
                    <a:pt x="40" y="35"/>
                    <a:pt x="39" y="35"/>
                  </a:cubicBezTo>
                  <a:close/>
                  <a:moveTo>
                    <a:pt x="92" y="77"/>
                  </a:moveTo>
                  <a:cubicBezTo>
                    <a:pt x="56" y="77"/>
                    <a:pt x="56" y="77"/>
                    <a:pt x="56" y="77"/>
                  </a:cubicBezTo>
                  <a:cubicBezTo>
                    <a:pt x="56" y="77"/>
                    <a:pt x="55" y="76"/>
                    <a:pt x="55" y="76"/>
                  </a:cubicBezTo>
                  <a:cubicBezTo>
                    <a:pt x="55" y="75"/>
                    <a:pt x="56" y="75"/>
                    <a:pt x="56" y="75"/>
                  </a:cubicBezTo>
                  <a:cubicBezTo>
                    <a:pt x="92" y="75"/>
                    <a:pt x="92" y="75"/>
                    <a:pt x="92" y="75"/>
                  </a:cubicBezTo>
                  <a:cubicBezTo>
                    <a:pt x="92" y="75"/>
                    <a:pt x="93" y="75"/>
                    <a:pt x="93" y="76"/>
                  </a:cubicBezTo>
                  <a:cubicBezTo>
                    <a:pt x="93" y="76"/>
                    <a:pt x="92" y="77"/>
                    <a:pt x="92" y="77"/>
                  </a:cubicBezTo>
                  <a:close/>
                  <a:moveTo>
                    <a:pt x="92" y="71"/>
                  </a:moveTo>
                  <a:cubicBezTo>
                    <a:pt x="56" y="71"/>
                    <a:pt x="56" y="71"/>
                    <a:pt x="56" y="71"/>
                  </a:cubicBezTo>
                  <a:cubicBezTo>
                    <a:pt x="56" y="71"/>
                    <a:pt x="55" y="70"/>
                    <a:pt x="55" y="70"/>
                  </a:cubicBezTo>
                  <a:cubicBezTo>
                    <a:pt x="55" y="69"/>
                    <a:pt x="56" y="69"/>
                    <a:pt x="56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9"/>
                    <a:pt x="93" y="69"/>
                    <a:pt x="93" y="70"/>
                  </a:cubicBezTo>
                  <a:cubicBezTo>
                    <a:pt x="93" y="70"/>
                    <a:pt x="92" y="71"/>
                    <a:pt x="92" y="71"/>
                  </a:cubicBezTo>
                  <a:close/>
                  <a:moveTo>
                    <a:pt x="92" y="65"/>
                  </a:moveTo>
                  <a:cubicBezTo>
                    <a:pt x="56" y="65"/>
                    <a:pt x="56" y="65"/>
                    <a:pt x="56" y="65"/>
                  </a:cubicBezTo>
                  <a:cubicBezTo>
                    <a:pt x="56" y="65"/>
                    <a:pt x="55" y="65"/>
                    <a:pt x="55" y="64"/>
                  </a:cubicBezTo>
                  <a:cubicBezTo>
                    <a:pt x="55" y="64"/>
                    <a:pt x="56" y="63"/>
                    <a:pt x="56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63"/>
                    <a:pt x="93" y="64"/>
                    <a:pt x="93" y="64"/>
                  </a:cubicBezTo>
                  <a:cubicBezTo>
                    <a:pt x="93" y="65"/>
                    <a:pt x="92" y="65"/>
                    <a:pt x="92" y="65"/>
                  </a:cubicBezTo>
                  <a:close/>
                  <a:moveTo>
                    <a:pt x="88" y="32"/>
                  </a:moveTo>
                  <a:cubicBezTo>
                    <a:pt x="76" y="32"/>
                    <a:pt x="76" y="32"/>
                    <a:pt x="76" y="32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88" y="44"/>
                    <a:pt x="88" y="44"/>
                    <a:pt x="88" y="44"/>
                  </a:cubicBezTo>
                  <a:lnTo>
                    <a:pt x="88" y="3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6"/>
            <p:cNvSpPr>
              <a:spLocks noEditPoints="1"/>
            </p:cNvSpPr>
            <p:nvPr/>
          </p:nvSpPr>
          <p:spPr bwMode="auto">
            <a:xfrm>
              <a:off x="11568113" y="2220913"/>
              <a:ext cx="327025" cy="300038"/>
            </a:xfrm>
            <a:custGeom>
              <a:avLst/>
              <a:gdLst>
                <a:gd name="T0" fmla="*/ 56 w 87"/>
                <a:gd name="T1" fmla="*/ 72 h 80"/>
                <a:gd name="T2" fmla="*/ 57 w 87"/>
                <a:gd name="T3" fmla="*/ 69 h 80"/>
                <a:gd name="T4" fmla="*/ 48 w 87"/>
                <a:gd name="T5" fmla="*/ 67 h 80"/>
                <a:gd name="T6" fmla="*/ 51 w 87"/>
                <a:gd name="T7" fmla="*/ 69 h 80"/>
                <a:gd name="T8" fmla="*/ 54 w 87"/>
                <a:gd name="T9" fmla="*/ 71 h 80"/>
                <a:gd name="T10" fmla="*/ 54 w 87"/>
                <a:gd name="T11" fmla="*/ 67 h 80"/>
                <a:gd name="T12" fmla="*/ 50 w 87"/>
                <a:gd name="T13" fmla="*/ 63 h 80"/>
                <a:gd name="T14" fmla="*/ 50 w 87"/>
                <a:gd name="T15" fmla="*/ 65 h 80"/>
                <a:gd name="T16" fmla="*/ 44 w 87"/>
                <a:gd name="T17" fmla="*/ 67 h 80"/>
                <a:gd name="T18" fmla="*/ 43 w 87"/>
                <a:gd name="T19" fmla="*/ 65 h 80"/>
                <a:gd name="T20" fmla="*/ 37 w 87"/>
                <a:gd name="T21" fmla="*/ 67 h 80"/>
                <a:gd name="T22" fmla="*/ 37 w 87"/>
                <a:gd name="T23" fmla="*/ 69 h 80"/>
                <a:gd name="T24" fmla="*/ 31 w 87"/>
                <a:gd name="T25" fmla="*/ 67 h 80"/>
                <a:gd name="T26" fmla="*/ 34 w 87"/>
                <a:gd name="T27" fmla="*/ 70 h 80"/>
                <a:gd name="T28" fmla="*/ 25 w 87"/>
                <a:gd name="T29" fmla="*/ 64 h 80"/>
                <a:gd name="T30" fmla="*/ 27 w 87"/>
                <a:gd name="T31" fmla="*/ 68 h 80"/>
                <a:gd name="T32" fmla="*/ 25 w 87"/>
                <a:gd name="T33" fmla="*/ 69 h 80"/>
                <a:gd name="T34" fmla="*/ 24 w 87"/>
                <a:gd name="T35" fmla="*/ 74 h 80"/>
                <a:gd name="T36" fmla="*/ 22 w 87"/>
                <a:gd name="T37" fmla="*/ 65 h 80"/>
                <a:gd name="T38" fmla="*/ 24 w 87"/>
                <a:gd name="T39" fmla="*/ 69 h 80"/>
                <a:gd name="T40" fmla="*/ 21 w 87"/>
                <a:gd name="T41" fmla="*/ 72 h 80"/>
                <a:gd name="T42" fmla="*/ 15 w 87"/>
                <a:gd name="T43" fmla="*/ 69 h 80"/>
                <a:gd name="T44" fmla="*/ 21 w 87"/>
                <a:gd name="T45" fmla="*/ 69 h 80"/>
                <a:gd name="T46" fmla="*/ 21 w 87"/>
                <a:gd name="T47" fmla="*/ 67 h 80"/>
                <a:gd name="T48" fmla="*/ 18 w 87"/>
                <a:gd name="T49" fmla="*/ 65 h 80"/>
                <a:gd name="T50" fmla="*/ 12 w 87"/>
                <a:gd name="T51" fmla="*/ 64 h 80"/>
                <a:gd name="T52" fmla="*/ 10 w 87"/>
                <a:gd name="T53" fmla="*/ 72 h 80"/>
                <a:gd name="T54" fmla="*/ 14 w 87"/>
                <a:gd name="T55" fmla="*/ 68 h 80"/>
                <a:gd name="T56" fmla="*/ 11 w 87"/>
                <a:gd name="T57" fmla="*/ 67 h 80"/>
                <a:gd name="T58" fmla="*/ 7 w 87"/>
                <a:gd name="T59" fmla="*/ 70 h 80"/>
                <a:gd name="T60" fmla="*/ 9 w 87"/>
                <a:gd name="T61" fmla="*/ 76 h 80"/>
                <a:gd name="T62" fmla="*/ 9 w 87"/>
                <a:gd name="T63" fmla="*/ 73 h 80"/>
                <a:gd name="T64" fmla="*/ 13 w 87"/>
                <a:gd name="T65" fmla="*/ 74 h 80"/>
                <a:gd name="T66" fmla="*/ 13 w 87"/>
                <a:gd name="T67" fmla="*/ 74 h 80"/>
                <a:gd name="T68" fmla="*/ 16 w 87"/>
                <a:gd name="T69" fmla="*/ 74 h 80"/>
                <a:gd name="T70" fmla="*/ 15 w 87"/>
                <a:gd name="T71" fmla="*/ 69 h 80"/>
                <a:gd name="T72" fmla="*/ 17 w 87"/>
                <a:gd name="T73" fmla="*/ 74 h 80"/>
                <a:gd name="T74" fmla="*/ 28 w 87"/>
                <a:gd name="T75" fmla="*/ 74 h 80"/>
                <a:gd name="T76" fmla="*/ 30 w 87"/>
                <a:gd name="T77" fmla="*/ 71 h 80"/>
                <a:gd name="T78" fmla="*/ 31 w 87"/>
                <a:gd name="T79" fmla="*/ 69 h 80"/>
                <a:gd name="T80" fmla="*/ 28 w 87"/>
                <a:gd name="T81" fmla="*/ 63 h 80"/>
                <a:gd name="T82" fmla="*/ 35 w 87"/>
                <a:gd name="T83" fmla="*/ 73 h 80"/>
                <a:gd name="T84" fmla="*/ 35 w 87"/>
                <a:gd name="T85" fmla="*/ 74 h 80"/>
                <a:gd name="T86" fmla="*/ 38 w 87"/>
                <a:gd name="T87" fmla="*/ 65 h 80"/>
                <a:gd name="T88" fmla="*/ 40 w 87"/>
                <a:gd name="T89" fmla="*/ 69 h 80"/>
                <a:gd name="T90" fmla="*/ 41 w 87"/>
                <a:gd name="T91" fmla="*/ 76 h 80"/>
                <a:gd name="T92" fmla="*/ 42 w 87"/>
                <a:gd name="T93" fmla="*/ 73 h 80"/>
                <a:gd name="T94" fmla="*/ 45 w 87"/>
                <a:gd name="T95" fmla="*/ 74 h 80"/>
                <a:gd name="T96" fmla="*/ 45 w 87"/>
                <a:gd name="T97" fmla="*/ 76 h 80"/>
                <a:gd name="T98" fmla="*/ 51 w 87"/>
                <a:gd name="T99" fmla="*/ 72 h 80"/>
                <a:gd name="T100" fmla="*/ 52 w 87"/>
                <a:gd name="T101" fmla="*/ 76 h 80"/>
                <a:gd name="T102" fmla="*/ 55 w 87"/>
                <a:gd name="T103" fmla="*/ 73 h 80"/>
                <a:gd name="T104" fmla="*/ 56 w 87"/>
                <a:gd name="T105" fmla="*/ 76 h 80"/>
                <a:gd name="T106" fmla="*/ 56 w 87"/>
                <a:gd name="T107" fmla="*/ 74 h 80"/>
                <a:gd name="T108" fmla="*/ 72 w 87"/>
                <a:gd name="T109" fmla="*/ 71 h 80"/>
                <a:gd name="T110" fmla="*/ 83 w 87"/>
                <a:gd name="T111" fmla="*/ 71 h 80"/>
                <a:gd name="T112" fmla="*/ 83 w 87"/>
                <a:gd name="T113" fmla="*/ 71 h 80"/>
                <a:gd name="T114" fmla="*/ 86 w 87"/>
                <a:gd name="T115" fmla="*/ 0 h 80"/>
                <a:gd name="T116" fmla="*/ 64 w 87"/>
                <a:gd name="T117" fmla="*/ 55 h 80"/>
                <a:gd name="T118" fmla="*/ 85 w 87"/>
                <a:gd name="T119" fmla="*/ 5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7" h="80">
                  <a:moveTo>
                    <a:pt x="60" y="62"/>
                  </a:moveTo>
                  <a:cubicBezTo>
                    <a:pt x="59" y="62"/>
                    <a:pt x="59" y="61"/>
                    <a:pt x="58" y="61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6" y="61"/>
                    <a:pt x="6" y="62"/>
                    <a:pt x="6" y="62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0" y="80"/>
                    <a:pt x="1" y="80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65" y="80"/>
                    <a:pt x="65" y="80"/>
                    <a:pt x="65" y="79"/>
                  </a:cubicBezTo>
                  <a:lnTo>
                    <a:pt x="60" y="62"/>
                  </a:lnTo>
                  <a:close/>
                  <a:moveTo>
                    <a:pt x="58" y="71"/>
                  </a:moveTo>
                  <a:cubicBezTo>
                    <a:pt x="58" y="72"/>
                    <a:pt x="58" y="72"/>
                    <a:pt x="58" y="72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5" y="72"/>
                    <a:pt x="55" y="72"/>
                    <a:pt x="55" y="72"/>
                  </a:cubicBezTo>
                  <a:cubicBezTo>
                    <a:pt x="55" y="71"/>
                    <a:pt x="55" y="71"/>
                    <a:pt x="55" y="71"/>
                  </a:cubicBezTo>
                  <a:cubicBezTo>
                    <a:pt x="55" y="71"/>
                    <a:pt x="55" y="71"/>
                    <a:pt x="55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71"/>
                    <a:pt x="58" y="71"/>
                    <a:pt x="58" y="71"/>
                  </a:cubicBezTo>
                  <a:close/>
                  <a:moveTo>
                    <a:pt x="58" y="69"/>
                  </a:moveTo>
                  <a:cubicBezTo>
                    <a:pt x="58" y="70"/>
                    <a:pt x="58" y="70"/>
                    <a:pt x="58" y="70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7" y="69"/>
                    <a:pt x="57" y="69"/>
                    <a:pt x="57" y="69"/>
                  </a:cubicBezTo>
                  <a:cubicBezTo>
                    <a:pt x="57" y="69"/>
                    <a:pt x="58" y="69"/>
                    <a:pt x="58" y="69"/>
                  </a:cubicBezTo>
                  <a:close/>
                  <a:moveTo>
                    <a:pt x="48" y="69"/>
                  </a:moveTo>
                  <a:cubicBezTo>
                    <a:pt x="50" y="69"/>
                    <a:pt x="50" y="69"/>
                    <a:pt x="50" y="69"/>
                  </a:cubicBezTo>
                  <a:cubicBezTo>
                    <a:pt x="51" y="69"/>
                    <a:pt x="51" y="69"/>
                    <a:pt x="51" y="69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8" y="69"/>
                    <a:pt x="48" y="69"/>
                    <a:pt x="48" y="69"/>
                  </a:cubicBezTo>
                  <a:cubicBezTo>
                    <a:pt x="48" y="69"/>
                    <a:pt x="48" y="69"/>
                    <a:pt x="48" y="69"/>
                  </a:cubicBezTo>
                  <a:close/>
                  <a:moveTo>
                    <a:pt x="48" y="68"/>
                  </a:moveTo>
                  <a:cubicBezTo>
                    <a:pt x="47" y="67"/>
                    <a:pt x="47" y="67"/>
                    <a:pt x="47" y="67"/>
                  </a:cubicBezTo>
                  <a:cubicBezTo>
                    <a:pt x="47" y="67"/>
                    <a:pt x="48" y="67"/>
                    <a:pt x="48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1" y="69"/>
                    <a:pt x="50" y="69"/>
                    <a:pt x="50" y="69"/>
                  </a:cubicBezTo>
                  <a:cubicBezTo>
                    <a:pt x="48" y="69"/>
                    <a:pt x="48" y="69"/>
                    <a:pt x="48" y="69"/>
                  </a:cubicBezTo>
                  <a:cubicBezTo>
                    <a:pt x="48" y="69"/>
                    <a:pt x="48" y="69"/>
                    <a:pt x="48" y="68"/>
                  </a:cubicBezTo>
                  <a:close/>
                  <a:moveTo>
                    <a:pt x="51" y="67"/>
                  </a:moveTo>
                  <a:cubicBezTo>
                    <a:pt x="51" y="67"/>
                    <a:pt x="51" y="67"/>
                    <a:pt x="51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1" y="69"/>
                    <a:pt x="51" y="69"/>
                    <a:pt x="51" y="69"/>
                  </a:cubicBezTo>
                  <a:cubicBezTo>
                    <a:pt x="51" y="69"/>
                    <a:pt x="51" y="69"/>
                    <a:pt x="51" y="68"/>
                  </a:cubicBezTo>
                  <a:lnTo>
                    <a:pt x="51" y="67"/>
                  </a:lnTo>
                  <a:close/>
                  <a:moveTo>
                    <a:pt x="51" y="69"/>
                  </a:move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2" y="70"/>
                    <a:pt x="51" y="70"/>
                    <a:pt x="51" y="70"/>
                  </a:cubicBezTo>
                  <a:cubicBezTo>
                    <a:pt x="51" y="69"/>
                    <a:pt x="51" y="69"/>
                    <a:pt x="51" y="69"/>
                  </a:cubicBezTo>
                  <a:cubicBezTo>
                    <a:pt x="51" y="69"/>
                    <a:pt x="51" y="69"/>
                    <a:pt x="51" y="69"/>
                  </a:cubicBezTo>
                  <a:close/>
                  <a:moveTo>
                    <a:pt x="52" y="71"/>
                  </a:moveTo>
                  <a:cubicBezTo>
                    <a:pt x="54" y="71"/>
                    <a:pt x="54" y="71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5" y="72"/>
                    <a:pt x="55" y="72"/>
                    <a:pt x="55" y="72"/>
                  </a:cubicBezTo>
                  <a:cubicBezTo>
                    <a:pt x="55" y="72"/>
                    <a:pt x="55" y="72"/>
                    <a:pt x="55" y="72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52" y="71"/>
                    <a:pt x="52" y="71"/>
                    <a:pt x="52" y="71"/>
                  </a:cubicBezTo>
                  <a:close/>
                  <a:moveTo>
                    <a:pt x="57" y="67"/>
                  </a:moveTo>
                  <a:cubicBezTo>
                    <a:pt x="57" y="68"/>
                    <a:pt x="57" y="68"/>
                    <a:pt x="57" y="68"/>
                  </a:cubicBezTo>
                  <a:cubicBezTo>
                    <a:pt x="57" y="69"/>
                    <a:pt x="57" y="69"/>
                    <a:pt x="57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8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7" y="67"/>
                    <a:pt x="57" y="67"/>
                  </a:cubicBezTo>
                  <a:close/>
                  <a:moveTo>
                    <a:pt x="53" y="63"/>
                  </a:moveTo>
                  <a:cubicBezTo>
                    <a:pt x="56" y="63"/>
                    <a:pt x="56" y="63"/>
                    <a:pt x="56" y="63"/>
                  </a:cubicBezTo>
                  <a:cubicBezTo>
                    <a:pt x="56" y="63"/>
                    <a:pt x="56" y="63"/>
                    <a:pt x="56" y="64"/>
                  </a:cubicBezTo>
                  <a:cubicBezTo>
                    <a:pt x="56" y="65"/>
                    <a:pt x="56" y="65"/>
                    <a:pt x="56" y="65"/>
                  </a:cubicBezTo>
                  <a:cubicBezTo>
                    <a:pt x="56" y="65"/>
                    <a:pt x="56" y="65"/>
                    <a:pt x="56" y="65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3"/>
                    <a:pt x="53" y="63"/>
                    <a:pt x="53" y="63"/>
                  </a:cubicBezTo>
                  <a:close/>
                  <a:moveTo>
                    <a:pt x="50" y="63"/>
                  </a:move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3" y="63"/>
                    <a:pt x="53" y="64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3"/>
                    <a:pt x="50" y="63"/>
                    <a:pt x="50" y="63"/>
                  </a:cubicBezTo>
                  <a:close/>
                  <a:moveTo>
                    <a:pt x="47" y="63"/>
                  </a:moveTo>
                  <a:cubicBezTo>
                    <a:pt x="49" y="63"/>
                    <a:pt x="49" y="63"/>
                    <a:pt x="49" y="63"/>
                  </a:cubicBezTo>
                  <a:cubicBezTo>
                    <a:pt x="49" y="63"/>
                    <a:pt x="49" y="63"/>
                    <a:pt x="49" y="64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47" y="65"/>
                    <a:pt x="47" y="65"/>
                    <a:pt x="47" y="65"/>
                  </a:cubicBezTo>
                  <a:cubicBezTo>
                    <a:pt x="47" y="65"/>
                    <a:pt x="47" y="65"/>
                    <a:pt x="47" y="65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63"/>
                    <a:pt x="47" y="63"/>
                    <a:pt x="47" y="63"/>
                  </a:cubicBezTo>
                  <a:close/>
                  <a:moveTo>
                    <a:pt x="44" y="67"/>
                  </a:moveTo>
                  <a:cubicBezTo>
                    <a:pt x="47" y="67"/>
                    <a:pt x="47" y="67"/>
                    <a:pt x="47" y="67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4" y="69"/>
                    <a:pt x="44" y="69"/>
                    <a:pt x="44" y="68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4" y="67"/>
                    <a:pt x="44" y="67"/>
                    <a:pt x="44" y="67"/>
                  </a:cubicBezTo>
                  <a:close/>
                  <a:moveTo>
                    <a:pt x="44" y="67"/>
                  </a:moveTo>
                  <a:cubicBezTo>
                    <a:pt x="44" y="68"/>
                    <a:pt x="44" y="68"/>
                    <a:pt x="44" y="68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8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7"/>
                    <a:pt x="44" y="67"/>
                  </a:cubicBezTo>
                  <a:close/>
                  <a:moveTo>
                    <a:pt x="41" y="63"/>
                  </a:moveTo>
                  <a:cubicBezTo>
                    <a:pt x="43" y="63"/>
                    <a:pt x="43" y="63"/>
                    <a:pt x="43" y="63"/>
                  </a:cubicBezTo>
                  <a:cubicBezTo>
                    <a:pt x="43" y="63"/>
                    <a:pt x="43" y="63"/>
                    <a:pt x="43" y="64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1" y="63"/>
                    <a:pt x="41" y="63"/>
                    <a:pt x="41" y="63"/>
                  </a:cubicBezTo>
                  <a:close/>
                  <a:moveTo>
                    <a:pt x="37" y="67"/>
                  </a:moveTo>
                  <a:cubicBezTo>
                    <a:pt x="37" y="68"/>
                    <a:pt x="37" y="68"/>
                    <a:pt x="37" y="6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5" y="69"/>
                    <a:pt x="34" y="69"/>
                    <a:pt x="34" y="68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7"/>
                    <a:pt x="34" y="67"/>
                    <a:pt x="35" y="67"/>
                  </a:cubicBezTo>
                  <a:cubicBezTo>
                    <a:pt x="37" y="67"/>
                    <a:pt x="37" y="67"/>
                    <a:pt x="37" y="67"/>
                  </a:cubicBezTo>
                  <a:cubicBezTo>
                    <a:pt x="37" y="67"/>
                    <a:pt x="37" y="67"/>
                    <a:pt x="37" y="67"/>
                  </a:cubicBezTo>
                  <a:close/>
                  <a:moveTo>
                    <a:pt x="34" y="63"/>
                  </a:moveTo>
                  <a:cubicBezTo>
                    <a:pt x="37" y="63"/>
                    <a:pt x="37" y="63"/>
                    <a:pt x="37" y="63"/>
                  </a:cubicBezTo>
                  <a:cubicBezTo>
                    <a:pt x="37" y="63"/>
                    <a:pt x="37" y="63"/>
                    <a:pt x="37" y="64"/>
                  </a:cubicBezTo>
                  <a:cubicBezTo>
                    <a:pt x="37" y="65"/>
                    <a:pt x="37" y="65"/>
                    <a:pt x="37" y="65"/>
                  </a:cubicBezTo>
                  <a:cubicBezTo>
                    <a:pt x="37" y="65"/>
                    <a:pt x="37" y="65"/>
                    <a:pt x="37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4" y="63"/>
                    <a:pt x="34" y="63"/>
                    <a:pt x="34" y="63"/>
                  </a:cubicBezTo>
                  <a:close/>
                  <a:moveTo>
                    <a:pt x="34" y="69"/>
                  </a:moveTo>
                  <a:cubicBezTo>
                    <a:pt x="34" y="69"/>
                    <a:pt x="34" y="69"/>
                    <a:pt x="34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1" y="71"/>
                    <a:pt x="32" y="71"/>
                    <a:pt x="32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0"/>
                    <a:pt x="34" y="70"/>
                  </a:cubicBezTo>
                  <a:lnTo>
                    <a:pt x="34" y="69"/>
                  </a:lnTo>
                  <a:close/>
                  <a:moveTo>
                    <a:pt x="31" y="67"/>
                  </a:moveTo>
                  <a:cubicBezTo>
                    <a:pt x="31" y="67"/>
                    <a:pt x="31" y="67"/>
                    <a:pt x="31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4" y="69"/>
                    <a:pt x="34" y="69"/>
                    <a:pt x="34" y="69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1" y="69"/>
                    <a:pt x="31" y="69"/>
                    <a:pt x="31" y="68"/>
                  </a:cubicBezTo>
                  <a:lnTo>
                    <a:pt x="31" y="67"/>
                  </a:lnTo>
                  <a:close/>
                  <a:moveTo>
                    <a:pt x="31" y="69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4" y="69"/>
                    <a:pt x="34" y="69"/>
                    <a:pt x="34" y="69"/>
                  </a:cubicBezTo>
                  <a:cubicBezTo>
                    <a:pt x="34" y="69"/>
                    <a:pt x="34" y="69"/>
                    <a:pt x="34" y="69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lnTo>
                    <a:pt x="31" y="69"/>
                  </a:lnTo>
                  <a:close/>
                  <a:moveTo>
                    <a:pt x="31" y="73"/>
                  </a:moveTo>
                  <a:cubicBezTo>
                    <a:pt x="31" y="73"/>
                    <a:pt x="31" y="73"/>
                    <a:pt x="31" y="73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31" y="74"/>
                    <a:pt x="31" y="74"/>
                    <a:pt x="31" y="74"/>
                  </a:cubicBezTo>
                  <a:lnTo>
                    <a:pt x="31" y="73"/>
                  </a:lnTo>
                  <a:close/>
                  <a:moveTo>
                    <a:pt x="25" y="64"/>
                  </a:moveTo>
                  <a:cubicBezTo>
                    <a:pt x="25" y="63"/>
                    <a:pt x="25" y="63"/>
                    <a:pt x="25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28" y="64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8" y="65"/>
                    <a:pt x="28" y="65"/>
                    <a:pt x="27" y="65"/>
                  </a:cubicBezTo>
                  <a:cubicBezTo>
                    <a:pt x="25" y="65"/>
                    <a:pt x="25" y="65"/>
                    <a:pt x="25" y="65"/>
                  </a:cubicBezTo>
                  <a:cubicBezTo>
                    <a:pt x="25" y="65"/>
                    <a:pt x="25" y="65"/>
                    <a:pt x="25" y="65"/>
                  </a:cubicBezTo>
                  <a:lnTo>
                    <a:pt x="25" y="64"/>
                  </a:lnTo>
                  <a:close/>
                  <a:moveTo>
                    <a:pt x="25" y="67"/>
                  </a:moveTo>
                  <a:cubicBezTo>
                    <a:pt x="25" y="67"/>
                    <a:pt x="25" y="67"/>
                    <a:pt x="25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5" y="69"/>
                    <a:pt x="25" y="69"/>
                    <a:pt x="25" y="68"/>
                  </a:cubicBezTo>
                  <a:lnTo>
                    <a:pt x="25" y="67"/>
                  </a:lnTo>
                  <a:close/>
                  <a:moveTo>
                    <a:pt x="25" y="69"/>
                  </a:moveTo>
                  <a:cubicBezTo>
                    <a:pt x="27" y="69"/>
                    <a:pt x="27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25" y="70"/>
                    <a:pt x="24" y="70"/>
                    <a:pt x="24" y="70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5" y="69"/>
                    <a:pt x="25" y="69"/>
                    <a:pt x="25" y="69"/>
                  </a:cubicBezTo>
                  <a:close/>
                  <a:moveTo>
                    <a:pt x="27" y="72"/>
                  </a:moveTo>
                  <a:cubicBezTo>
                    <a:pt x="24" y="72"/>
                    <a:pt x="24" y="72"/>
                    <a:pt x="24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24" y="71"/>
                    <a:pt x="24" y="71"/>
                    <a:pt x="25" y="71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27" y="72"/>
                    <a:pt x="27" y="72"/>
                    <a:pt x="27" y="72"/>
                  </a:cubicBezTo>
                  <a:close/>
                  <a:moveTo>
                    <a:pt x="27" y="73"/>
                  </a:moveTo>
                  <a:cubicBezTo>
                    <a:pt x="27" y="74"/>
                    <a:pt x="27" y="74"/>
                    <a:pt x="27" y="74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4" y="74"/>
                    <a:pt x="24" y="74"/>
                    <a:pt x="24" y="74"/>
                  </a:cubicBezTo>
                  <a:cubicBezTo>
                    <a:pt x="24" y="74"/>
                    <a:pt x="24" y="74"/>
                    <a:pt x="24" y="74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27" y="73"/>
                    <a:pt x="27" y="73"/>
                    <a:pt x="27" y="73"/>
                  </a:cubicBezTo>
                  <a:close/>
                  <a:moveTo>
                    <a:pt x="22" y="64"/>
                  </a:moveTo>
                  <a:cubicBezTo>
                    <a:pt x="22" y="63"/>
                    <a:pt x="22" y="63"/>
                    <a:pt x="22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5" y="63"/>
                    <a:pt x="25" y="63"/>
                    <a:pt x="25" y="64"/>
                  </a:cubicBezTo>
                  <a:cubicBezTo>
                    <a:pt x="24" y="65"/>
                    <a:pt x="24" y="65"/>
                    <a:pt x="24" y="65"/>
                  </a:cubicBezTo>
                  <a:cubicBezTo>
                    <a:pt x="24" y="65"/>
                    <a:pt x="24" y="65"/>
                    <a:pt x="24" y="65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22" y="65"/>
                    <a:pt x="22" y="65"/>
                    <a:pt x="22" y="65"/>
                  </a:cubicBezTo>
                  <a:lnTo>
                    <a:pt x="22" y="64"/>
                  </a:lnTo>
                  <a:close/>
                  <a:moveTo>
                    <a:pt x="22" y="67"/>
                  </a:moveTo>
                  <a:cubicBezTo>
                    <a:pt x="22" y="67"/>
                    <a:pt x="22" y="67"/>
                    <a:pt x="22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9"/>
                    <a:pt x="21" y="68"/>
                  </a:cubicBezTo>
                  <a:lnTo>
                    <a:pt x="22" y="67"/>
                  </a:lnTo>
                  <a:close/>
                  <a:moveTo>
                    <a:pt x="21" y="69"/>
                  </a:moveTo>
                  <a:cubicBezTo>
                    <a:pt x="21" y="69"/>
                    <a:pt x="21" y="69"/>
                    <a:pt x="21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1" y="70"/>
                    <a:pt x="21" y="70"/>
                    <a:pt x="21" y="70"/>
                  </a:cubicBezTo>
                  <a:lnTo>
                    <a:pt x="21" y="69"/>
                  </a:lnTo>
                  <a:close/>
                  <a:moveTo>
                    <a:pt x="21" y="71"/>
                  </a:moveTo>
                  <a:cubicBezTo>
                    <a:pt x="24" y="71"/>
                    <a:pt x="24" y="71"/>
                    <a:pt x="24" y="71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1" y="72"/>
                    <a:pt x="21" y="72"/>
                    <a:pt x="21" y="72"/>
                  </a:cubicBezTo>
                  <a:cubicBezTo>
                    <a:pt x="21" y="72"/>
                    <a:pt x="21" y="72"/>
                    <a:pt x="21" y="72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21" y="71"/>
                    <a:pt x="21" y="71"/>
                    <a:pt x="21" y="71"/>
                  </a:cubicBezTo>
                  <a:close/>
                  <a:moveTo>
                    <a:pt x="18" y="71"/>
                  </a:moveTo>
                  <a:cubicBezTo>
                    <a:pt x="18" y="71"/>
                    <a:pt x="18" y="71"/>
                    <a:pt x="18" y="71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lnTo>
                    <a:pt x="18" y="71"/>
                  </a:lnTo>
                  <a:close/>
                  <a:moveTo>
                    <a:pt x="17" y="69"/>
                  </a:move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8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7" y="69"/>
                    <a:pt x="17" y="69"/>
                    <a:pt x="17" y="69"/>
                  </a:cubicBezTo>
                  <a:close/>
                  <a:moveTo>
                    <a:pt x="20" y="70"/>
                  </a:moveTo>
                  <a:cubicBezTo>
                    <a:pt x="18" y="70"/>
                    <a:pt x="18" y="70"/>
                    <a:pt x="18" y="70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1" y="70"/>
                    <a:pt x="20" y="70"/>
                    <a:pt x="20" y="70"/>
                  </a:cubicBezTo>
                  <a:close/>
                  <a:moveTo>
                    <a:pt x="21" y="73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74"/>
                    <a:pt x="24" y="74"/>
                    <a:pt x="24" y="74"/>
                  </a:cubicBezTo>
                  <a:cubicBezTo>
                    <a:pt x="24" y="74"/>
                    <a:pt x="24" y="74"/>
                    <a:pt x="23" y="74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1" y="74"/>
                    <a:pt x="21" y="74"/>
                    <a:pt x="21" y="74"/>
                  </a:cubicBezTo>
                  <a:lnTo>
                    <a:pt x="21" y="73"/>
                  </a:lnTo>
                  <a:close/>
                  <a:moveTo>
                    <a:pt x="21" y="67"/>
                  </a:moveTo>
                  <a:cubicBezTo>
                    <a:pt x="21" y="67"/>
                    <a:pt x="21" y="67"/>
                    <a:pt x="21" y="67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8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67"/>
                    <a:pt x="18" y="67"/>
                    <a:pt x="18" y="67"/>
                  </a:cubicBezTo>
                  <a:lnTo>
                    <a:pt x="21" y="67"/>
                  </a:lnTo>
                  <a:close/>
                  <a:moveTo>
                    <a:pt x="16" y="64"/>
                  </a:moveTo>
                  <a:cubicBezTo>
                    <a:pt x="16" y="63"/>
                    <a:pt x="16" y="63"/>
                    <a:pt x="16" y="63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8" y="63"/>
                    <a:pt x="18" y="63"/>
                    <a:pt x="18" y="64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lnTo>
                    <a:pt x="16" y="64"/>
                  </a:lnTo>
                  <a:close/>
                  <a:moveTo>
                    <a:pt x="12" y="64"/>
                  </a:moveTo>
                  <a:cubicBezTo>
                    <a:pt x="12" y="63"/>
                    <a:pt x="12" y="63"/>
                    <a:pt x="13" y="63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3"/>
                    <a:pt x="15" y="63"/>
                    <a:pt x="15" y="64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2" y="65"/>
                    <a:pt x="12" y="65"/>
                    <a:pt x="12" y="65"/>
                  </a:cubicBezTo>
                  <a:lnTo>
                    <a:pt x="12" y="64"/>
                  </a:lnTo>
                  <a:close/>
                  <a:moveTo>
                    <a:pt x="14" y="70"/>
                  </a:moveTo>
                  <a:cubicBezTo>
                    <a:pt x="11" y="70"/>
                    <a:pt x="11" y="70"/>
                    <a:pt x="11" y="70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4" y="70"/>
                    <a:pt x="14" y="70"/>
                    <a:pt x="14" y="70"/>
                  </a:cubicBezTo>
                  <a:close/>
                  <a:moveTo>
                    <a:pt x="14" y="71"/>
                  </a:moveTo>
                  <a:cubicBezTo>
                    <a:pt x="13" y="72"/>
                    <a:pt x="13" y="72"/>
                    <a:pt x="13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14" y="71"/>
                    <a:pt x="14" y="71"/>
                    <a:pt x="14" y="71"/>
                  </a:cubicBezTo>
                  <a:close/>
                  <a:moveTo>
                    <a:pt x="14" y="69"/>
                  </a:moveTo>
                  <a:cubicBezTo>
                    <a:pt x="11" y="69"/>
                    <a:pt x="11" y="69"/>
                    <a:pt x="11" y="69"/>
                  </a:cubicBezTo>
                  <a:cubicBezTo>
                    <a:pt x="11" y="69"/>
                    <a:pt x="11" y="69"/>
                    <a:pt x="11" y="68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9"/>
                    <a:pt x="14" y="69"/>
                    <a:pt x="14" y="69"/>
                  </a:cubicBezTo>
                  <a:close/>
                  <a:moveTo>
                    <a:pt x="9" y="64"/>
                  </a:moveTo>
                  <a:cubicBezTo>
                    <a:pt x="9" y="63"/>
                    <a:pt x="9" y="63"/>
                    <a:pt x="9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3"/>
                    <a:pt x="12" y="64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2" y="65"/>
                    <a:pt x="11" y="65"/>
                    <a:pt x="11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9" y="65"/>
                    <a:pt x="9" y="65"/>
                    <a:pt x="9" y="65"/>
                  </a:cubicBezTo>
                  <a:lnTo>
                    <a:pt x="9" y="64"/>
                  </a:lnTo>
                  <a:close/>
                  <a:moveTo>
                    <a:pt x="8" y="67"/>
                  </a:moveTo>
                  <a:cubicBezTo>
                    <a:pt x="8" y="67"/>
                    <a:pt x="8" y="67"/>
                    <a:pt x="8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9"/>
                    <a:pt x="11" y="69"/>
                    <a:pt x="10" y="69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69"/>
                    <a:pt x="8" y="69"/>
                    <a:pt x="8" y="68"/>
                  </a:cubicBezTo>
                  <a:lnTo>
                    <a:pt x="8" y="67"/>
                  </a:lnTo>
                  <a:close/>
                  <a:moveTo>
                    <a:pt x="8" y="69"/>
                  </a:moveTo>
                  <a:cubicBezTo>
                    <a:pt x="8" y="69"/>
                    <a:pt x="8" y="69"/>
                    <a:pt x="8" y="69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7" y="70"/>
                    <a:pt x="7" y="70"/>
                    <a:pt x="7" y="70"/>
                  </a:cubicBezTo>
                  <a:lnTo>
                    <a:pt x="8" y="69"/>
                  </a:lnTo>
                  <a:close/>
                  <a:moveTo>
                    <a:pt x="7" y="71"/>
                  </a:moveTo>
                  <a:cubicBezTo>
                    <a:pt x="7" y="71"/>
                    <a:pt x="7" y="71"/>
                    <a:pt x="7" y="71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7" y="72"/>
                    <a:pt x="7" y="72"/>
                    <a:pt x="7" y="72"/>
                  </a:cubicBezTo>
                  <a:lnTo>
                    <a:pt x="7" y="71"/>
                  </a:lnTo>
                  <a:close/>
                  <a:moveTo>
                    <a:pt x="9" y="76"/>
                  </a:moveTo>
                  <a:cubicBezTo>
                    <a:pt x="9" y="76"/>
                    <a:pt x="9" y="76"/>
                    <a:pt x="9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lnTo>
                    <a:pt x="9" y="76"/>
                  </a:lnTo>
                  <a:close/>
                  <a:moveTo>
                    <a:pt x="9" y="74"/>
                  </a:moveTo>
                  <a:cubicBezTo>
                    <a:pt x="6" y="74"/>
                    <a:pt x="6" y="74"/>
                    <a:pt x="6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lose/>
                  <a:moveTo>
                    <a:pt x="13" y="76"/>
                  </a:moveTo>
                  <a:cubicBezTo>
                    <a:pt x="13" y="76"/>
                    <a:pt x="12" y="76"/>
                    <a:pt x="12" y="76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74"/>
                    <a:pt x="13" y="74"/>
                    <a:pt x="13" y="74"/>
                  </a:cubicBezTo>
                  <a:lnTo>
                    <a:pt x="13" y="76"/>
                  </a:lnTo>
                  <a:close/>
                  <a:moveTo>
                    <a:pt x="13" y="74"/>
                  </a:moveTo>
                  <a:cubicBezTo>
                    <a:pt x="10" y="74"/>
                    <a:pt x="10" y="74"/>
                    <a:pt x="10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74"/>
                    <a:pt x="13" y="74"/>
                    <a:pt x="13" y="74"/>
                  </a:cubicBezTo>
                  <a:close/>
                  <a:moveTo>
                    <a:pt x="16" y="76"/>
                  </a:moveTo>
                  <a:cubicBezTo>
                    <a:pt x="16" y="76"/>
                    <a:pt x="16" y="76"/>
                    <a:pt x="16" y="76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74"/>
                    <a:pt x="13" y="74"/>
                    <a:pt x="14" y="74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16" y="74"/>
                    <a:pt x="16" y="74"/>
                    <a:pt x="16" y="74"/>
                  </a:cubicBezTo>
                  <a:lnTo>
                    <a:pt x="16" y="76"/>
                  </a:lnTo>
                  <a:close/>
                  <a:moveTo>
                    <a:pt x="16" y="74"/>
                  </a:moveTo>
                  <a:cubicBezTo>
                    <a:pt x="16" y="74"/>
                    <a:pt x="16" y="74"/>
                    <a:pt x="16" y="74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17" y="73"/>
                    <a:pt x="17" y="73"/>
                    <a:pt x="17" y="73"/>
                  </a:cubicBezTo>
                  <a:lnTo>
                    <a:pt x="16" y="74"/>
                  </a:lnTo>
                  <a:close/>
                  <a:moveTo>
                    <a:pt x="17" y="72"/>
                  </a:moveTo>
                  <a:cubicBezTo>
                    <a:pt x="17" y="72"/>
                    <a:pt x="17" y="72"/>
                    <a:pt x="17" y="72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lnTo>
                    <a:pt x="17" y="72"/>
                  </a:lnTo>
                  <a:close/>
                  <a:moveTo>
                    <a:pt x="17" y="70"/>
                  </a:moveTo>
                  <a:cubicBezTo>
                    <a:pt x="14" y="70"/>
                    <a:pt x="14" y="70"/>
                    <a:pt x="14" y="70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7" y="70"/>
                    <a:pt x="17" y="70"/>
                    <a:pt x="17" y="70"/>
                  </a:cubicBezTo>
                  <a:close/>
                  <a:moveTo>
                    <a:pt x="17" y="74"/>
                  </a:moveTo>
                  <a:cubicBezTo>
                    <a:pt x="17" y="73"/>
                    <a:pt x="17" y="73"/>
                    <a:pt x="17" y="73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lose/>
                  <a:moveTo>
                    <a:pt x="30" y="76"/>
                  </a:moveTo>
                  <a:cubicBezTo>
                    <a:pt x="30" y="76"/>
                    <a:pt x="30" y="76"/>
                    <a:pt x="29" y="76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30" y="74"/>
                    <a:pt x="30" y="74"/>
                    <a:pt x="30" y="74"/>
                  </a:cubicBezTo>
                  <a:lnTo>
                    <a:pt x="30" y="76"/>
                  </a:lnTo>
                  <a:close/>
                  <a:moveTo>
                    <a:pt x="31" y="74"/>
                  </a:moveTo>
                  <a:cubicBezTo>
                    <a:pt x="31" y="74"/>
                    <a:pt x="30" y="74"/>
                    <a:pt x="30" y="74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28" y="73"/>
                    <a:pt x="28" y="73"/>
                    <a:pt x="28" y="73"/>
                  </a:cubicBezTo>
                  <a:cubicBezTo>
                    <a:pt x="28" y="73"/>
                    <a:pt x="28" y="73"/>
                    <a:pt x="28" y="73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1" y="73"/>
                    <a:pt x="31" y="73"/>
                    <a:pt x="31" y="73"/>
                  </a:cubicBezTo>
                  <a:lnTo>
                    <a:pt x="31" y="74"/>
                  </a:lnTo>
                  <a:close/>
                  <a:moveTo>
                    <a:pt x="31" y="72"/>
                  </a:moveTo>
                  <a:cubicBezTo>
                    <a:pt x="31" y="72"/>
                    <a:pt x="31" y="72"/>
                    <a:pt x="30" y="72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28" y="71"/>
                    <a:pt x="28" y="71"/>
                    <a:pt x="28" y="71"/>
                  </a:cubicBezTo>
                  <a:cubicBezTo>
                    <a:pt x="28" y="71"/>
                    <a:pt x="28" y="71"/>
                    <a:pt x="28" y="71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31" y="71"/>
                    <a:pt x="31" y="71"/>
                    <a:pt x="31" y="71"/>
                  </a:cubicBezTo>
                  <a:lnTo>
                    <a:pt x="31" y="72"/>
                  </a:lnTo>
                  <a:close/>
                  <a:moveTo>
                    <a:pt x="31" y="70"/>
                  </a:moveTo>
                  <a:cubicBezTo>
                    <a:pt x="31" y="70"/>
                    <a:pt x="31" y="70"/>
                    <a:pt x="30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1" y="69"/>
                    <a:pt x="31" y="69"/>
                    <a:pt x="31" y="69"/>
                  </a:cubicBezTo>
                  <a:lnTo>
                    <a:pt x="31" y="70"/>
                  </a:lnTo>
                  <a:close/>
                  <a:moveTo>
                    <a:pt x="31" y="68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8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1" y="67"/>
                    <a:pt x="31" y="67"/>
                    <a:pt x="31" y="67"/>
                  </a:cubicBezTo>
                  <a:lnTo>
                    <a:pt x="31" y="68"/>
                  </a:lnTo>
                  <a:close/>
                  <a:moveTo>
                    <a:pt x="31" y="65"/>
                  </a:moveTo>
                  <a:cubicBezTo>
                    <a:pt x="31" y="65"/>
                    <a:pt x="31" y="65"/>
                    <a:pt x="31" y="65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31" y="63"/>
                    <a:pt x="31" y="63"/>
                    <a:pt x="31" y="64"/>
                  </a:cubicBezTo>
                  <a:lnTo>
                    <a:pt x="31" y="65"/>
                  </a:lnTo>
                  <a:close/>
                  <a:moveTo>
                    <a:pt x="34" y="76"/>
                  </a:moveTo>
                  <a:cubicBezTo>
                    <a:pt x="31" y="76"/>
                    <a:pt x="31" y="76"/>
                    <a:pt x="31" y="76"/>
                  </a:cubicBezTo>
                  <a:cubicBezTo>
                    <a:pt x="31" y="76"/>
                    <a:pt x="31" y="76"/>
                    <a:pt x="31" y="76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4" y="76"/>
                    <a:pt x="34" y="76"/>
                    <a:pt x="34" y="76"/>
                  </a:cubicBezTo>
                  <a:close/>
                  <a:moveTo>
                    <a:pt x="35" y="73"/>
                  </a:moveTo>
                  <a:cubicBezTo>
                    <a:pt x="35" y="73"/>
                    <a:pt x="35" y="73"/>
                    <a:pt x="35" y="73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37" y="74"/>
                    <a:pt x="37" y="74"/>
                    <a:pt x="37" y="74"/>
                  </a:cubicBezTo>
                  <a:cubicBezTo>
                    <a:pt x="37" y="74"/>
                    <a:pt x="37" y="74"/>
                    <a:pt x="37" y="74"/>
                  </a:cubicBezTo>
                  <a:cubicBezTo>
                    <a:pt x="35" y="74"/>
                    <a:pt x="35" y="74"/>
                    <a:pt x="35" y="74"/>
                  </a:cubicBezTo>
                  <a:cubicBezTo>
                    <a:pt x="35" y="74"/>
                    <a:pt x="35" y="74"/>
                    <a:pt x="35" y="74"/>
                  </a:cubicBezTo>
                  <a:lnTo>
                    <a:pt x="35" y="73"/>
                  </a:lnTo>
                  <a:close/>
                  <a:moveTo>
                    <a:pt x="37" y="76"/>
                  </a:moveTo>
                  <a:cubicBezTo>
                    <a:pt x="35" y="76"/>
                    <a:pt x="35" y="76"/>
                    <a:pt x="35" y="76"/>
                  </a:cubicBezTo>
                  <a:cubicBezTo>
                    <a:pt x="35" y="76"/>
                    <a:pt x="35" y="76"/>
                    <a:pt x="35" y="76"/>
                  </a:cubicBezTo>
                  <a:cubicBezTo>
                    <a:pt x="35" y="74"/>
                    <a:pt x="35" y="74"/>
                    <a:pt x="35" y="74"/>
                  </a:cubicBezTo>
                  <a:cubicBezTo>
                    <a:pt x="35" y="74"/>
                    <a:pt x="35" y="74"/>
                    <a:pt x="35" y="74"/>
                  </a:cubicBezTo>
                  <a:cubicBezTo>
                    <a:pt x="37" y="74"/>
                    <a:pt x="37" y="74"/>
                    <a:pt x="37" y="74"/>
                  </a:cubicBezTo>
                  <a:cubicBezTo>
                    <a:pt x="37" y="74"/>
                    <a:pt x="38" y="74"/>
                    <a:pt x="38" y="74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38" y="76"/>
                    <a:pt x="38" y="76"/>
                    <a:pt x="37" y="76"/>
                  </a:cubicBezTo>
                  <a:close/>
                  <a:moveTo>
                    <a:pt x="38" y="65"/>
                  </a:moveTo>
                  <a:cubicBezTo>
                    <a:pt x="37" y="64"/>
                    <a:pt x="37" y="64"/>
                    <a:pt x="37" y="64"/>
                  </a:cubicBezTo>
                  <a:cubicBezTo>
                    <a:pt x="37" y="63"/>
                    <a:pt x="38" y="63"/>
                    <a:pt x="38" y="63"/>
                  </a:cubicBezTo>
                  <a:cubicBezTo>
                    <a:pt x="40" y="63"/>
                    <a:pt x="40" y="63"/>
                    <a:pt x="40" y="63"/>
                  </a:cubicBezTo>
                  <a:cubicBezTo>
                    <a:pt x="40" y="63"/>
                    <a:pt x="40" y="63"/>
                    <a:pt x="40" y="64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8" y="65"/>
                    <a:pt x="38" y="65"/>
                    <a:pt x="38" y="65"/>
                  </a:cubicBezTo>
                  <a:close/>
                  <a:moveTo>
                    <a:pt x="38" y="68"/>
                  </a:moveTo>
                  <a:cubicBezTo>
                    <a:pt x="38" y="67"/>
                    <a:pt x="38" y="67"/>
                    <a:pt x="38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0" y="69"/>
                    <a:pt x="40" y="69"/>
                    <a:pt x="40" y="69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8" y="69"/>
                    <a:pt x="38" y="69"/>
                    <a:pt x="38" y="68"/>
                  </a:cubicBezTo>
                  <a:close/>
                  <a:moveTo>
                    <a:pt x="38" y="70"/>
                  </a:moveTo>
                  <a:cubicBezTo>
                    <a:pt x="38" y="69"/>
                    <a:pt x="38" y="69"/>
                    <a:pt x="38" y="69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40" y="69"/>
                    <a:pt x="40" y="69"/>
                    <a:pt x="40" y="69"/>
                  </a:cubicBezTo>
                  <a:cubicBezTo>
                    <a:pt x="40" y="69"/>
                    <a:pt x="41" y="69"/>
                    <a:pt x="41" y="69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38" y="70"/>
                    <a:pt x="38" y="70"/>
                    <a:pt x="38" y="70"/>
                  </a:cubicBezTo>
                  <a:cubicBezTo>
                    <a:pt x="38" y="70"/>
                    <a:pt x="38" y="70"/>
                    <a:pt x="38" y="70"/>
                  </a:cubicBezTo>
                  <a:close/>
                  <a:moveTo>
                    <a:pt x="41" y="76"/>
                  </a:moveTo>
                  <a:cubicBezTo>
                    <a:pt x="38" y="76"/>
                    <a:pt x="38" y="76"/>
                    <a:pt x="38" y="76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lose/>
                  <a:moveTo>
                    <a:pt x="41" y="70"/>
                  </a:move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41" y="70"/>
                    <a:pt x="41" y="70"/>
                    <a:pt x="41" y="70"/>
                  </a:cubicBezTo>
                  <a:close/>
                  <a:moveTo>
                    <a:pt x="42" y="74"/>
                  </a:moveTo>
                  <a:cubicBezTo>
                    <a:pt x="41" y="73"/>
                    <a:pt x="41" y="73"/>
                    <a:pt x="41" y="73"/>
                  </a:cubicBezTo>
                  <a:cubicBezTo>
                    <a:pt x="41" y="73"/>
                    <a:pt x="41" y="73"/>
                    <a:pt x="42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42" y="74"/>
                    <a:pt x="42" y="74"/>
                    <a:pt x="42" y="74"/>
                  </a:cubicBezTo>
                  <a:close/>
                  <a:moveTo>
                    <a:pt x="45" y="76"/>
                  </a:moveTo>
                  <a:cubicBezTo>
                    <a:pt x="42" y="76"/>
                    <a:pt x="42" y="76"/>
                    <a:pt x="42" y="76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4"/>
                    <a:pt x="45" y="74"/>
                    <a:pt x="45" y="74"/>
                  </a:cubicBezTo>
                  <a:cubicBezTo>
                    <a:pt x="45" y="76"/>
                    <a:pt x="45" y="76"/>
                    <a:pt x="45" y="76"/>
                  </a:cubicBezTo>
                  <a:cubicBezTo>
                    <a:pt x="45" y="76"/>
                    <a:pt x="45" y="76"/>
                    <a:pt x="45" y="76"/>
                  </a:cubicBezTo>
                  <a:close/>
                  <a:moveTo>
                    <a:pt x="45" y="70"/>
                  </a:moveTo>
                  <a:cubicBezTo>
                    <a:pt x="44" y="69"/>
                    <a:pt x="44" y="69"/>
                    <a:pt x="44" y="69"/>
                  </a:cubicBezTo>
                  <a:cubicBezTo>
                    <a:pt x="44" y="69"/>
                    <a:pt x="44" y="69"/>
                    <a:pt x="45" y="69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47" y="70"/>
                    <a:pt x="47" y="70"/>
                    <a:pt x="47" y="70"/>
                  </a:cubicBezTo>
                  <a:cubicBezTo>
                    <a:pt x="47" y="70"/>
                    <a:pt x="47" y="70"/>
                    <a:pt x="47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lose/>
                  <a:moveTo>
                    <a:pt x="48" y="76"/>
                  </a:moveTo>
                  <a:cubicBezTo>
                    <a:pt x="45" y="76"/>
                    <a:pt x="45" y="76"/>
                    <a:pt x="45" y="76"/>
                  </a:cubicBezTo>
                  <a:cubicBezTo>
                    <a:pt x="45" y="76"/>
                    <a:pt x="45" y="76"/>
                    <a:pt x="45" y="76"/>
                  </a:cubicBezTo>
                  <a:cubicBezTo>
                    <a:pt x="45" y="74"/>
                    <a:pt x="45" y="74"/>
                    <a:pt x="45" y="74"/>
                  </a:cubicBezTo>
                  <a:cubicBezTo>
                    <a:pt x="45" y="74"/>
                    <a:pt x="45" y="74"/>
                    <a:pt x="45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8" y="76"/>
                    <a:pt x="48" y="76"/>
                    <a:pt x="48" y="76"/>
                  </a:cubicBezTo>
                  <a:close/>
                  <a:moveTo>
                    <a:pt x="48" y="72"/>
                  </a:move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72"/>
                    <a:pt x="48" y="72"/>
                    <a:pt x="48" y="72"/>
                  </a:cubicBezTo>
                  <a:close/>
                  <a:moveTo>
                    <a:pt x="49" y="74"/>
                  </a:moveTo>
                  <a:cubicBezTo>
                    <a:pt x="48" y="73"/>
                    <a:pt x="48" y="73"/>
                    <a:pt x="48" y="73"/>
                  </a:cubicBezTo>
                  <a:cubicBezTo>
                    <a:pt x="48" y="73"/>
                    <a:pt x="48" y="73"/>
                    <a:pt x="48" y="73"/>
                  </a:cubicBezTo>
                  <a:cubicBezTo>
                    <a:pt x="51" y="73"/>
                    <a:pt x="51" y="73"/>
                    <a:pt x="51" y="73"/>
                  </a:cubicBezTo>
                  <a:cubicBezTo>
                    <a:pt x="51" y="73"/>
                    <a:pt x="51" y="73"/>
                    <a:pt x="51" y="73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49" y="74"/>
                    <a:pt x="49" y="74"/>
                    <a:pt x="49" y="74"/>
                  </a:cubicBezTo>
                  <a:close/>
                  <a:moveTo>
                    <a:pt x="52" y="76"/>
                  </a:moveTo>
                  <a:cubicBezTo>
                    <a:pt x="49" y="76"/>
                    <a:pt x="49" y="76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52" y="76"/>
                    <a:pt x="52" y="76"/>
                    <a:pt x="52" y="76"/>
                  </a:cubicBezTo>
                  <a:close/>
                  <a:moveTo>
                    <a:pt x="52" y="74"/>
                  </a:moveTo>
                  <a:cubicBezTo>
                    <a:pt x="52" y="73"/>
                    <a:pt x="52" y="73"/>
                    <a:pt x="52" y="73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5" y="73"/>
                    <a:pt x="55" y="73"/>
                    <a:pt x="55" y="73"/>
                  </a:cubicBezTo>
                  <a:cubicBezTo>
                    <a:pt x="55" y="73"/>
                    <a:pt x="55" y="73"/>
                    <a:pt x="55" y="73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74"/>
                    <a:pt x="52" y="74"/>
                    <a:pt x="52" y="74"/>
                  </a:cubicBezTo>
                  <a:close/>
                  <a:moveTo>
                    <a:pt x="56" y="76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6" y="76"/>
                    <a:pt x="56" y="76"/>
                    <a:pt x="56" y="76"/>
                  </a:cubicBezTo>
                  <a:cubicBezTo>
                    <a:pt x="56" y="76"/>
                    <a:pt x="56" y="76"/>
                    <a:pt x="56" y="76"/>
                  </a:cubicBezTo>
                  <a:close/>
                  <a:moveTo>
                    <a:pt x="56" y="74"/>
                  </a:moveTo>
                  <a:cubicBezTo>
                    <a:pt x="56" y="73"/>
                    <a:pt x="56" y="73"/>
                    <a:pt x="56" y="73"/>
                  </a:cubicBezTo>
                  <a:cubicBezTo>
                    <a:pt x="56" y="73"/>
                    <a:pt x="56" y="73"/>
                    <a:pt x="56" y="73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4"/>
                    <a:pt x="56" y="74"/>
                    <a:pt x="56" y="74"/>
                  </a:cubicBezTo>
                  <a:close/>
                  <a:moveTo>
                    <a:pt x="59" y="76"/>
                  </a:moveTo>
                  <a:cubicBezTo>
                    <a:pt x="56" y="76"/>
                    <a:pt x="56" y="76"/>
                    <a:pt x="56" y="76"/>
                  </a:cubicBezTo>
                  <a:cubicBezTo>
                    <a:pt x="56" y="76"/>
                    <a:pt x="56" y="76"/>
                    <a:pt x="56" y="76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59" y="76"/>
                    <a:pt x="59" y="76"/>
                    <a:pt x="59" y="76"/>
                  </a:cubicBezTo>
                  <a:cubicBezTo>
                    <a:pt x="59" y="76"/>
                    <a:pt x="59" y="76"/>
                    <a:pt x="59" y="76"/>
                  </a:cubicBezTo>
                  <a:close/>
                  <a:moveTo>
                    <a:pt x="78" y="66"/>
                  </a:move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8" y="66"/>
                    <a:pt x="78" y="66"/>
                  </a:cubicBezTo>
                  <a:close/>
                  <a:moveTo>
                    <a:pt x="78" y="66"/>
                  </a:move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8" y="66"/>
                    <a:pt x="78" y="66"/>
                  </a:cubicBezTo>
                  <a:close/>
                  <a:moveTo>
                    <a:pt x="72" y="71"/>
                  </a:moveTo>
                  <a:cubicBezTo>
                    <a:pt x="75" y="70"/>
                    <a:pt x="76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8"/>
                    <a:pt x="77" y="68"/>
                    <a:pt x="77" y="68"/>
                  </a:cubicBezTo>
                  <a:cubicBezTo>
                    <a:pt x="77" y="67"/>
                    <a:pt x="77" y="67"/>
                    <a:pt x="77" y="67"/>
                  </a:cubicBezTo>
                  <a:cubicBezTo>
                    <a:pt x="77" y="67"/>
                    <a:pt x="77" y="67"/>
                    <a:pt x="78" y="67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5" y="66"/>
                    <a:pt x="73" y="68"/>
                    <a:pt x="72" y="71"/>
                  </a:cubicBezTo>
                  <a:close/>
                  <a:moveTo>
                    <a:pt x="83" y="71"/>
                  </a:moveTo>
                  <a:cubicBezTo>
                    <a:pt x="83" y="71"/>
                    <a:pt x="83" y="71"/>
                    <a:pt x="83" y="71"/>
                  </a:cubicBezTo>
                  <a:cubicBezTo>
                    <a:pt x="83" y="71"/>
                    <a:pt x="83" y="71"/>
                    <a:pt x="83" y="71"/>
                  </a:cubicBezTo>
                  <a:cubicBezTo>
                    <a:pt x="83" y="71"/>
                    <a:pt x="83" y="71"/>
                    <a:pt x="83" y="71"/>
                  </a:cubicBezTo>
                  <a:close/>
                  <a:moveTo>
                    <a:pt x="83" y="71"/>
                  </a:moveTo>
                  <a:cubicBezTo>
                    <a:pt x="83" y="71"/>
                    <a:pt x="83" y="71"/>
                    <a:pt x="83" y="71"/>
                  </a:cubicBezTo>
                  <a:cubicBezTo>
                    <a:pt x="83" y="71"/>
                    <a:pt x="83" y="71"/>
                    <a:pt x="83" y="71"/>
                  </a:cubicBezTo>
                  <a:cubicBezTo>
                    <a:pt x="83" y="71"/>
                    <a:pt x="83" y="71"/>
                    <a:pt x="83" y="71"/>
                  </a:cubicBezTo>
                  <a:close/>
                  <a:moveTo>
                    <a:pt x="72" y="71"/>
                  </a:moveTo>
                  <a:cubicBezTo>
                    <a:pt x="72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lose/>
                  <a:moveTo>
                    <a:pt x="83" y="71"/>
                  </a:moveTo>
                  <a:cubicBezTo>
                    <a:pt x="81" y="70"/>
                    <a:pt x="79" y="70"/>
                    <a:pt x="78" y="70"/>
                  </a:cubicBezTo>
                  <a:cubicBezTo>
                    <a:pt x="76" y="70"/>
                    <a:pt x="75" y="70"/>
                    <a:pt x="72" y="71"/>
                  </a:cubicBezTo>
                  <a:cubicBezTo>
                    <a:pt x="72" y="71"/>
                    <a:pt x="72" y="72"/>
                    <a:pt x="72" y="72"/>
                  </a:cubicBezTo>
                  <a:cubicBezTo>
                    <a:pt x="70" y="77"/>
                    <a:pt x="72" y="80"/>
                    <a:pt x="78" y="80"/>
                  </a:cubicBezTo>
                  <a:cubicBezTo>
                    <a:pt x="83" y="80"/>
                    <a:pt x="85" y="77"/>
                    <a:pt x="84" y="72"/>
                  </a:cubicBezTo>
                  <a:cubicBezTo>
                    <a:pt x="84" y="72"/>
                    <a:pt x="83" y="71"/>
                    <a:pt x="83" y="71"/>
                  </a:cubicBezTo>
                  <a:close/>
                  <a:moveTo>
                    <a:pt x="72" y="71"/>
                  </a:moveTo>
                  <a:cubicBezTo>
                    <a:pt x="72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lose/>
                  <a:moveTo>
                    <a:pt x="79" y="67"/>
                  </a:move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8" y="68"/>
                    <a:pt x="78" y="69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9" y="70"/>
                    <a:pt x="81" y="70"/>
                    <a:pt x="83" y="71"/>
                  </a:cubicBezTo>
                  <a:cubicBezTo>
                    <a:pt x="82" y="68"/>
                    <a:pt x="81" y="66"/>
                    <a:pt x="78" y="66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7"/>
                    <a:pt x="79" y="67"/>
                    <a:pt x="79" y="67"/>
                  </a:cubicBezTo>
                  <a:close/>
                  <a:moveTo>
                    <a:pt x="86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0" y="51"/>
                    <a:pt x="1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3" y="54"/>
                    <a:pt x="23" y="55"/>
                    <a:pt x="23" y="55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3" y="58"/>
                    <a:pt x="23" y="58"/>
                    <a:pt x="24" y="58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4" y="58"/>
                    <a:pt x="64" y="58"/>
                    <a:pt x="64" y="57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5"/>
                    <a:pt x="64" y="54"/>
                    <a:pt x="63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87" y="50"/>
                    <a:pt x="87" y="49"/>
                  </a:cubicBezTo>
                  <a:cubicBezTo>
                    <a:pt x="87" y="2"/>
                    <a:pt x="87" y="2"/>
                    <a:pt x="87" y="2"/>
                  </a:cubicBezTo>
                  <a:cubicBezTo>
                    <a:pt x="87" y="1"/>
                    <a:pt x="86" y="0"/>
                    <a:pt x="86" y="0"/>
                  </a:cubicBezTo>
                  <a:close/>
                  <a:moveTo>
                    <a:pt x="3" y="48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4" y="48"/>
                    <a:pt x="84" y="48"/>
                    <a:pt x="84" y="48"/>
                  </a:cubicBezTo>
                  <a:lnTo>
                    <a:pt x="3" y="48"/>
                  </a:lnTo>
                  <a:close/>
                  <a:moveTo>
                    <a:pt x="85" y="50"/>
                  </a:moveTo>
                  <a:cubicBezTo>
                    <a:pt x="84" y="50"/>
                    <a:pt x="84" y="50"/>
                    <a:pt x="84" y="49"/>
                  </a:cubicBezTo>
                  <a:cubicBezTo>
                    <a:pt x="84" y="49"/>
                    <a:pt x="84" y="49"/>
                    <a:pt x="85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50"/>
                    <a:pt x="85" y="50"/>
                    <a:pt x="85" y="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57"/>
            <p:cNvSpPr>
              <a:spLocks noEditPoints="1"/>
            </p:cNvSpPr>
            <p:nvPr/>
          </p:nvSpPr>
          <p:spPr bwMode="auto">
            <a:xfrm>
              <a:off x="2466976" y="4491038"/>
              <a:ext cx="231775" cy="252413"/>
            </a:xfrm>
            <a:custGeom>
              <a:avLst/>
              <a:gdLst>
                <a:gd name="T0" fmla="*/ 19 w 62"/>
                <a:gd name="T1" fmla="*/ 0 h 67"/>
                <a:gd name="T2" fmla="*/ 6 w 62"/>
                <a:gd name="T3" fmla="*/ 0 h 67"/>
                <a:gd name="T4" fmla="*/ 0 w 62"/>
                <a:gd name="T5" fmla="*/ 5 h 67"/>
                <a:gd name="T6" fmla="*/ 0 w 62"/>
                <a:gd name="T7" fmla="*/ 62 h 67"/>
                <a:gd name="T8" fmla="*/ 6 w 62"/>
                <a:gd name="T9" fmla="*/ 67 h 67"/>
                <a:gd name="T10" fmla="*/ 19 w 62"/>
                <a:gd name="T11" fmla="*/ 67 h 67"/>
                <a:gd name="T12" fmla="*/ 24 w 62"/>
                <a:gd name="T13" fmla="*/ 62 h 67"/>
                <a:gd name="T14" fmla="*/ 24 w 62"/>
                <a:gd name="T15" fmla="*/ 5 h 67"/>
                <a:gd name="T16" fmla="*/ 19 w 62"/>
                <a:gd name="T17" fmla="*/ 0 h 67"/>
                <a:gd name="T18" fmla="*/ 56 w 62"/>
                <a:gd name="T19" fmla="*/ 0 h 67"/>
                <a:gd name="T20" fmla="*/ 44 w 62"/>
                <a:gd name="T21" fmla="*/ 0 h 67"/>
                <a:gd name="T22" fmla="*/ 38 w 62"/>
                <a:gd name="T23" fmla="*/ 5 h 67"/>
                <a:gd name="T24" fmla="*/ 38 w 62"/>
                <a:gd name="T25" fmla="*/ 62 h 67"/>
                <a:gd name="T26" fmla="*/ 44 w 62"/>
                <a:gd name="T27" fmla="*/ 67 h 67"/>
                <a:gd name="T28" fmla="*/ 56 w 62"/>
                <a:gd name="T29" fmla="*/ 67 h 67"/>
                <a:gd name="T30" fmla="*/ 62 w 62"/>
                <a:gd name="T31" fmla="*/ 62 h 67"/>
                <a:gd name="T32" fmla="*/ 62 w 62"/>
                <a:gd name="T33" fmla="*/ 5 h 67"/>
                <a:gd name="T34" fmla="*/ 56 w 62"/>
                <a:gd name="T3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2" h="67">
                  <a:moveTo>
                    <a:pt x="19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5"/>
                    <a:pt x="3" y="67"/>
                    <a:pt x="6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2" y="67"/>
                    <a:pt x="24" y="65"/>
                    <a:pt x="24" y="62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2"/>
                    <a:pt x="22" y="0"/>
                    <a:pt x="19" y="0"/>
                  </a:cubicBezTo>
                  <a:close/>
                  <a:moveTo>
                    <a:pt x="56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1" y="0"/>
                    <a:pt x="38" y="2"/>
                    <a:pt x="38" y="5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8" y="65"/>
                    <a:pt x="41" y="67"/>
                    <a:pt x="44" y="67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59" y="67"/>
                    <a:pt x="62" y="65"/>
                    <a:pt x="62" y="62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2" y="2"/>
                    <a:pt x="59" y="0"/>
                    <a:pt x="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8"/>
            <p:cNvSpPr>
              <a:spLocks noEditPoints="1"/>
            </p:cNvSpPr>
            <p:nvPr/>
          </p:nvSpPr>
          <p:spPr bwMode="auto">
            <a:xfrm>
              <a:off x="1003301" y="4491038"/>
              <a:ext cx="349250" cy="252413"/>
            </a:xfrm>
            <a:custGeom>
              <a:avLst/>
              <a:gdLst>
                <a:gd name="T0" fmla="*/ 59 w 93"/>
                <a:gd name="T1" fmla="*/ 67 h 67"/>
                <a:gd name="T2" fmla="*/ 59 w 93"/>
                <a:gd name="T3" fmla="*/ 0 h 67"/>
                <a:gd name="T4" fmla="*/ 0 w 93"/>
                <a:gd name="T5" fmla="*/ 34 h 67"/>
                <a:gd name="T6" fmla="*/ 59 w 93"/>
                <a:gd name="T7" fmla="*/ 67 h 67"/>
                <a:gd name="T8" fmla="*/ 87 w 93"/>
                <a:gd name="T9" fmla="*/ 0 h 67"/>
                <a:gd name="T10" fmla="*/ 74 w 93"/>
                <a:gd name="T11" fmla="*/ 0 h 67"/>
                <a:gd name="T12" fmla="*/ 69 w 93"/>
                <a:gd name="T13" fmla="*/ 5 h 67"/>
                <a:gd name="T14" fmla="*/ 69 w 93"/>
                <a:gd name="T15" fmla="*/ 62 h 67"/>
                <a:gd name="T16" fmla="*/ 74 w 93"/>
                <a:gd name="T17" fmla="*/ 67 h 67"/>
                <a:gd name="T18" fmla="*/ 87 w 93"/>
                <a:gd name="T19" fmla="*/ 67 h 67"/>
                <a:gd name="T20" fmla="*/ 93 w 93"/>
                <a:gd name="T21" fmla="*/ 62 h 67"/>
                <a:gd name="T22" fmla="*/ 93 w 93"/>
                <a:gd name="T23" fmla="*/ 5 h 67"/>
                <a:gd name="T24" fmla="*/ 87 w 93"/>
                <a:gd name="T2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67">
                  <a:moveTo>
                    <a:pt x="59" y="67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0" y="34"/>
                    <a:pt x="0" y="34"/>
                    <a:pt x="0" y="34"/>
                  </a:cubicBezTo>
                  <a:lnTo>
                    <a:pt x="59" y="67"/>
                  </a:lnTo>
                  <a:close/>
                  <a:moveTo>
                    <a:pt x="87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71" y="0"/>
                    <a:pt x="69" y="2"/>
                    <a:pt x="69" y="5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9" y="65"/>
                    <a:pt x="71" y="67"/>
                    <a:pt x="74" y="67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90" y="67"/>
                    <a:pt x="93" y="65"/>
                    <a:pt x="93" y="62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2"/>
                    <a:pt x="90" y="0"/>
                    <a:pt x="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9"/>
            <p:cNvSpPr>
              <a:spLocks noEditPoints="1"/>
            </p:cNvSpPr>
            <p:nvPr/>
          </p:nvSpPr>
          <p:spPr bwMode="auto">
            <a:xfrm>
              <a:off x="1704976" y="4491038"/>
              <a:ext cx="349250" cy="252413"/>
            </a:xfrm>
            <a:custGeom>
              <a:avLst/>
              <a:gdLst>
                <a:gd name="T0" fmla="*/ 93 w 93"/>
                <a:gd name="T1" fmla="*/ 34 h 67"/>
                <a:gd name="T2" fmla="*/ 34 w 93"/>
                <a:gd name="T3" fmla="*/ 0 h 67"/>
                <a:gd name="T4" fmla="*/ 34 w 93"/>
                <a:gd name="T5" fmla="*/ 67 h 67"/>
                <a:gd name="T6" fmla="*/ 93 w 93"/>
                <a:gd name="T7" fmla="*/ 34 h 67"/>
                <a:gd name="T8" fmla="*/ 0 w 93"/>
                <a:gd name="T9" fmla="*/ 5 h 67"/>
                <a:gd name="T10" fmla="*/ 0 w 93"/>
                <a:gd name="T11" fmla="*/ 62 h 67"/>
                <a:gd name="T12" fmla="*/ 6 w 93"/>
                <a:gd name="T13" fmla="*/ 67 h 67"/>
                <a:gd name="T14" fmla="*/ 19 w 93"/>
                <a:gd name="T15" fmla="*/ 67 h 67"/>
                <a:gd name="T16" fmla="*/ 24 w 93"/>
                <a:gd name="T17" fmla="*/ 62 h 67"/>
                <a:gd name="T18" fmla="*/ 24 w 93"/>
                <a:gd name="T19" fmla="*/ 5 h 67"/>
                <a:gd name="T20" fmla="*/ 19 w 93"/>
                <a:gd name="T21" fmla="*/ 0 h 67"/>
                <a:gd name="T22" fmla="*/ 6 w 93"/>
                <a:gd name="T23" fmla="*/ 0 h 67"/>
                <a:gd name="T24" fmla="*/ 0 w 93"/>
                <a:gd name="T25" fmla="*/ 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67">
                  <a:moveTo>
                    <a:pt x="93" y="34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7"/>
                    <a:pt x="34" y="67"/>
                    <a:pt x="34" y="67"/>
                  </a:cubicBezTo>
                  <a:lnTo>
                    <a:pt x="93" y="34"/>
                  </a:lnTo>
                  <a:close/>
                  <a:moveTo>
                    <a:pt x="0" y="5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0" y="65"/>
                    <a:pt x="3" y="67"/>
                    <a:pt x="6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2" y="67"/>
                    <a:pt x="24" y="65"/>
                    <a:pt x="24" y="62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2"/>
                    <a:pt x="22" y="0"/>
                    <a:pt x="19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Oval 60"/>
            <p:cNvSpPr>
              <a:spLocks noChangeArrowheads="1"/>
            </p:cNvSpPr>
            <p:nvPr/>
          </p:nvSpPr>
          <p:spPr bwMode="auto">
            <a:xfrm>
              <a:off x="342901" y="4483101"/>
              <a:ext cx="258763" cy="26035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61"/>
            <p:cNvSpPr/>
            <p:nvPr/>
          </p:nvSpPr>
          <p:spPr bwMode="auto">
            <a:xfrm>
              <a:off x="3881438" y="4491038"/>
              <a:ext cx="222250" cy="252413"/>
            </a:xfrm>
            <a:custGeom>
              <a:avLst/>
              <a:gdLst>
                <a:gd name="T0" fmla="*/ 0 w 140"/>
                <a:gd name="T1" fmla="*/ 159 h 159"/>
                <a:gd name="T2" fmla="*/ 0 w 140"/>
                <a:gd name="T3" fmla="*/ 0 h 159"/>
                <a:gd name="T4" fmla="*/ 140 w 140"/>
                <a:gd name="T5" fmla="*/ 80 h 159"/>
                <a:gd name="T6" fmla="*/ 0 w 140"/>
                <a:gd name="T7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159">
                  <a:moveTo>
                    <a:pt x="0" y="159"/>
                  </a:moveTo>
                  <a:lnTo>
                    <a:pt x="0" y="0"/>
                  </a:lnTo>
                  <a:lnTo>
                    <a:pt x="140" y="80"/>
                  </a:lnTo>
                  <a:lnTo>
                    <a:pt x="0" y="1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62"/>
            <p:cNvSpPr/>
            <p:nvPr/>
          </p:nvSpPr>
          <p:spPr bwMode="auto">
            <a:xfrm>
              <a:off x="3160713" y="4487863"/>
              <a:ext cx="255588" cy="255588"/>
            </a:xfrm>
            <a:custGeom>
              <a:avLst/>
              <a:gdLst>
                <a:gd name="T0" fmla="*/ 68 w 68"/>
                <a:gd name="T1" fmla="*/ 62 h 68"/>
                <a:gd name="T2" fmla="*/ 61 w 68"/>
                <a:gd name="T3" fmla="*/ 68 h 68"/>
                <a:gd name="T4" fmla="*/ 6 w 68"/>
                <a:gd name="T5" fmla="*/ 68 h 68"/>
                <a:gd name="T6" fmla="*/ 0 w 68"/>
                <a:gd name="T7" fmla="*/ 62 h 68"/>
                <a:gd name="T8" fmla="*/ 0 w 68"/>
                <a:gd name="T9" fmla="*/ 7 h 68"/>
                <a:gd name="T10" fmla="*/ 6 w 68"/>
                <a:gd name="T11" fmla="*/ 0 h 68"/>
                <a:gd name="T12" fmla="*/ 61 w 68"/>
                <a:gd name="T13" fmla="*/ 0 h 68"/>
                <a:gd name="T14" fmla="*/ 68 w 68"/>
                <a:gd name="T15" fmla="*/ 7 h 68"/>
                <a:gd name="T16" fmla="*/ 68 w 68"/>
                <a:gd name="T17" fmla="*/ 6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68">
                  <a:moveTo>
                    <a:pt x="68" y="62"/>
                  </a:moveTo>
                  <a:cubicBezTo>
                    <a:pt x="68" y="65"/>
                    <a:pt x="65" y="68"/>
                    <a:pt x="61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3" y="68"/>
                    <a:pt x="0" y="65"/>
                    <a:pt x="0" y="6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5" y="0"/>
                    <a:pt x="68" y="3"/>
                    <a:pt x="68" y="7"/>
                  </a:cubicBezTo>
                  <a:lnTo>
                    <a:pt x="68" y="6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3"/>
            <p:cNvSpPr>
              <a:spLocks noEditPoints="1"/>
            </p:cNvSpPr>
            <p:nvPr/>
          </p:nvSpPr>
          <p:spPr bwMode="auto">
            <a:xfrm>
              <a:off x="8682038" y="4367213"/>
              <a:ext cx="442913" cy="401638"/>
            </a:xfrm>
            <a:custGeom>
              <a:avLst/>
              <a:gdLst>
                <a:gd name="T0" fmla="*/ 89 w 118"/>
                <a:gd name="T1" fmla="*/ 85 h 107"/>
                <a:gd name="T2" fmla="*/ 80 w 118"/>
                <a:gd name="T3" fmla="*/ 92 h 107"/>
                <a:gd name="T4" fmla="*/ 106 w 118"/>
                <a:gd name="T5" fmla="*/ 78 h 107"/>
                <a:gd name="T6" fmla="*/ 65 w 118"/>
                <a:gd name="T7" fmla="*/ 59 h 107"/>
                <a:gd name="T8" fmla="*/ 64 w 118"/>
                <a:gd name="T9" fmla="*/ 46 h 107"/>
                <a:gd name="T10" fmla="*/ 48 w 118"/>
                <a:gd name="T11" fmla="*/ 54 h 107"/>
                <a:gd name="T12" fmla="*/ 55 w 118"/>
                <a:gd name="T13" fmla="*/ 66 h 107"/>
                <a:gd name="T14" fmla="*/ 44 w 118"/>
                <a:gd name="T15" fmla="*/ 60 h 107"/>
                <a:gd name="T16" fmla="*/ 44 w 118"/>
                <a:gd name="T17" fmla="*/ 48 h 107"/>
                <a:gd name="T18" fmla="*/ 53 w 118"/>
                <a:gd name="T19" fmla="*/ 42 h 107"/>
                <a:gd name="T20" fmla="*/ 55 w 118"/>
                <a:gd name="T21" fmla="*/ 67 h 107"/>
                <a:gd name="T22" fmla="*/ 65 w 118"/>
                <a:gd name="T23" fmla="*/ 46 h 107"/>
                <a:gd name="T24" fmla="*/ 53 w 118"/>
                <a:gd name="T25" fmla="*/ 40 h 107"/>
                <a:gd name="T26" fmla="*/ 45 w 118"/>
                <a:gd name="T27" fmla="*/ 43 h 107"/>
                <a:gd name="T28" fmla="*/ 42 w 118"/>
                <a:gd name="T29" fmla="*/ 63 h 107"/>
                <a:gd name="T30" fmla="*/ 41 w 118"/>
                <a:gd name="T31" fmla="*/ 62 h 107"/>
                <a:gd name="T32" fmla="*/ 68 w 118"/>
                <a:gd name="T33" fmla="*/ 60 h 107"/>
                <a:gd name="T34" fmla="*/ 40 w 118"/>
                <a:gd name="T35" fmla="*/ 46 h 107"/>
                <a:gd name="T36" fmla="*/ 41 w 118"/>
                <a:gd name="T37" fmla="*/ 65 h 107"/>
                <a:gd name="T38" fmla="*/ 39 w 118"/>
                <a:gd name="T39" fmla="*/ 63 h 107"/>
                <a:gd name="T40" fmla="*/ 68 w 118"/>
                <a:gd name="T41" fmla="*/ 44 h 107"/>
                <a:gd name="T42" fmla="*/ 43 w 118"/>
                <a:gd name="T43" fmla="*/ 40 h 107"/>
                <a:gd name="T44" fmla="*/ 53 w 118"/>
                <a:gd name="T45" fmla="*/ 36 h 107"/>
                <a:gd name="T46" fmla="*/ 55 w 118"/>
                <a:gd name="T47" fmla="*/ 73 h 107"/>
                <a:gd name="T48" fmla="*/ 70 w 118"/>
                <a:gd name="T49" fmla="*/ 43 h 107"/>
                <a:gd name="T50" fmla="*/ 41 w 118"/>
                <a:gd name="T51" fmla="*/ 39 h 107"/>
                <a:gd name="T52" fmla="*/ 52 w 118"/>
                <a:gd name="T53" fmla="*/ 34 h 107"/>
                <a:gd name="T54" fmla="*/ 55 w 118"/>
                <a:gd name="T55" fmla="*/ 74 h 107"/>
                <a:gd name="T56" fmla="*/ 72 w 118"/>
                <a:gd name="T57" fmla="*/ 62 h 107"/>
                <a:gd name="T58" fmla="*/ 72 w 118"/>
                <a:gd name="T59" fmla="*/ 62 h 107"/>
                <a:gd name="T60" fmla="*/ 35 w 118"/>
                <a:gd name="T61" fmla="*/ 44 h 107"/>
                <a:gd name="T62" fmla="*/ 35 w 118"/>
                <a:gd name="T63" fmla="*/ 66 h 107"/>
                <a:gd name="T64" fmla="*/ 37 w 118"/>
                <a:gd name="T65" fmla="*/ 68 h 107"/>
                <a:gd name="T66" fmla="*/ 73 w 118"/>
                <a:gd name="T67" fmla="*/ 41 h 107"/>
                <a:gd name="T68" fmla="*/ 34 w 118"/>
                <a:gd name="T69" fmla="*/ 44 h 107"/>
                <a:gd name="T70" fmla="*/ 34 w 118"/>
                <a:gd name="T71" fmla="*/ 67 h 107"/>
                <a:gd name="T72" fmla="*/ 35 w 118"/>
                <a:gd name="T73" fmla="*/ 69 h 107"/>
                <a:gd name="T74" fmla="*/ 74 w 118"/>
                <a:gd name="T75" fmla="*/ 40 h 107"/>
                <a:gd name="T76" fmla="*/ 38 w 118"/>
                <a:gd name="T77" fmla="*/ 35 h 107"/>
                <a:gd name="T78" fmla="*/ 52 w 118"/>
                <a:gd name="T79" fmla="*/ 29 h 107"/>
                <a:gd name="T80" fmla="*/ 56 w 118"/>
                <a:gd name="T81" fmla="*/ 79 h 107"/>
                <a:gd name="T82" fmla="*/ 75 w 118"/>
                <a:gd name="T83" fmla="*/ 39 h 107"/>
                <a:gd name="T84" fmla="*/ 37 w 118"/>
                <a:gd name="T85" fmla="*/ 34 h 107"/>
                <a:gd name="T86" fmla="*/ 52 w 118"/>
                <a:gd name="T87" fmla="*/ 27 h 107"/>
                <a:gd name="T88" fmla="*/ 56 w 118"/>
                <a:gd name="T89" fmla="*/ 81 h 107"/>
                <a:gd name="T90" fmla="*/ 93 w 118"/>
                <a:gd name="T91" fmla="*/ 72 h 107"/>
                <a:gd name="T92" fmla="*/ 30 w 118"/>
                <a:gd name="T93" fmla="*/ 18 h 107"/>
                <a:gd name="T94" fmla="*/ 29 w 118"/>
                <a:gd name="T95" fmla="*/ 41 h 107"/>
                <a:gd name="T96" fmla="*/ 29 w 118"/>
                <a:gd name="T97" fmla="*/ 7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8" h="107">
                  <a:moveTo>
                    <a:pt x="106" y="77"/>
                  </a:moveTo>
                  <a:cubicBezTo>
                    <a:pt x="106" y="77"/>
                    <a:pt x="105" y="77"/>
                    <a:pt x="105" y="77"/>
                  </a:cubicBezTo>
                  <a:cubicBezTo>
                    <a:pt x="98" y="77"/>
                    <a:pt x="95" y="82"/>
                    <a:pt x="89" y="85"/>
                  </a:cubicBezTo>
                  <a:cubicBezTo>
                    <a:pt x="89" y="85"/>
                    <a:pt x="89" y="85"/>
                    <a:pt x="89" y="85"/>
                  </a:cubicBezTo>
                  <a:cubicBezTo>
                    <a:pt x="103" y="69"/>
                    <a:pt x="105" y="45"/>
                    <a:pt x="93" y="27"/>
                  </a:cubicBezTo>
                  <a:cubicBezTo>
                    <a:pt x="78" y="5"/>
                    <a:pt x="49" y="0"/>
                    <a:pt x="27" y="14"/>
                  </a:cubicBezTo>
                  <a:cubicBezTo>
                    <a:pt x="6" y="29"/>
                    <a:pt x="0" y="58"/>
                    <a:pt x="15" y="80"/>
                  </a:cubicBezTo>
                  <a:cubicBezTo>
                    <a:pt x="29" y="101"/>
                    <a:pt x="59" y="107"/>
                    <a:pt x="80" y="92"/>
                  </a:cubicBezTo>
                  <a:cubicBezTo>
                    <a:pt x="82" y="91"/>
                    <a:pt x="84" y="89"/>
                    <a:pt x="86" y="88"/>
                  </a:cubicBezTo>
                  <a:cubicBezTo>
                    <a:pt x="87" y="87"/>
                    <a:pt x="89" y="87"/>
                    <a:pt x="90" y="86"/>
                  </a:cubicBezTo>
                  <a:cubicBezTo>
                    <a:pt x="96" y="83"/>
                    <a:pt x="99" y="78"/>
                    <a:pt x="105" y="78"/>
                  </a:cubicBezTo>
                  <a:cubicBezTo>
                    <a:pt x="105" y="78"/>
                    <a:pt x="106" y="78"/>
                    <a:pt x="106" y="78"/>
                  </a:cubicBezTo>
                  <a:cubicBezTo>
                    <a:pt x="112" y="78"/>
                    <a:pt x="113" y="81"/>
                    <a:pt x="117" y="85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5" y="80"/>
                    <a:pt x="112" y="77"/>
                    <a:pt x="106" y="77"/>
                  </a:cubicBezTo>
                  <a:close/>
                  <a:moveTo>
                    <a:pt x="65" y="59"/>
                  </a:moveTo>
                  <a:cubicBezTo>
                    <a:pt x="65" y="59"/>
                    <a:pt x="65" y="59"/>
                    <a:pt x="65" y="59"/>
                  </a:cubicBezTo>
                  <a:cubicBezTo>
                    <a:pt x="66" y="55"/>
                    <a:pt x="66" y="50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67" y="50"/>
                    <a:pt x="67" y="55"/>
                    <a:pt x="65" y="59"/>
                  </a:cubicBezTo>
                  <a:close/>
                  <a:moveTo>
                    <a:pt x="60" y="53"/>
                  </a:moveTo>
                  <a:cubicBezTo>
                    <a:pt x="60" y="56"/>
                    <a:pt x="58" y="59"/>
                    <a:pt x="54" y="60"/>
                  </a:cubicBezTo>
                  <a:cubicBezTo>
                    <a:pt x="51" y="60"/>
                    <a:pt x="48" y="57"/>
                    <a:pt x="48" y="54"/>
                  </a:cubicBezTo>
                  <a:cubicBezTo>
                    <a:pt x="47" y="50"/>
                    <a:pt x="50" y="47"/>
                    <a:pt x="53" y="47"/>
                  </a:cubicBezTo>
                  <a:cubicBezTo>
                    <a:pt x="57" y="47"/>
                    <a:pt x="60" y="49"/>
                    <a:pt x="60" y="53"/>
                  </a:cubicBezTo>
                  <a:close/>
                  <a:moveTo>
                    <a:pt x="55" y="65"/>
                  </a:moveTo>
                  <a:cubicBezTo>
                    <a:pt x="55" y="66"/>
                    <a:pt x="55" y="66"/>
                    <a:pt x="55" y="66"/>
                  </a:cubicBezTo>
                  <a:cubicBezTo>
                    <a:pt x="51" y="66"/>
                    <a:pt x="47" y="64"/>
                    <a:pt x="44" y="61"/>
                  </a:cubicBezTo>
                  <a:cubicBezTo>
                    <a:pt x="44" y="61"/>
                    <a:pt x="44" y="61"/>
                    <a:pt x="44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7" y="64"/>
                    <a:pt x="51" y="65"/>
                    <a:pt x="55" y="65"/>
                  </a:cubicBezTo>
                  <a:close/>
                  <a:moveTo>
                    <a:pt x="53" y="42"/>
                  </a:moveTo>
                  <a:cubicBezTo>
                    <a:pt x="51" y="42"/>
                    <a:pt x="49" y="43"/>
                    <a:pt x="48" y="44"/>
                  </a:cubicBezTo>
                  <a:cubicBezTo>
                    <a:pt x="46" y="45"/>
                    <a:pt x="44" y="47"/>
                    <a:pt x="44" y="48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3" y="46"/>
                    <a:pt x="44" y="45"/>
                    <a:pt x="46" y="44"/>
                  </a:cubicBezTo>
                  <a:cubicBezTo>
                    <a:pt x="48" y="42"/>
                    <a:pt x="50" y="41"/>
                    <a:pt x="53" y="41"/>
                  </a:cubicBezTo>
                  <a:lnTo>
                    <a:pt x="53" y="42"/>
                  </a:lnTo>
                  <a:close/>
                  <a:moveTo>
                    <a:pt x="42" y="61"/>
                  </a:moveTo>
                  <a:cubicBezTo>
                    <a:pt x="43" y="62"/>
                    <a:pt x="43" y="62"/>
                    <a:pt x="43" y="62"/>
                  </a:cubicBezTo>
                  <a:cubicBezTo>
                    <a:pt x="46" y="66"/>
                    <a:pt x="51" y="67"/>
                    <a:pt x="55" y="67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1" y="68"/>
                    <a:pt x="46" y="66"/>
                    <a:pt x="43" y="63"/>
                  </a:cubicBezTo>
                  <a:cubicBezTo>
                    <a:pt x="43" y="62"/>
                    <a:pt x="42" y="62"/>
                    <a:pt x="42" y="61"/>
                  </a:cubicBezTo>
                  <a:close/>
                  <a:moveTo>
                    <a:pt x="66" y="59"/>
                  </a:moveTo>
                  <a:cubicBezTo>
                    <a:pt x="68" y="55"/>
                    <a:pt x="68" y="50"/>
                    <a:pt x="65" y="46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8" y="50"/>
                    <a:pt x="69" y="55"/>
                    <a:pt x="66" y="60"/>
                  </a:cubicBezTo>
                  <a:lnTo>
                    <a:pt x="66" y="59"/>
                  </a:lnTo>
                  <a:close/>
                  <a:moveTo>
                    <a:pt x="53" y="40"/>
                  </a:moveTo>
                  <a:cubicBezTo>
                    <a:pt x="50" y="40"/>
                    <a:pt x="47" y="41"/>
                    <a:pt x="45" y="43"/>
                  </a:cubicBezTo>
                  <a:cubicBezTo>
                    <a:pt x="43" y="44"/>
                    <a:pt x="42" y="46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2" y="46"/>
                    <a:pt x="43" y="44"/>
                    <a:pt x="45" y="43"/>
                  </a:cubicBezTo>
                  <a:cubicBezTo>
                    <a:pt x="47" y="41"/>
                    <a:pt x="50" y="40"/>
                    <a:pt x="53" y="39"/>
                  </a:cubicBezTo>
                  <a:lnTo>
                    <a:pt x="53" y="40"/>
                  </a:lnTo>
                  <a:close/>
                  <a:moveTo>
                    <a:pt x="41" y="62"/>
                  </a:moveTo>
                  <a:cubicBezTo>
                    <a:pt x="41" y="63"/>
                    <a:pt x="42" y="63"/>
                    <a:pt x="42" y="63"/>
                  </a:cubicBezTo>
                  <a:cubicBezTo>
                    <a:pt x="45" y="67"/>
                    <a:pt x="50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0" y="69"/>
                    <a:pt x="45" y="68"/>
                    <a:pt x="42" y="64"/>
                  </a:cubicBezTo>
                  <a:cubicBezTo>
                    <a:pt x="41" y="63"/>
                    <a:pt x="41" y="63"/>
                    <a:pt x="41" y="62"/>
                  </a:cubicBezTo>
                  <a:close/>
                  <a:moveTo>
                    <a:pt x="68" y="60"/>
                  </a:moveTo>
                  <a:cubicBezTo>
                    <a:pt x="70" y="55"/>
                    <a:pt x="70" y="49"/>
                    <a:pt x="67" y="45"/>
                  </a:cubicBezTo>
                  <a:cubicBezTo>
                    <a:pt x="67" y="45"/>
                    <a:pt x="67" y="45"/>
                    <a:pt x="67" y="45"/>
                  </a:cubicBezTo>
                  <a:cubicBezTo>
                    <a:pt x="70" y="49"/>
                    <a:pt x="70" y="55"/>
                    <a:pt x="68" y="60"/>
                  </a:cubicBezTo>
                  <a:close/>
                  <a:moveTo>
                    <a:pt x="53" y="38"/>
                  </a:moveTo>
                  <a:cubicBezTo>
                    <a:pt x="50" y="38"/>
                    <a:pt x="46" y="39"/>
                    <a:pt x="44" y="42"/>
                  </a:cubicBezTo>
                  <a:cubicBezTo>
                    <a:pt x="42" y="43"/>
                    <a:pt x="41" y="45"/>
                    <a:pt x="40" y="47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1" y="45"/>
                    <a:pt x="42" y="43"/>
                    <a:pt x="44" y="41"/>
                  </a:cubicBezTo>
                  <a:cubicBezTo>
                    <a:pt x="46" y="39"/>
                    <a:pt x="49" y="38"/>
                    <a:pt x="53" y="38"/>
                  </a:cubicBezTo>
                  <a:close/>
                  <a:moveTo>
                    <a:pt x="40" y="63"/>
                  </a:moveTo>
                  <a:cubicBezTo>
                    <a:pt x="40" y="64"/>
                    <a:pt x="40" y="64"/>
                    <a:pt x="41" y="65"/>
                  </a:cubicBezTo>
                  <a:cubicBezTo>
                    <a:pt x="44" y="69"/>
                    <a:pt x="50" y="71"/>
                    <a:pt x="55" y="71"/>
                  </a:cubicBezTo>
                  <a:cubicBezTo>
                    <a:pt x="55" y="71"/>
                    <a:pt x="55" y="71"/>
                    <a:pt x="55" y="71"/>
                  </a:cubicBezTo>
                  <a:cubicBezTo>
                    <a:pt x="50" y="71"/>
                    <a:pt x="44" y="69"/>
                    <a:pt x="41" y="65"/>
                  </a:cubicBezTo>
                  <a:cubicBezTo>
                    <a:pt x="40" y="64"/>
                    <a:pt x="40" y="64"/>
                    <a:pt x="39" y="63"/>
                  </a:cubicBezTo>
                  <a:lnTo>
                    <a:pt x="40" y="63"/>
                  </a:lnTo>
                  <a:close/>
                  <a:moveTo>
                    <a:pt x="69" y="61"/>
                  </a:moveTo>
                  <a:cubicBezTo>
                    <a:pt x="72" y="55"/>
                    <a:pt x="72" y="49"/>
                    <a:pt x="68" y="44"/>
                  </a:cubicBezTo>
                  <a:cubicBezTo>
                    <a:pt x="68" y="44"/>
                    <a:pt x="68" y="44"/>
                    <a:pt x="68" y="44"/>
                  </a:cubicBezTo>
                  <a:cubicBezTo>
                    <a:pt x="72" y="49"/>
                    <a:pt x="72" y="56"/>
                    <a:pt x="70" y="61"/>
                  </a:cubicBezTo>
                  <a:lnTo>
                    <a:pt x="69" y="61"/>
                  </a:lnTo>
                  <a:close/>
                  <a:moveTo>
                    <a:pt x="53" y="36"/>
                  </a:moveTo>
                  <a:cubicBezTo>
                    <a:pt x="49" y="36"/>
                    <a:pt x="46" y="38"/>
                    <a:pt x="43" y="40"/>
                  </a:cubicBezTo>
                  <a:cubicBezTo>
                    <a:pt x="41" y="42"/>
                    <a:pt x="39" y="44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9" y="44"/>
                    <a:pt x="41" y="42"/>
                    <a:pt x="42" y="40"/>
                  </a:cubicBezTo>
                  <a:cubicBezTo>
                    <a:pt x="45" y="38"/>
                    <a:pt x="49" y="36"/>
                    <a:pt x="53" y="36"/>
                  </a:cubicBezTo>
                  <a:close/>
                  <a:moveTo>
                    <a:pt x="38" y="64"/>
                  </a:moveTo>
                  <a:cubicBezTo>
                    <a:pt x="39" y="65"/>
                    <a:pt x="39" y="65"/>
                    <a:pt x="39" y="66"/>
                  </a:cubicBezTo>
                  <a:cubicBezTo>
                    <a:pt x="44" y="70"/>
                    <a:pt x="49" y="73"/>
                    <a:pt x="55" y="72"/>
                  </a:cubicBezTo>
                  <a:cubicBezTo>
                    <a:pt x="55" y="73"/>
                    <a:pt x="55" y="73"/>
                    <a:pt x="55" y="73"/>
                  </a:cubicBezTo>
                  <a:cubicBezTo>
                    <a:pt x="49" y="73"/>
                    <a:pt x="43" y="71"/>
                    <a:pt x="39" y="66"/>
                  </a:cubicBezTo>
                  <a:cubicBezTo>
                    <a:pt x="39" y="65"/>
                    <a:pt x="38" y="65"/>
                    <a:pt x="38" y="64"/>
                  </a:cubicBezTo>
                  <a:close/>
                  <a:moveTo>
                    <a:pt x="71" y="62"/>
                  </a:moveTo>
                  <a:cubicBezTo>
                    <a:pt x="74" y="56"/>
                    <a:pt x="73" y="48"/>
                    <a:pt x="70" y="43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74" y="48"/>
                    <a:pt x="74" y="56"/>
                    <a:pt x="71" y="62"/>
                  </a:cubicBezTo>
                  <a:close/>
                  <a:moveTo>
                    <a:pt x="52" y="34"/>
                  </a:moveTo>
                  <a:cubicBezTo>
                    <a:pt x="49" y="35"/>
                    <a:pt x="45" y="36"/>
                    <a:pt x="41" y="39"/>
                  </a:cubicBezTo>
                  <a:cubicBezTo>
                    <a:pt x="39" y="41"/>
                    <a:pt x="38" y="43"/>
                    <a:pt x="37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8" y="43"/>
                    <a:pt x="39" y="41"/>
                    <a:pt x="41" y="39"/>
                  </a:cubicBezTo>
                  <a:cubicBezTo>
                    <a:pt x="45" y="36"/>
                    <a:pt x="48" y="34"/>
                    <a:pt x="52" y="34"/>
                  </a:cubicBezTo>
                  <a:close/>
                  <a:moveTo>
                    <a:pt x="37" y="65"/>
                  </a:moveTo>
                  <a:cubicBezTo>
                    <a:pt x="37" y="66"/>
                    <a:pt x="38" y="66"/>
                    <a:pt x="38" y="67"/>
                  </a:cubicBezTo>
                  <a:cubicBezTo>
                    <a:pt x="43" y="72"/>
                    <a:pt x="49" y="74"/>
                    <a:pt x="55" y="74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49" y="75"/>
                    <a:pt x="42" y="72"/>
                    <a:pt x="38" y="67"/>
                  </a:cubicBezTo>
                  <a:cubicBezTo>
                    <a:pt x="37" y="66"/>
                    <a:pt x="37" y="66"/>
                    <a:pt x="36" y="65"/>
                  </a:cubicBezTo>
                  <a:lnTo>
                    <a:pt x="37" y="65"/>
                  </a:lnTo>
                  <a:close/>
                  <a:moveTo>
                    <a:pt x="72" y="62"/>
                  </a:moveTo>
                  <a:cubicBezTo>
                    <a:pt x="76" y="56"/>
                    <a:pt x="75" y="48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5" y="48"/>
                    <a:pt x="76" y="56"/>
                    <a:pt x="73" y="63"/>
                  </a:cubicBezTo>
                  <a:lnTo>
                    <a:pt x="72" y="62"/>
                  </a:lnTo>
                  <a:close/>
                  <a:moveTo>
                    <a:pt x="52" y="33"/>
                  </a:moveTo>
                  <a:cubicBezTo>
                    <a:pt x="48" y="33"/>
                    <a:pt x="44" y="35"/>
                    <a:pt x="40" y="38"/>
                  </a:cubicBezTo>
                  <a:cubicBezTo>
                    <a:pt x="38" y="40"/>
                    <a:pt x="36" y="42"/>
                    <a:pt x="35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6" y="42"/>
                    <a:pt x="38" y="39"/>
                    <a:pt x="40" y="37"/>
                  </a:cubicBezTo>
                  <a:cubicBezTo>
                    <a:pt x="44" y="34"/>
                    <a:pt x="48" y="33"/>
                    <a:pt x="52" y="32"/>
                  </a:cubicBezTo>
                  <a:lnTo>
                    <a:pt x="52" y="33"/>
                  </a:lnTo>
                  <a:close/>
                  <a:moveTo>
                    <a:pt x="35" y="66"/>
                  </a:moveTo>
                  <a:cubicBezTo>
                    <a:pt x="36" y="67"/>
                    <a:pt x="36" y="67"/>
                    <a:pt x="37" y="68"/>
                  </a:cubicBezTo>
                  <a:cubicBezTo>
                    <a:pt x="42" y="74"/>
                    <a:pt x="49" y="76"/>
                    <a:pt x="55" y="76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49" y="76"/>
                    <a:pt x="41" y="74"/>
                    <a:pt x="37" y="68"/>
                  </a:cubicBezTo>
                  <a:cubicBezTo>
                    <a:pt x="36" y="67"/>
                    <a:pt x="36" y="67"/>
                    <a:pt x="35" y="66"/>
                  </a:cubicBezTo>
                  <a:close/>
                  <a:moveTo>
                    <a:pt x="74" y="63"/>
                  </a:moveTo>
                  <a:cubicBezTo>
                    <a:pt x="77" y="56"/>
                    <a:pt x="77" y="48"/>
                    <a:pt x="72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7" y="48"/>
                    <a:pt x="78" y="56"/>
                    <a:pt x="74" y="63"/>
                  </a:cubicBezTo>
                  <a:close/>
                  <a:moveTo>
                    <a:pt x="52" y="31"/>
                  </a:moveTo>
                  <a:cubicBezTo>
                    <a:pt x="48" y="31"/>
                    <a:pt x="43" y="33"/>
                    <a:pt x="39" y="36"/>
                  </a:cubicBezTo>
                  <a:cubicBezTo>
                    <a:pt x="37" y="38"/>
                    <a:pt x="35" y="41"/>
                    <a:pt x="34" y="44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5" y="41"/>
                    <a:pt x="37" y="38"/>
                    <a:pt x="39" y="36"/>
                  </a:cubicBezTo>
                  <a:cubicBezTo>
                    <a:pt x="43" y="33"/>
                    <a:pt x="48" y="31"/>
                    <a:pt x="52" y="31"/>
                  </a:cubicBezTo>
                  <a:close/>
                  <a:moveTo>
                    <a:pt x="34" y="67"/>
                  </a:moveTo>
                  <a:cubicBezTo>
                    <a:pt x="34" y="68"/>
                    <a:pt x="35" y="68"/>
                    <a:pt x="36" y="69"/>
                  </a:cubicBezTo>
                  <a:cubicBezTo>
                    <a:pt x="41" y="75"/>
                    <a:pt x="48" y="78"/>
                    <a:pt x="55" y="77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48" y="78"/>
                    <a:pt x="41" y="75"/>
                    <a:pt x="35" y="69"/>
                  </a:cubicBezTo>
                  <a:cubicBezTo>
                    <a:pt x="35" y="69"/>
                    <a:pt x="34" y="68"/>
                    <a:pt x="34" y="67"/>
                  </a:cubicBezTo>
                  <a:close/>
                  <a:moveTo>
                    <a:pt x="75" y="64"/>
                  </a:moveTo>
                  <a:cubicBezTo>
                    <a:pt x="79" y="56"/>
                    <a:pt x="79" y="47"/>
                    <a:pt x="74" y="40"/>
                  </a:cubicBezTo>
                  <a:cubicBezTo>
                    <a:pt x="74" y="40"/>
                    <a:pt x="74" y="40"/>
                    <a:pt x="74" y="40"/>
                  </a:cubicBezTo>
                  <a:cubicBezTo>
                    <a:pt x="79" y="47"/>
                    <a:pt x="79" y="56"/>
                    <a:pt x="76" y="64"/>
                  </a:cubicBezTo>
                  <a:lnTo>
                    <a:pt x="75" y="64"/>
                  </a:lnTo>
                  <a:close/>
                  <a:moveTo>
                    <a:pt x="52" y="29"/>
                  </a:moveTo>
                  <a:cubicBezTo>
                    <a:pt x="47" y="30"/>
                    <a:pt x="42" y="32"/>
                    <a:pt x="38" y="35"/>
                  </a:cubicBezTo>
                  <a:cubicBezTo>
                    <a:pt x="36" y="37"/>
                    <a:pt x="34" y="40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3" y="40"/>
                    <a:pt x="35" y="37"/>
                    <a:pt x="38" y="35"/>
                  </a:cubicBezTo>
                  <a:cubicBezTo>
                    <a:pt x="42" y="31"/>
                    <a:pt x="47" y="29"/>
                    <a:pt x="52" y="29"/>
                  </a:cubicBezTo>
                  <a:close/>
                  <a:moveTo>
                    <a:pt x="32" y="68"/>
                  </a:moveTo>
                  <a:cubicBezTo>
                    <a:pt x="33" y="69"/>
                    <a:pt x="34" y="69"/>
                    <a:pt x="34" y="70"/>
                  </a:cubicBezTo>
                  <a:cubicBezTo>
                    <a:pt x="40" y="77"/>
                    <a:pt x="48" y="80"/>
                    <a:pt x="56" y="79"/>
                  </a:cubicBezTo>
                  <a:cubicBezTo>
                    <a:pt x="56" y="79"/>
                    <a:pt x="56" y="79"/>
                    <a:pt x="56" y="79"/>
                  </a:cubicBezTo>
                  <a:cubicBezTo>
                    <a:pt x="48" y="80"/>
                    <a:pt x="40" y="77"/>
                    <a:pt x="34" y="70"/>
                  </a:cubicBezTo>
                  <a:cubicBezTo>
                    <a:pt x="33" y="70"/>
                    <a:pt x="33" y="69"/>
                    <a:pt x="32" y="68"/>
                  </a:cubicBezTo>
                  <a:close/>
                  <a:moveTo>
                    <a:pt x="77" y="65"/>
                  </a:moveTo>
                  <a:cubicBezTo>
                    <a:pt x="81" y="57"/>
                    <a:pt x="80" y="47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81" y="47"/>
                    <a:pt x="81" y="57"/>
                    <a:pt x="77" y="65"/>
                  </a:cubicBezTo>
                  <a:close/>
                  <a:moveTo>
                    <a:pt x="52" y="28"/>
                  </a:moveTo>
                  <a:cubicBezTo>
                    <a:pt x="47" y="28"/>
                    <a:pt x="41" y="30"/>
                    <a:pt x="37" y="34"/>
                  </a:cubicBezTo>
                  <a:cubicBezTo>
                    <a:pt x="34" y="36"/>
                    <a:pt x="32" y="39"/>
                    <a:pt x="31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2" y="39"/>
                    <a:pt x="34" y="36"/>
                    <a:pt x="37" y="34"/>
                  </a:cubicBezTo>
                  <a:cubicBezTo>
                    <a:pt x="41" y="30"/>
                    <a:pt x="47" y="28"/>
                    <a:pt x="52" y="27"/>
                  </a:cubicBezTo>
                  <a:lnTo>
                    <a:pt x="52" y="28"/>
                  </a:lnTo>
                  <a:close/>
                  <a:moveTo>
                    <a:pt x="31" y="69"/>
                  </a:moveTo>
                  <a:cubicBezTo>
                    <a:pt x="32" y="70"/>
                    <a:pt x="32" y="71"/>
                    <a:pt x="33" y="71"/>
                  </a:cubicBezTo>
                  <a:cubicBezTo>
                    <a:pt x="39" y="78"/>
                    <a:pt x="47" y="81"/>
                    <a:pt x="56" y="81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46" y="83"/>
                    <a:pt x="36" y="76"/>
                    <a:pt x="31" y="69"/>
                  </a:cubicBezTo>
                  <a:close/>
                  <a:moveTo>
                    <a:pt x="90" y="29"/>
                  </a:moveTo>
                  <a:cubicBezTo>
                    <a:pt x="98" y="42"/>
                    <a:pt x="99" y="59"/>
                    <a:pt x="93" y="72"/>
                  </a:cubicBezTo>
                  <a:cubicBezTo>
                    <a:pt x="79" y="65"/>
                    <a:pt x="79" y="65"/>
                    <a:pt x="79" y="65"/>
                  </a:cubicBezTo>
                  <a:cubicBezTo>
                    <a:pt x="83" y="57"/>
                    <a:pt x="82" y="46"/>
                    <a:pt x="77" y="38"/>
                  </a:cubicBezTo>
                  <a:lnTo>
                    <a:pt x="90" y="29"/>
                  </a:lnTo>
                  <a:close/>
                  <a:moveTo>
                    <a:pt x="30" y="18"/>
                  </a:moveTo>
                  <a:cubicBezTo>
                    <a:pt x="36" y="13"/>
                    <a:pt x="43" y="11"/>
                    <a:pt x="51" y="10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46" y="26"/>
                    <a:pt x="41" y="28"/>
                    <a:pt x="36" y="32"/>
                  </a:cubicBezTo>
                  <a:cubicBezTo>
                    <a:pt x="33" y="35"/>
                    <a:pt x="31" y="38"/>
                    <a:pt x="29" y="41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8" y="28"/>
                    <a:pt x="23" y="22"/>
                    <a:pt x="30" y="18"/>
                  </a:cubicBezTo>
                  <a:close/>
                  <a:moveTo>
                    <a:pt x="18" y="77"/>
                  </a:moveTo>
                  <a:cubicBezTo>
                    <a:pt x="29" y="70"/>
                    <a:pt x="29" y="70"/>
                    <a:pt x="29" y="70"/>
                  </a:cubicBezTo>
                  <a:cubicBezTo>
                    <a:pt x="35" y="78"/>
                    <a:pt x="46" y="84"/>
                    <a:pt x="56" y="8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42" y="97"/>
                    <a:pt x="27" y="91"/>
                    <a:pt x="18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4"/>
            <p:cNvSpPr>
              <a:spLocks noEditPoints="1"/>
            </p:cNvSpPr>
            <p:nvPr/>
          </p:nvSpPr>
          <p:spPr bwMode="auto">
            <a:xfrm>
              <a:off x="4467226" y="4498976"/>
              <a:ext cx="461963" cy="247650"/>
            </a:xfrm>
            <a:custGeom>
              <a:avLst/>
              <a:gdLst>
                <a:gd name="T0" fmla="*/ 21 w 123"/>
                <a:gd name="T1" fmla="*/ 42 h 66"/>
                <a:gd name="T2" fmla="*/ 39 w 123"/>
                <a:gd name="T3" fmla="*/ 31 h 66"/>
                <a:gd name="T4" fmla="*/ 81 w 123"/>
                <a:gd name="T5" fmla="*/ 63 h 66"/>
                <a:gd name="T6" fmla="*/ 63 w 123"/>
                <a:gd name="T7" fmla="*/ 45 h 66"/>
                <a:gd name="T8" fmla="*/ 54 w 123"/>
                <a:gd name="T9" fmla="*/ 46 h 66"/>
                <a:gd name="T10" fmla="*/ 52 w 123"/>
                <a:gd name="T11" fmla="*/ 40 h 66"/>
                <a:gd name="T12" fmla="*/ 32 w 123"/>
                <a:gd name="T13" fmla="*/ 44 h 66"/>
                <a:gd name="T14" fmla="*/ 28 w 123"/>
                <a:gd name="T15" fmla="*/ 48 h 66"/>
                <a:gd name="T16" fmla="*/ 19 w 123"/>
                <a:gd name="T17" fmla="*/ 48 h 66"/>
                <a:gd name="T18" fmla="*/ 2 w 123"/>
                <a:gd name="T19" fmla="*/ 58 h 66"/>
                <a:gd name="T20" fmla="*/ 54 w 123"/>
                <a:gd name="T21" fmla="*/ 65 h 66"/>
                <a:gd name="T22" fmla="*/ 78 w 123"/>
                <a:gd name="T23" fmla="*/ 64 h 66"/>
                <a:gd name="T24" fmla="*/ 14 w 123"/>
                <a:gd name="T25" fmla="*/ 60 h 66"/>
                <a:gd name="T26" fmla="*/ 27 w 123"/>
                <a:gd name="T27" fmla="*/ 54 h 66"/>
                <a:gd name="T28" fmla="*/ 31 w 123"/>
                <a:gd name="T29" fmla="*/ 50 h 66"/>
                <a:gd name="T30" fmla="*/ 38 w 123"/>
                <a:gd name="T31" fmla="*/ 48 h 66"/>
                <a:gd name="T32" fmla="*/ 47 w 123"/>
                <a:gd name="T33" fmla="*/ 51 h 66"/>
                <a:gd name="T34" fmla="*/ 56 w 123"/>
                <a:gd name="T35" fmla="*/ 52 h 66"/>
                <a:gd name="T36" fmla="*/ 63 w 123"/>
                <a:gd name="T37" fmla="*/ 54 h 66"/>
                <a:gd name="T38" fmla="*/ 70 w 123"/>
                <a:gd name="T39" fmla="*/ 55 h 66"/>
                <a:gd name="T40" fmla="*/ 39 w 123"/>
                <a:gd name="T41" fmla="*/ 24 h 66"/>
                <a:gd name="T42" fmla="*/ 31 w 123"/>
                <a:gd name="T43" fmla="*/ 3 h 66"/>
                <a:gd name="T44" fmla="*/ 56 w 123"/>
                <a:gd name="T45" fmla="*/ 42 h 66"/>
                <a:gd name="T46" fmla="*/ 111 w 123"/>
                <a:gd name="T47" fmla="*/ 32 h 66"/>
                <a:gd name="T48" fmla="*/ 106 w 123"/>
                <a:gd name="T49" fmla="*/ 30 h 66"/>
                <a:gd name="T50" fmla="*/ 99 w 123"/>
                <a:gd name="T51" fmla="*/ 25 h 66"/>
                <a:gd name="T52" fmla="*/ 94 w 123"/>
                <a:gd name="T53" fmla="*/ 25 h 66"/>
                <a:gd name="T54" fmla="*/ 90 w 123"/>
                <a:gd name="T55" fmla="*/ 22 h 66"/>
                <a:gd name="T56" fmla="*/ 89 w 123"/>
                <a:gd name="T57" fmla="*/ 21 h 66"/>
                <a:gd name="T58" fmla="*/ 51 w 123"/>
                <a:gd name="T59" fmla="*/ 27 h 66"/>
                <a:gd name="T60" fmla="*/ 45 w 123"/>
                <a:gd name="T61" fmla="*/ 35 h 66"/>
                <a:gd name="T62" fmla="*/ 46 w 123"/>
                <a:gd name="T63" fmla="*/ 42 h 66"/>
                <a:gd name="T64" fmla="*/ 47 w 123"/>
                <a:gd name="T65" fmla="*/ 40 h 66"/>
                <a:gd name="T66" fmla="*/ 57 w 123"/>
                <a:gd name="T67" fmla="*/ 42 h 66"/>
                <a:gd name="T68" fmla="*/ 66 w 123"/>
                <a:gd name="T69" fmla="*/ 45 h 66"/>
                <a:gd name="T70" fmla="*/ 106 w 123"/>
                <a:gd name="T71" fmla="*/ 43 h 66"/>
                <a:gd name="T72" fmla="*/ 48 w 123"/>
                <a:gd name="T73" fmla="*/ 32 h 66"/>
                <a:gd name="T74" fmla="*/ 50 w 123"/>
                <a:gd name="T75" fmla="*/ 29 h 66"/>
                <a:gd name="T76" fmla="*/ 74 w 123"/>
                <a:gd name="T77" fmla="*/ 21 h 66"/>
                <a:gd name="T78" fmla="*/ 74 w 123"/>
                <a:gd name="T79" fmla="*/ 21 h 66"/>
                <a:gd name="T80" fmla="*/ 56 w 123"/>
                <a:gd name="T81" fmla="*/ 26 h 66"/>
                <a:gd name="T82" fmla="*/ 54 w 123"/>
                <a:gd name="T83" fmla="*/ 26 h 66"/>
                <a:gd name="T84" fmla="*/ 59 w 123"/>
                <a:gd name="T85" fmla="*/ 26 h 66"/>
                <a:gd name="T86" fmla="*/ 89 w 123"/>
                <a:gd name="T87" fmla="*/ 29 h 66"/>
                <a:gd name="T88" fmla="*/ 80 w 123"/>
                <a:gd name="T89" fmla="*/ 37 h 66"/>
                <a:gd name="T90" fmla="*/ 68 w 123"/>
                <a:gd name="T91" fmla="*/ 32 h 66"/>
                <a:gd name="T92" fmla="*/ 65 w 123"/>
                <a:gd name="T93" fmla="*/ 32 h 66"/>
                <a:gd name="T94" fmla="*/ 57 w 123"/>
                <a:gd name="T95" fmla="*/ 35 h 66"/>
                <a:gd name="T96" fmla="*/ 70 w 123"/>
                <a:gd name="T97" fmla="*/ 31 h 66"/>
                <a:gd name="T98" fmla="*/ 89 w 123"/>
                <a:gd name="T99" fmla="*/ 28 h 66"/>
                <a:gd name="T100" fmla="*/ 104 w 123"/>
                <a:gd name="T101" fmla="*/ 34 h 66"/>
                <a:gd name="T102" fmla="*/ 104 w 123"/>
                <a:gd name="T103" fmla="*/ 34 h 66"/>
                <a:gd name="T104" fmla="*/ 48 w 123"/>
                <a:gd name="T105" fmla="*/ 22 h 66"/>
                <a:gd name="T106" fmla="*/ 51 w 123"/>
                <a:gd name="T107" fmla="*/ 24 h 66"/>
                <a:gd name="T108" fmla="*/ 41 w 123"/>
                <a:gd name="T109" fmla="*/ 37 h 66"/>
                <a:gd name="T110" fmla="*/ 10 w 123"/>
                <a:gd name="T111" fmla="*/ 62 h 66"/>
                <a:gd name="T112" fmla="*/ 27 w 123"/>
                <a:gd name="T113" fmla="*/ 40 h 66"/>
                <a:gd name="T114" fmla="*/ 28 w 123"/>
                <a:gd name="T115" fmla="*/ 40 h 66"/>
                <a:gd name="T116" fmla="*/ 90 w 123"/>
                <a:gd name="T117" fmla="*/ 22 h 66"/>
                <a:gd name="T118" fmla="*/ 90 w 123"/>
                <a:gd name="T119" fmla="*/ 22 h 66"/>
                <a:gd name="T120" fmla="*/ 108 w 123"/>
                <a:gd name="T121" fmla="*/ 3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3" h="66">
                  <a:moveTo>
                    <a:pt x="39" y="31"/>
                  </a:moveTo>
                  <a:cubicBezTo>
                    <a:pt x="39" y="31"/>
                    <a:pt x="39" y="27"/>
                    <a:pt x="21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2" y="41"/>
                    <a:pt x="23" y="41"/>
                    <a:pt x="24" y="40"/>
                  </a:cubicBezTo>
                  <a:cubicBezTo>
                    <a:pt x="24" y="40"/>
                    <a:pt x="25" y="40"/>
                    <a:pt x="26" y="40"/>
                  </a:cubicBezTo>
                  <a:cubicBezTo>
                    <a:pt x="43" y="33"/>
                    <a:pt x="39" y="31"/>
                    <a:pt x="39" y="31"/>
                  </a:cubicBezTo>
                  <a:close/>
                  <a:moveTo>
                    <a:pt x="38" y="28"/>
                  </a:moveTo>
                  <a:cubicBezTo>
                    <a:pt x="38" y="28"/>
                    <a:pt x="41" y="24"/>
                    <a:pt x="17" y="28"/>
                  </a:cubicBezTo>
                  <a:cubicBezTo>
                    <a:pt x="41" y="32"/>
                    <a:pt x="38" y="28"/>
                    <a:pt x="38" y="28"/>
                  </a:cubicBezTo>
                  <a:close/>
                  <a:moveTo>
                    <a:pt x="81" y="63"/>
                  </a:moveTo>
                  <a:cubicBezTo>
                    <a:pt x="87" y="59"/>
                    <a:pt x="76" y="58"/>
                    <a:pt x="76" y="58"/>
                  </a:cubicBezTo>
                  <a:cubicBezTo>
                    <a:pt x="77" y="56"/>
                    <a:pt x="76" y="52"/>
                    <a:pt x="74" y="50"/>
                  </a:cubicBezTo>
                  <a:cubicBezTo>
                    <a:pt x="72" y="49"/>
                    <a:pt x="69" y="49"/>
                    <a:pt x="68" y="50"/>
                  </a:cubicBezTo>
                  <a:cubicBezTo>
                    <a:pt x="68" y="48"/>
                    <a:pt x="65" y="45"/>
                    <a:pt x="63" y="45"/>
                  </a:cubicBezTo>
                  <a:cubicBezTo>
                    <a:pt x="61" y="44"/>
                    <a:pt x="59" y="44"/>
                    <a:pt x="58" y="45"/>
                  </a:cubicBezTo>
                  <a:cubicBezTo>
                    <a:pt x="60" y="46"/>
                    <a:pt x="61" y="48"/>
                    <a:pt x="62" y="50"/>
                  </a:cubicBezTo>
                  <a:cubicBezTo>
                    <a:pt x="61" y="48"/>
                    <a:pt x="59" y="47"/>
                    <a:pt x="57" y="46"/>
                  </a:cubicBezTo>
                  <a:cubicBezTo>
                    <a:pt x="56" y="46"/>
                    <a:pt x="55" y="46"/>
                    <a:pt x="54" y="46"/>
                  </a:cubicBezTo>
                  <a:cubicBezTo>
                    <a:pt x="53" y="46"/>
                    <a:pt x="52" y="46"/>
                    <a:pt x="52" y="47"/>
                  </a:cubicBezTo>
                  <a:cubicBezTo>
                    <a:pt x="52" y="46"/>
                    <a:pt x="53" y="46"/>
                    <a:pt x="54" y="45"/>
                  </a:cubicBezTo>
                  <a:cubicBezTo>
                    <a:pt x="55" y="45"/>
                    <a:pt x="56" y="45"/>
                    <a:pt x="57" y="45"/>
                  </a:cubicBezTo>
                  <a:cubicBezTo>
                    <a:pt x="56" y="43"/>
                    <a:pt x="54" y="40"/>
                    <a:pt x="52" y="40"/>
                  </a:cubicBezTo>
                  <a:cubicBezTo>
                    <a:pt x="50" y="40"/>
                    <a:pt x="47" y="41"/>
                    <a:pt x="46" y="43"/>
                  </a:cubicBezTo>
                  <a:cubicBezTo>
                    <a:pt x="45" y="42"/>
                    <a:pt x="44" y="40"/>
                    <a:pt x="42" y="39"/>
                  </a:cubicBezTo>
                  <a:cubicBezTo>
                    <a:pt x="40" y="38"/>
                    <a:pt x="38" y="38"/>
                    <a:pt x="36" y="39"/>
                  </a:cubicBezTo>
                  <a:cubicBezTo>
                    <a:pt x="35" y="40"/>
                    <a:pt x="32" y="42"/>
                    <a:pt x="32" y="44"/>
                  </a:cubicBezTo>
                  <a:cubicBezTo>
                    <a:pt x="30" y="42"/>
                    <a:pt x="27" y="40"/>
                    <a:pt x="24" y="41"/>
                  </a:cubicBezTo>
                  <a:cubicBezTo>
                    <a:pt x="22" y="42"/>
                    <a:pt x="20" y="44"/>
                    <a:pt x="20" y="46"/>
                  </a:cubicBezTo>
                  <a:cubicBezTo>
                    <a:pt x="21" y="46"/>
                    <a:pt x="21" y="46"/>
                    <a:pt x="22" y="46"/>
                  </a:cubicBezTo>
                  <a:cubicBezTo>
                    <a:pt x="24" y="46"/>
                    <a:pt x="26" y="47"/>
                    <a:pt x="28" y="48"/>
                  </a:cubicBezTo>
                  <a:cubicBezTo>
                    <a:pt x="26" y="47"/>
                    <a:pt x="24" y="47"/>
                    <a:pt x="22" y="47"/>
                  </a:cubicBezTo>
                  <a:cubicBezTo>
                    <a:pt x="21" y="47"/>
                    <a:pt x="20" y="47"/>
                    <a:pt x="20" y="48"/>
                  </a:cubicBezTo>
                  <a:cubicBezTo>
                    <a:pt x="19" y="49"/>
                    <a:pt x="19" y="50"/>
                    <a:pt x="19" y="51"/>
                  </a:cubicBezTo>
                  <a:cubicBezTo>
                    <a:pt x="19" y="50"/>
                    <a:pt x="19" y="49"/>
                    <a:pt x="19" y="48"/>
                  </a:cubicBezTo>
                  <a:cubicBezTo>
                    <a:pt x="19" y="47"/>
                    <a:pt x="19" y="47"/>
                    <a:pt x="20" y="47"/>
                  </a:cubicBezTo>
                  <a:cubicBezTo>
                    <a:pt x="18" y="45"/>
                    <a:pt x="14" y="45"/>
                    <a:pt x="13" y="47"/>
                  </a:cubicBezTo>
                  <a:cubicBezTo>
                    <a:pt x="11" y="48"/>
                    <a:pt x="8" y="52"/>
                    <a:pt x="10" y="53"/>
                  </a:cubicBezTo>
                  <a:cubicBezTo>
                    <a:pt x="7" y="52"/>
                    <a:pt x="0" y="55"/>
                    <a:pt x="2" y="58"/>
                  </a:cubicBezTo>
                  <a:cubicBezTo>
                    <a:pt x="4" y="60"/>
                    <a:pt x="7" y="61"/>
                    <a:pt x="10" y="62"/>
                  </a:cubicBezTo>
                  <a:cubicBezTo>
                    <a:pt x="19" y="65"/>
                    <a:pt x="29" y="65"/>
                    <a:pt x="38" y="64"/>
                  </a:cubicBezTo>
                  <a:cubicBezTo>
                    <a:pt x="41" y="64"/>
                    <a:pt x="44" y="63"/>
                    <a:pt x="46" y="63"/>
                  </a:cubicBezTo>
                  <a:cubicBezTo>
                    <a:pt x="48" y="65"/>
                    <a:pt x="51" y="65"/>
                    <a:pt x="54" y="65"/>
                  </a:cubicBezTo>
                  <a:cubicBezTo>
                    <a:pt x="61" y="65"/>
                    <a:pt x="69" y="66"/>
                    <a:pt x="76" y="64"/>
                  </a:cubicBezTo>
                  <a:cubicBezTo>
                    <a:pt x="76" y="64"/>
                    <a:pt x="77" y="64"/>
                    <a:pt x="78" y="64"/>
                  </a:cubicBezTo>
                  <a:cubicBezTo>
                    <a:pt x="78" y="64"/>
                    <a:pt x="78" y="64"/>
                    <a:pt x="79" y="64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81" y="63"/>
                    <a:pt x="79" y="64"/>
                    <a:pt x="81" y="63"/>
                  </a:cubicBezTo>
                  <a:close/>
                  <a:moveTo>
                    <a:pt x="19" y="54"/>
                  </a:moveTo>
                  <a:cubicBezTo>
                    <a:pt x="18" y="55"/>
                    <a:pt x="17" y="55"/>
                    <a:pt x="16" y="56"/>
                  </a:cubicBezTo>
                  <a:cubicBezTo>
                    <a:pt x="15" y="57"/>
                    <a:pt x="14" y="58"/>
                    <a:pt x="14" y="60"/>
                  </a:cubicBezTo>
                  <a:cubicBezTo>
                    <a:pt x="14" y="58"/>
                    <a:pt x="14" y="57"/>
                    <a:pt x="15" y="56"/>
                  </a:cubicBezTo>
                  <a:cubicBezTo>
                    <a:pt x="16" y="54"/>
                    <a:pt x="18" y="54"/>
                    <a:pt x="19" y="53"/>
                  </a:cubicBezTo>
                  <a:cubicBezTo>
                    <a:pt x="20" y="53"/>
                    <a:pt x="22" y="53"/>
                    <a:pt x="23" y="53"/>
                  </a:cubicBezTo>
                  <a:cubicBezTo>
                    <a:pt x="25" y="54"/>
                    <a:pt x="26" y="54"/>
                    <a:pt x="27" y="54"/>
                  </a:cubicBezTo>
                  <a:cubicBezTo>
                    <a:pt x="25" y="54"/>
                    <a:pt x="22" y="53"/>
                    <a:pt x="19" y="54"/>
                  </a:cubicBezTo>
                  <a:close/>
                  <a:moveTo>
                    <a:pt x="38" y="48"/>
                  </a:moveTo>
                  <a:cubicBezTo>
                    <a:pt x="37" y="47"/>
                    <a:pt x="35" y="47"/>
                    <a:pt x="34" y="47"/>
                  </a:cubicBezTo>
                  <a:cubicBezTo>
                    <a:pt x="33" y="48"/>
                    <a:pt x="32" y="49"/>
                    <a:pt x="31" y="50"/>
                  </a:cubicBezTo>
                  <a:cubicBezTo>
                    <a:pt x="32" y="49"/>
                    <a:pt x="33" y="47"/>
                    <a:pt x="34" y="47"/>
                  </a:cubicBezTo>
                  <a:cubicBezTo>
                    <a:pt x="35" y="46"/>
                    <a:pt x="37" y="46"/>
                    <a:pt x="38" y="47"/>
                  </a:cubicBezTo>
                  <a:cubicBezTo>
                    <a:pt x="41" y="47"/>
                    <a:pt x="43" y="49"/>
                    <a:pt x="44" y="52"/>
                  </a:cubicBezTo>
                  <a:cubicBezTo>
                    <a:pt x="43" y="49"/>
                    <a:pt x="40" y="48"/>
                    <a:pt x="38" y="48"/>
                  </a:cubicBezTo>
                  <a:close/>
                  <a:moveTo>
                    <a:pt x="56" y="52"/>
                  </a:moveTo>
                  <a:cubicBezTo>
                    <a:pt x="55" y="51"/>
                    <a:pt x="53" y="51"/>
                    <a:pt x="52" y="51"/>
                  </a:cubicBezTo>
                  <a:cubicBezTo>
                    <a:pt x="49" y="51"/>
                    <a:pt x="45" y="51"/>
                    <a:pt x="43" y="54"/>
                  </a:cubicBezTo>
                  <a:cubicBezTo>
                    <a:pt x="44" y="53"/>
                    <a:pt x="45" y="52"/>
                    <a:pt x="47" y="51"/>
                  </a:cubicBezTo>
                  <a:cubicBezTo>
                    <a:pt x="48" y="50"/>
                    <a:pt x="50" y="50"/>
                    <a:pt x="52" y="50"/>
                  </a:cubicBezTo>
                  <a:cubicBezTo>
                    <a:pt x="53" y="50"/>
                    <a:pt x="55" y="51"/>
                    <a:pt x="56" y="52"/>
                  </a:cubicBezTo>
                  <a:cubicBezTo>
                    <a:pt x="58" y="53"/>
                    <a:pt x="59" y="54"/>
                    <a:pt x="59" y="56"/>
                  </a:cubicBezTo>
                  <a:cubicBezTo>
                    <a:pt x="58" y="54"/>
                    <a:pt x="57" y="53"/>
                    <a:pt x="56" y="52"/>
                  </a:cubicBezTo>
                  <a:close/>
                  <a:moveTo>
                    <a:pt x="70" y="55"/>
                  </a:moveTo>
                  <a:cubicBezTo>
                    <a:pt x="69" y="54"/>
                    <a:pt x="68" y="54"/>
                    <a:pt x="67" y="54"/>
                  </a:cubicBezTo>
                  <a:cubicBezTo>
                    <a:pt x="65" y="54"/>
                    <a:pt x="62" y="55"/>
                    <a:pt x="61" y="57"/>
                  </a:cubicBezTo>
                  <a:cubicBezTo>
                    <a:pt x="61" y="56"/>
                    <a:pt x="62" y="55"/>
                    <a:pt x="63" y="54"/>
                  </a:cubicBezTo>
                  <a:cubicBezTo>
                    <a:pt x="64" y="54"/>
                    <a:pt x="66" y="53"/>
                    <a:pt x="67" y="53"/>
                  </a:cubicBezTo>
                  <a:cubicBezTo>
                    <a:pt x="68" y="53"/>
                    <a:pt x="70" y="54"/>
                    <a:pt x="71" y="55"/>
                  </a:cubicBezTo>
                  <a:cubicBezTo>
                    <a:pt x="72" y="56"/>
                    <a:pt x="72" y="57"/>
                    <a:pt x="73" y="57"/>
                  </a:cubicBezTo>
                  <a:cubicBezTo>
                    <a:pt x="72" y="57"/>
                    <a:pt x="71" y="56"/>
                    <a:pt x="70" y="55"/>
                  </a:cubicBezTo>
                  <a:close/>
                  <a:moveTo>
                    <a:pt x="45" y="21"/>
                  </a:moveTo>
                  <a:cubicBezTo>
                    <a:pt x="45" y="21"/>
                    <a:pt x="49" y="24"/>
                    <a:pt x="45" y="0"/>
                  </a:cubicBezTo>
                  <a:cubicBezTo>
                    <a:pt x="41" y="24"/>
                    <a:pt x="45" y="21"/>
                    <a:pt x="45" y="21"/>
                  </a:cubicBezTo>
                  <a:close/>
                  <a:moveTo>
                    <a:pt x="39" y="24"/>
                  </a:moveTo>
                  <a:cubicBezTo>
                    <a:pt x="39" y="24"/>
                    <a:pt x="43" y="22"/>
                    <a:pt x="21" y="14"/>
                  </a:cubicBezTo>
                  <a:cubicBezTo>
                    <a:pt x="39" y="29"/>
                    <a:pt x="39" y="24"/>
                    <a:pt x="39" y="24"/>
                  </a:cubicBezTo>
                  <a:close/>
                  <a:moveTo>
                    <a:pt x="42" y="22"/>
                  </a:moveTo>
                  <a:cubicBezTo>
                    <a:pt x="42" y="22"/>
                    <a:pt x="46" y="22"/>
                    <a:pt x="31" y="3"/>
                  </a:cubicBezTo>
                  <a:cubicBezTo>
                    <a:pt x="40" y="26"/>
                    <a:pt x="42" y="22"/>
                    <a:pt x="42" y="22"/>
                  </a:cubicBezTo>
                  <a:close/>
                  <a:moveTo>
                    <a:pt x="56" y="42"/>
                  </a:moveTo>
                  <a:cubicBezTo>
                    <a:pt x="56" y="42"/>
                    <a:pt x="56" y="42"/>
                    <a:pt x="56" y="42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56" y="42"/>
                    <a:pt x="56" y="42"/>
                    <a:pt x="56" y="42"/>
                  </a:cubicBezTo>
                  <a:close/>
                  <a:moveTo>
                    <a:pt x="117" y="37"/>
                  </a:moveTo>
                  <a:cubicBezTo>
                    <a:pt x="116" y="32"/>
                    <a:pt x="112" y="32"/>
                    <a:pt x="110" y="31"/>
                  </a:cubicBezTo>
                  <a:cubicBezTo>
                    <a:pt x="110" y="31"/>
                    <a:pt x="111" y="32"/>
                    <a:pt x="111" y="32"/>
                  </a:cubicBezTo>
                  <a:cubicBezTo>
                    <a:pt x="111" y="33"/>
                    <a:pt x="111" y="34"/>
                    <a:pt x="111" y="34"/>
                  </a:cubicBezTo>
                  <a:cubicBezTo>
                    <a:pt x="111" y="34"/>
                    <a:pt x="111" y="33"/>
                    <a:pt x="111" y="33"/>
                  </a:cubicBezTo>
                  <a:cubicBezTo>
                    <a:pt x="110" y="32"/>
                    <a:pt x="109" y="31"/>
                    <a:pt x="109" y="31"/>
                  </a:cubicBezTo>
                  <a:cubicBezTo>
                    <a:pt x="108" y="30"/>
                    <a:pt x="107" y="30"/>
                    <a:pt x="106" y="30"/>
                  </a:cubicBezTo>
                  <a:cubicBezTo>
                    <a:pt x="105" y="29"/>
                    <a:pt x="105" y="30"/>
                    <a:pt x="105" y="30"/>
                  </a:cubicBezTo>
                  <a:cubicBezTo>
                    <a:pt x="105" y="30"/>
                    <a:pt x="105" y="29"/>
                    <a:pt x="106" y="29"/>
                  </a:cubicBezTo>
                  <a:cubicBezTo>
                    <a:pt x="107" y="29"/>
                    <a:pt x="107" y="29"/>
                    <a:pt x="108" y="30"/>
                  </a:cubicBezTo>
                  <a:cubicBezTo>
                    <a:pt x="106" y="26"/>
                    <a:pt x="103" y="25"/>
                    <a:pt x="99" y="25"/>
                  </a:cubicBezTo>
                  <a:cubicBezTo>
                    <a:pt x="98" y="21"/>
                    <a:pt x="94" y="21"/>
                    <a:pt x="91" y="22"/>
                  </a:cubicBezTo>
                  <a:cubicBezTo>
                    <a:pt x="92" y="22"/>
                    <a:pt x="94" y="23"/>
                    <a:pt x="94" y="25"/>
                  </a:cubicBezTo>
                  <a:cubicBezTo>
                    <a:pt x="95" y="26"/>
                    <a:pt x="95" y="27"/>
                    <a:pt x="95" y="27"/>
                  </a:cubicBezTo>
                  <a:cubicBezTo>
                    <a:pt x="95" y="27"/>
                    <a:pt x="95" y="26"/>
                    <a:pt x="94" y="25"/>
                  </a:cubicBezTo>
                  <a:cubicBezTo>
                    <a:pt x="93" y="24"/>
                    <a:pt x="92" y="23"/>
                    <a:pt x="91" y="22"/>
                  </a:cubicBezTo>
                  <a:cubicBezTo>
                    <a:pt x="91" y="22"/>
                    <a:pt x="91" y="22"/>
                    <a:pt x="90" y="22"/>
                  </a:cubicBezTo>
                  <a:cubicBezTo>
                    <a:pt x="90" y="22"/>
                    <a:pt x="90" y="22"/>
                    <a:pt x="90" y="22"/>
                  </a:cubicBezTo>
                  <a:cubicBezTo>
                    <a:pt x="90" y="22"/>
                    <a:pt x="90" y="22"/>
                    <a:pt x="90" y="22"/>
                  </a:cubicBezTo>
                  <a:cubicBezTo>
                    <a:pt x="89" y="22"/>
                    <a:pt x="88" y="22"/>
                    <a:pt x="87" y="22"/>
                  </a:cubicBez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6" y="21"/>
                    <a:pt x="87" y="21"/>
                  </a:cubicBezTo>
                  <a:cubicBezTo>
                    <a:pt x="88" y="21"/>
                    <a:pt x="89" y="21"/>
                    <a:pt x="89" y="21"/>
                  </a:cubicBezTo>
                  <a:cubicBezTo>
                    <a:pt x="84" y="18"/>
                    <a:pt x="76" y="19"/>
                    <a:pt x="72" y="21"/>
                  </a:cubicBezTo>
                  <a:cubicBezTo>
                    <a:pt x="65" y="18"/>
                    <a:pt x="63" y="22"/>
                    <a:pt x="61" y="24"/>
                  </a:cubicBezTo>
                  <a:cubicBezTo>
                    <a:pt x="57" y="23"/>
                    <a:pt x="55" y="24"/>
                    <a:pt x="53" y="26"/>
                  </a:cubicBezTo>
                  <a:cubicBezTo>
                    <a:pt x="52" y="26"/>
                    <a:pt x="51" y="26"/>
                    <a:pt x="51" y="27"/>
                  </a:cubicBezTo>
                  <a:cubicBezTo>
                    <a:pt x="50" y="24"/>
                    <a:pt x="48" y="22"/>
                    <a:pt x="45" y="22"/>
                  </a:cubicBezTo>
                  <a:cubicBezTo>
                    <a:pt x="42" y="22"/>
                    <a:pt x="39" y="25"/>
                    <a:pt x="39" y="28"/>
                  </a:cubicBezTo>
                  <a:cubicBezTo>
                    <a:pt x="39" y="31"/>
                    <a:pt x="42" y="33"/>
                    <a:pt x="45" y="33"/>
                  </a:cubicBezTo>
                  <a:cubicBezTo>
                    <a:pt x="45" y="34"/>
                    <a:pt x="45" y="34"/>
                    <a:pt x="45" y="35"/>
                  </a:cubicBezTo>
                  <a:cubicBezTo>
                    <a:pt x="45" y="34"/>
                    <a:pt x="44" y="34"/>
                    <a:pt x="43" y="37"/>
                  </a:cubicBezTo>
                  <a:cubicBezTo>
                    <a:pt x="43" y="37"/>
                    <a:pt x="43" y="37"/>
                    <a:pt x="43" y="38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5" y="39"/>
                    <a:pt x="45" y="41"/>
                    <a:pt x="46" y="42"/>
                  </a:cubicBezTo>
                  <a:cubicBezTo>
                    <a:pt x="46" y="42"/>
                    <a:pt x="46" y="42"/>
                    <a:pt x="47" y="42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41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9" y="39"/>
                    <a:pt x="51" y="39"/>
                    <a:pt x="52" y="39"/>
                  </a:cubicBezTo>
                  <a:cubicBezTo>
                    <a:pt x="54" y="39"/>
                    <a:pt x="55" y="40"/>
                    <a:pt x="56" y="42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8" y="43"/>
                    <a:pt x="59" y="43"/>
                    <a:pt x="60" y="44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61" y="44"/>
                    <a:pt x="63" y="44"/>
                    <a:pt x="64" y="44"/>
                  </a:cubicBezTo>
                  <a:cubicBezTo>
                    <a:pt x="65" y="44"/>
                    <a:pt x="66" y="45"/>
                    <a:pt x="66" y="45"/>
                  </a:cubicBezTo>
                  <a:cubicBezTo>
                    <a:pt x="66" y="45"/>
                    <a:pt x="66" y="45"/>
                    <a:pt x="66" y="45"/>
                  </a:cubicBezTo>
                  <a:cubicBezTo>
                    <a:pt x="69" y="45"/>
                    <a:pt x="72" y="45"/>
                    <a:pt x="75" y="44"/>
                  </a:cubicBezTo>
                  <a:cubicBezTo>
                    <a:pt x="81" y="48"/>
                    <a:pt x="86" y="44"/>
                    <a:pt x="89" y="43"/>
                  </a:cubicBezTo>
                  <a:cubicBezTo>
                    <a:pt x="92" y="44"/>
                    <a:pt x="91" y="45"/>
                    <a:pt x="106" y="43"/>
                  </a:cubicBezTo>
                  <a:cubicBezTo>
                    <a:pt x="123" y="44"/>
                    <a:pt x="120" y="39"/>
                    <a:pt x="117" y="37"/>
                  </a:cubicBezTo>
                  <a:close/>
                  <a:moveTo>
                    <a:pt x="50" y="30"/>
                  </a:moveTo>
                  <a:cubicBezTo>
                    <a:pt x="50" y="30"/>
                    <a:pt x="49" y="30"/>
                    <a:pt x="49" y="31"/>
                  </a:cubicBezTo>
                  <a:cubicBezTo>
                    <a:pt x="48" y="31"/>
                    <a:pt x="48" y="32"/>
                    <a:pt x="48" y="32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2"/>
                  </a:cubicBezTo>
                  <a:cubicBezTo>
                    <a:pt x="47" y="31"/>
                    <a:pt x="48" y="31"/>
                    <a:pt x="48" y="30"/>
                  </a:cubicBezTo>
                  <a:cubicBezTo>
                    <a:pt x="49" y="30"/>
                    <a:pt x="50" y="29"/>
                    <a:pt x="50" y="29"/>
                  </a:cubicBezTo>
                  <a:cubicBezTo>
                    <a:pt x="51" y="30"/>
                    <a:pt x="52" y="30"/>
                    <a:pt x="52" y="30"/>
                  </a:cubicBezTo>
                  <a:cubicBezTo>
                    <a:pt x="52" y="30"/>
                    <a:pt x="51" y="30"/>
                    <a:pt x="50" y="30"/>
                  </a:cubicBezTo>
                  <a:close/>
                  <a:moveTo>
                    <a:pt x="69" y="23"/>
                  </a:moveTo>
                  <a:cubicBezTo>
                    <a:pt x="70" y="22"/>
                    <a:pt x="72" y="21"/>
                    <a:pt x="74" y="21"/>
                  </a:cubicBezTo>
                  <a:cubicBezTo>
                    <a:pt x="75" y="21"/>
                    <a:pt x="77" y="21"/>
                    <a:pt x="79" y="22"/>
                  </a:cubicBezTo>
                  <a:cubicBezTo>
                    <a:pt x="81" y="23"/>
                    <a:pt x="82" y="24"/>
                    <a:pt x="82" y="24"/>
                  </a:cubicBezTo>
                  <a:cubicBezTo>
                    <a:pt x="82" y="24"/>
                    <a:pt x="81" y="23"/>
                    <a:pt x="79" y="22"/>
                  </a:cubicBezTo>
                  <a:cubicBezTo>
                    <a:pt x="77" y="22"/>
                    <a:pt x="75" y="21"/>
                    <a:pt x="74" y="21"/>
                  </a:cubicBezTo>
                  <a:cubicBezTo>
                    <a:pt x="73" y="21"/>
                    <a:pt x="70" y="22"/>
                    <a:pt x="69" y="23"/>
                  </a:cubicBezTo>
                  <a:cubicBezTo>
                    <a:pt x="68" y="25"/>
                    <a:pt x="68" y="26"/>
                    <a:pt x="68" y="26"/>
                  </a:cubicBezTo>
                  <a:cubicBezTo>
                    <a:pt x="68" y="26"/>
                    <a:pt x="68" y="25"/>
                    <a:pt x="69" y="23"/>
                  </a:cubicBezTo>
                  <a:close/>
                  <a:moveTo>
                    <a:pt x="56" y="26"/>
                  </a:moveTo>
                  <a:cubicBezTo>
                    <a:pt x="55" y="26"/>
                    <a:pt x="53" y="26"/>
                    <a:pt x="53" y="27"/>
                  </a:cubicBezTo>
                  <a:cubicBezTo>
                    <a:pt x="52" y="29"/>
                    <a:pt x="53" y="30"/>
                    <a:pt x="53" y="30"/>
                  </a:cubicBezTo>
                  <a:cubicBezTo>
                    <a:pt x="53" y="30"/>
                    <a:pt x="52" y="29"/>
                    <a:pt x="52" y="27"/>
                  </a:cubicBezTo>
                  <a:cubicBezTo>
                    <a:pt x="53" y="27"/>
                    <a:pt x="53" y="26"/>
                    <a:pt x="54" y="26"/>
                  </a:cubicBezTo>
                  <a:cubicBezTo>
                    <a:pt x="54" y="25"/>
                    <a:pt x="55" y="25"/>
                    <a:pt x="56" y="25"/>
                  </a:cubicBezTo>
                  <a:cubicBezTo>
                    <a:pt x="56" y="25"/>
                    <a:pt x="58" y="25"/>
                    <a:pt x="59" y="26"/>
                  </a:cubicBezTo>
                  <a:cubicBezTo>
                    <a:pt x="61" y="27"/>
                    <a:pt x="61" y="28"/>
                    <a:pt x="61" y="28"/>
                  </a:cubicBezTo>
                  <a:cubicBezTo>
                    <a:pt x="61" y="28"/>
                    <a:pt x="60" y="27"/>
                    <a:pt x="59" y="26"/>
                  </a:cubicBezTo>
                  <a:cubicBezTo>
                    <a:pt x="58" y="26"/>
                    <a:pt x="56" y="26"/>
                    <a:pt x="56" y="26"/>
                  </a:cubicBezTo>
                  <a:close/>
                  <a:moveTo>
                    <a:pt x="97" y="36"/>
                  </a:moveTo>
                  <a:cubicBezTo>
                    <a:pt x="96" y="36"/>
                    <a:pt x="97" y="34"/>
                    <a:pt x="95" y="32"/>
                  </a:cubicBezTo>
                  <a:cubicBezTo>
                    <a:pt x="94" y="29"/>
                    <a:pt x="91" y="29"/>
                    <a:pt x="89" y="29"/>
                  </a:cubicBezTo>
                  <a:cubicBezTo>
                    <a:pt x="87" y="29"/>
                    <a:pt x="84" y="29"/>
                    <a:pt x="82" y="30"/>
                  </a:cubicBezTo>
                  <a:cubicBezTo>
                    <a:pt x="79" y="31"/>
                    <a:pt x="78" y="32"/>
                    <a:pt x="77" y="32"/>
                  </a:cubicBezTo>
                  <a:cubicBezTo>
                    <a:pt x="78" y="33"/>
                    <a:pt x="79" y="33"/>
                    <a:pt x="79" y="34"/>
                  </a:cubicBezTo>
                  <a:cubicBezTo>
                    <a:pt x="80" y="36"/>
                    <a:pt x="80" y="37"/>
                    <a:pt x="80" y="37"/>
                  </a:cubicBezTo>
                  <a:cubicBezTo>
                    <a:pt x="80" y="37"/>
                    <a:pt x="80" y="36"/>
                    <a:pt x="79" y="34"/>
                  </a:cubicBezTo>
                  <a:cubicBezTo>
                    <a:pt x="78" y="33"/>
                    <a:pt x="76" y="32"/>
                    <a:pt x="75" y="31"/>
                  </a:cubicBezTo>
                  <a:cubicBezTo>
                    <a:pt x="74" y="31"/>
                    <a:pt x="72" y="31"/>
                    <a:pt x="70" y="31"/>
                  </a:cubicBezTo>
                  <a:cubicBezTo>
                    <a:pt x="69" y="32"/>
                    <a:pt x="68" y="32"/>
                    <a:pt x="68" y="32"/>
                  </a:cubicBezTo>
                  <a:cubicBezTo>
                    <a:pt x="69" y="33"/>
                    <a:pt x="70" y="33"/>
                    <a:pt x="71" y="34"/>
                  </a:cubicBezTo>
                  <a:cubicBezTo>
                    <a:pt x="72" y="36"/>
                    <a:pt x="72" y="38"/>
                    <a:pt x="72" y="38"/>
                  </a:cubicBezTo>
                  <a:cubicBezTo>
                    <a:pt x="72" y="38"/>
                    <a:pt x="72" y="36"/>
                    <a:pt x="70" y="35"/>
                  </a:cubicBezTo>
                  <a:cubicBezTo>
                    <a:pt x="69" y="33"/>
                    <a:pt x="66" y="33"/>
                    <a:pt x="65" y="32"/>
                  </a:cubicBezTo>
                  <a:cubicBezTo>
                    <a:pt x="63" y="32"/>
                    <a:pt x="61" y="32"/>
                    <a:pt x="59" y="34"/>
                  </a:cubicBezTo>
                  <a:cubicBezTo>
                    <a:pt x="58" y="34"/>
                    <a:pt x="57" y="35"/>
                    <a:pt x="57" y="35"/>
                  </a:cubicBezTo>
                  <a:cubicBezTo>
                    <a:pt x="57" y="36"/>
                    <a:pt x="56" y="36"/>
                    <a:pt x="56" y="36"/>
                  </a:cubicBezTo>
                  <a:cubicBezTo>
                    <a:pt x="56" y="36"/>
                    <a:pt x="56" y="36"/>
                    <a:pt x="57" y="35"/>
                  </a:cubicBezTo>
                  <a:cubicBezTo>
                    <a:pt x="57" y="35"/>
                    <a:pt x="58" y="34"/>
                    <a:pt x="59" y="33"/>
                  </a:cubicBezTo>
                  <a:cubicBezTo>
                    <a:pt x="61" y="32"/>
                    <a:pt x="63" y="32"/>
                    <a:pt x="65" y="32"/>
                  </a:cubicBezTo>
                  <a:cubicBezTo>
                    <a:pt x="66" y="32"/>
                    <a:pt x="67" y="32"/>
                    <a:pt x="68" y="32"/>
                  </a:cubicBezTo>
                  <a:cubicBezTo>
                    <a:pt x="68" y="32"/>
                    <a:pt x="69" y="31"/>
                    <a:pt x="70" y="31"/>
                  </a:cubicBezTo>
                  <a:cubicBezTo>
                    <a:pt x="72" y="30"/>
                    <a:pt x="74" y="30"/>
                    <a:pt x="75" y="31"/>
                  </a:cubicBezTo>
                  <a:cubicBezTo>
                    <a:pt x="76" y="31"/>
                    <a:pt x="77" y="32"/>
                    <a:pt x="77" y="32"/>
                  </a:cubicBezTo>
                  <a:cubicBezTo>
                    <a:pt x="78" y="32"/>
                    <a:pt x="79" y="31"/>
                    <a:pt x="82" y="30"/>
                  </a:cubicBezTo>
                  <a:cubicBezTo>
                    <a:pt x="84" y="29"/>
                    <a:pt x="87" y="28"/>
                    <a:pt x="89" y="28"/>
                  </a:cubicBezTo>
                  <a:cubicBezTo>
                    <a:pt x="91" y="28"/>
                    <a:pt x="94" y="29"/>
                    <a:pt x="96" y="31"/>
                  </a:cubicBezTo>
                  <a:cubicBezTo>
                    <a:pt x="97" y="34"/>
                    <a:pt x="96" y="36"/>
                    <a:pt x="97" y="36"/>
                  </a:cubicBezTo>
                  <a:close/>
                  <a:moveTo>
                    <a:pt x="107" y="37"/>
                  </a:moveTo>
                  <a:cubicBezTo>
                    <a:pt x="106" y="36"/>
                    <a:pt x="104" y="35"/>
                    <a:pt x="104" y="34"/>
                  </a:cubicBezTo>
                  <a:cubicBezTo>
                    <a:pt x="103" y="34"/>
                    <a:pt x="101" y="33"/>
                    <a:pt x="100" y="33"/>
                  </a:cubicBezTo>
                  <a:cubicBezTo>
                    <a:pt x="98" y="32"/>
                    <a:pt x="97" y="33"/>
                    <a:pt x="97" y="33"/>
                  </a:cubicBezTo>
                  <a:cubicBezTo>
                    <a:pt x="97" y="33"/>
                    <a:pt x="98" y="32"/>
                    <a:pt x="100" y="33"/>
                  </a:cubicBezTo>
                  <a:cubicBezTo>
                    <a:pt x="101" y="33"/>
                    <a:pt x="103" y="33"/>
                    <a:pt x="104" y="34"/>
                  </a:cubicBezTo>
                  <a:cubicBezTo>
                    <a:pt x="105" y="34"/>
                    <a:pt x="106" y="35"/>
                    <a:pt x="107" y="36"/>
                  </a:cubicBezTo>
                  <a:cubicBezTo>
                    <a:pt x="109" y="37"/>
                    <a:pt x="109" y="39"/>
                    <a:pt x="109" y="39"/>
                  </a:cubicBezTo>
                  <a:cubicBezTo>
                    <a:pt x="109" y="39"/>
                    <a:pt x="108" y="37"/>
                    <a:pt x="107" y="37"/>
                  </a:cubicBezTo>
                  <a:close/>
                  <a:moveTo>
                    <a:pt x="48" y="22"/>
                  </a:moveTo>
                  <a:cubicBezTo>
                    <a:pt x="48" y="22"/>
                    <a:pt x="50" y="26"/>
                    <a:pt x="59" y="3"/>
                  </a:cubicBezTo>
                  <a:cubicBezTo>
                    <a:pt x="44" y="22"/>
                    <a:pt x="48" y="22"/>
                    <a:pt x="48" y="22"/>
                  </a:cubicBezTo>
                  <a:close/>
                  <a:moveTo>
                    <a:pt x="69" y="14"/>
                  </a:moveTo>
                  <a:cubicBezTo>
                    <a:pt x="47" y="22"/>
                    <a:pt x="51" y="24"/>
                    <a:pt x="51" y="24"/>
                  </a:cubicBezTo>
                  <a:cubicBezTo>
                    <a:pt x="51" y="24"/>
                    <a:pt x="50" y="29"/>
                    <a:pt x="69" y="14"/>
                  </a:cubicBezTo>
                  <a:close/>
                  <a:moveTo>
                    <a:pt x="42" y="34"/>
                  </a:moveTo>
                  <a:cubicBezTo>
                    <a:pt x="42" y="34"/>
                    <a:pt x="41" y="32"/>
                    <a:pt x="37" y="37"/>
                  </a:cubicBezTo>
                  <a:cubicBezTo>
                    <a:pt x="39" y="37"/>
                    <a:pt x="40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3" y="33"/>
                    <a:pt x="42" y="34"/>
                    <a:pt x="42" y="34"/>
                  </a:cubicBezTo>
                  <a:close/>
                  <a:moveTo>
                    <a:pt x="10" y="62"/>
                  </a:moveTo>
                  <a:cubicBezTo>
                    <a:pt x="10" y="62"/>
                    <a:pt x="10" y="62"/>
                    <a:pt x="10" y="62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62"/>
                    <a:pt x="10" y="62"/>
                    <a:pt x="10" y="62"/>
                  </a:cubicBezTo>
                  <a:close/>
                  <a:moveTo>
                    <a:pt x="28" y="40"/>
                  </a:moveTo>
                  <a:cubicBezTo>
                    <a:pt x="27" y="40"/>
                    <a:pt x="27" y="40"/>
                    <a:pt x="27" y="40"/>
                  </a:cubicBezTo>
                  <a:cubicBezTo>
                    <a:pt x="27" y="40"/>
                    <a:pt x="27" y="40"/>
                    <a:pt x="28" y="40"/>
                  </a:cubicBezTo>
                  <a:close/>
                  <a:moveTo>
                    <a:pt x="28" y="40"/>
                  </a:moveTo>
                  <a:cubicBezTo>
                    <a:pt x="28" y="40"/>
                    <a:pt x="29" y="41"/>
                    <a:pt x="30" y="41"/>
                  </a:cubicBezTo>
                  <a:cubicBezTo>
                    <a:pt x="29" y="41"/>
                    <a:pt x="28" y="40"/>
                    <a:pt x="28" y="40"/>
                  </a:cubicBezTo>
                  <a:close/>
                  <a:moveTo>
                    <a:pt x="20" y="43"/>
                  </a:moveTo>
                  <a:cubicBezTo>
                    <a:pt x="20" y="42"/>
                    <a:pt x="21" y="42"/>
                    <a:pt x="21" y="42"/>
                  </a:cubicBezTo>
                  <a:cubicBezTo>
                    <a:pt x="21" y="42"/>
                    <a:pt x="20" y="42"/>
                    <a:pt x="20" y="43"/>
                  </a:cubicBezTo>
                  <a:close/>
                  <a:moveTo>
                    <a:pt x="90" y="22"/>
                  </a:moveTo>
                  <a:cubicBezTo>
                    <a:pt x="91" y="22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1"/>
                    <a:pt x="90" y="21"/>
                    <a:pt x="89" y="21"/>
                  </a:cubicBezTo>
                  <a:cubicBezTo>
                    <a:pt x="90" y="21"/>
                    <a:pt x="90" y="22"/>
                    <a:pt x="90" y="22"/>
                  </a:cubicBezTo>
                  <a:cubicBezTo>
                    <a:pt x="90" y="22"/>
                    <a:pt x="90" y="22"/>
                    <a:pt x="90" y="22"/>
                  </a:cubicBezTo>
                  <a:close/>
                  <a:moveTo>
                    <a:pt x="110" y="31"/>
                  </a:moveTo>
                  <a:cubicBezTo>
                    <a:pt x="109" y="31"/>
                    <a:pt x="109" y="30"/>
                    <a:pt x="109" y="30"/>
                  </a:cubicBezTo>
                  <a:cubicBezTo>
                    <a:pt x="109" y="30"/>
                    <a:pt x="108" y="30"/>
                    <a:pt x="108" y="30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9" y="30"/>
                    <a:pt x="109" y="31"/>
                    <a:pt x="110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5"/>
            <p:cNvSpPr>
              <a:spLocks noEditPoints="1"/>
            </p:cNvSpPr>
            <p:nvPr/>
          </p:nvSpPr>
          <p:spPr bwMode="auto">
            <a:xfrm>
              <a:off x="8040688" y="4427538"/>
              <a:ext cx="344488" cy="315913"/>
            </a:xfrm>
            <a:custGeom>
              <a:avLst/>
              <a:gdLst>
                <a:gd name="T0" fmla="*/ 28 w 217"/>
                <a:gd name="T1" fmla="*/ 47 h 199"/>
                <a:gd name="T2" fmla="*/ 40 w 217"/>
                <a:gd name="T3" fmla="*/ 26 h 199"/>
                <a:gd name="T4" fmla="*/ 19 w 217"/>
                <a:gd name="T5" fmla="*/ 23 h 199"/>
                <a:gd name="T6" fmla="*/ 0 w 217"/>
                <a:gd name="T7" fmla="*/ 28 h 199"/>
                <a:gd name="T8" fmla="*/ 11 w 217"/>
                <a:gd name="T9" fmla="*/ 109 h 199"/>
                <a:gd name="T10" fmla="*/ 35 w 217"/>
                <a:gd name="T11" fmla="*/ 106 h 199"/>
                <a:gd name="T12" fmla="*/ 26 w 217"/>
                <a:gd name="T13" fmla="*/ 87 h 199"/>
                <a:gd name="T14" fmla="*/ 14 w 217"/>
                <a:gd name="T15" fmla="*/ 73 h 199"/>
                <a:gd name="T16" fmla="*/ 2 w 217"/>
                <a:gd name="T17" fmla="*/ 94 h 199"/>
                <a:gd name="T18" fmla="*/ 30 w 217"/>
                <a:gd name="T19" fmla="*/ 149 h 199"/>
                <a:gd name="T20" fmla="*/ 16 w 217"/>
                <a:gd name="T21" fmla="*/ 132 h 199"/>
                <a:gd name="T22" fmla="*/ 7 w 217"/>
                <a:gd name="T23" fmla="*/ 156 h 199"/>
                <a:gd name="T24" fmla="*/ 26 w 217"/>
                <a:gd name="T25" fmla="*/ 156 h 199"/>
                <a:gd name="T26" fmla="*/ 47 w 217"/>
                <a:gd name="T27" fmla="*/ 151 h 199"/>
                <a:gd name="T28" fmla="*/ 78 w 217"/>
                <a:gd name="T29" fmla="*/ 64 h 199"/>
                <a:gd name="T30" fmla="*/ 99 w 217"/>
                <a:gd name="T31" fmla="*/ 59 h 199"/>
                <a:gd name="T32" fmla="*/ 85 w 217"/>
                <a:gd name="T33" fmla="*/ 40 h 199"/>
                <a:gd name="T34" fmla="*/ 73 w 217"/>
                <a:gd name="T35" fmla="*/ 56 h 199"/>
                <a:gd name="T36" fmla="*/ 68 w 217"/>
                <a:gd name="T37" fmla="*/ 75 h 199"/>
                <a:gd name="T38" fmla="*/ 92 w 217"/>
                <a:gd name="T39" fmla="*/ 137 h 199"/>
                <a:gd name="T40" fmla="*/ 101 w 217"/>
                <a:gd name="T41" fmla="*/ 116 h 199"/>
                <a:gd name="T42" fmla="*/ 80 w 217"/>
                <a:gd name="T43" fmla="*/ 116 h 199"/>
                <a:gd name="T44" fmla="*/ 61 w 217"/>
                <a:gd name="T45" fmla="*/ 118 h 199"/>
                <a:gd name="T46" fmla="*/ 104 w 217"/>
                <a:gd name="T47" fmla="*/ 177 h 199"/>
                <a:gd name="T48" fmla="*/ 85 w 217"/>
                <a:gd name="T49" fmla="*/ 175 h 199"/>
                <a:gd name="T50" fmla="*/ 63 w 217"/>
                <a:gd name="T51" fmla="*/ 180 h 199"/>
                <a:gd name="T52" fmla="*/ 78 w 217"/>
                <a:gd name="T53" fmla="*/ 199 h 199"/>
                <a:gd name="T54" fmla="*/ 87 w 217"/>
                <a:gd name="T55" fmla="*/ 182 h 199"/>
                <a:gd name="T56" fmla="*/ 125 w 217"/>
                <a:gd name="T57" fmla="*/ 40 h 199"/>
                <a:gd name="T58" fmla="*/ 137 w 217"/>
                <a:gd name="T59" fmla="*/ 21 h 199"/>
                <a:gd name="T60" fmla="*/ 144 w 217"/>
                <a:gd name="T61" fmla="*/ 2 h 199"/>
                <a:gd name="T62" fmla="*/ 118 w 217"/>
                <a:gd name="T63" fmla="*/ 4 h 199"/>
                <a:gd name="T64" fmla="*/ 130 w 217"/>
                <a:gd name="T65" fmla="*/ 21 h 199"/>
                <a:gd name="T66" fmla="*/ 137 w 217"/>
                <a:gd name="T67" fmla="*/ 85 h 199"/>
                <a:gd name="T68" fmla="*/ 156 w 217"/>
                <a:gd name="T69" fmla="*/ 80 h 199"/>
                <a:gd name="T70" fmla="*/ 141 w 217"/>
                <a:gd name="T71" fmla="*/ 61 h 199"/>
                <a:gd name="T72" fmla="*/ 132 w 217"/>
                <a:gd name="T73" fmla="*/ 78 h 199"/>
                <a:gd name="T74" fmla="*/ 125 w 217"/>
                <a:gd name="T75" fmla="*/ 99 h 199"/>
                <a:gd name="T76" fmla="*/ 146 w 217"/>
                <a:gd name="T77" fmla="*/ 123 h 199"/>
                <a:gd name="T78" fmla="*/ 134 w 217"/>
                <a:gd name="T79" fmla="*/ 139 h 199"/>
                <a:gd name="T80" fmla="*/ 127 w 217"/>
                <a:gd name="T81" fmla="*/ 158 h 199"/>
                <a:gd name="T82" fmla="*/ 153 w 217"/>
                <a:gd name="T83" fmla="*/ 156 h 199"/>
                <a:gd name="T84" fmla="*/ 179 w 217"/>
                <a:gd name="T85" fmla="*/ 71 h 199"/>
                <a:gd name="T86" fmla="*/ 205 w 217"/>
                <a:gd name="T87" fmla="*/ 68 h 199"/>
                <a:gd name="T88" fmla="*/ 193 w 217"/>
                <a:gd name="T89" fmla="*/ 49 h 199"/>
                <a:gd name="T90" fmla="*/ 182 w 217"/>
                <a:gd name="T91" fmla="*/ 35 h 199"/>
                <a:gd name="T92" fmla="*/ 170 w 217"/>
                <a:gd name="T93" fmla="*/ 56 h 199"/>
                <a:gd name="T94" fmla="*/ 189 w 217"/>
                <a:gd name="T95" fmla="*/ 132 h 199"/>
                <a:gd name="T96" fmla="*/ 198 w 217"/>
                <a:gd name="T97" fmla="*/ 116 h 199"/>
                <a:gd name="T98" fmla="*/ 205 w 217"/>
                <a:gd name="T99" fmla="*/ 97 h 199"/>
                <a:gd name="T100" fmla="*/ 182 w 217"/>
                <a:gd name="T101" fmla="*/ 97 h 199"/>
                <a:gd name="T102" fmla="*/ 191 w 217"/>
                <a:gd name="T103" fmla="*/ 116 h 199"/>
                <a:gd name="T104" fmla="*/ 201 w 217"/>
                <a:gd name="T105" fmla="*/ 172 h 199"/>
                <a:gd name="T106" fmla="*/ 186 w 217"/>
                <a:gd name="T107" fmla="*/ 156 h 199"/>
                <a:gd name="T108" fmla="*/ 177 w 217"/>
                <a:gd name="T109" fmla="*/ 177 h 199"/>
                <a:gd name="T110" fmla="*/ 198 w 217"/>
                <a:gd name="T111" fmla="*/ 180 h 199"/>
                <a:gd name="T112" fmla="*/ 217 w 217"/>
                <a:gd name="T113" fmla="*/ 17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7" h="199">
                  <a:moveTo>
                    <a:pt x="9" y="47"/>
                  </a:moveTo>
                  <a:lnTo>
                    <a:pt x="14" y="49"/>
                  </a:lnTo>
                  <a:lnTo>
                    <a:pt x="19" y="33"/>
                  </a:lnTo>
                  <a:lnTo>
                    <a:pt x="28" y="47"/>
                  </a:lnTo>
                  <a:lnTo>
                    <a:pt x="33" y="45"/>
                  </a:lnTo>
                  <a:lnTo>
                    <a:pt x="23" y="30"/>
                  </a:lnTo>
                  <a:lnTo>
                    <a:pt x="40" y="28"/>
                  </a:lnTo>
                  <a:lnTo>
                    <a:pt x="40" y="26"/>
                  </a:lnTo>
                  <a:lnTo>
                    <a:pt x="23" y="26"/>
                  </a:lnTo>
                  <a:lnTo>
                    <a:pt x="30" y="11"/>
                  </a:lnTo>
                  <a:lnTo>
                    <a:pt x="26" y="9"/>
                  </a:lnTo>
                  <a:lnTo>
                    <a:pt x="19" y="23"/>
                  </a:lnTo>
                  <a:lnTo>
                    <a:pt x="9" y="11"/>
                  </a:lnTo>
                  <a:lnTo>
                    <a:pt x="7" y="14"/>
                  </a:lnTo>
                  <a:lnTo>
                    <a:pt x="16" y="28"/>
                  </a:lnTo>
                  <a:lnTo>
                    <a:pt x="0" y="28"/>
                  </a:lnTo>
                  <a:lnTo>
                    <a:pt x="0" y="33"/>
                  </a:lnTo>
                  <a:lnTo>
                    <a:pt x="16" y="30"/>
                  </a:lnTo>
                  <a:lnTo>
                    <a:pt x="9" y="47"/>
                  </a:lnTo>
                  <a:close/>
                  <a:moveTo>
                    <a:pt x="11" y="109"/>
                  </a:moveTo>
                  <a:lnTo>
                    <a:pt x="16" y="109"/>
                  </a:lnTo>
                  <a:lnTo>
                    <a:pt x="23" y="94"/>
                  </a:lnTo>
                  <a:lnTo>
                    <a:pt x="33" y="109"/>
                  </a:lnTo>
                  <a:lnTo>
                    <a:pt x="35" y="106"/>
                  </a:lnTo>
                  <a:lnTo>
                    <a:pt x="26" y="92"/>
                  </a:lnTo>
                  <a:lnTo>
                    <a:pt x="42" y="90"/>
                  </a:lnTo>
                  <a:lnTo>
                    <a:pt x="42" y="85"/>
                  </a:lnTo>
                  <a:lnTo>
                    <a:pt x="26" y="87"/>
                  </a:lnTo>
                  <a:lnTo>
                    <a:pt x="33" y="73"/>
                  </a:lnTo>
                  <a:lnTo>
                    <a:pt x="28" y="71"/>
                  </a:lnTo>
                  <a:lnTo>
                    <a:pt x="23" y="85"/>
                  </a:lnTo>
                  <a:lnTo>
                    <a:pt x="14" y="73"/>
                  </a:lnTo>
                  <a:lnTo>
                    <a:pt x="9" y="75"/>
                  </a:lnTo>
                  <a:lnTo>
                    <a:pt x="19" y="87"/>
                  </a:lnTo>
                  <a:lnTo>
                    <a:pt x="2" y="90"/>
                  </a:lnTo>
                  <a:lnTo>
                    <a:pt x="2" y="94"/>
                  </a:lnTo>
                  <a:lnTo>
                    <a:pt x="19" y="92"/>
                  </a:lnTo>
                  <a:lnTo>
                    <a:pt x="11" y="109"/>
                  </a:lnTo>
                  <a:close/>
                  <a:moveTo>
                    <a:pt x="45" y="146"/>
                  </a:moveTo>
                  <a:lnTo>
                    <a:pt x="30" y="149"/>
                  </a:lnTo>
                  <a:lnTo>
                    <a:pt x="35" y="135"/>
                  </a:lnTo>
                  <a:lnTo>
                    <a:pt x="33" y="132"/>
                  </a:lnTo>
                  <a:lnTo>
                    <a:pt x="26" y="146"/>
                  </a:lnTo>
                  <a:lnTo>
                    <a:pt x="16" y="132"/>
                  </a:lnTo>
                  <a:lnTo>
                    <a:pt x="11" y="135"/>
                  </a:lnTo>
                  <a:lnTo>
                    <a:pt x="21" y="149"/>
                  </a:lnTo>
                  <a:lnTo>
                    <a:pt x="4" y="151"/>
                  </a:lnTo>
                  <a:lnTo>
                    <a:pt x="7" y="156"/>
                  </a:lnTo>
                  <a:lnTo>
                    <a:pt x="21" y="154"/>
                  </a:lnTo>
                  <a:lnTo>
                    <a:pt x="16" y="168"/>
                  </a:lnTo>
                  <a:lnTo>
                    <a:pt x="19" y="170"/>
                  </a:lnTo>
                  <a:lnTo>
                    <a:pt x="26" y="156"/>
                  </a:lnTo>
                  <a:lnTo>
                    <a:pt x="35" y="168"/>
                  </a:lnTo>
                  <a:lnTo>
                    <a:pt x="40" y="165"/>
                  </a:lnTo>
                  <a:lnTo>
                    <a:pt x="30" y="154"/>
                  </a:lnTo>
                  <a:lnTo>
                    <a:pt x="47" y="151"/>
                  </a:lnTo>
                  <a:lnTo>
                    <a:pt x="45" y="146"/>
                  </a:lnTo>
                  <a:close/>
                  <a:moveTo>
                    <a:pt x="68" y="75"/>
                  </a:moveTo>
                  <a:lnTo>
                    <a:pt x="71" y="78"/>
                  </a:lnTo>
                  <a:lnTo>
                    <a:pt x="78" y="64"/>
                  </a:lnTo>
                  <a:lnTo>
                    <a:pt x="87" y="75"/>
                  </a:lnTo>
                  <a:lnTo>
                    <a:pt x="92" y="73"/>
                  </a:lnTo>
                  <a:lnTo>
                    <a:pt x="82" y="59"/>
                  </a:lnTo>
                  <a:lnTo>
                    <a:pt x="99" y="59"/>
                  </a:lnTo>
                  <a:lnTo>
                    <a:pt x="97" y="54"/>
                  </a:lnTo>
                  <a:lnTo>
                    <a:pt x="82" y="56"/>
                  </a:lnTo>
                  <a:lnTo>
                    <a:pt x="87" y="40"/>
                  </a:lnTo>
                  <a:lnTo>
                    <a:pt x="85" y="40"/>
                  </a:lnTo>
                  <a:lnTo>
                    <a:pt x="78" y="54"/>
                  </a:lnTo>
                  <a:lnTo>
                    <a:pt x="68" y="40"/>
                  </a:lnTo>
                  <a:lnTo>
                    <a:pt x="63" y="42"/>
                  </a:lnTo>
                  <a:lnTo>
                    <a:pt x="73" y="56"/>
                  </a:lnTo>
                  <a:lnTo>
                    <a:pt x="56" y="59"/>
                  </a:lnTo>
                  <a:lnTo>
                    <a:pt x="59" y="61"/>
                  </a:lnTo>
                  <a:lnTo>
                    <a:pt x="73" y="61"/>
                  </a:lnTo>
                  <a:lnTo>
                    <a:pt x="68" y="75"/>
                  </a:lnTo>
                  <a:close/>
                  <a:moveTo>
                    <a:pt x="71" y="137"/>
                  </a:moveTo>
                  <a:lnTo>
                    <a:pt x="75" y="139"/>
                  </a:lnTo>
                  <a:lnTo>
                    <a:pt x="82" y="123"/>
                  </a:lnTo>
                  <a:lnTo>
                    <a:pt x="92" y="137"/>
                  </a:lnTo>
                  <a:lnTo>
                    <a:pt x="94" y="135"/>
                  </a:lnTo>
                  <a:lnTo>
                    <a:pt x="85" y="120"/>
                  </a:lnTo>
                  <a:lnTo>
                    <a:pt x="101" y="120"/>
                  </a:lnTo>
                  <a:lnTo>
                    <a:pt x="101" y="116"/>
                  </a:lnTo>
                  <a:lnTo>
                    <a:pt x="85" y="116"/>
                  </a:lnTo>
                  <a:lnTo>
                    <a:pt x="92" y="101"/>
                  </a:lnTo>
                  <a:lnTo>
                    <a:pt x="87" y="99"/>
                  </a:lnTo>
                  <a:lnTo>
                    <a:pt x="80" y="116"/>
                  </a:lnTo>
                  <a:lnTo>
                    <a:pt x="71" y="101"/>
                  </a:lnTo>
                  <a:lnTo>
                    <a:pt x="68" y="104"/>
                  </a:lnTo>
                  <a:lnTo>
                    <a:pt x="78" y="118"/>
                  </a:lnTo>
                  <a:lnTo>
                    <a:pt x="61" y="118"/>
                  </a:lnTo>
                  <a:lnTo>
                    <a:pt x="61" y="123"/>
                  </a:lnTo>
                  <a:lnTo>
                    <a:pt x="78" y="123"/>
                  </a:lnTo>
                  <a:lnTo>
                    <a:pt x="71" y="137"/>
                  </a:lnTo>
                  <a:close/>
                  <a:moveTo>
                    <a:pt x="104" y="177"/>
                  </a:moveTo>
                  <a:lnTo>
                    <a:pt x="87" y="177"/>
                  </a:lnTo>
                  <a:lnTo>
                    <a:pt x="94" y="163"/>
                  </a:lnTo>
                  <a:lnTo>
                    <a:pt x="89" y="161"/>
                  </a:lnTo>
                  <a:lnTo>
                    <a:pt x="85" y="175"/>
                  </a:lnTo>
                  <a:lnTo>
                    <a:pt x="75" y="163"/>
                  </a:lnTo>
                  <a:lnTo>
                    <a:pt x="71" y="165"/>
                  </a:lnTo>
                  <a:lnTo>
                    <a:pt x="80" y="177"/>
                  </a:lnTo>
                  <a:lnTo>
                    <a:pt x="63" y="180"/>
                  </a:lnTo>
                  <a:lnTo>
                    <a:pt x="63" y="184"/>
                  </a:lnTo>
                  <a:lnTo>
                    <a:pt x="80" y="182"/>
                  </a:lnTo>
                  <a:lnTo>
                    <a:pt x="73" y="199"/>
                  </a:lnTo>
                  <a:lnTo>
                    <a:pt x="78" y="199"/>
                  </a:lnTo>
                  <a:lnTo>
                    <a:pt x="85" y="184"/>
                  </a:lnTo>
                  <a:lnTo>
                    <a:pt x="94" y="199"/>
                  </a:lnTo>
                  <a:lnTo>
                    <a:pt x="97" y="196"/>
                  </a:lnTo>
                  <a:lnTo>
                    <a:pt x="87" y="182"/>
                  </a:lnTo>
                  <a:lnTo>
                    <a:pt x="104" y="180"/>
                  </a:lnTo>
                  <a:lnTo>
                    <a:pt x="104" y="177"/>
                  </a:lnTo>
                  <a:close/>
                  <a:moveTo>
                    <a:pt x="123" y="38"/>
                  </a:moveTo>
                  <a:lnTo>
                    <a:pt x="125" y="40"/>
                  </a:lnTo>
                  <a:lnTo>
                    <a:pt x="132" y="23"/>
                  </a:lnTo>
                  <a:lnTo>
                    <a:pt x="141" y="38"/>
                  </a:lnTo>
                  <a:lnTo>
                    <a:pt x="146" y="35"/>
                  </a:lnTo>
                  <a:lnTo>
                    <a:pt x="137" y="21"/>
                  </a:lnTo>
                  <a:lnTo>
                    <a:pt x="153" y="19"/>
                  </a:lnTo>
                  <a:lnTo>
                    <a:pt x="153" y="16"/>
                  </a:lnTo>
                  <a:lnTo>
                    <a:pt x="137" y="16"/>
                  </a:lnTo>
                  <a:lnTo>
                    <a:pt x="144" y="2"/>
                  </a:lnTo>
                  <a:lnTo>
                    <a:pt x="139" y="0"/>
                  </a:lnTo>
                  <a:lnTo>
                    <a:pt x="132" y="14"/>
                  </a:lnTo>
                  <a:lnTo>
                    <a:pt x="123" y="2"/>
                  </a:lnTo>
                  <a:lnTo>
                    <a:pt x="118" y="4"/>
                  </a:lnTo>
                  <a:lnTo>
                    <a:pt x="127" y="19"/>
                  </a:lnTo>
                  <a:lnTo>
                    <a:pt x="113" y="19"/>
                  </a:lnTo>
                  <a:lnTo>
                    <a:pt x="113" y="23"/>
                  </a:lnTo>
                  <a:lnTo>
                    <a:pt x="130" y="21"/>
                  </a:lnTo>
                  <a:lnTo>
                    <a:pt x="123" y="38"/>
                  </a:lnTo>
                  <a:close/>
                  <a:moveTo>
                    <a:pt x="125" y="99"/>
                  </a:moveTo>
                  <a:lnTo>
                    <a:pt x="130" y="99"/>
                  </a:lnTo>
                  <a:lnTo>
                    <a:pt x="137" y="85"/>
                  </a:lnTo>
                  <a:lnTo>
                    <a:pt x="146" y="99"/>
                  </a:lnTo>
                  <a:lnTo>
                    <a:pt x="149" y="97"/>
                  </a:lnTo>
                  <a:lnTo>
                    <a:pt x="139" y="82"/>
                  </a:lnTo>
                  <a:lnTo>
                    <a:pt x="156" y="80"/>
                  </a:lnTo>
                  <a:lnTo>
                    <a:pt x="156" y="75"/>
                  </a:lnTo>
                  <a:lnTo>
                    <a:pt x="139" y="78"/>
                  </a:lnTo>
                  <a:lnTo>
                    <a:pt x="146" y="64"/>
                  </a:lnTo>
                  <a:lnTo>
                    <a:pt x="141" y="61"/>
                  </a:lnTo>
                  <a:lnTo>
                    <a:pt x="134" y="75"/>
                  </a:lnTo>
                  <a:lnTo>
                    <a:pt x="125" y="64"/>
                  </a:lnTo>
                  <a:lnTo>
                    <a:pt x="123" y="66"/>
                  </a:lnTo>
                  <a:lnTo>
                    <a:pt x="132" y="78"/>
                  </a:lnTo>
                  <a:lnTo>
                    <a:pt x="115" y="80"/>
                  </a:lnTo>
                  <a:lnTo>
                    <a:pt x="115" y="85"/>
                  </a:lnTo>
                  <a:lnTo>
                    <a:pt x="132" y="82"/>
                  </a:lnTo>
                  <a:lnTo>
                    <a:pt x="125" y="99"/>
                  </a:lnTo>
                  <a:close/>
                  <a:moveTo>
                    <a:pt x="158" y="137"/>
                  </a:moveTo>
                  <a:lnTo>
                    <a:pt x="141" y="139"/>
                  </a:lnTo>
                  <a:lnTo>
                    <a:pt x="149" y="125"/>
                  </a:lnTo>
                  <a:lnTo>
                    <a:pt x="146" y="123"/>
                  </a:lnTo>
                  <a:lnTo>
                    <a:pt x="139" y="137"/>
                  </a:lnTo>
                  <a:lnTo>
                    <a:pt x="130" y="123"/>
                  </a:lnTo>
                  <a:lnTo>
                    <a:pt x="125" y="125"/>
                  </a:lnTo>
                  <a:lnTo>
                    <a:pt x="134" y="139"/>
                  </a:lnTo>
                  <a:lnTo>
                    <a:pt x="118" y="142"/>
                  </a:lnTo>
                  <a:lnTo>
                    <a:pt x="118" y="146"/>
                  </a:lnTo>
                  <a:lnTo>
                    <a:pt x="134" y="144"/>
                  </a:lnTo>
                  <a:lnTo>
                    <a:pt x="127" y="158"/>
                  </a:lnTo>
                  <a:lnTo>
                    <a:pt x="132" y="161"/>
                  </a:lnTo>
                  <a:lnTo>
                    <a:pt x="139" y="146"/>
                  </a:lnTo>
                  <a:lnTo>
                    <a:pt x="149" y="158"/>
                  </a:lnTo>
                  <a:lnTo>
                    <a:pt x="153" y="156"/>
                  </a:lnTo>
                  <a:lnTo>
                    <a:pt x="144" y="144"/>
                  </a:lnTo>
                  <a:lnTo>
                    <a:pt x="158" y="142"/>
                  </a:lnTo>
                  <a:lnTo>
                    <a:pt x="158" y="137"/>
                  </a:lnTo>
                  <a:close/>
                  <a:moveTo>
                    <a:pt x="179" y="71"/>
                  </a:moveTo>
                  <a:lnTo>
                    <a:pt x="184" y="71"/>
                  </a:lnTo>
                  <a:lnTo>
                    <a:pt x="191" y="56"/>
                  </a:lnTo>
                  <a:lnTo>
                    <a:pt x="201" y="71"/>
                  </a:lnTo>
                  <a:lnTo>
                    <a:pt x="205" y="68"/>
                  </a:lnTo>
                  <a:lnTo>
                    <a:pt x="196" y="54"/>
                  </a:lnTo>
                  <a:lnTo>
                    <a:pt x="210" y="52"/>
                  </a:lnTo>
                  <a:lnTo>
                    <a:pt x="210" y="47"/>
                  </a:lnTo>
                  <a:lnTo>
                    <a:pt x="193" y="49"/>
                  </a:lnTo>
                  <a:lnTo>
                    <a:pt x="201" y="35"/>
                  </a:lnTo>
                  <a:lnTo>
                    <a:pt x="198" y="33"/>
                  </a:lnTo>
                  <a:lnTo>
                    <a:pt x="191" y="47"/>
                  </a:lnTo>
                  <a:lnTo>
                    <a:pt x="182" y="35"/>
                  </a:lnTo>
                  <a:lnTo>
                    <a:pt x="177" y="38"/>
                  </a:lnTo>
                  <a:lnTo>
                    <a:pt x="186" y="49"/>
                  </a:lnTo>
                  <a:lnTo>
                    <a:pt x="170" y="52"/>
                  </a:lnTo>
                  <a:lnTo>
                    <a:pt x="170" y="56"/>
                  </a:lnTo>
                  <a:lnTo>
                    <a:pt x="186" y="54"/>
                  </a:lnTo>
                  <a:lnTo>
                    <a:pt x="179" y="71"/>
                  </a:lnTo>
                  <a:close/>
                  <a:moveTo>
                    <a:pt x="184" y="130"/>
                  </a:moveTo>
                  <a:lnTo>
                    <a:pt x="189" y="132"/>
                  </a:lnTo>
                  <a:lnTo>
                    <a:pt x="193" y="118"/>
                  </a:lnTo>
                  <a:lnTo>
                    <a:pt x="203" y="130"/>
                  </a:lnTo>
                  <a:lnTo>
                    <a:pt x="208" y="127"/>
                  </a:lnTo>
                  <a:lnTo>
                    <a:pt x="198" y="116"/>
                  </a:lnTo>
                  <a:lnTo>
                    <a:pt x="215" y="113"/>
                  </a:lnTo>
                  <a:lnTo>
                    <a:pt x="215" y="109"/>
                  </a:lnTo>
                  <a:lnTo>
                    <a:pt x="198" y="111"/>
                  </a:lnTo>
                  <a:lnTo>
                    <a:pt x="205" y="97"/>
                  </a:lnTo>
                  <a:lnTo>
                    <a:pt x="201" y="94"/>
                  </a:lnTo>
                  <a:lnTo>
                    <a:pt x="193" y="109"/>
                  </a:lnTo>
                  <a:lnTo>
                    <a:pt x="184" y="94"/>
                  </a:lnTo>
                  <a:lnTo>
                    <a:pt x="182" y="97"/>
                  </a:lnTo>
                  <a:lnTo>
                    <a:pt x="191" y="111"/>
                  </a:lnTo>
                  <a:lnTo>
                    <a:pt x="175" y="113"/>
                  </a:lnTo>
                  <a:lnTo>
                    <a:pt x="175" y="118"/>
                  </a:lnTo>
                  <a:lnTo>
                    <a:pt x="191" y="116"/>
                  </a:lnTo>
                  <a:lnTo>
                    <a:pt x="184" y="130"/>
                  </a:lnTo>
                  <a:close/>
                  <a:moveTo>
                    <a:pt x="217" y="175"/>
                  </a:moveTo>
                  <a:lnTo>
                    <a:pt x="217" y="170"/>
                  </a:lnTo>
                  <a:lnTo>
                    <a:pt x="201" y="172"/>
                  </a:lnTo>
                  <a:lnTo>
                    <a:pt x="208" y="156"/>
                  </a:lnTo>
                  <a:lnTo>
                    <a:pt x="203" y="156"/>
                  </a:lnTo>
                  <a:lnTo>
                    <a:pt x="196" y="170"/>
                  </a:lnTo>
                  <a:lnTo>
                    <a:pt x="186" y="156"/>
                  </a:lnTo>
                  <a:lnTo>
                    <a:pt x="184" y="158"/>
                  </a:lnTo>
                  <a:lnTo>
                    <a:pt x="193" y="172"/>
                  </a:lnTo>
                  <a:lnTo>
                    <a:pt x="177" y="175"/>
                  </a:lnTo>
                  <a:lnTo>
                    <a:pt x="177" y="177"/>
                  </a:lnTo>
                  <a:lnTo>
                    <a:pt x="193" y="177"/>
                  </a:lnTo>
                  <a:lnTo>
                    <a:pt x="186" y="191"/>
                  </a:lnTo>
                  <a:lnTo>
                    <a:pt x="191" y="194"/>
                  </a:lnTo>
                  <a:lnTo>
                    <a:pt x="198" y="180"/>
                  </a:lnTo>
                  <a:lnTo>
                    <a:pt x="208" y="191"/>
                  </a:lnTo>
                  <a:lnTo>
                    <a:pt x="210" y="189"/>
                  </a:lnTo>
                  <a:lnTo>
                    <a:pt x="201" y="177"/>
                  </a:lnTo>
                  <a:lnTo>
                    <a:pt x="217" y="17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66"/>
            <p:cNvSpPr>
              <a:spLocks noEditPoints="1"/>
            </p:cNvSpPr>
            <p:nvPr/>
          </p:nvSpPr>
          <p:spPr bwMode="auto">
            <a:xfrm>
              <a:off x="7308851" y="4340226"/>
              <a:ext cx="401638" cy="403225"/>
            </a:xfrm>
            <a:custGeom>
              <a:avLst/>
              <a:gdLst>
                <a:gd name="T0" fmla="*/ 54 w 107"/>
                <a:gd name="T1" fmla="*/ 41 h 107"/>
                <a:gd name="T2" fmla="*/ 54 w 107"/>
                <a:gd name="T3" fmla="*/ 0 h 107"/>
                <a:gd name="T4" fmla="*/ 54 w 107"/>
                <a:gd name="T5" fmla="*/ 41 h 107"/>
                <a:gd name="T6" fmla="*/ 47 w 107"/>
                <a:gd name="T7" fmla="*/ 42 h 107"/>
                <a:gd name="T8" fmla="*/ 27 w 107"/>
                <a:gd name="T9" fmla="*/ 7 h 107"/>
                <a:gd name="T10" fmla="*/ 47 w 107"/>
                <a:gd name="T11" fmla="*/ 42 h 107"/>
                <a:gd name="T12" fmla="*/ 42 w 107"/>
                <a:gd name="T13" fmla="*/ 47 h 107"/>
                <a:gd name="T14" fmla="*/ 7 w 107"/>
                <a:gd name="T15" fmla="*/ 27 h 107"/>
                <a:gd name="T16" fmla="*/ 42 w 107"/>
                <a:gd name="T17" fmla="*/ 47 h 107"/>
                <a:gd name="T18" fmla="*/ 40 w 107"/>
                <a:gd name="T19" fmla="*/ 54 h 107"/>
                <a:gd name="T20" fmla="*/ 0 w 107"/>
                <a:gd name="T21" fmla="*/ 54 h 107"/>
                <a:gd name="T22" fmla="*/ 40 w 107"/>
                <a:gd name="T23" fmla="*/ 54 h 107"/>
                <a:gd name="T24" fmla="*/ 42 w 107"/>
                <a:gd name="T25" fmla="*/ 60 h 107"/>
                <a:gd name="T26" fmla="*/ 7 w 107"/>
                <a:gd name="T27" fmla="*/ 80 h 107"/>
                <a:gd name="T28" fmla="*/ 42 w 107"/>
                <a:gd name="T29" fmla="*/ 60 h 107"/>
                <a:gd name="T30" fmla="*/ 47 w 107"/>
                <a:gd name="T31" fmla="*/ 65 h 107"/>
                <a:gd name="T32" fmla="*/ 27 w 107"/>
                <a:gd name="T33" fmla="*/ 100 h 107"/>
                <a:gd name="T34" fmla="*/ 47 w 107"/>
                <a:gd name="T35" fmla="*/ 65 h 107"/>
                <a:gd name="T36" fmla="*/ 54 w 107"/>
                <a:gd name="T37" fmla="*/ 67 h 107"/>
                <a:gd name="T38" fmla="*/ 54 w 107"/>
                <a:gd name="T39" fmla="*/ 107 h 107"/>
                <a:gd name="T40" fmla="*/ 54 w 107"/>
                <a:gd name="T41" fmla="*/ 67 h 107"/>
                <a:gd name="T42" fmla="*/ 60 w 107"/>
                <a:gd name="T43" fmla="*/ 65 h 107"/>
                <a:gd name="T44" fmla="*/ 80 w 107"/>
                <a:gd name="T45" fmla="*/ 100 h 107"/>
                <a:gd name="T46" fmla="*/ 60 w 107"/>
                <a:gd name="T47" fmla="*/ 65 h 107"/>
                <a:gd name="T48" fmla="*/ 65 w 107"/>
                <a:gd name="T49" fmla="*/ 60 h 107"/>
                <a:gd name="T50" fmla="*/ 100 w 107"/>
                <a:gd name="T51" fmla="*/ 80 h 107"/>
                <a:gd name="T52" fmla="*/ 65 w 107"/>
                <a:gd name="T53" fmla="*/ 60 h 107"/>
                <a:gd name="T54" fmla="*/ 107 w 107"/>
                <a:gd name="T55" fmla="*/ 54 h 107"/>
                <a:gd name="T56" fmla="*/ 67 w 107"/>
                <a:gd name="T57" fmla="*/ 54 h 107"/>
                <a:gd name="T58" fmla="*/ 107 w 107"/>
                <a:gd name="T59" fmla="*/ 54 h 107"/>
                <a:gd name="T60" fmla="*/ 65 w 107"/>
                <a:gd name="T61" fmla="*/ 47 h 107"/>
                <a:gd name="T62" fmla="*/ 100 w 107"/>
                <a:gd name="T63" fmla="*/ 27 h 107"/>
                <a:gd name="T64" fmla="*/ 65 w 107"/>
                <a:gd name="T65" fmla="*/ 47 h 107"/>
                <a:gd name="T66" fmla="*/ 60 w 107"/>
                <a:gd name="T67" fmla="*/ 42 h 107"/>
                <a:gd name="T68" fmla="*/ 80 w 107"/>
                <a:gd name="T69" fmla="*/ 7 h 107"/>
                <a:gd name="T70" fmla="*/ 60 w 107"/>
                <a:gd name="T71" fmla="*/ 42 h 107"/>
                <a:gd name="T72" fmla="*/ 54 w 107"/>
                <a:gd name="T73" fmla="*/ 43 h 107"/>
                <a:gd name="T74" fmla="*/ 43 w 107"/>
                <a:gd name="T75" fmla="*/ 54 h 107"/>
                <a:gd name="T76" fmla="*/ 54 w 107"/>
                <a:gd name="T77" fmla="*/ 65 h 107"/>
                <a:gd name="T78" fmla="*/ 64 w 107"/>
                <a:gd name="T79" fmla="*/ 54 h 107"/>
                <a:gd name="T80" fmla="*/ 54 w 107"/>
                <a:gd name="T81" fmla="*/ 4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7" h="107">
                  <a:moveTo>
                    <a:pt x="54" y="41"/>
                  </a:moveTo>
                  <a:cubicBezTo>
                    <a:pt x="54" y="41"/>
                    <a:pt x="61" y="46"/>
                    <a:pt x="54" y="0"/>
                  </a:cubicBezTo>
                  <a:cubicBezTo>
                    <a:pt x="46" y="46"/>
                    <a:pt x="54" y="41"/>
                    <a:pt x="54" y="41"/>
                  </a:cubicBezTo>
                  <a:close/>
                  <a:moveTo>
                    <a:pt x="47" y="42"/>
                  </a:moveTo>
                  <a:cubicBezTo>
                    <a:pt x="47" y="42"/>
                    <a:pt x="56" y="43"/>
                    <a:pt x="27" y="7"/>
                  </a:cubicBezTo>
                  <a:cubicBezTo>
                    <a:pt x="43" y="50"/>
                    <a:pt x="47" y="42"/>
                    <a:pt x="47" y="42"/>
                  </a:cubicBezTo>
                  <a:close/>
                  <a:moveTo>
                    <a:pt x="42" y="47"/>
                  </a:moveTo>
                  <a:cubicBezTo>
                    <a:pt x="42" y="47"/>
                    <a:pt x="50" y="43"/>
                    <a:pt x="7" y="27"/>
                  </a:cubicBezTo>
                  <a:cubicBezTo>
                    <a:pt x="43" y="56"/>
                    <a:pt x="42" y="47"/>
                    <a:pt x="42" y="47"/>
                  </a:cubicBezTo>
                  <a:close/>
                  <a:moveTo>
                    <a:pt x="40" y="54"/>
                  </a:moveTo>
                  <a:cubicBezTo>
                    <a:pt x="40" y="54"/>
                    <a:pt x="46" y="46"/>
                    <a:pt x="0" y="54"/>
                  </a:cubicBezTo>
                  <a:cubicBezTo>
                    <a:pt x="46" y="61"/>
                    <a:pt x="40" y="54"/>
                    <a:pt x="40" y="54"/>
                  </a:cubicBezTo>
                  <a:close/>
                  <a:moveTo>
                    <a:pt x="42" y="60"/>
                  </a:moveTo>
                  <a:cubicBezTo>
                    <a:pt x="42" y="60"/>
                    <a:pt x="43" y="51"/>
                    <a:pt x="7" y="80"/>
                  </a:cubicBezTo>
                  <a:cubicBezTo>
                    <a:pt x="50" y="64"/>
                    <a:pt x="42" y="60"/>
                    <a:pt x="42" y="60"/>
                  </a:cubicBezTo>
                  <a:close/>
                  <a:moveTo>
                    <a:pt x="47" y="65"/>
                  </a:moveTo>
                  <a:cubicBezTo>
                    <a:pt x="47" y="65"/>
                    <a:pt x="43" y="57"/>
                    <a:pt x="27" y="100"/>
                  </a:cubicBezTo>
                  <a:cubicBezTo>
                    <a:pt x="56" y="64"/>
                    <a:pt x="47" y="65"/>
                    <a:pt x="47" y="65"/>
                  </a:cubicBezTo>
                  <a:close/>
                  <a:moveTo>
                    <a:pt x="54" y="67"/>
                  </a:moveTo>
                  <a:cubicBezTo>
                    <a:pt x="54" y="67"/>
                    <a:pt x="46" y="61"/>
                    <a:pt x="54" y="107"/>
                  </a:cubicBezTo>
                  <a:cubicBezTo>
                    <a:pt x="61" y="61"/>
                    <a:pt x="54" y="67"/>
                    <a:pt x="54" y="67"/>
                  </a:cubicBezTo>
                  <a:close/>
                  <a:moveTo>
                    <a:pt x="60" y="65"/>
                  </a:moveTo>
                  <a:cubicBezTo>
                    <a:pt x="60" y="65"/>
                    <a:pt x="51" y="64"/>
                    <a:pt x="80" y="100"/>
                  </a:cubicBezTo>
                  <a:cubicBezTo>
                    <a:pt x="64" y="57"/>
                    <a:pt x="60" y="65"/>
                    <a:pt x="60" y="65"/>
                  </a:cubicBezTo>
                  <a:close/>
                  <a:moveTo>
                    <a:pt x="65" y="60"/>
                  </a:moveTo>
                  <a:cubicBezTo>
                    <a:pt x="65" y="60"/>
                    <a:pt x="57" y="64"/>
                    <a:pt x="100" y="80"/>
                  </a:cubicBezTo>
                  <a:cubicBezTo>
                    <a:pt x="64" y="51"/>
                    <a:pt x="65" y="60"/>
                    <a:pt x="65" y="60"/>
                  </a:cubicBezTo>
                  <a:close/>
                  <a:moveTo>
                    <a:pt x="107" y="54"/>
                  </a:moveTo>
                  <a:cubicBezTo>
                    <a:pt x="61" y="46"/>
                    <a:pt x="67" y="54"/>
                    <a:pt x="67" y="54"/>
                  </a:cubicBezTo>
                  <a:cubicBezTo>
                    <a:pt x="67" y="54"/>
                    <a:pt x="61" y="61"/>
                    <a:pt x="107" y="54"/>
                  </a:cubicBezTo>
                  <a:close/>
                  <a:moveTo>
                    <a:pt x="65" y="47"/>
                  </a:moveTo>
                  <a:cubicBezTo>
                    <a:pt x="65" y="47"/>
                    <a:pt x="64" y="56"/>
                    <a:pt x="100" y="27"/>
                  </a:cubicBezTo>
                  <a:cubicBezTo>
                    <a:pt x="57" y="43"/>
                    <a:pt x="65" y="47"/>
                    <a:pt x="65" y="47"/>
                  </a:cubicBezTo>
                  <a:close/>
                  <a:moveTo>
                    <a:pt x="60" y="42"/>
                  </a:moveTo>
                  <a:cubicBezTo>
                    <a:pt x="60" y="42"/>
                    <a:pt x="64" y="50"/>
                    <a:pt x="80" y="7"/>
                  </a:cubicBezTo>
                  <a:cubicBezTo>
                    <a:pt x="51" y="43"/>
                    <a:pt x="60" y="42"/>
                    <a:pt x="60" y="42"/>
                  </a:cubicBezTo>
                  <a:close/>
                  <a:moveTo>
                    <a:pt x="54" y="43"/>
                  </a:moveTo>
                  <a:cubicBezTo>
                    <a:pt x="47" y="43"/>
                    <a:pt x="43" y="47"/>
                    <a:pt x="43" y="54"/>
                  </a:cubicBezTo>
                  <a:cubicBezTo>
                    <a:pt x="43" y="60"/>
                    <a:pt x="47" y="65"/>
                    <a:pt x="54" y="65"/>
                  </a:cubicBezTo>
                  <a:cubicBezTo>
                    <a:pt x="60" y="65"/>
                    <a:pt x="64" y="60"/>
                    <a:pt x="64" y="54"/>
                  </a:cubicBezTo>
                  <a:cubicBezTo>
                    <a:pt x="64" y="47"/>
                    <a:pt x="60" y="43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7"/>
            <p:cNvSpPr>
              <a:spLocks noEditPoints="1"/>
            </p:cNvSpPr>
            <p:nvPr/>
          </p:nvSpPr>
          <p:spPr bwMode="auto">
            <a:xfrm>
              <a:off x="6580188" y="4460876"/>
              <a:ext cx="442913" cy="300038"/>
            </a:xfrm>
            <a:custGeom>
              <a:avLst/>
              <a:gdLst>
                <a:gd name="T0" fmla="*/ 14 w 118"/>
                <a:gd name="T1" fmla="*/ 12 h 80"/>
                <a:gd name="T2" fmla="*/ 31 w 118"/>
                <a:gd name="T3" fmla="*/ 4 h 80"/>
                <a:gd name="T4" fmla="*/ 72 w 118"/>
                <a:gd name="T5" fmla="*/ 13 h 80"/>
                <a:gd name="T6" fmla="*/ 71 w 118"/>
                <a:gd name="T7" fmla="*/ 13 h 80"/>
                <a:gd name="T8" fmla="*/ 47 w 118"/>
                <a:gd name="T9" fmla="*/ 72 h 80"/>
                <a:gd name="T10" fmla="*/ 100 w 118"/>
                <a:gd name="T11" fmla="*/ 29 h 80"/>
                <a:gd name="T12" fmla="*/ 91 w 118"/>
                <a:gd name="T13" fmla="*/ 29 h 80"/>
                <a:gd name="T14" fmla="*/ 87 w 118"/>
                <a:gd name="T15" fmla="*/ 26 h 80"/>
                <a:gd name="T16" fmla="*/ 69 w 118"/>
                <a:gd name="T17" fmla="*/ 22 h 80"/>
                <a:gd name="T18" fmla="*/ 66 w 118"/>
                <a:gd name="T19" fmla="*/ 27 h 80"/>
                <a:gd name="T20" fmla="*/ 58 w 118"/>
                <a:gd name="T21" fmla="*/ 26 h 80"/>
                <a:gd name="T22" fmla="*/ 40 w 118"/>
                <a:gd name="T23" fmla="*/ 43 h 80"/>
                <a:gd name="T24" fmla="*/ 45 w 118"/>
                <a:gd name="T25" fmla="*/ 58 h 80"/>
                <a:gd name="T26" fmla="*/ 70 w 118"/>
                <a:gd name="T27" fmla="*/ 46 h 80"/>
                <a:gd name="T28" fmla="*/ 116 w 118"/>
                <a:gd name="T29" fmla="*/ 39 h 80"/>
                <a:gd name="T30" fmla="*/ 48 w 118"/>
                <a:gd name="T31" fmla="*/ 38 h 80"/>
                <a:gd name="T32" fmla="*/ 60 w 118"/>
                <a:gd name="T33" fmla="*/ 38 h 80"/>
                <a:gd name="T34" fmla="*/ 62 w 118"/>
                <a:gd name="T35" fmla="*/ 37 h 80"/>
                <a:gd name="T36" fmla="*/ 77 w 118"/>
                <a:gd name="T37" fmla="*/ 35 h 80"/>
                <a:gd name="T38" fmla="*/ 76 w 118"/>
                <a:gd name="T39" fmla="*/ 33 h 80"/>
                <a:gd name="T40" fmla="*/ 85 w 118"/>
                <a:gd name="T41" fmla="*/ 29 h 80"/>
                <a:gd name="T42" fmla="*/ 92 w 118"/>
                <a:gd name="T43" fmla="*/ 35 h 80"/>
                <a:gd name="T44" fmla="*/ 104 w 118"/>
                <a:gd name="T45" fmla="*/ 40 h 80"/>
                <a:gd name="T46" fmla="*/ 39 w 118"/>
                <a:gd name="T47" fmla="*/ 33 h 80"/>
                <a:gd name="T48" fmla="*/ 42 w 118"/>
                <a:gd name="T49" fmla="*/ 27 h 80"/>
                <a:gd name="T50" fmla="*/ 57 w 118"/>
                <a:gd name="T51" fmla="*/ 25 h 80"/>
                <a:gd name="T52" fmla="*/ 73 w 118"/>
                <a:gd name="T53" fmla="*/ 22 h 80"/>
                <a:gd name="T54" fmla="*/ 72 w 118"/>
                <a:gd name="T55" fmla="*/ 13 h 80"/>
                <a:gd name="T56" fmla="*/ 72 w 118"/>
                <a:gd name="T57" fmla="*/ 13 h 80"/>
                <a:gd name="T58" fmla="*/ 70 w 118"/>
                <a:gd name="T59" fmla="*/ 12 h 80"/>
                <a:gd name="T60" fmla="*/ 67 w 118"/>
                <a:gd name="T61" fmla="*/ 8 h 80"/>
                <a:gd name="T62" fmla="*/ 34 w 118"/>
                <a:gd name="T63" fmla="*/ 4 h 80"/>
                <a:gd name="T64" fmla="*/ 32 w 118"/>
                <a:gd name="T65" fmla="*/ 4 h 80"/>
                <a:gd name="T66" fmla="*/ 27 w 118"/>
                <a:gd name="T67" fmla="*/ 9 h 80"/>
                <a:gd name="T68" fmla="*/ 15 w 118"/>
                <a:gd name="T69" fmla="*/ 12 h 80"/>
                <a:gd name="T70" fmla="*/ 14 w 118"/>
                <a:gd name="T71" fmla="*/ 13 h 80"/>
                <a:gd name="T72" fmla="*/ 13 w 118"/>
                <a:gd name="T73" fmla="*/ 13 h 80"/>
                <a:gd name="T74" fmla="*/ 61 w 118"/>
                <a:gd name="T75" fmla="*/ 8 h 80"/>
                <a:gd name="T76" fmla="*/ 67 w 118"/>
                <a:gd name="T77" fmla="*/ 12 h 80"/>
                <a:gd name="T78" fmla="*/ 59 w 118"/>
                <a:gd name="T79" fmla="*/ 10 h 80"/>
                <a:gd name="T80" fmla="*/ 52 w 118"/>
                <a:gd name="T81" fmla="*/ 6 h 80"/>
                <a:gd name="T82" fmla="*/ 43 w 118"/>
                <a:gd name="T83" fmla="*/ 5 h 80"/>
                <a:gd name="T84" fmla="*/ 33 w 118"/>
                <a:gd name="T85" fmla="*/ 10 h 80"/>
                <a:gd name="T86" fmla="*/ 51 w 118"/>
                <a:gd name="T87" fmla="*/ 13 h 80"/>
                <a:gd name="T88" fmla="*/ 64 w 118"/>
                <a:gd name="T89" fmla="*/ 17 h 80"/>
                <a:gd name="T90" fmla="*/ 56 w 118"/>
                <a:gd name="T91" fmla="*/ 14 h 80"/>
                <a:gd name="T92" fmla="*/ 53 w 118"/>
                <a:gd name="T93" fmla="*/ 14 h 80"/>
                <a:gd name="T94" fmla="*/ 41 w 118"/>
                <a:gd name="T95" fmla="*/ 19 h 80"/>
                <a:gd name="T96" fmla="*/ 33 w 118"/>
                <a:gd name="T97" fmla="*/ 11 h 80"/>
                <a:gd name="T98" fmla="*/ 13 w 118"/>
                <a:gd name="T99" fmla="*/ 20 h 80"/>
                <a:gd name="T100" fmla="*/ 25 w 118"/>
                <a:gd name="T101" fmla="*/ 15 h 80"/>
                <a:gd name="T102" fmla="*/ 13 w 118"/>
                <a:gd name="T103" fmla="*/ 20 h 80"/>
                <a:gd name="T104" fmla="*/ 45 w 118"/>
                <a:gd name="T105" fmla="*/ 38 h 80"/>
                <a:gd name="T106" fmla="*/ 32 w 118"/>
                <a:gd name="T107" fmla="*/ 75 h 80"/>
                <a:gd name="T108" fmla="*/ 64 w 118"/>
                <a:gd name="T109" fmla="*/ 24 h 80"/>
                <a:gd name="T110" fmla="*/ 108 w 118"/>
                <a:gd name="T111" fmla="*/ 43 h 80"/>
                <a:gd name="T112" fmla="*/ 43 w 118"/>
                <a:gd name="T113" fmla="*/ 4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8" h="80">
                  <a:moveTo>
                    <a:pt x="15" y="12"/>
                  </a:moveTo>
                  <a:cubicBezTo>
                    <a:pt x="14" y="12"/>
                    <a:pt x="14" y="12"/>
                    <a:pt x="14" y="12"/>
                  </a:cubicBezTo>
                  <a:cubicBezTo>
                    <a:pt x="13" y="12"/>
                    <a:pt x="13" y="12"/>
                    <a:pt x="13" y="13"/>
                  </a:cubicBezTo>
                  <a:cubicBezTo>
                    <a:pt x="14" y="13"/>
                    <a:pt x="14" y="12"/>
                    <a:pt x="14" y="12"/>
                  </a:cubicBezTo>
                  <a:cubicBezTo>
                    <a:pt x="15" y="12"/>
                    <a:pt x="15" y="12"/>
                    <a:pt x="15" y="12"/>
                  </a:cubicBezTo>
                  <a:close/>
                  <a:moveTo>
                    <a:pt x="32" y="4"/>
                  </a:moveTo>
                  <a:cubicBezTo>
                    <a:pt x="32" y="4"/>
                    <a:pt x="32" y="4"/>
                    <a:pt x="33" y="4"/>
                  </a:cubicBezTo>
                  <a:cubicBezTo>
                    <a:pt x="32" y="4"/>
                    <a:pt x="31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2" y="4"/>
                    <a:pt x="32" y="4"/>
                    <a:pt x="32" y="4"/>
                  </a:cubicBezTo>
                  <a:close/>
                  <a:moveTo>
                    <a:pt x="72" y="13"/>
                  </a:moveTo>
                  <a:cubicBezTo>
                    <a:pt x="72" y="13"/>
                    <a:pt x="72" y="13"/>
                    <a:pt x="72" y="13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2" y="12"/>
                    <a:pt x="72" y="12"/>
                    <a:pt x="71" y="12"/>
                  </a:cubicBezTo>
                  <a:cubicBezTo>
                    <a:pt x="71" y="12"/>
                    <a:pt x="71" y="12"/>
                    <a:pt x="71" y="13"/>
                  </a:cubicBezTo>
                  <a:cubicBezTo>
                    <a:pt x="72" y="13"/>
                    <a:pt x="72" y="13"/>
                    <a:pt x="72" y="13"/>
                  </a:cubicBezTo>
                  <a:close/>
                  <a:moveTo>
                    <a:pt x="47" y="72"/>
                  </a:moveTo>
                  <a:cubicBezTo>
                    <a:pt x="53" y="77"/>
                    <a:pt x="57" y="60"/>
                    <a:pt x="57" y="60"/>
                  </a:cubicBezTo>
                  <a:cubicBezTo>
                    <a:pt x="57" y="60"/>
                    <a:pt x="41" y="67"/>
                    <a:pt x="47" y="72"/>
                  </a:cubicBezTo>
                  <a:close/>
                  <a:moveTo>
                    <a:pt x="109" y="34"/>
                  </a:moveTo>
                  <a:cubicBezTo>
                    <a:pt x="111" y="33"/>
                    <a:pt x="107" y="29"/>
                    <a:pt x="106" y="28"/>
                  </a:cubicBezTo>
                  <a:cubicBezTo>
                    <a:pt x="104" y="27"/>
                    <a:pt x="101" y="27"/>
                    <a:pt x="99" y="28"/>
                  </a:cubicBezTo>
                  <a:cubicBezTo>
                    <a:pt x="99" y="28"/>
                    <a:pt x="100" y="29"/>
                    <a:pt x="100" y="29"/>
                  </a:cubicBezTo>
                  <a:cubicBezTo>
                    <a:pt x="100" y="30"/>
                    <a:pt x="100" y="31"/>
                    <a:pt x="100" y="32"/>
                  </a:cubicBezTo>
                  <a:cubicBezTo>
                    <a:pt x="100" y="31"/>
                    <a:pt x="100" y="30"/>
                    <a:pt x="99" y="29"/>
                  </a:cubicBezTo>
                  <a:cubicBezTo>
                    <a:pt x="99" y="29"/>
                    <a:pt x="98" y="28"/>
                    <a:pt x="97" y="28"/>
                  </a:cubicBezTo>
                  <a:cubicBezTo>
                    <a:pt x="95" y="28"/>
                    <a:pt x="93" y="28"/>
                    <a:pt x="91" y="29"/>
                  </a:cubicBezTo>
                  <a:cubicBezTo>
                    <a:pt x="93" y="28"/>
                    <a:pt x="95" y="27"/>
                    <a:pt x="97" y="27"/>
                  </a:cubicBezTo>
                  <a:cubicBezTo>
                    <a:pt x="98" y="27"/>
                    <a:pt x="98" y="27"/>
                    <a:pt x="99" y="28"/>
                  </a:cubicBezTo>
                  <a:cubicBezTo>
                    <a:pt x="99" y="25"/>
                    <a:pt x="97" y="24"/>
                    <a:pt x="95" y="23"/>
                  </a:cubicBezTo>
                  <a:cubicBezTo>
                    <a:pt x="92" y="22"/>
                    <a:pt x="89" y="23"/>
                    <a:pt x="87" y="26"/>
                  </a:cubicBezTo>
                  <a:cubicBezTo>
                    <a:pt x="87" y="24"/>
                    <a:pt x="85" y="21"/>
                    <a:pt x="83" y="21"/>
                  </a:cubicBezTo>
                  <a:cubicBezTo>
                    <a:pt x="82" y="20"/>
                    <a:pt x="79" y="20"/>
                    <a:pt x="78" y="21"/>
                  </a:cubicBezTo>
                  <a:cubicBezTo>
                    <a:pt x="76" y="21"/>
                    <a:pt x="75" y="23"/>
                    <a:pt x="74" y="25"/>
                  </a:cubicBezTo>
                  <a:cubicBezTo>
                    <a:pt x="73" y="23"/>
                    <a:pt x="71" y="21"/>
                    <a:pt x="69" y="22"/>
                  </a:cubicBezTo>
                  <a:cubicBezTo>
                    <a:pt x="66" y="22"/>
                    <a:pt x="64" y="24"/>
                    <a:pt x="63" y="27"/>
                  </a:cubicBezTo>
                  <a:cubicBezTo>
                    <a:pt x="64" y="26"/>
                    <a:pt x="65" y="26"/>
                    <a:pt x="66" y="27"/>
                  </a:cubicBezTo>
                  <a:cubicBezTo>
                    <a:pt x="67" y="27"/>
                    <a:pt x="68" y="28"/>
                    <a:pt x="69" y="29"/>
                  </a:cubicBezTo>
                  <a:cubicBezTo>
                    <a:pt x="68" y="28"/>
                    <a:pt x="67" y="27"/>
                    <a:pt x="66" y="27"/>
                  </a:cubicBezTo>
                  <a:cubicBezTo>
                    <a:pt x="65" y="27"/>
                    <a:pt x="64" y="27"/>
                    <a:pt x="64" y="28"/>
                  </a:cubicBezTo>
                  <a:cubicBezTo>
                    <a:pt x="62" y="28"/>
                    <a:pt x="60" y="29"/>
                    <a:pt x="59" y="31"/>
                  </a:cubicBezTo>
                  <a:cubicBezTo>
                    <a:pt x="60" y="29"/>
                    <a:pt x="61" y="28"/>
                    <a:pt x="63" y="27"/>
                  </a:cubicBezTo>
                  <a:cubicBezTo>
                    <a:pt x="62" y="26"/>
                    <a:pt x="60" y="26"/>
                    <a:pt x="58" y="26"/>
                  </a:cubicBezTo>
                  <a:cubicBezTo>
                    <a:pt x="56" y="27"/>
                    <a:pt x="53" y="29"/>
                    <a:pt x="53" y="31"/>
                  </a:cubicBezTo>
                  <a:cubicBezTo>
                    <a:pt x="52" y="30"/>
                    <a:pt x="49" y="30"/>
                    <a:pt x="47" y="31"/>
                  </a:cubicBezTo>
                  <a:cubicBezTo>
                    <a:pt x="45" y="33"/>
                    <a:pt x="44" y="37"/>
                    <a:pt x="45" y="39"/>
                  </a:cubicBezTo>
                  <a:cubicBezTo>
                    <a:pt x="45" y="39"/>
                    <a:pt x="35" y="40"/>
                    <a:pt x="40" y="43"/>
                  </a:cubicBezTo>
                  <a:cubicBezTo>
                    <a:pt x="42" y="45"/>
                    <a:pt x="41" y="44"/>
                    <a:pt x="43" y="45"/>
                  </a:cubicBezTo>
                  <a:cubicBezTo>
                    <a:pt x="44" y="45"/>
                    <a:pt x="45" y="45"/>
                    <a:pt x="46" y="45"/>
                  </a:cubicBezTo>
                  <a:cubicBezTo>
                    <a:pt x="49" y="45"/>
                    <a:pt x="52" y="46"/>
                    <a:pt x="55" y="46"/>
                  </a:cubicBezTo>
                  <a:cubicBezTo>
                    <a:pt x="52" y="47"/>
                    <a:pt x="40" y="53"/>
                    <a:pt x="45" y="58"/>
                  </a:cubicBezTo>
                  <a:cubicBezTo>
                    <a:pt x="51" y="63"/>
                    <a:pt x="55" y="48"/>
                    <a:pt x="55" y="46"/>
                  </a:cubicBezTo>
                  <a:cubicBezTo>
                    <a:pt x="58" y="46"/>
                    <a:pt x="62" y="46"/>
                    <a:pt x="65" y="46"/>
                  </a:cubicBezTo>
                  <a:cubicBezTo>
                    <a:pt x="61" y="48"/>
                    <a:pt x="57" y="52"/>
                    <a:pt x="60" y="55"/>
                  </a:cubicBezTo>
                  <a:cubicBezTo>
                    <a:pt x="65" y="59"/>
                    <a:pt x="68" y="50"/>
                    <a:pt x="70" y="46"/>
                  </a:cubicBezTo>
                  <a:cubicBezTo>
                    <a:pt x="71" y="45"/>
                    <a:pt x="73" y="45"/>
                    <a:pt x="74" y="43"/>
                  </a:cubicBezTo>
                  <a:cubicBezTo>
                    <a:pt x="76" y="44"/>
                    <a:pt x="79" y="44"/>
                    <a:pt x="82" y="44"/>
                  </a:cubicBezTo>
                  <a:cubicBezTo>
                    <a:pt x="91" y="45"/>
                    <a:pt x="100" y="45"/>
                    <a:pt x="108" y="43"/>
                  </a:cubicBezTo>
                  <a:cubicBezTo>
                    <a:pt x="111" y="42"/>
                    <a:pt x="114" y="41"/>
                    <a:pt x="116" y="39"/>
                  </a:cubicBezTo>
                  <a:cubicBezTo>
                    <a:pt x="118" y="36"/>
                    <a:pt x="111" y="33"/>
                    <a:pt x="109" y="34"/>
                  </a:cubicBezTo>
                  <a:close/>
                  <a:moveTo>
                    <a:pt x="54" y="35"/>
                  </a:moveTo>
                  <a:cubicBezTo>
                    <a:pt x="53" y="35"/>
                    <a:pt x="52" y="35"/>
                    <a:pt x="51" y="36"/>
                  </a:cubicBezTo>
                  <a:cubicBezTo>
                    <a:pt x="50" y="37"/>
                    <a:pt x="49" y="38"/>
                    <a:pt x="48" y="38"/>
                  </a:cubicBezTo>
                  <a:cubicBezTo>
                    <a:pt x="49" y="38"/>
                    <a:pt x="50" y="36"/>
                    <a:pt x="50" y="36"/>
                  </a:cubicBezTo>
                  <a:cubicBezTo>
                    <a:pt x="51" y="35"/>
                    <a:pt x="53" y="34"/>
                    <a:pt x="54" y="34"/>
                  </a:cubicBezTo>
                  <a:cubicBezTo>
                    <a:pt x="55" y="34"/>
                    <a:pt x="56" y="35"/>
                    <a:pt x="57" y="35"/>
                  </a:cubicBezTo>
                  <a:cubicBezTo>
                    <a:pt x="59" y="36"/>
                    <a:pt x="59" y="37"/>
                    <a:pt x="60" y="38"/>
                  </a:cubicBezTo>
                  <a:cubicBezTo>
                    <a:pt x="59" y="36"/>
                    <a:pt x="56" y="35"/>
                    <a:pt x="54" y="35"/>
                  </a:cubicBezTo>
                  <a:close/>
                  <a:moveTo>
                    <a:pt x="69" y="32"/>
                  </a:moveTo>
                  <a:cubicBezTo>
                    <a:pt x="67" y="32"/>
                    <a:pt x="66" y="32"/>
                    <a:pt x="64" y="33"/>
                  </a:cubicBezTo>
                  <a:cubicBezTo>
                    <a:pt x="63" y="34"/>
                    <a:pt x="62" y="35"/>
                    <a:pt x="62" y="37"/>
                  </a:cubicBezTo>
                  <a:cubicBezTo>
                    <a:pt x="62" y="35"/>
                    <a:pt x="63" y="34"/>
                    <a:pt x="64" y="33"/>
                  </a:cubicBezTo>
                  <a:cubicBezTo>
                    <a:pt x="65" y="32"/>
                    <a:pt x="67" y="31"/>
                    <a:pt x="69" y="31"/>
                  </a:cubicBezTo>
                  <a:cubicBezTo>
                    <a:pt x="70" y="31"/>
                    <a:pt x="72" y="31"/>
                    <a:pt x="73" y="32"/>
                  </a:cubicBezTo>
                  <a:cubicBezTo>
                    <a:pt x="75" y="33"/>
                    <a:pt x="76" y="34"/>
                    <a:pt x="77" y="35"/>
                  </a:cubicBezTo>
                  <a:cubicBezTo>
                    <a:pt x="75" y="32"/>
                    <a:pt x="71" y="32"/>
                    <a:pt x="69" y="32"/>
                  </a:cubicBezTo>
                  <a:close/>
                  <a:moveTo>
                    <a:pt x="85" y="29"/>
                  </a:moveTo>
                  <a:cubicBezTo>
                    <a:pt x="84" y="28"/>
                    <a:pt x="83" y="29"/>
                    <a:pt x="82" y="29"/>
                  </a:cubicBezTo>
                  <a:cubicBezTo>
                    <a:pt x="80" y="29"/>
                    <a:pt x="77" y="31"/>
                    <a:pt x="76" y="33"/>
                  </a:cubicBezTo>
                  <a:cubicBezTo>
                    <a:pt x="77" y="30"/>
                    <a:pt x="79" y="29"/>
                    <a:pt x="82" y="28"/>
                  </a:cubicBezTo>
                  <a:cubicBezTo>
                    <a:pt x="83" y="28"/>
                    <a:pt x="84" y="28"/>
                    <a:pt x="85" y="28"/>
                  </a:cubicBezTo>
                  <a:cubicBezTo>
                    <a:pt x="87" y="29"/>
                    <a:pt x="88" y="30"/>
                    <a:pt x="88" y="31"/>
                  </a:cubicBezTo>
                  <a:cubicBezTo>
                    <a:pt x="87" y="30"/>
                    <a:pt x="86" y="29"/>
                    <a:pt x="85" y="29"/>
                  </a:cubicBezTo>
                  <a:close/>
                  <a:moveTo>
                    <a:pt x="104" y="40"/>
                  </a:moveTo>
                  <a:cubicBezTo>
                    <a:pt x="105" y="39"/>
                    <a:pt x="104" y="38"/>
                    <a:pt x="103" y="37"/>
                  </a:cubicBezTo>
                  <a:cubicBezTo>
                    <a:pt x="102" y="36"/>
                    <a:pt x="101" y="36"/>
                    <a:pt x="100" y="35"/>
                  </a:cubicBezTo>
                  <a:cubicBezTo>
                    <a:pt x="97" y="34"/>
                    <a:pt x="94" y="35"/>
                    <a:pt x="92" y="35"/>
                  </a:cubicBezTo>
                  <a:cubicBezTo>
                    <a:pt x="93" y="35"/>
                    <a:pt x="94" y="35"/>
                    <a:pt x="96" y="34"/>
                  </a:cubicBezTo>
                  <a:cubicBezTo>
                    <a:pt x="97" y="34"/>
                    <a:pt x="99" y="34"/>
                    <a:pt x="100" y="34"/>
                  </a:cubicBezTo>
                  <a:cubicBezTo>
                    <a:pt x="101" y="35"/>
                    <a:pt x="102" y="35"/>
                    <a:pt x="103" y="36"/>
                  </a:cubicBezTo>
                  <a:cubicBezTo>
                    <a:pt x="104" y="37"/>
                    <a:pt x="105" y="39"/>
                    <a:pt x="104" y="40"/>
                  </a:cubicBezTo>
                  <a:close/>
                  <a:moveTo>
                    <a:pt x="16" y="62"/>
                  </a:moveTo>
                  <a:cubicBezTo>
                    <a:pt x="22" y="67"/>
                    <a:pt x="26" y="49"/>
                    <a:pt x="26" y="49"/>
                  </a:cubicBezTo>
                  <a:cubicBezTo>
                    <a:pt x="26" y="49"/>
                    <a:pt x="9" y="57"/>
                    <a:pt x="16" y="62"/>
                  </a:cubicBezTo>
                  <a:close/>
                  <a:moveTo>
                    <a:pt x="39" y="33"/>
                  </a:moveTo>
                  <a:cubicBezTo>
                    <a:pt x="39" y="33"/>
                    <a:pt x="23" y="40"/>
                    <a:pt x="29" y="45"/>
                  </a:cubicBezTo>
                  <a:cubicBezTo>
                    <a:pt x="35" y="50"/>
                    <a:pt x="39" y="33"/>
                    <a:pt x="39" y="33"/>
                  </a:cubicBezTo>
                  <a:close/>
                  <a:moveTo>
                    <a:pt x="33" y="24"/>
                  </a:moveTo>
                  <a:cubicBezTo>
                    <a:pt x="35" y="25"/>
                    <a:pt x="38" y="27"/>
                    <a:pt x="42" y="27"/>
                  </a:cubicBezTo>
                  <a:cubicBezTo>
                    <a:pt x="42" y="28"/>
                    <a:pt x="42" y="28"/>
                    <a:pt x="43" y="28"/>
                  </a:cubicBezTo>
                  <a:cubicBezTo>
                    <a:pt x="45" y="30"/>
                    <a:pt x="47" y="29"/>
                    <a:pt x="49" y="26"/>
                  </a:cubicBezTo>
                  <a:cubicBezTo>
                    <a:pt x="51" y="26"/>
                    <a:pt x="53" y="27"/>
                    <a:pt x="54" y="27"/>
                  </a:cubicBezTo>
                  <a:cubicBezTo>
                    <a:pt x="55" y="26"/>
                    <a:pt x="56" y="25"/>
                    <a:pt x="57" y="25"/>
                  </a:cubicBezTo>
                  <a:cubicBezTo>
                    <a:pt x="58" y="25"/>
                    <a:pt x="61" y="25"/>
                    <a:pt x="62" y="26"/>
                  </a:cubicBezTo>
                  <a:cubicBezTo>
                    <a:pt x="63" y="25"/>
                    <a:pt x="63" y="24"/>
                    <a:pt x="64" y="24"/>
                  </a:cubicBezTo>
                  <a:cubicBezTo>
                    <a:pt x="65" y="22"/>
                    <a:pt x="66" y="21"/>
                    <a:pt x="68" y="20"/>
                  </a:cubicBezTo>
                  <a:cubicBezTo>
                    <a:pt x="70" y="20"/>
                    <a:pt x="72" y="21"/>
                    <a:pt x="73" y="22"/>
                  </a:cubicBezTo>
                  <a:cubicBezTo>
                    <a:pt x="73" y="22"/>
                    <a:pt x="72" y="22"/>
                    <a:pt x="72" y="22"/>
                  </a:cubicBezTo>
                  <a:cubicBezTo>
                    <a:pt x="72" y="22"/>
                    <a:pt x="73" y="21"/>
                    <a:pt x="73" y="21"/>
                  </a:cubicBezTo>
                  <a:cubicBezTo>
                    <a:pt x="73" y="21"/>
                    <a:pt x="80" y="20"/>
                    <a:pt x="75" y="17"/>
                  </a:cubicBezTo>
                  <a:cubicBezTo>
                    <a:pt x="76" y="15"/>
                    <a:pt x="75" y="13"/>
                    <a:pt x="72" y="13"/>
                  </a:cubicBezTo>
                  <a:cubicBezTo>
                    <a:pt x="72" y="13"/>
                    <a:pt x="73" y="14"/>
                    <a:pt x="72" y="14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2" y="15"/>
                    <a:pt x="72" y="15"/>
                    <a:pt x="72" y="14"/>
                  </a:cubicBezTo>
                  <a:cubicBezTo>
                    <a:pt x="72" y="14"/>
                    <a:pt x="72" y="13"/>
                    <a:pt x="72" y="13"/>
                  </a:cubicBezTo>
                  <a:cubicBezTo>
                    <a:pt x="72" y="13"/>
                    <a:pt x="72" y="13"/>
                    <a:pt x="71" y="13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1" y="12"/>
                    <a:pt x="71" y="12"/>
                    <a:pt x="70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12"/>
                    <a:pt x="69" y="12"/>
                    <a:pt x="70" y="11"/>
                  </a:cubicBezTo>
                  <a:cubicBezTo>
                    <a:pt x="70" y="11"/>
                    <a:pt x="71" y="12"/>
                    <a:pt x="71" y="12"/>
                  </a:cubicBezTo>
                  <a:cubicBezTo>
                    <a:pt x="71" y="10"/>
                    <a:pt x="70" y="8"/>
                    <a:pt x="67" y="8"/>
                  </a:cubicBezTo>
                  <a:cubicBezTo>
                    <a:pt x="65" y="6"/>
                    <a:pt x="63" y="5"/>
                    <a:pt x="60" y="6"/>
                  </a:cubicBezTo>
                  <a:cubicBezTo>
                    <a:pt x="58" y="5"/>
                    <a:pt x="56" y="1"/>
                    <a:pt x="49" y="3"/>
                  </a:cubicBezTo>
                  <a:cubicBezTo>
                    <a:pt x="45" y="1"/>
                    <a:pt x="37" y="0"/>
                    <a:pt x="33" y="4"/>
                  </a:cubicBezTo>
                  <a:cubicBezTo>
                    <a:pt x="33" y="4"/>
                    <a:pt x="34" y="4"/>
                    <a:pt x="34" y="4"/>
                  </a:cubicBezTo>
                  <a:cubicBezTo>
                    <a:pt x="36" y="4"/>
                    <a:pt x="37" y="4"/>
                    <a:pt x="37" y="4"/>
                  </a:cubicBezTo>
                  <a:cubicBezTo>
                    <a:pt x="37" y="4"/>
                    <a:pt x="36" y="4"/>
                    <a:pt x="34" y="4"/>
                  </a:cubicBezTo>
                  <a:cubicBezTo>
                    <a:pt x="34" y="4"/>
                    <a:pt x="33" y="4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4"/>
                    <a:pt x="32" y="4"/>
                    <a:pt x="31" y="4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0" y="5"/>
                    <a:pt x="29" y="6"/>
                    <a:pt x="28" y="7"/>
                  </a:cubicBezTo>
                  <a:cubicBezTo>
                    <a:pt x="27" y="8"/>
                    <a:pt x="27" y="9"/>
                    <a:pt x="27" y="9"/>
                  </a:cubicBezTo>
                  <a:cubicBezTo>
                    <a:pt x="27" y="9"/>
                    <a:pt x="27" y="8"/>
                    <a:pt x="28" y="7"/>
                  </a:cubicBezTo>
                  <a:cubicBezTo>
                    <a:pt x="28" y="6"/>
                    <a:pt x="30" y="5"/>
                    <a:pt x="31" y="4"/>
                  </a:cubicBezTo>
                  <a:cubicBezTo>
                    <a:pt x="28" y="4"/>
                    <a:pt x="24" y="4"/>
                    <a:pt x="23" y="7"/>
                  </a:cubicBezTo>
                  <a:cubicBezTo>
                    <a:pt x="20" y="7"/>
                    <a:pt x="16" y="8"/>
                    <a:pt x="15" y="12"/>
                  </a:cubicBezTo>
                  <a:cubicBezTo>
                    <a:pt x="15" y="11"/>
                    <a:pt x="16" y="11"/>
                    <a:pt x="16" y="11"/>
                  </a:cubicBezTo>
                  <a:cubicBezTo>
                    <a:pt x="17" y="11"/>
                    <a:pt x="18" y="12"/>
                    <a:pt x="18" y="12"/>
                  </a:cubicBezTo>
                  <a:cubicBezTo>
                    <a:pt x="18" y="12"/>
                    <a:pt x="17" y="11"/>
                    <a:pt x="16" y="12"/>
                  </a:cubicBezTo>
                  <a:cubicBezTo>
                    <a:pt x="15" y="12"/>
                    <a:pt x="15" y="12"/>
                    <a:pt x="14" y="13"/>
                  </a:cubicBezTo>
                  <a:cubicBezTo>
                    <a:pt x="14" y="13"/>
                    <a:pt x="13" y="14"/>
                    <a:pt x="12" y="14"/>
                  </a:cubicBezTo>
                  <a:cubicBezTo>
                    <a:pt x="12" y="15"/>
                    <a:pt x="12" y="16"/>
                    <a:pt x="12" y="16"/>
                  </a:cubicBezTo>
                  <a:cubicBezTo>
                    <a:pt x="12" y="16"/>
                    <a:pt x="12" y="15"/>
                    <a:pt x="12" y="14"/>
                  </a:cubicBezTo>
                  <a:cubicBezTo>
                    <a:pt x="12" y="14"/>
                    <a:pt x="13" y="13"/>
                    <a:pt x="13" y="13"/>
                  </a:cubicBezTo>
                  <a:cubicBezTo>
                    <a:pt x="11" y="14"/>
                    <a:pt x="7" y="14"/>
                    <a:pt x="6" y="19"/>
                  </a:cubicBezTo>
                  <a:cubicBezTo>
                    <a:pt x="3" y="20"/>
                    <a:pt x="0" y="25"/>
                    <a:pt x="17" y="24"/>
                  </a:cubicBezTo>
                  <a:cubicBezTo>
                    <a:pt x="31" y="26"/>
                    <a:pt x="30" y="25"/>
                    <a:pt x="33" y="24"/>
                  </a:cubicBezTo>
                  <a:close/>
                  <a:moveTo>
                    <a:pt x="61" y="8"/>
                  </a:moveTo>
                  <a:cubicBezTo>
                    <a:pt x="62" y="7"/>
                    <a:pt x="64" y="7"/>
                    <a:pt x="65" y="7"/>
                  </a:cubicBezTo>
                  <a:cubicBezTo>
                    <a:pt x="65" y="7"/>
                    <a:pt x="66" y="7"/>
                    <a:pt x="67" y="8"/>
                  </a:cubicBezTo>
                  <a:cubicBezTo>
                    <a:pt x="67" y="8"/>
                    <a:pt x="68" y="9"/>
                    <a:pt x="68" y="10"/>
                  </a:cubicBezTo>
                  <a:cubicBezTo>
                    <a:pt x="68" y="11"/>
                    <a:pt x="67" y="12"/>
                    <a:pt x="67" y="12"/>
                  </a:cubicBezTo>
                  <a:cubicBezTo>
                    <a:pt x="67" y="12"/>
                    <a:pt x="68" y="11"/>
                    <a:pt x="68" y="10"/>
                  </a:cubicBezTo>
                  <a:cubicBezTo>
                    <a:pt x="67" y="8"/>
                    <a:pt x="66" y="8"/>
                    <a:pt x="65" y="8"/>
                  </a:cubicBezTo>
                  <a:cubicBezTo>
                    <a:pt x="64" y="8"/>
                    <a:pt x="63" y="8"/>
                    <a:pt x="61" y="8"/>
                  </a:cubicBezTo>
                  <a:cubicBezTo>
                    <a:pt x="60" y="9"/>
                    <a:pt x="59" y="10"/>
                    <a:pt x="59" y="10"/>
                  </a:cubicBezTo>
                  <a:cubicBezTo>
                    <a:pt x="59" y="10"/>
                    <a:pt x="60" y="9"/>
                    <a:pt x="61" y="8"/>
                  </a:cubicBezTo>
                  <a:close/>
                  <a:moveTo>
                    <a:pt x="42" y="4"/>
                  </a:moveTo>
                  <a:cubicBezTo>
                    <a:pt x="44" y="4"/>
                    <a:pt x="46" y="3"/>
                    <a:pt x="48" y="3"/>
                  </a:cubicBezTo>
                  <a:cubicBezTo>
                    <a:pt x="49" y="3"/>
                    <a:pt x="51" y="4"/>
                    <a:pt x="52" y="6"/>
                  </a:cubicBezTo>
                  <a:cubicBezTo>
                    <a:pt x="53" y="7"/>
                    <a:pt x="53" y="9"/>
                    <a:pt x="53" y="9"/>
                  </a:cubicBezTo>
                  <a:cubicBezTo>
                    <a:pt x="53" y="9"/>
                    <a:pt x="53" y="7"/>
                    <a:pt x="52" y="6"/>
                  </a:cubicBezTo>
                  <a:cubicBezTo>
                    <a:pt x="51" y="4"/>
                    <a:pt x="49" y="4"/>
                    <a:pt x="47" y="4"/>
                  </a:cubicBezTo>
                  <a:cubicBezTo>
                    <a:pt x="46" y="4"/>
                    <a:pt x="44" y="4"/>
                    <a:pt x="43" y="5"/>
                  </a:cubicBezTo>
                  <a:cubicBezTo>
                    <a:pt x="41" y="5"/>
                    <a:pt x="40" y="6"/>
                    <a:pt x="40" y="6"/>
                  </a:cubicBezTo>
                  <a:cubicBezTo>
                    <a:pt x="40" y="6"/>
                    <a:pt x="41" y="5"/>
                    <a:pt x="42" y="4"/>
                  </a:cubicBezTo>
                  <a:close/>
                  <a:moveTo>
                    <a:pt x="26" y="13"/>
                  </a:moveTo>
                  <a:cubicBezTo>
                    <a:pt x="28" y="11"/>
                    <a:pt x="31" y="10"/>
                    <a:pt x="33" y="10"/>
                  </a:cubicBezTo>
                  <a:cubicBezTo>
                    <a:pt x="35" y="10"/>
                    <a:pt x="38" y="11"/>
                    <a:pt x="40" y="12"/>
                  </a:cubicBezTo>
                  <a:cubicBezTo>
                    <a:pt x="42" y="13"/>
                    <a:pt x="44" y="14"/>
                    <a:pt x="44" y="14"/>
                  </a:cubicBezTo>
                  <a:cubicBezTo>
                    <a:pt x="45" y="13"/>
                    <a:pt x="45" y="13"/>
                    <a:pt x="46" y="13"/>
                  </a:cubicBezTo>
                  <a:cubicBezTo>
                    <a:pt x="47" y="12"/>
                    <a:pt x="49" y="12"/>
                    <a:pt x="51" y="13"/>
                  </a:cubicBezTo>
                  <a:cubicBezTo>
                    <a:pt x="52" y="13"/>
                    <a:pt x="53" y="14"/>
                    <a:pt x="53" y="14"/>
                  </a:cubicBezTo>
                  <a:cubicBezTo>
                    <a:pt x="54" y="14"/>
                    <a:pt x="55" y="14"/>
                    <a:pt x="56" y="14"/>
                  </a:cubicBezTo>
                  <a:cubicBezTo>
                    <a:pt x="57" y="14"/>
                    <a:pt x="60" y="14"/>
                    <a:pt x="62" y="15"/>
                  </a:cubicBezTo>
                  <a:cubicBezTo>
                    <a:pt x="63" y="16"/>
                    <a:pt x="63" y="16"/>
                    <a:pt x="64" y="17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18"/>
                    <a:pt x="64" y="18"/>
                    <a:pt x="64" y="17"/>
                  </a:cubicBezTo>
                  <a:cubicBezTo>
                    <a:pt x="63" y="17"/>
                    <a:pt x="63" y="16"/>
                    <a:pt x="62" y="15"/>
                  </a:cubicBezTo>
                  <a:cubicBezTo>
                    <a:pt x="60" y="14"/>
                    <a:pt x="57" y="14"/>
                    <a:pt x="56" y="14"/>
                  </a:cubicBezTo>
                  <a:cubicBezTo>
                    <a:pt x="55" y="14"/>
                    <a:pt x="52" y="15"/>
                    <a:pt x="51" y="16"/>
                  </a:cubicBezTo>
                  <a:cubicBezTo>
                    <a:pt x="49" y="18"/>
                    <a:pt x="49" y="20"/>
                    <a:pt x="49" y="20"/>
                  </a:cubicBezTo>
                  <a:cubicBezTo>
                    <a:pt x="49" y="20"/>
                    <a:pt x="49" y="18"/>
                    <a:pt x="50" y="16"/>
                  </a:cubicBezTo>
                  <a:cubicBezTo>
                    <a:pt x="51" y="15"/>
                    <a:pt x="52" y="15"/>
                    <a:pt x="53" y="14"/>
                  </a:cubicBezTo>
                  <a:cubicBezTo>
                    <a:pt x="53" y="14"/>
                    <a:pt x="52" y="13"/>
                    <a:pt x="51" y="13"/>
                  </a:cubicBezTo>
                  <a:cubicBezTo>
                    <a:pt x="49" y="13"/>
                    <a:pt x="47" y="13"/>
                    <a:pt x="46" y="13"/>
                  </a:cubicBezTo>
                  <a:cubicBezTo>
                    <a:pt x="45" y="14"/>
                    <a:pt x="44" y="15"/>
                    <a:pt x="43" y="16"/>
                  </a:cubicBezTo>
                  <a:cubicBezTo>
                    <a:pt x="42" y="17"/>
                    <a:pt x="41" y="19"/>
                    <a:pt x="41" y="19"/>
                  </a:cubicBezTo>
                  <a:cubicBezTo>
                    <a:pt x="41" y="19"/>
                    <a:pt x="41" y="17"/>
                    <a:pt x="42" y="16"/>
                  </a:cubicBezTo>
                  <a:cubicBezTo>
                    <a:pt x="43" y="15"/>
                    <a:pt x="43" y="15"/>
                    <a:pt x="44" y="14"/>
                  </a:cubicBezTo>
                  <a:cubicBezTo>
                    <a:pt x="44" y="14"/>
                    <a:pt x="42" y="13"/>
                    <a:pt x="40" y="12"/>
                  </a:cubicBezTo>
                  <a:cubicBezTo>
                    <a:pt x="38" y="11"/>
                    <a:pt x="35" y="11"/>
                    <a:pt x="33" y="11"/>
                  </a:cubicBezTo>
                  <a:cubicBezTo>
                    <a:pt x="31" y="11"/>
                    <a:pt x="28" y="12"/>
                    <a:pt x="27" y="14"/>
                  </a:cubicBezTo>
                  <a:cubicBezTo>
                    <a:pt x="25" y="16"/>
                    <a:pt x="26" y="18"/>
                    <a:pt x="26" y="18"/>
                  </a:cubicBezTo>
                  <a:cubicBezTo>
                    <a:pt x="26" y="18"/>
                    <a:pt x="25" y="16"/>
                    <a:pt x="26" y="13"/>
                  </a:cubicBezTo>
                  <a:close/>
                  <a:moveTo>
                    <a:pt x="13" y="20"/>
                  </a:moveTo>
                  <a:cubicBezTo>
                    <a:pt x="13" y="20"/>
                    <a:pt x="14" y="19"/>
                    <a:pt x="15" y="18"/>
                  </a:cubicBezTo>
                  <a:cubicBezTo>
                    <a:pt x="16" y="17"/>
                    <a:pt x="18" y="16"/>
                    <a:pt x="19" y="16"/>
                  </a:cubicBezTo>
                  <a:cubicBezTo>
                    <a:pt x="20" y="15"/>
                    <a:pt x="21" y="15"/>
                    <a:pt x="23" y="14"/>
                  </a:cubicBezTo>
                  <a:cubicBezTo>
                    <a:pt x="24" y="14"/>
                    <a:pt x="25" y="15"/>
                    <a:pt x="25" y="15"/>
                  </a:cubicBezTo>
                  <a:cubicBezTo>
                    <a:pt x="25" y="15"/>
                    <a:pt x="24" y="14"/>
                    <a:pt x="23" y="15"/>
                  </a:cubicBezTo>
                  <a:cubicBezTo>
                    <a:pt x="21" y="15"/>
                    <a:pt x="20" y="16"/>
                    <a:pt x="19" y="16"/>
                  </a:cubicBezTo>
                  <a:cubicBezTo>
                    <a:pt x="18" y="17"/>
                    <a:pt x="17" y="17"/>
                    <a:pt x="15" y="18"/>
                  </a:cubicBezTo>
                  <a:cubicBezTo>
                    <a:pt x="14" y="19"/>
                    <a:pt x="13" y="20"/>
                    <a:pt x="13" y="20"/>
                  </a:cubicBezTo>
                  <a:close/>
                  <a:moveTo>
                    <a:pt x="41" y="47"/>
                  </a:moveTo>
                  <a:cubicBezTo>
                    <a:pt x="41" y="47"/>
                    <a:pt x="25" y="54"/>
                    <a:pt x="31" y="59"/>
                  </a:cubicBezTo>
                  <a:cubicBezTo>
                    <a:pt x="37" y="64"/>
                    <a:pt x="41" y="47"/>
                    <a:pt x="41" y="47"/>
                  </a:cubicBezTo>
                  <a:close/>
                  <a:moveTo>
                    <a:pt x="45" y="38"/>
                  </a:moveTo>
                  <a:cubicBezTo>
                    <a:pt x="44" y="38"/>
                    <a:pt x="44" y="37"/>
                    <a:pt x="44" y="37"/>
                  </a:cubicBezTo>
                  <a:cubicBezTo>
                    <a:pt x="44" y="37"/>
                    <a:pt x="44" y="38"/>
                    <a:pt x="43" y="38"/>
                  </a:cubicBezTo>
                  <a:cubicBezTo>
                    <a:pt x="44" y="38"/>
                    <a:pt x="44" y="38"/>
                    <a:pt x="45" y="38"/>
                  </a:cubicBezTo>
                  <a:close/>
                  <a:moveTo>
                    <a:pt x="32" y="75"/>
                  </a:moveTo>
                  <a:cubicBezTo>
                    <a:pt x="38" y="80"/>
                    <a:pt x="42" y="62"/>
                    <a:pt x="42" y="62"/>
                  </a:cubicBezTo>
                  <a:cubicBezTo>
                    <a:pt x="42" y="62"/>
                    <a:pt x="26" y="69"/>
                    <a:pt x="32" y="75"/>
                  </a:cubicBezTo>
                  <a:close/>
                  <a:moveTo>
                    <a:pt x="64" y="24"/>
                  </a:moveTo>
                  <a:cubicBezTo>
                    <a:pt x="64" y="24"/>
                    <a:pt x="64" y="24"/>
                    <a:pt x="64" y="24"/>
                  </a:cubicBezTo>
                  <a:cubicBezTo>
                    <a:pt x="64" y="24"/>
                    <a:pt x="64" y="25"/>
                    <a:pt x="63" y="25"/>
                  </a:cubicBezTo>
                  <a:cubicBezTo>
                    <a:pt x="64" y="25"/>
                    <a:pt x="64" y="24"/>
                    <a:pt x="64" y="24"/>
                  </a:cubicBezTo>
                  <a:close/>
                  <a:moveTo>
                    <a:pt x="109" y="43"/>
                  </a:moveTo>
                  <a:cubicBezTo>
                    <a:pt x="109" y="43"/>
                    <a:pt x="109" y="43"/>
                    <a:pt x="108" y="43"/>
                  </a:cubicBezTo>
                  <a:cubicBezTo>
                    <a:pt x="108" y="43"/>
                    <a:pt x="108" y="43"/>
                    <a:pt x="108" y="43"/>
                  </a:cubicBezTo>
                  <a:cubicBezTo>
                    <a:pt x="108" y="43"/>
                    <a:pt x="109" y="43"/>
                    <a:pt x="109" y="43"/>
                  </a:cubicBezTo>
                  <a:close/>
                  <a:moveTo>
                    <a:pt x="43" y="45"/>
                  </a:moveTo>
                  <a:cubicBezTo>
                    <a:pt x="43" y="45"/>
                    <a:pt x="43" y="45"/>
                    <a:pt x="43" y="45"/>
                  </a:cubicBezTo>
                  <a:cubicBezTo>
                    <a:pt x="43" y="45"/>
                    <a:pt x="42" y="45"/>
                    <a:pt x="42" y="45"/>
                  </a:cubicBezTo>
                  <a:cubicBezTo>
                    <a:pt x="42" y="45"/>
                    <a:pt x="43" y="45"/>
                    <a:pt x="43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8"/>
            <p:cNvSpPr>
              <a:spLocks noEditPoints="1"/>
            </p:cNvSpPr>
            <p:nvPr/>
          </p:nvSpPr>
          <p:spPr bwMode="auto">
            <a:xfrm>
              <a:off x="5892801" y="4419601"/>
              <a:ext cx="390525" cy="346075"/>
            </a:xfrm>
            <a:custGeom>
              <a:avLst/>
              <a:gdLst>
                <a:gd name="T0" fmla="*/ 44 w 104"/>
                <a:gd name="T1" fmla="*/ 47 h 92"/>
                <a:gd name="T2" fmla="*/ 30 w 104"/>
                <a:gd name="T3" fmla="*/ 64 h 92"/>
                <a:gd name="T4" fmla="*/ 44 w 104"/>
                <a:gd name="T5" fmla="*/ 47 h 92"/>
                <a:gd name="T6" fmla="*/ 63 w 104"/>
                <a:gd name="T7" fmla="*/ 23 h 92"/>
                <a:gd name="T8" fmla="*/ 49 w 104"/>
                <a:gd name="T9" fmla="*/ 40 h 92"/>
                <a:gd name="T10" fmla="*/ 63 w 104"/>
                <a:gd name="T11" fmla="*/ 23 h 92"/>
                <a:gd name="T12" fmla="*/ 82 w 104"/>
                <a:gd name="T13" fmla="*/ 0 h 92"/>
                <a:gd name="T14" fmla="*/ 68 w 104"/>
                <a:gd name="T15" fmla="*/ 17 h 92"/>
                <a:gd name="T16" fmla="*/ 82 w 104"/>
                <a:gd name="T17" fmla="*/ 0 h 92"/>
                <a:gd name="T18" fmla="*/ 32 w 104"/>
                <a:gd name="T19" fmla="*/ 85 h 92"/>
                <a:gd name="T20" fmla="*/ 45 w 104"/>
                <a:gd name="T21" fmla="*/ 68 h 92"/>
                <a:gd name="T22" fmla="*/ 32 w 104"/>
                <a:gd name="T23" fmla="*/ 85 h 92"/>
                <a:gd name="T24" fmla="*/ 64 w 104"/>
                <a:gd name="T25" fmla="*/ 45 h 92"/>
                <a:gd name="T26" fmla="*/ 50 w 104"/>
                <a:gd name="T27" fmla="*/ 62 h 92"/>
                <a:gd name="T28" fmla="*/ 64 w 104"/>
                <a:gd name="T29" fmla="*/ 45 h 92"/>
                <a:gd name="T30" fmla="*/ 83 w 104"/>
                <a:gd name="T31" fmla="*/ 21 h 92"/>
                <a:gd name="T32" fmla="*/ 69 w 104"/>
                <a:gd name="T33" fmla="*/ 39 h 92"/>
                <a:gd name="T34" fmla="*/ 83 w 104"/>
                <a:gd name="T35" fmla="*/ 21 h 92"/>
                <a:gd name="T36" fmla="*/ 9 w 104"/>
                <a:gd name="T37" fmla="*/ 67 h 92"/>
                <a:gd name="T38" fmla="*/ 23 w 104"/>
                <a:gd name="T39" fmla="*/ 50 h 92"/>
                <a:gd name="T40" fmla="*/ 9 w 104"/>
                <a:gd name="T41" fmla="*/ 67 h 92"/>
                <a:gd name="T42" fmla="*/ 42 w 104"/>
                <a:gd name="T43" fmla="*/ 27 h 92"/>
                <a:gd name="T44" fmla="*/ 28 w 104"/>
                <a:gd name="T45" fmla="*/ 44 h 92"/>
                <a:gd name="T46" fmla="*/ 42 w 104"/>
                <a:gd name="T47" fmla="*/ 27 h 92"/>
                <a:gd name="T48" fmla="*/ 60 w 104"/>
                <a:gd name="T49" fmla="*/ 3 h 92"/>
                <a:gd name="T50" fmla="*/ 47 w 104"/>
                <a:gd name="T51" fmla="*/ 21 h 92"/>
                <a:gd name="T52" fmla="*/ 60 w 104"/>
                <a:gd name="T53" fmla="*/ 3 h 92"/>
                <a:gd name="T54" fmla="*/ 53 w 104"/>
                <a:gd name="T55" fmla="*/ 82 h 92"/>
                <a:gd name="T56" fmla="*/ 67 w 104"/>
                <a:gd name="T57" fmla="*/ 65 h 92"/>
                <a:gd name="T58" fmla="*/ 53 w 104"/>
                <a:gd name="T59" fmla="*/ 82 h 92"/>
                <a:gd name="T60" fmla="*/ 72 w 104"/>
                <a:gd name="T61" fmla="*/ 59 h 92"/>
                <a:gd name="T62" fmla="*/ 85 w 104"/>
                <a:gd name="T63" fmla="*/ 41 h 92"/>
                <a:gd name="T64" fmla="*/ 72 w 104"/>
                <a:gd name="T65" fmla="*/ 59 h 92"/>
                <a:gd name="T66" fmla="*/ 90 w 104"/>
                <a:gd name="T67" fmla="*/ 35 h 92"/>
                <a:gd name="T68" fmla="*/ 104 w 104"/>
                <a:gd name="T69" fmla="*/ 18 h 92"/>
                <a:gd name="T70" fmla="*/ 90 w 104"/>
                <a:gd name="T71" fmla="*/ 3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4" h="92">
                  <a:moveTo>
                    <a:pt x="44" y="47"/>
                  </a:moveTo>
                  <a:cubicBezTo>
                    <a:pt x="44" y="47"/>
                    <a:pt x="22" y="57"/>
                    <a:pt x="30" y="64"/>
                  </a:cubicBezTo>
                  <a:cubicBezTo>
                    <a:pt x="39" y="71"/>
                    <a:pt x="44" y="47"/>
                    <a:pt x="44" y="47"/>
                  </a:cubicBezTo>
                  <a:close/>
                  <a:moveTo>
                    <a:pt x="63" y="23"/>
                  </a:moveTo>
                  <a:cubicBezTo>
                    <a:pt x="63" y="23"/>
                    <a:pt x="40" y="33"/>
                    <a:pt x="49" y="40"/>
                  </a:cubicBezTo>
                  <a:cubicBezTo>
                    <a:pt x="58" y="48"/>
                    <a:pt x="63" y="23"/>
                    <a:pt x="63" y="23"/>
                  </a:cubicBezTo>
                  <a:close/>
                  <a:moveTo>
                    <a:pt x="82" y="0"/>
                  </a:moveTo>
                  <a:cubicBezTo>
                    <a:pt x="82" y="0"/>
                    <a:pt x="59" y="10"/>
                    <a:pt x="68" y="17"/>
                  </a:cubicBezTo>
                  <a:cubicBezTo>
                    <a:pt x="77" y="24"/>
                    <a:pt x="82" y="0"/>
                    <a:pt x="82" y="0"/>
                  </a:cubicBezTo>
                  <a:close/>
                  <a:moveTo>
                    <a:pt x="32" y="85"/>
                  </a:moveTo>
                  <a:cubicBezTo>
                    <a:pt x="40" y="92"/>
                    <a:pt x="45" y="68"/>
                    <a:pt x="45" y="68"/>
                  </a:cubicBezTo>
                  <a:cubicBezTo>
                    <a:pt x="45" y="68"/>
                    <a:pt x="23" y="78"/>
                    <a:pt x="32" y="85"/>
                  </a:cubicBezTo>
                  <a:close/>
                  <a:moveTo>
                    <a:pt x="64" y="45"/>
                  </a:moveTo>
                  <a:cubicBezTo>
                    <a:pt x="64" y="45"/>
                    <a:pt x="42" y="55"/>
                    <a:pt x="50" y="62"/>
                  </a:cubicBezTo>
                  <a:cubicBezTo>
                    <a:pt x="59" y="69"/>
                    <a:pt x="64" y="45"/>
                    <a:pt x="64" y="45"/>
                  </a:cubicBezTo>
                  <a:close/>
                  <a:moveTo>
                    <a:pt x="83" y="21"/>
                  </a:moveTo>
                  <a:cubicBezTo>
                    <a:pt x="83" y="21"/>
                    <a:pt x="60" y="32"/>
                    <a:pt x="69" y="39"/>
                  </a:cubicBezTo>
                  <a:cubicBezTo>
                    <a:pt x="78" y="46"/>
                    <a:pt x="83" y="21"/>
                    <a:pt x="83" y="21"/>
                  </a:cubicBezTo>
                  <a:close/>
                  <a:moveTo>
                    <a:pt x="9" y="67"/>
                  </a:moveTo>
                  <a:cubicBezTo>
                    <a:pt x="18" y="74"/>
                    <a:pt x="23" y="50"/>
                    <a:pt x="23" y="50"/>
                  </a:cubicBezTo>
                  <a:cubicBezTo>
                    <a:pt x="23" y="50"/>
                    <a:pt x="0" y="60"/>
                    <a:pt x="9" y="67"/>
                  </a:cubicBezTo>
                  <a:close/>
                  <a:moveTo>
                    <a:pt x="42" y="27"/>
                  </a:moveTo>
                  <a:cubicBezTo>
                    <a:pt x="42" y="27"/>
                    <a:pt x="19" y="37"/>
                    <a:pt x="28" y="44"/>
                  </a:cubicBezTo>
                  <a:cubicBezTo>
                    <a:pt x="37" y="51"/>
                    <a:pt x="42" y="27"/>
                    <a:pt x="42" y="27"/>
                  </a:cubicBezTo>
                  <a:close/>
                  <a:moveTo>
                    <a:pt x="60" y="3"/>
                  </a:moveTo>
                  <a:cubicBezTo>
                    <a:pt x="60" y="3"/>
                    <a:pt x="38" y="13"/>
                    <a:pt x="47" y="21"/>
                  </a:cubicBezTo>
                  <a:cubicBezTo>
                    <a:pt x="55" y="28"/>
                    <a:pt x="60" y="3"/>
                    <a:pt x="60" y="3"/>
                  </a:cubicBezTo>
                  <a:close/>
                  <a:moveTo>
                    <a:pt x="53" y="82"/>
                  </a:moveTo>
                  <a:cubicBezTo>
                    <a:pt x="62" y="89"/>
                    <a:pt x="67" y="65"/>
                    <a:pt x="67" y="65"/>
                  </a:cubicBezTo>
                  <a:cubicBezTo>
                    <a:pt x="67" y="65"/>
                    <a:pt x="44" y="75"/>
                    <a:pt x="53" y="82"/>
                  </a:cubicBezTo>
                  <a:close/>
                  <a:moveTo>
                    <a:pt x="72" y="59"/>
                  </a:moveTo>
                  <a:cubicBezTo>
                    <a:pt x="80" y="66"/>
                    <a:pt x="85" y="41"/>
                    <a:pt x="85" y="41"/>
                  </a:cubicBezTo>
                  <a:cubicBezTo>
                    <a:pt x="85" y="41"/>
                    <a:pt x="63" y="51"/>
                    <a:pt x="72" y="59"/>
                  </a:cubicBezTo>
                  <a:close/>
                  <a:moveTo>
                    <a:pt x="90" y="35"/>
                  </a:moveTo>
                  <a:cubicBezTo>
                    <a:pt x="99" y="42"/>
                    <a:pt x="104" y="18"/>
                    <a:pt x="104" y="18"/>
                  </a:cubicBezTo>
                  <a:cubicBezTo>
                    <a:pt x="104" y="18"/>
                    <a:pt x="81" y="28"/>
                    <a:pt x="90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9"/>
            <p:cNvSpPr>
              <a:spLocks noEditPoints="1"/>
            </p:cNvSpPr>
            <p:nvPr/>
          </p:nvSpPr>
          <p:spPr bwMode="auto">
            <a:xfrm>
              <a:off x="5180013" y="4441826"/>
              <a:ext cx="431800" cy="301625"/>
            </a:xfrm>
            <a:custGeom>
              <a:avLst/>
              <a:gdLst>
                <a:gd name="T0" fmla="*/ 29 w 115"/>
                <a:gd name="T1" fmla="*/ 4 h 80"/>
                <a:gd name="T2" fmla="*/ 14 w 115"/>
                <a:gd name="T3" fmla="*/ 12 h 80"/>
                <a:gd name="T4" fmla="*/ 59 w 115"/>
                <a:gd name="T5" fmla="*/ 24 h 80"/>
                <a:gd name="T6" fmla="*/ 70 w 115"/>
                <a:gd name="T7" fmla="*/ 11 h 80"/>
                <a:gd name="T8" fmla="*/ 39 w 115"/>
                <a:gd name="T9" fmla="*/ 43 h 80"/>
                <a:gd name="T10" fmla="*/ 61 w 115"/>
                <a:gd name="T11" fmla="*/ 25 h 80"/>
                <a:gd name="T12" fmla="*/ 43 w 115"/>
                <a:gd name="T13" fmla="*/ 37 h 80"/>
                <a:gd name="T14" fmla="*/ 34 w 115"/>
                <a:gd name="T15" fmla="*/ 43 h 80"/>
                <a:gd name="T16" fmla="*/ 24 w 115"/>
                <a:gd name="T17" fmla="*/ 67 h 80"/>
                <a:gd name="T18" fmla="*/ 21 w 115"/>
                <a:gd name="T19" fmla="*/ 75 h 80"/>
                <a:gd name="T20" fmla="*/ 28 w 115"/>
                <a:gd name="T21" fmla="*/ 74 h 80"/>
                <a:gd name="T22" fmla="*/ 22 w 115"/>
                <a:gd name="T23" fmla="*/ 55 h 80"/>
                <a:gd name="T24" fmla="*/ 18 w 115"/>
                <a:gd name="T25" fmla="*/ 48 h 80"/>
                <a:gd name="T26" fmla="*/ 16 w 115"/>
                <a:gd name="T27" fmla="*/ 40 h 80"/>
                <a:gd name="T28" fmla="*/ 26 w 115"/>
                <a:gd name="T29" fmla="*/ 33 h 80"/>
                <a:gd name="T30" fmla="*/ 18 w 115"/>
                <a:gd name="T31" fmla="*/ 34 h 80"/>
                <a:gd name="T32" fmla="*/ 96 w 115"/>
                <a:gd name="T33" fmla="*/ 27 h 80"/>
                <a:gd name="T34" fmla="*/ 96 w 115"/>
                <a:gd name="T35" fmla="*/ 27 h 80"/>
                <a:gd name="T36" fmla="*/ 61 w 115"/>
                <a:gd name="T37" fmla="*/ 25 h 80"/>
                <a:gd name="T38" fmla="*/ 56 w 115"/>
                <a:gd name="T39" fmla="*/ 25 h 80"/>
                <a:gd name="T40" fmla="*/ 44 w 115"/>
                <a:gd name="T41" fmla="*/ 47 h 80"/>
                <a:gd name="T42" fmla="*/ 105 w 115"/>
                <a:gd name="T43" fmla="*/ 41 h 80"/>
                <a:gd name="T44" fmla="*/ 52 w 115"/>
                <a:gd name="T45" fmla="*/ 33 h 80"/>
                <a:gd name="T46" fmla="*/ 62 w 115"/>
                <a:gd name="T47" fmla="*/ 31 h 80"/>
                <a:gd name="T48" fmla="*/ 74 w 115"/>
                <a:gd name="T49" fmla="*/ 32 h 80"/>
                <a:gd name="T50" fmla="*/ 97 w 115"/>
                <a:gd name="T51" fmla="*/ 34 h 80"/>
                <a:gd name="T52" fmla="*/ 38 w 115"/>
                <a:gd name="T53" fmla="*/ 48 h 80"/>
                <a:gd name="T54" fmla="*/ 83 w 115"/>
                <a:gd name="T55" fmla="*/ 60 h 80"/>
                <a:gd name="T56" fmla="*/ 82 w 115"/>
                <a:gd name="T57" fmla="*/ 48 h 80"/>
                <a:gd name="T58" fmla="*/ 78 w 115"/>
                <a:gd name="T59" fmla="*/ 55 h 80"/>
                <a:gd name="T60" fmla="*/ 58 w 115"/>
                <a:gd name="T61" fmla="*/ 65 h 80"/>
                <a:gd name="T62" fmla="*/ 59 w 115"/>
                <a:gd name="T63" fmla="*/ 77 h 80"/>
                <a:gd name="T64" fmla="*/ 87 w 115"/>
                <a:gd name="T65" fmla="*/ 73 h 80"/>
                <a:gd name="T66" fmla="*/ 79 w 115"/>
                <a:gd name="T67" fmla="*/ 74 h 80"/>
                <a:gd name="T68" fmla="*/ 84 w 115"/>
                <a:gd name="T69" fmla="*/ 80 h 80"/>
                <a:gd name="T70" fmla="*/ 38 w 115"/>
                <a:gd name="T71" fmla="*/ 26 h 80"/>
                <a:gd name="T72" fmla="*/ 53 w 115"/>
                <a:gd name="T73" fmla="*/ 26 h 80"/>
                <a:gd name="T74" fmla="*/ 70 w 115"/>
                <a:gd name="T75" fmla="*/ 20 h 80"/>
                <a:gd name="T76" fmla="*/ 69 w 115"/>
                <a:gd name="T77" fmla="*/ 12 h 80"/>
                <a:gd name="T78" fmla="*/ 65 w 115"/>
                <a:gd name="T79" fmla="*/ 8 h 80"/>
                <a:gd name="T80" fmla="*/ 31 w 115"/>
                <a:gd name="T81" fmla="*/ 4 h 80"/>
                <a:gd name="T82" fmla="*/ 29 w 115"/>
                <a:gd name="T83" fmla="*/ 4 h 80"/>
                <a:gd name="T84" fmla="*/ 12 w 115"/>
                <a:gd name="T85" fmla="*/ 14 h 80"/>
                <a:gd name="T86" fmla="*/ 37 w 115"/>
                <a:gd name="T87" fmla="*/ 26 h 80"/>
                <a:gd name="T88" fmla="*/ 65 w 115"/>
                <a:gd name="T89" fmla="*/ 9 h 80"/>
                <a:gd name="T90" fmla="*/ 50 w 115"/>
                <a:gd name="T91" fmla="*/ 5 h 80"/>
                <a:gd name="T92" fmla="*/ 22 w 115"/>
                <a:gd name="T93" fmla="*/ 14 h 80"/>
                <a:gd name="T94" fmla="*/ 24 w 115"/>
                <a:gd name="T95" fmla="*/ 14 h 80"/>
                <a:gd name="T96" fmla="*/ 39 w 115"/>
                <a:gd name="T97" fmla="*/ 11 h 80"/>
                <a:gd name="T98" fmla="*/ 62 w 115"/>
                <a:gd name="T99" fmla="*/ 16 h 80"/>
                <a:gd name="T100" fmla="*/ 49 w 115"/>
                <a:gd name="T101" fmla="*/ 15 h 80"/>
                <a:gd name="T102" fmla="*/ 42 w 115"/>
                <a:gd name="T103" fmla="*/ 13 h 80"/>
                <a:gd name="T104" fmla="*/ 37 w 115"/>
                <a:gd name="T105" fmla="*/ 36 h 80"/>
                <a:gd name="T106" fmla="*/ 37 w 115"/>
                <a:gd name="T107" fmla="*/ 56 h 80"/>
                <a:gd name="T108" fmla="*/ 42 w 115"/>
                <a:gd name="T109" fmla="*/ 63 h 80"/>
                <a:gd name="T110" fmla="*/ 58 w 115"/>
                <a:gd name="T111" fmla="*/ 57 h 80"/>
                <a:gd name="T112" fmla="*/ 61 w 115"/>
                <a:gd name="T113" fmla="*/ 50 h 80"/>
                <a:gd name="T114" fmla="*/ 53 w 115"/>
                <a:gd name="T115" fmla="*/ 5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5" h="80">
                  <a:moveTo>
                    <a:pt x="106" y="41"/>
                  </a:moveTo>
                  <a:cubicBezTo>
                    <a:pt x="105" y="41"/>
                    <a:pt x="105" y="41"/>
                    <a:pt x="105" y="41"/>
                  </a:cubicBezTo>
                  <a:cubicBezTo>
                    <a:pt x="105" y="41"/>
                    <a:pt x="105" y="41"/>
                    <a:pt x="105" y="41"/>
                  </a:cubicBezTo>
                  <a:cubicBezTo>
                    <a:pt x="105" y="41"/>
                    <a:pt x="105" y="41"/>
                    <a:pt x="106" y="41"/>
                  </a:cubicBezTo>
                  <a:close/>
                  <a:moveTo>
                    <a:pt x="31" y="4"/>
                  </a:moveTo>
                  <a:cubicBezTo>
                    <a:pt x="31" y="4"/>
                    <a:pt x="31" y="3"/>
                    <a:pt x="31" y="3"/>
                  </a:cubicBezTo>
                  <a:cubicBezTo>
                    <a:pt x="31" y="3"/>
                    <a:pt x="30" y="3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1" y="4"/>
                  </a:cubicBezTo>
                  <a:close/>
                  <a:moveTo>
                    <a:pt x="14" y="11"/>
                  </a:moveTo>
                  <a:cubicBezTo>
                    <a:pt x="14" y="11"/>
                    <a:pt x="13" y="11"/>
                    <a:pt x="13" y="11"/>
                  </a:cubicBezTo>
                  <a:cubicBezTo>
                    <a:pt x="13" y="12"/>
                    <a:pt x="13" y="12"/>
                    <a:pt x="12" y="12"/>
                  </a:cubicBezTo>
                  <a:cubicBezTo>
                    <a:pt x="13" y="12"/>
                    <a:pt x="13" y="12"/>
                    <a:pt x="14" y="12"/>
                  </a:cubicBezTo>
                  <a:cubicBezTo>
                    <a:pt x="14" y="11"/>
                    <a:pt x="14" y="11"/>
                    <a:pt x="14" y="11"/>
                  </a:cubicBezTo>
                  <a:close/>
                  <a:moveTo>
                    <a:pt x="61" y="25"/>
                  </a:moveTo>
                  <a:cubicBezTo>
                    <a:pt x="61" y="25"/>
                    <a:pt x="60" y="25"/>
                    <a:pt x="59" y="24"/>
                  </a:cubicBezTo>
                  <a:cubicBezTo>
                    <a:pt x="60" y="25"/>
                    <a:pt x="61" y="25"/>
                    <a:pt x="61" y="25"/>
                  </a:cubicBezTo>
                  <a:close/>
                  <a:moveTo>
                    <a:pt x="59" y="24"/>
                  </a:moveTo>
                  <a:cubicBezTo>
                    <a:pt x="59" y="24"/>
                    <a:pt x="59" y="24"/>
                    <a:pt x="59" y="24"/>
                  </a:cubicBezTo>
                  <a:cubicBezTo>
                    <a:pt x="59" y="24"/>
                    <a:pt x="59" y="24"/>
                    <a:pt x="59" y="24"/>
                  </a:cubicBezTo>
                  <a:cubicBezTo>
                    <a:pt x="59" y="24"/>
                    <a:pt x="59" y="24"/>
                    <a:pt x="59" y="24"/>
                  </a:cubicBezTo>
                  <a:close/>
                  <a:moveTo>
                    <a:pt x="62" y="22"/>
                  </a:moveTo>
                  <a:cubicBezTo>
                    <a:pt x="62" y="23"/>
                    <a:pt x="61" y="24"/>
                    <a:pt x="61" y="25"/>
                  </a:cubicBezTo>
                  <a:cubicBezTo>
                    <a:pt x="61" y="24"/>
                    <a:pt x="62" y="23"/>
                    <a:pt x="62" y="22"/>
                  </a:cubicBezTo>
                  <a:close/>
                  <a:moveTo>
                    <a:pt x="69" y="12"/>
                  </a:moveTo>
                  <a:cubicBezTo>
                    <a:pt x="70" y="12"/>
                    <a:pt x="70" y="12"/>
                    <a:pt x="70" y="12"/>
                  </a:cubicBezTo>
                  <a:cubicBezTo>
                    <a:pt x="70" y="12"/>
                    <a:pt x="70" y="12"/>
                    <a:pt x="70" y="11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69" y="11"/>
                    <a:pt x="69" y="12"/>
                    <a:pt x="69" y="12"/>
                  </a:cubicBezTo>
                  <a:cubicBezTo>
                    <a:pt x="69" y="12"/>
                    <a:pt x="69" y="12"/>
                    <a:pt x="69" y="12"/>
                  </a:cubicBezTo>
                  <a:close/>
                  <a:moveTo>
                    <a:pt x="38" y="43"/>
                  </a:move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8" y="43"/>
                    <a:pt x="38" y="43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40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3"/>
                    <a:pt x="41" y="43"/>
                    <a:pt x="40" y="43"/>
                  </a:cubicBezTo>
                  <a:close/>
                  <a:moveTo>
                    <a:pt x="61" y="25"/>
                  </a:moveTo>
                  <a:cubicBezTo>
                    <a:pt x="61" y="25"/>
                    <a:pt x="61" y="25"/>
                    <a:pt x="61" y="25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5"/>
                    <a:pt x="61" y="25"/>
                    <a:pt x="61" y="25"/>
                  </a:cubicBezTo>
                  <a:close/>
                  <a:moveTo>
                    <a:pt x="42" y="37"/>
                  </a:move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43" y="37"/>
                    <a:pt x="43" y="37"/>
                  </a:cubicBezTo>
                  <a:cubicBezTo>
                    <a:pt x="43" y="37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2" y="35"/>
                    <a:pt x="42" y="35"/>
                    <a:pt x="42" y="35"/>
                  </a:cubicBezTo>
                  <a:lnTo>
                    <a:pt x="42" y="37"/>
                  </a:lnTo>
                  <a:close/>
                  <a:moveTo>
                    <a:pt x="36" y="41"/>
                  </a:moveTo>
                  <a:cubicBezTo>
                    <a:pt x="34" y="42"/>
                    <a:pt x="34" y="42"/>
                    <a:pt x="34" y="42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2"/>
                    <a:pt x="37" y="42"/>
                    <a:pt x="37" y="42"/>
                  </a:cubicBezTo>
                  <a:cubicBezTo>
                    <a:pt x="37" y="42"/>
                    <a:pt x="37" y="41"/>
                    <a:pt x="36" y="41"/>
                  </a:cubicBezTo>
                  <a:close/>
                  <a:moveTo>
                    <a:pt x="28" y="72"/>
                  </a:moveTo>
                  <a:cubicBezTo>
                    <a:pt x="23" y="73"/>
                    <a:pt x="23" y="73"/>
                    <a:pt x="23" y="73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21" y="75"/>
                    <a:pt x="21" y="75"/>
                    <a:pt x="21" y="75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3" y="74"/>
                    <a:pt x="23" y="74"/>
                    <a:pt x="23" y="74"/>
                  </a:cubicBezTo>
                  <a:cubicBezTo>
                    <a:pt x="28" y="74"/>
                    <a:pt x="28" y="74"/>
                    <a:pt x="28" y="74"/>
                  </a:cubicBezTo>
                  <a:lnTo>
                    <a:pt x="28" y="72"/>
                  </a:lnTo>
                  <a:close/>
                  <a:moveTo>
                    <a:pt x="17" y="60"/>
                  </a:moveTo>
                  <a:cubicBezTo>
                    <a:pt x="19" y="60"/>
                    <a:pt x="19" y="60"/>
                    <a:pt x="19" y="60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20" y="55"/>
                    <a:pt x="20" y="55"/>
                    <a:pt x="20" y="55"/>
                  </a:cubicBezTo>
                  <a:lnTo>
                    <a:pt x="17" y="60"/>
                  </a:lnTo>
                  <a:close/>
                  <a:moveTo>
                    <a:pt x="16" y="40"/>
                  </a:moveTo>
                  <a:cubicBezTo>
                    <a:pt x="18" y="40"/>
                    <a:pt x="18" y="40"/>
                    <a:pt x="18" y="40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8" y="35"/>
                    <a:pt x="18" y="35"/>
                    <a:pt x="18" y="35"/>
                  </a:cubicBezTo>
                  <a:lnTo>
                    <a:pt x="16" y="40"/>
                  </a:lnTo>
                  <a:close/>
                  <a:moveTo>
                    <a:pt x="105" y="33"/>
                  </a:moveTo>
                  <a:cubicBezTo>
                    <a:pt x="107" y="32"/>
                    <a:pt x="104" y="28"/>
                    <a:pt x="103" y="27"/>
                  </a:cubicBezTo>
                  <a:cubicBezTo>
                    <a:pt x="101" y="26"/>
                    <a:pt x="98" y="25"/>
                    <a:pt x="96" y="27"/>
                  </a:cubicBezTo>
                  <a:cubicBezTo>
                    <a:pt x="96" y="27"/>
                    <a:pt x="97" y="28"/>
                    <a:pt x="97" y="28"/>
                  </a:cubicBezTo>
                  <a:cubicBezTo>
                    <a:pt x="97" y="29"/>
                    <a:pt x="97" y="30"/>
                    <a:pt x="97" y="31"/>
                  </a:cubicBezTo>
                  <a:cubicBezTo>
                    <a:pt x="97" y="30"/>
                    <a:pt x="97" y="29"/>
                    <a:pt x="96" y="28"/>
                  </a:cubicBezTo>
                  <a:cubicBezTo>
                    <a:pt x="96" y="28"/>
                    <a:pt x="95" y="27"/>
                    <a:pt x="94" y="27"/>
                  </a:cubicBezTo>
                  <a:cubicBezTo>
                    <a:pt x="92" y="27"/>
                    <a:pt x="90" y="27"/>
                    <a:pt x="88" y="28"/>
                  </a:cubicBezTo>
                  <a:cubicBezTo>
                    <a:pt x="90" y="27"/>
                    <a:pt x="92" y="26"/>
                    <a:pt x="94" y="26"/>
                  </a:cubicBezTo>
                  <a:cubicBezTo>
                    <a:pt x="95" y="26"/>
                    <a:pt x="95" y="26"/>
                    <a:pt x="96" y="27"/>
                  </a:cubicBezTo>
                  <a:cubicBezTo>
                    <a:pt x="96" y="24"/>
                    <a:pt x="94" y="23"/>
                    <a:pt x="92" y="22"/>
                  </a:cubicBezTo>
                  <a:cubicBezTo>
                    <a:pt x="89" y="21"/>
                    <a:pt x="86" y="22"/>
                    <a:pt x="84" y="24"/>
                  </a:cubicBezTo>
                  <a:cubicBezTo>
                    <a:pt x="85" y="23"/>
                    <a:pt x="82" y="20"/>
                    <a:pt x="81" y="20"/>
                  </a:cubicBezTo>
                  <a:cubicBezTo>
                    <a:pt x="79" y="19"/>
                    <a:pt x="77" y="19"/>
                    <a:pt x="75" y="20"/>
                  </a:cubicBezTo>
                  <a:cubicBezTo>
                    <a:pt x="74" y="20"/>
                    <a:pt x="72" y="22"/>
                    <a:pt x="71" y="24"/>
                  </a:cubicBezTo>
                  <a:cubicBezTo>
                    <a:pt x="71" y="22"/>
                    <a:pt x="68" y="20"/>
                    <a:pt x="67" y="21"/>
                  </a:cubicBezTo>
                  <a:cubicBezTo>
                    <a:pt x="64" y="21"/>
                    <a:pt x="62" y="23"/>
                    <a:pt x="61" y="25"/>
                  </a:cubicBezTo>
                  <a:cubicBezTo>
                    <a:pt x="62" y="25"/>
                    <a:pt x="63" y="25"/>
                    <a:pt x="64" y="26"/>
                  </a:cubicBezTo>
                  <a:cubicBezTo>
                    <a:pt x="65" y="26"/>
                    <a:pt x="66" y="26"/>
                    <a:pt x="67" y="27"/>
                  </a:cubicBezTo>
                  <a:cubicBezTo>
                    <a:pt x="66" y="26"/>
                    <a:pt x="65" y="26"/>
                    <a:pt x="64" y="26"/>
                  </a:cubicBezTo>
                  <a:cubicBezTo>
                    <a:pt x="63" y="26"/>
                    <a:pt x="62" y="26"/>
                    <a:pt x="62" y="27"/>
                  </a:cubicBezTo>
                  <a:cubicBezTo>
                    <a:pt x="60" y="27"/>
                    <a:pt x="58" y="28"/>
                    <a:pt x="57" y="30"/>
                  </a:cubicBezTo>
                  <a:cubicBezTo>
                    <a:pt x="58" y="28"/>
                    <a:pt x="59" y="27"/>
                    <a:pt x="61" y="26"/>
                  </a:cubicBezTo>
                  <a:cubicBezTo>
                    <a:pt x="60" y="25"/>
                    <a:pt x="58" y="25"/>
                    <a:pt x="56" y="25"/>
                  </a:cubicBezTo>
                  <a:cubicBezTo>
                    <a:pt x="54" y="25"/>
                    <a:pt x="52" y="28"/>
                    <a:pt x="51" y="30"/>
                  </a:cubicBezTo>
                  <a:cubicBezTo>
                    <a:pt x="50" y="29"/>
                    <a:pt x="47" y="29"/>
                    <a:pt x="46" y="30"/>
                  </a:cubicBezTo>
                  <a:cubicBezTo>
                    <a:pt x="44" y="32"/>
                    <a:pt x="43" y="35"/>
                    <a:pt x="43" y="37"/>
                  </a:cubicBezTo>
                  <a:cubicBezTo>
                    <a:pt x="43" y="37"/>
                    <a:pt x="34" y="38"/>
                    <a:pt x="39" y="42"/>
                  </a:cubicBezTo>
                  <a:cubicBezTo>
                    <a:pt x="41" y="43"/>
                    <a:pt x="39" y="42"/>
                    <a:pt x="42" y="43"/>
                  </a:cubicBezTo>
                  <a:cubicBezTo>
                    <a:pt x="42" y="43"/>
                    <a:pt x="41" y="43"/>
                    <a:pt x="41" y="43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3" y="43"/>
                    <a:pt x="44" y="43"/>
                    <a:pt x="44" y="43"/>
                  </a:cubicBezTo>
                  <a:cubicBezTo>
                    <a:pt x="51" y="45"/>
                    <a:pt x="57" y="44"/>
                    <a:pt x="64" y="44"/>
                  </a:cubicBezTo>
                  <a:cubicBezTo>
                    <a:pt x="67" y="44"/>
                    <a:pt x="70" y="44"/>
                    <a:pt x="71" y="42"/>
                  </a:cubicBezTo>
                  <a:cubicBezTo>
                    <a:pt x="74" y="42"/>
                    <a:pt x="77" y="43"/>
                    <a:pt x="79" y="43"/>
                  </a:cubicBezTo>
                  <a:cubicBezTo>
                    <a:pt x="88" y="44"/>
                    <a:pt x="97" y="44"/>
                    <a:pt x="105" y="41"/>
                  </a:cubicBezTo>
                  <a:cubicBezTo>
                    <a:pt x="108" y="41"/>
                    <a:pt x="111" y="40"/>
                    <a:pt x="112" y="37"/>
                  </a:cubicBezTo>
                  <a:cubicBezTo>
                    <a:pt x="115" y="34"/>
                    <a:pt x="108" y="32"/>
                    <a:pt x="105" y="33"/>
                  </a:cubicBezTo>
                  <a:close/>
                  <a:moveTo>
                    <a:pt x="52" y="34"/>
                  </a:moveTo>
                  <a:cubicBezTo>
                    <a:pt x="51" y="34"/>
                    <a:pt x="50" y="34"/>
                    <a:pt x="49" y="35"/>
                  </a:cubicBezTo>
                  <a:cubicBezTo>
                    <a:pt x="48" y="35"/>
                    <a:pt x="48" y="37"/>
                    <a:pt x="47" y="37"/>
                  </a:cubicBezTo>
                  <a:cubicBezTo>
                    <a:pt x="48" y="36"/>
                    <a:pt x="48" y="35"/>
                    <a:pt x="49" y="34"/>
                  </a:cubicBezTo>
                  <a:cubicBezTo>
                    <a:pt x="50" y="33"/>
                    <a:pt x="51" y="33"/>
                    <a:pt x="52" y="33"/>
                  </a:cubicBezTo>
                  <a:cubicBezTo>
                    <a:pt x="53" y="33"/>
                    <a:pt x="55" y="33"/>
                    <a:pt x="56" y="34"/>
                  </a:cubicBezTo>
                  <a:cubicBezTo>
                    <a:pt x="57" y="35"/>
                    <a:pt x="57" y="36"/>
                    <a:pt x="58" y="37"/>
                  </a:cubicBezTo>
                  <a:cubicBezTo>
                    <a:pt x="57" y="35"/>
                    <a:pt x="54" y="34"/>
                    <a:pt x="52" y="34"/>
                  </a:cubicBezTo>
                  <a:close/>
                  <a:moveTo>
                    <a:pt x="66" y="31"/>
                  </a:moveTo>
                  <a:cubicBezTo>
                    <a:pt x="65" y="31"/>
                    <a:pt x="64" y="31"/>
                    <a:pt x="62" y="32"/>
                  </a:cubicBezTo>
                  <a:cubicBezTo>
                    <a:pt x="61" y="33"/>
                    <a:pt x="60" y="34"/>
                    <a:pt x="60" y="36"/>
                  </a:cubicBezTo>
                  <a:cubicBezTo>
                    <a:pt x="60" y="34"/>
                    <a:pt x="61" y="33"/>
                    <a:pt x="62" y="31"/>
                  </a:cubicBezTo>
                  <a:cubicBezTo>
                    <a:pt x="63" y="30"/>
                    <a:pt x="65" y="30"/>
                    <a:pt x="66" y="30"/>
                  </a:cubicBezTo>
                  <a:cubicBezTo>
                    <a:pt x="68" y="30"/>
                    <a:pt x="70" y="30"/>
                    <a:pt x="71" y="31"/>
                  </a:cubicBezTo>
                  <a:cubicBezTo>
                    <a:pt x="72" y="31"/>
                    <a:pt x="74" y="33"/>
                    <a:pt x="74" y="34"/>
                  </a:cubicBezTo>
                  <a:cubicBezTo>
                    <a:pt x="73" y="31"/>
                    <a:pt x="69" y="30"/>
                    <a:pt x="66" y="31"/>
                  </a:cubicBezTo>
                  <a:close/>
                  <a:moveTo>
                    <a:pt x="83" y="28"/>
                  </a:moveTo>
                  <a:cubicBezTo>
                    <a:pt x="82" y="27"/>
                    <a:pt x="80" y="27"/>
                    <a:pt x="79" y="28"/>
                  </a:cubicBezTo>
                  <a:cubicBezTo>
                    <a:pt x="77" y="28"/>
                    <a:pt x="75" y="29"/>
                    <a:pt x="74" y="32"/>
                  </a:cubicBezTo>
                  <a:cubicBezTo>
                    <a:pt x="75" y="29"/>
                    <a:pt x="77" y="28"/>
                    <a:pt x="79" y="27"/>
                  </a:cubicBezTo>
                  <a:cubicBezTo>
                    <a:pt x="80" y="26"/>
                    <a:pt x="82" y="27"/>
                    <a:pt x="83" y="27"/>
                  </a:cubicBezTo>
                  <a:cubicBezTo>
                    <a:pt x="84" y="28"/>
                    <a:pt x="85" y="29"/>
                    <a:pt x="85" y="30"/>
                  </a:cubicBezTo>
                  <a:cubicBezTo>
                    <a:pt x="85" y="29"/>
                    <a:pt x="84" y="28"/>
                    <a:pt x="83" y="28"/>
                  </a:cubicBezTo>
                  <a:close/>
                  <a:moveTo>
                    <a:pt x="101" y="39"/>
                  </a:moveTo>
                  <a:cubicBezTo>
                    <a:pt x="101" y="38"/>
                    <a:pt x="101" y="36"/>
                    <a:pt x="100" y="36"/>
                  </a:cubicBezTo>
                  <a:cubicBezTo>
                    <a:pt x="99" y="35"/>
                    <a:pt x="98" y="34"/>
                    <a:pt x="97" y="34"/>
                  </a:cubicBezTo>
                  <a:cubicBezTo>
                    <a:pt x="94" y="33"/>
                    <a:pt x="92" y="34"/>
                    <a:pt x="89" y="34"/>
                  </a:cubicBezTo>
                  <a:cubicBezTo>
                    <a:pt x="90" y="34"/>
                    <a:pt x="92" y="33"/>
                    <a:pt x="93" y="33"/>
                  </a:cubicBezTo>
                  <a:cubicBezTo>
                    <a:pt x="94" y="33"/>
                    <a:pt x="96" y="32"/>
                    <a:pt x="97" y="33"/>
                  </a:cubicBezTo>
                  <a:cubicBezTo>
                    <a:pt x="98" y="33"/>
                    <a:pt x="99" y="34"/>
                    <a:pt x="100" y="35"/>
                  </a:cubicBezTo>
                  <a:cubicBezTo>
                    <a:pt x="101" y="36"/>
                    <a:pt x="102" y="38"/>
                    <a:pt x="101" y="39"/>
                  </a:cubicBezTo>
                  <a:close/>
                  <a:moveTo>
                    <a:pt x="37" y="47"/>
                  </a:moveTo>
                  <a:cubicBezTo>
                    <a:pt x="38" y="48"/>
                    <a:pt x="38" y="48"/>
                    <a:pt x="38" y="48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0" y="43"/>
                    <a:pt x="39" y="43"/>
                    <a:pt x="39" y="43"/>
                  </a:cubicBezTo>
                  <a:lnTo>
                    <a:pt x="37" y="47"/>
                  </a:lnTo>
                  <a:close/>
                  <a:moveTo>
                    <a:pt x="76" y="60"/>
                  </a:moveTo>
                  <a:cubicBezTo>
                    <a:pt x="78" y="61"/>
                    <a:pt x="78" y="61"/>
                    <a:pt x="78" y="61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1" y="55"/>
                    <a:pt x="81" y="55"/>
                    <a:pt x="81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76" y="49"/>
                    <a:pt x="76" y="49"/>
                    <a:pt x="76" y="49"/>
                  </a:cubicBezTo>
                  <a:cubicBezTo>
                    <a:pt x="75" y="49"/>
                    <a:pt x="75" y="49"/>
                    <a:pt x="75" y="49"/>
                  </a:cubicBezTo>
                  <a:cubicBezTo>
                    <a:pt x="78" y="54"/>
                    <a:pt x="78" y="54"/>
                    <a:pt x="78" y="54"/>
                  </a:cubicBezTo>
                  <a:cubicBezTo>
                    <a:pt x="73" y="54"/>
                    <a:pt x="73" y="54"/>
                    <a:pt x="73" y="54"/>
                  </a:cubicBezTo>
                  <a:cubicBezTo>
                    <a:pt x="73" y="56"/>
                    <a:pt x="73" y="56"/>
                    <a:pt x="73" y="56"/>
                  </a:cubicBezTo>
                  <a:cubicBezTo>
                    <a:pt x="78" y="55"/>
                    <a:pt x="78" y="55"/>
                    <a:pt x="78" y="55"/>
                  </a:cubicBezTo>
                  <a:lnTo>
                    <a:pt x="76" y="60"/>
                  </a:lnTo>
                  <a:close/>
                  <a:moveTo>
                    <a:pt x="68" y="69"/>
                  </a:moveTo>
                  <a:cubicBezTo>
                    <a:pt x="62" y="70"/>
                    <a:pt x="62" y="70"/>
                    <a:pt x="62" y="70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5" y="72"/>
                    <a:pt x="55" y="72"/>
                    <a:pt x="55" y="72"/>
                  </a:cubicBezTo>
                  <a:cubicBezTo>
                    <a:pt x="60" y="72"/>
                    <a:pt x="60" y="72"/>
                    <a:pt x="60" y="72"/>
                  </a:cubicBezTo>
                  <a:cubicBezTo>
                    <a:pt x="58" y="76"/>
                    <a:pt x="58" y="76"/>
                    <a:pt x="58" y="76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61" y="72"/>
                    <a:pt x="61" y="72"/>
                    <a:pt x="61" y="72"/>
                  </a:cubicBezTo>
                  <a:cubicBezTo>
                    <a:pt x="64" y="76"/>
                    <a:pt x="64" y="76"/>
                    <a:pt x="64" y="76"/>
                  </a:cubicBezTo>
                  <a:cubicBezTo>
                    <a:pt x="65" y="76"/>
                    <a:pt x="65" y="76"/>
                    <a:pt x="65" y="76"/>
                  </a:cubicBezTo>
                  <a:cubicBezTo>
                    <a:pt x="62" y="71"/>
                    <a:pt x="62" y="71"/>
                    <a:pt x="62" y="71"/>
                  </a:cubicBezTo>
                  <a:cubicBezTo>
                    <a:pt x="68" y="71"/>
                    <a:pt x="68" y="71"/>
                    <a:pt x="68" y="71"/>
                  </a:cubicBezTo>
                  <a:lnTo>
                    <a:pt x="68" y="69"/>
                  </a:lnTo>
                  <a:close/>
                  <a:moveTo>
                    <a:pt x="87" y="73"/>
                  </a:moveTo>
                  <a:cubicBezTo>
                    <a:pt x="82" y="73"/>
                    <a:pt x="82" y="73"/>
                    <a:pt x="82" y="73"/>
                  </a:cubicBezTo>
                  <a:cubicBezTo>
                    <a:pt x="84" y="68"/>
                    <a:pt x="84" y="68"/>
                    <a:pt x="84" y="6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9" y="74"/>
                    <a:pt x="79" y="74"/>
                    <a:pt x="79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80" y="75"/>
                    <a:pt x="80" y="75"/>
                    <a:pt x="80" y="75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79" y="80"/>
                    <a:pt x="79" y="80"/>
                    <a:pt x="79" y="80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7" y="74"/>
                    <a:pt x="87" y="74"/>
                    <a:pt x="87" y="74"/>
                  </a:cubicBezTo>
                  <a:lnTo>
                    <a:pt x="87" y="73"/>
                  </a:lnTo>
                  <a:close/>
                  <a:moveTo>
                    <a:pt x="36" y="28"/>
                  </a:moveTo>
                  <a:cubicBezTo>
                    <a:pt x="37" y="28"/>
                    <a:pt x="37" y="28"/>
                    <a:pt x="37" y="28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9" y="26"/>
                    <a:pt x="40" y="26"/>
                    <a:pt x="41" y="26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4" y="25"/>
                    <a:pt x="44" y="25"/>
                    <a:pt x="45" y="25"/>
                  </a:cubicBezTo>
                  <a:cubicBezTo>
                    <a:pt x="48" y="25"/>
                    <a:pt x="50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5"/>
                    <a:pt x="54" y="24"/>
                    <a:pt x="55" y="24"/>
                  </a:cubicBezTo>
                  <a:cubicBezTo>
                    <a:pt x="56" y="24"/>
                    <a:pt x="57" y="24"/>
                    <a:pt x="59" y="24"/>
                  </a:cubicBezTo>
                  <a:cubicBezTo>
                    <a:pt x="60" y="24"/>
                    <a:pt x="60" y="23"/>
                    <a:pt x="61" y="22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3" y="21"/>
                    <a:pt x="64" y="20"/>
                    <a:pt x="66" y="19"/>
                  </a:cubicBezTo>
                  <a:cubicBezTo>
                    <a:pt x="67" y="19"/>
                    <a:pt x="69" y="20"/>
                    <a:pt x="70" y="21"/>
                  </a:cubicBezTo>
                  <a:cubicBezTo>
                    <a:pt x="70" y="21"/>
                    <a:pt x="70" y="21"/>
                    <a:pt x="70" y="20"/>
                  </a:cubicBezTo>
                  <a:cubicBezTo>
                    <a:pt x="70" y="20"/>
                    <a:pt x="77" y="19"/>
                    <a:pt x="73" y="16"/>
                  </a:cubicBezTo>
                  <a:cubicBezTo>
                    <a:pt x="73" y="14"/>
                    <a:pt x="72" y="12"/>
                    <a:pt x="70" y="12"/>
                  </a:cubicBezTo>
                  <a:cubicBezTo>
                    <a:pt x="70" y="12"/>
                    <a:pt x="70" y="13"/>
                    <a:pt x="70" y="13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0" y="14"/>
                    <a:pt x="70" y="14"/>
                    <a:pt x="70" y="13"/>
                  </a:cubicBezTo>
                  <a:cubicBezTo>
                    <a:pt x="70" y="13"/>
                    <a:pt x="70" y="12"/>
                    <a:pt x="69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12"/>
                    <a:pt x="68" y="11"/>
                    <a:pt x="68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11"/>
                    <a:pt x="67" y="11"/>
                    <a:pt x="68" y="11"/>
                  </a:cubicBezTo>
                  <a:cubicBezTo>
                    <a:pt x="68" y="11"/>
                    <a:pt x="69" y="11"/>
                    <a:pt x="69" y="11"/>
                  </a:cubicBezTo>
                  <a:cubicBezTo>
                    <a:pt x="69" y="9"/>
                    <a:pt x="68" y="8"/>
                    <a:pt x="65" y="8"/>
                  </a:cubicBezTo>
                  <a:cubicBezTo>
                    <a:pt x="63" y="6"/>
                    <a:pt x="61" y="4"/>
                    <a:pt x="58" y="6"/>
                  </a:cubicBezTo>
                  <a:cubicBezTo>
                    <a:pt x="56" y="4"/>
                    <a:pt x="54" y="0"/>
                    <a:pt x="48" y="3"/>
                  </a:cubicBezTo>
                  <a:cubicBezTo>
                    <a:pt x="44" y="1"/>
                    <a:pt x="36" y="0"/>
                    <a:pt x="31" y="3"/>
                  </a:cubicBezTo>
                  <a:cubicBezTo>
                    <a:pt x="32" y="3"/>
                    <a:pt x="33" y="3"/>
                    <a:pt x="33" y="3"/>
                  </a:cubicBezTo>
                  <a:cubicBezTo>
                    <a:pt x="35" y="3"/>
                    <a:pt x="36" y="4"/>
                    <a:pt x="36" y="4"/>
                  </a:cubicBezTo>
                  <a:cubicBezTo>
                    <a:pt x="36" y="4"/>
                    <a:pt x="34" y="3"/>
                    <a:pt x="33" y="3"/>
                  </a:cubicBezTo>
                  <a:cubicBezTo>
                    <a:pt x="32" y="3"/>
                    <a:pt x="31" y="4"/>
                    <a:pt x="31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9" y="5"/>
                    <a:pt x="28" y="5"/>
                    <a:pt x="27" y="7"/>
                  </a:cubicBezTo>
                  <a:cubicBezTo>
                    <a:pt x="26" y="8"/>
                    <a:pt x="26" y="9"/>
                    <a:pt x="26" y="9"/>
                  </a:cubicBezTo>
                  <a:cubicBezTo>
                    <a:pt x="26" y="9"/>
                    <a:pt x="26" y="8"/>
                    <a:pt x="27" y="6"/>
                  </a:cubicBezTo>
                  <a:cubicBezTo>
                    <a:pt x="27" y="5"/>
                    <a:pt x="28" y="4"/>
                    <a:pt x="29" y="4"/>
                  </a:cubicBezTo>
                  <a:cubicBezTo>
                    <a:pt x="27" y="3"/>
                    <a:pt x="23" y="3"/>
                    <a:pt x="22" y="7"/>
                  </a:cubicBezTo>
                  <a:cubicBezTo>
                    <a:pt x="19" y="7"/>
                    <a:pt x="16" y="8"/>
                    <a:pt x="14" y="11"/>
                  </a:cubicBezTo>
                  <a:cubicBezTo>
                    <a:pt x="14" y="11"/>
                    <a:pt x="15" y="11"/>
                    <a:pt x="15" y="11"/>
                  </a:cubicBezTo>
                  <a:cubicBezTo>
                    <a:pt x="16" y="10"/>
                    <a:pt x="17" y="11"/>
                    <a:pt x="17" y="11"/>
                  </a:cubicBezTo>
                  <a:cubicBezTo>
                    <a:pt x="17" y="11"/>
                    <a:pt x="16" y="11"/>
                    <a:pt x="15" y="11"/>
                  </a:cubicBezTo>
                  <a:cubicBezTo>
                    <a:pt x="15" y="11"/>
                    <a:pt x="14" y="12"/>
                    <a:pt x="13" y="12"/>
                  </a:cubicBezTo>
                  <a:cubicBezTo>
                    <a:pt x="13" y="12"/>
                    <a:pt x="12" y="13"/>
                    <a:pt x="12" y="14"/>
                  </a:cubicBezTo>
                  <a:cubicBezTo>
                    <a:pt x="11" y="14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0" y="13"/>
                    <a:pt x="7" y="14"/>
                    <a:pt x="5" y="18"/>
                  </a:cubicBezTo>
                  <a:cubicBezTo>
                    <a:pt x="3" y="19"/>
                    <a:pt x="0" y="24"/>
                    <a:pt x="16" y="23"/>
                  </a:cubicBezTo>
                  <a:cubicBezTo>
                    <a:pt x="30" y="25"/>
                    <a:pt x="29" y="24"/>
                    <a:pt x="32" y="23"/>
                  </a:cubicBezTo>
                  <a:cubicBezTo>
                    <a:pt x="33" y="24"/>
                    <a:pt x="35" y="25"/>
                    <a:pt x="37" y="26"/>
                  </a:cubicBezTo>
                  <a:lnTo>
                    <a:pt x="36" y="28"/>
                  </a:lnTo>
                  <a:close/>
                  <a:moveTo>
                    <a:pt x="59" y="8"/>
                  </a:moveTo>
                  <a:cubicBezTo>
                    <a:pt x="60" y="7"/>
                    <a:pt x="62" y="7"/>
                    <a:pt x="63" y="7"/>
                  </a:cubicBezTo>
                  <a:cubicBezTo>
                    <a:pt x="63" y="7"/>
                    <a:pt x="64" y="7"/>
                    <a:pt x="65" y="7"/>
                  </a:cubicBezTo>
                  <a:cubicBezTo>
                    <a:pt x="65" y="8"/>
                    <a:pt x="66" y="8"/>
                    <a:pt x="66" y="9"/>
                  </a:cubicBezTo>
                  <a:cubicBezTo>
                    <a:pt x="66" y="10"/>
                    <a:pt x="65" y="11"/>
                    <a:pt x="65" y="11"/>
                  </a:cubicBezTo>
                  <a:cubicBezTo>
                    <a:pt x="65" y="11"/>
                    <a:pt x="66" y="10"/>
                    <a:pt x="65" y="9"/>
                  </a:cubicBezTo>
                  <a:cubicBezTo>
                    <a:pt x="65" y="8"/>
                    <a:pt x="64" y="7"/>
                    <a:pt x="63" y="7"/>
                  </a:cubicBezTo>
                  <a:cubicBezTo>
                    <a:pt x="62" y="7"/>
                    <a:pt x="61" y="7"/>
                    <a:pt x="59" y="8"/>
                  </a:cubicBezTo>
                  <a:cubicBezTo>
                    <a:pt x="58" y="8"/>
                    <a:pt x="58" y="9"/>
                    <a:pt x="58" y="9"/>
                  </a:cubicBezTo>
                  <a:cubicBezTo>
                    <a:pt x="58" y="9"/>
                    <a:pt x="58" y="8"/>
                    <a:pt x="59" y="8"/>
                  </a:cubicBezTo>
                  <a:close/>
                  <a:moveTo>
                    <a:pt x="41" y="4"/>
                  </a:moveTo>
                  <a:cubicBezTo>
                    <a:pt x="43" y="3"/>
                    <a:pt x="45" y="3"/>
                    <a:pt x="46" y="3"/>
                  </a:cubicBezTo>
                  <a:cubicBezTo>
                    <a:pt x="47" y="3"/>
                    <a:pt x="49" y="3"/>
                    <a:pt x="50" y="5"/>
                  </a:cubicBezTo>
                  <a:cubicBezTo>
                    <a:pt x="52" y="6"/>
                    <a:pt x="52" y="8"/>
                    <a:pt x="52" y="8"/>
                  </a:cubicBezTo>
                  <a:cubicBezTo>
                    <a:pt x="52" y="8"/>
                    <a:pt x="51" y="6"/>
                    <a:pt x="50" y="5"/>
                  </a:cubicBezTo>
                  <a:cubicBezTo>
                    <a:pt x="49" y="4"/>
                    <a:pt x="47" y="3"/>
                    <a:pt x="46" y="3"/>
                  </a:cubicBezTo>
                  <a:cubicBezTo>
                    <a:pt x="45" y="3"/>
                    <a:pt x="43" y="3"/>
                    <a:pt x="41" y="4"/>
                  </a:cubicBezTo>
                  <a:cubicBezTo>
                    <a:pt x="39" y="5"/>
                    <a:pt x="38" y="5"/>
                    <a:pt x="38" y="5"/>
                  </a:cubicBezTo>
                  <a:cubicBezTo>
                    <a:pt x="38" y="5"/>
                    <a:pt x="39" y="5"/>
                    <a:pt x="41" y="4"/>
                  </a:cubicBezTo>
                  <a:close/>
                  <a:moveTo>
                    <a:pt x="22" y="14"/>
                  </a:moveTo>
                  <a:cubicBezTo>
                    <a:pt x="20" y="14"/>
                    <a:pt x="19" y="15"/>
                    <a:pt x="18" y="15"/>
                  </a:cubicBezTo>
                  <a:cubicBezTo>
                    <a:pt x="17" y="16"/>
                    <a:pt x="16" y="17"/>
                    <a:pt x="15" y="17"/>
                  </a:cubicBezTo>
                  <a:cubicBezTo>
                    <a:pt x="13" y="18"/>
                    <a:pt x="13" y="19"/>
                    <a:pt x="13" y="19"/>
                  </a:cubicBezTo>
                  <a:cubicBezTo>
                    <a:pt x="13" y="19"/>
                    <a:pt x="13" y="18"/>
                    <a:pt x="14" y="17"/>
                  </a:cubicBezTo>
                  <a:cubicBezTo>
                    <a:pt x="16" y="16"/>
                    <a:pt x="17" y="15"/>
                    <a:pt x="18" y="15"/>
                  </a:cubicBezTo>
                  <a:cubicBezTo>
                    <a:pt x="19" y="14"/>
                    <a:pt x="20" y="14"/>
                    <a:pt x="22" y="14"/>
                  </a:cubicBezTo>
                  <a:cubicBezTo>
                    <a:pt x="23" y="13"/>
                    <a:pt x="24" y="14"/>
                    <a:pt x="24" y="14"/>
                  </a:cubicBezTo>
                  <a:cubicBezTo>
                    <a:pt x="24" y="14"/>
                    <a:pt x="23" y="14"/>
                    <a:pt x="22" y="14"/>
                  </a:cubicBezTo>
                  <a:close/>
                  <a:moveTo>
                    <a:pt x="32" y="10"/>
                  </a:moveTo>
                  <a:cubicBezTo>
                    <a:pt x="30" y="10"/>
                    <a:pt x="27" y="11"/>
                    <a:pt x="26" y="13"/>
                  </a:cubicBezTo>
                  <a:cubicBezTo>
                    <a:pt x="24" y="15"/>
                    <a:pt x="25" y="17"/>
                    <a:pt x="25" y="17"/>
                  </a:cubicBezTo>
                  <a:cubicBezTo>
                    <a:pt x="25" y="17"/>
                    <a:pt x="24" y="15"/>
                    <a:pt x="25" y="13"/>
                  </a:cubicBezTo>
                  <a:cubicBezTo>
                    <a:pt x="27" y="10"/>
                    <a:pt x="30" y="10"/>
                    <a:pt x="32" y="10"/>
                  </a:cubicBezTo>
                  <a:cubicBezTo>
                    <a:pt x="33" y="10"/>
                    <a:pt x="36" y="10"/>
                    <a:pt x="39" y="11"/>
                  </a:cubicBezTo>
                  <a:cubicBezTo>
                    <a:pt x="41" y="12"/>
                    <a:pt x="42" y="13"/>
                    <a:pt x="42" y="13"/>
                  </a:cubicBezTo>
                  <a:cubicBezTo>
                    <a:pt x="43" y="13"/>
                    <a:pt x="44" y="12"/>
                    <a:pt x="45" y="12"/>
                  </a:cubicBezTo>
                  <a:cubicBezTo>
                    <a:pt x="46" y="12"/>
                    <a:pt x="48" y="11"/>
                    <a:pt x="49" y="12"/>
                  </a:cubicBezTo>
                  <a:cubicBezTo>
                    <a:pt x="50" y="13"/>
                    <a:pt x="51" y="13"/>
                    <a:pt x="52" y="13"/>
                  </a:cubicBezTo>
                  <a:cubicBezTo>
                    <a:pt x="53" y="13"/>
                    <a:pt x="53" y="13"/>
                    <a:pt x="54" y="13"/>
                  </a:cubicBezTo>
                  <a:cubicBezTo>
                    <a:pt x="55" y="13"/>
                    <a:pt x="58" y="13"/>
                    <a:pt x="60" y="14"/>
                  </a:cubicBezTo>
                  <a:cubicBezTo>
                    <a:pt x="61" y="15"/>
                    <a:pt x="61" y="16"/>
                    <a:pt x="62" y="16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7"/>
                    <a:pt x="62" y="17"/>
                    <a:pt x="62" y="16"/>
                  </a:cubicBezTo>
                  <a:cubicBezTo>
                    <a:pt x="61" y="16"/>
                    <a:pt x="61" y="15"/>
                    <a:pt x="60" y="15"/>
                  </a:cubicBezTo>
                  <a:cubicBezTo>
                    <a:pt x="58" y="14"/>
                    <a:pt x="55" y="13"/>
                    <a:pt x="54" y="14"/>
                  </a:cubicBezTo>
                  <a:cubicBezTo>
                    <a:pt x="53" y="14"/>
                    <a:pt x="50" y="14"/>
                    <a:pt x="49" y="15"/>
                  </a:cubicBezTo>
                  <a:cubicBezTo>
                    <a:pt x="47" y="17"/>
                    <a:pt x="48" y="19"/>
                    <a:pt x="48" y="19"/>
                  </a:cubicBezTo>
                  <a:cubicBezTo>
                    <a:pt x="48" y="19"/>
                    <a:pt x="47" y="17"/>
                    <a:pt x="49" y="15"/>
                  </a:cubicBezTo>
                  <a:cubicBezTo>
                    <a:pt x="49" y="14"/>
                    <a:pt x="51" y="14"/>
                    <a:pt x="52" y="13"/>
                  </a:cubicBezTo>
                  <a:cubicBezTo>
                    <a:pt x="51" y="13"/>
                    <a:pt x="50" y="13"/>
                    <a:pt x="49" y="12"/>
                  </a:cubicBezTo>
                  <a:cubicBezTo>
                    <a:pt x="48" y="12"/>
                    <a:pt x="46" y="12"/>
                    <a:pt x="45" y="13"/>
                  </a:cubicBezTo>
                  <a:cubicBezTo>
                    <a:pt x="44" y="13"/>
                    <a:pt x="42" y="14"/>
                    <a:pt x="41" y="15"/>
                  </a:cubicBezTo>
                  <a:cubicBezTo>
                    <a:pt x="40" y="16"/>
                    <a:pt x="40" y="18"/>
                    <a:pt x="40" y="18"/>
                  </a:cubicBezTo>
                  <a:cubicBezTo>
                    <a:pt x="40" y="18"/>
                    <a:pt x="40" y="16"/>
                    <a:pt x="41" y="15"/>
                  </a:cubicBezTo>
                  <a:cubicBezTo>
                    <a:pt x="41" y="14"/>
                    <a:pt x="42" y="14"/>
                    <a:pt x="42" y="13"/>
                  </a:cubicBezTo>
                  <a:cubicBezTo>
                    <a:pt x="42" y="13"/>
                    <a:pt x="41" y="12"/>
                    <a:pt x="39" y="11"/>
                  </a:cubicBezTo>
                  <a:cubicBezTo>
                    <a:pt x="36" y="11"/>
                    <a:pt x="33" y="10"/>
                    <a:pt x="32" y="10"/>
                  </a:cubicBezTo>
                  <a:close/>
                  <a:moveTo>
                    <a:pt x="37" y="36"/>
                  </a:moveTo>
                  <a:cubicBezTo>
                    <a:pt x="36" y="37"/>
                    <a:pt x="36" y="37"/>
                    <a:pt x="36" y="37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8"/>
                    <a:pt x="38" y="38"/>
                    <a:pt x="38" y="38"/>
                  </a:cubicBezTo>
                  <a:lnTo>
                    <a:pt x="37" y="36"/>
                  </a:lnTo>
                  <a:close/>
                  <a:moveTo>
                    <a:pt x="48" y="60"/>
                  </a:moveTo>
                  <a:cubicBezTo>
                    <a:pt x="43" y="61"/>
                    <a:pt x="43" y="61"/>
                    <a:pt x="43" y="61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63"/>
                    <a:pt x="35" y="63"/>
                    <a:pt x="35" y="63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9" y="68"/>
                    <a:pt x="39" y="68"/>
                    <a:pt x="39" y="68"/>
                  </a:cubicBezTo>
                  <a:cubicBezTo>
                    <a:pt x="42" y="63"/>
                    <a:pt x="42" y="63"/>
                    <a:pt x="42" y="63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8" y="62"/>
                    <a:pt x="48" y="62"/>
                    <a:pt x="48" y="62"/>
                  </a:cubicBezTo>
                  <a:lnTo>
                    <a:pt x="48" y="60"/>
                  </a:lnTo>
                  <a:close/>
                  <a:moveTo>
                    <a:pt x="57" y="57"/>
                  </a:moveTo>
                  <a:cubicBezTo>
                    <a:pt x="58" y="57"/>
                    <a:pt x="58" y="57"/>
                    <a:pt x="58" y="57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63" y="45"/>
                    <a:pt x="63" y="45"/>
                    <a:pt x="63" y="45"/>
                  </a:cubicBezTo>
                  <a:cubicBezTo>
                    <a:pt x="62" y="45"/>
                    <a:pt x="62" y="45"/>
                    <a:pt x="62" y="45"/>
                  </a:cubicBezTo>
                  <a:cubicBezTo>
                    <a:pt x="60" y="49"/>
                    <a:pt x="60" y="49"/>
                    <a:pt x="60" y="49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9" y="52"/>
                    <a:pt x="59" y="52"/>
                    <a:pt x="59" y="52"/>
                  </a:cubicBezTo>
                  <a:lnTo>
                    <a:pt x="57" y="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0"/>
            <p:cNvSpPr>
              <a:spLocks noEditPoints="1"/>
            </p:cNvSpPr>
            <p:nvPr/>
          </p:nvSpPr>
          <p:spPr bwMode="auto">
            <a:xfrm>
              <a:off x="10179051" y="4505326"/>
              <a:ext cx="288925" cy="238125"/>
            </a:xfrm>
            <a:custGeom>
              <a:avLst/>
              <a:gdLst>
                <a:gd name="T0" fmla="*/ 74 w 77"/>
                <a:gd name="T1" fmla="*/ 12 h 63"/>
                <a:gd name="T2" fmla="*/ 47 w 77"/>
                <a:gd name="T3" fmla="*/ 12 h 63"/>
                <a:gd name="T4" fmla="*/ 53 w 77"/>
                <a:gd name="T5" fmla="*/ 5 h 63"/>
                <a:gd name="T6" fmla="*/ 52 w 77"/>
                <a:gd name="T7" fmla="*/ 1 h 63"/>
                <a:gd name="T8" fmla="*/ 48 w 77"/>
                <a:gd name="T9" fmla="*/ 1 h 63"/>
                <a:gd name="T10" fmla="*/ 40 w 77"/>
                <a:gd name="T11" fmla="*/ 12 h 63"/>
                <a:gd name="T12" fmla="*/ 37 w 77"/>
                <a:gd name="T13" fmla="*/ 12 h 63"/>
                <a:gd name="T14" fmla="*/ 29 w 77"/>
                <a:gd name="T15" fmla="*/ 1 h 63"/>
                <a:gd name="T16" fmla="*/ 25 w 77"/>
                <a:gd name="T17" fmla="*/ 1 h 63"/>
                <a:gd name="T18" fmla="*/ 24 w 77"/>
                <a:gd name="T19" fmla="*/ 5 h 63"/>
                <a:gd name="T20" fmla="*/ 30 w 77"/>
                <a:gd name="T21" fmla="*/ 12 h 63"/>
                <a:gd name="T22" fmla="*/ 2 w 77"/>
                <a:gd name="T23" fmla="*/ 12 h 63"/>
                <a:gd name="T24" fmla="*/ 0 w 77"/>
                <a:gd name="T25" fmla="*/ 15 h 63"/>
                <a:gd name="T26" fmla="*/ 0 w 77"/>
                <a:gd name="T27" fmla="*/ 61 h 63"/>
                <a:gd name="T28" fmla="*/ 2 w 77"/>
                <a:gd name="T29" fmla="*/ 63 h 63"/>
                <a:gd name="T30" fmla="*/ 74 w 77"/>
                <a:gd name="T31" fmla="*/ 63 h 63"/>
                <a:gd name="T32" fmla="*/ 77 w 77"/>
                <a:gd name="T33" fmla="*/ 61 h 63"/>
                <a:gd name="T34" fmla="*/ 77 w 77"/>
                <a:gd name="T35" fmla="*/ 15 h 63"/>
                <a:gd name="T36" fmla="*/ 74 w 77"/>
                <a:gd name="T37" fmla="*/ 12 h 63"/>
                <a:gd name="T38" fmla="*/ 72 w 77"/>
                <a:gd name="T39" fmla="*/ 58 h 63"/>
                <a:gd name="T40" fmla="*/ 5 w 77"/>
                <a:gd name="T41" fmla="*/ 58 h 63"/>
                <a:gd name="T42" fmla="*/ 5 w 77"/>
                <a:gd name="T43" fmla="*/ 17 h 63"/>
                <a:gd name="T44" fmla="*/ 72 w 77"/>
                <a:gd name="T45" fmla="*/ 17 h 63"/>
                <a:gd name="T46" fmla="*/ 72 w 77"/>
                <a:gd name="T47" fmla="*/ 5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7" h="63">
                  <a:moveTo>
                    <a:pt x="74" y="12"/>
                  </a:moveTo>
                  <a:cubicBezTo>
                    <a:pt x="47" y="12"/>
                    <a:pt x="47" y="12"/>
                    <a:pt x="47" y="12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4"/>
                    <a:pt x="53" y="2"/>
                    <a:pt x="52" y="1"/>
                  </a:cubicBezTo>
                  <a:cubicBezTo>
                    <a:pt x="51" y="0"/>
                    <a:pt x="49" y="0"/>
                    <a:pt x="48" y="1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8" y="0"/>
                    <a:pt x="26" y="0"/>
                    <a:pt x="25" y="1"/>
                  </a:cubicBezTo>
                  <a:cubicBezTo>
                    <a:pt x="24" y="2"/>
                    <a:pt x="23" y="4"/>
                    <a:pt x="24" y="5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2"/>
                    <a:pt x="1" y="63"/>
                    <a:pt x="2" y="63"/>
                  </a:cubicBezTo>
                  <a:cubicBezTo>
                    <a:pt x="74" y="63"/>
                    <a:pt x="74" y="63"/>
                    <a:pt x="74" y="63"/>
                  </a:cubicBezTo>
                  <a:cubicBezTo>
                    <a:pt x="76" y="63"/>
                    <a:pt x="77" y="62"/>
                    <a:pt x="77" y="61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77" y="13"/>
                    <a:pt x="76" y="12"/>
                    <a:pt x="74" y="12"/>
                  </a:cubicBezTo>
                  <a:close/>
                  <a:moveTo>
                    <a:pt x="72" y="58"/>
                  </a:moveTo>
                  <a:cubicBezTo>
                    <a:pt x="5" y="58"/>
                    <a:pt x="5" y="58"/>
                    <a:pt x="5" y="58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72" y="17"/>
                    <a:pt x="72" y="17"/>
                    <a:pt x="72" y="17"/>
                  </a:cubicBezTo>
                  <a:lnTo>
                    <a:pt x="72" y="5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71"/>
            <p:cNvSpPr>
              <a:spLocks noEditPoints="1"/>
            </p:cNvSpPr>
            <p:nvPr/>
          </p:nvSpPr>
          <p:spPr bwMode="auto">
            <a:xfrm>
              <a:off x="9432926" y="4344988"/>
              <a:ext cx="374650" cy="401638"/>
            </a:xfrm>
            <a:custGeom>
              <a:avLst/>
              <a:gdLst>
                <a:gd name="T0" fmla="*/ 61 w 100"/>
                <a:gd name="T1" fmla="*/ 86 h 107"/>
                <a:gd name="T2" fmla="*/ 61 w 100"/>
                <a:gd name="T3" fmla="*/ 83 h 107"/>
                <a:gd name="T4" fmla="*/ 61 w 100"/>
                <a:gd name="T5" fmla="*/ 64 h 107"/>
                <a:gd name="T6" fmla="*/ 57 w 100"/>
                <a:gd name="T7" fmla="*/ 63 h 107"/>
                <a:gd name="T8" fmla="*/ 46 w 100"/>
                <a:gd name="T9" fmla="*/ 73 h 107"/>
                <a:gd name="T10" fmla="*/ 15 w 100"/>
                <a:gd name="T11" fmla="*/ 43 h 107"/>
                <a:gd name="T12" fmla="*/ 0 w 100"/>
                <a:gd name="T13" fmla="*/ 58 h 107"/>
                <a:gd name="T14" fmla="*/ 30 w 100"/>
                <a:gd name="T15" fmla="*/ 89 h 107"/>
                <a:gd name="T16" fmla="*/ 20 w 100"/>
                <a:gd name="T17" fmla="*/ 100 h 107"/>
                <a:gd name="T18" fmla="*/ 21 w 100"/>
                <a:gd name="T19" fmla="*/ 104 h 107"/>
                <a:gd name="T20" fmla="*/ 40 w 100"/>
                <a:gd name="T21" fmla="*/ 104 h 107"/>
                <a:gd name="T22" fmla="*/ 41 w 100"/>
                <a:gd name="T23" fmla="*/ 104 h 107"/>
                <a:gd name="T24" fmla="*/ 58 w 100"/>
                <a:gd name="T25" fmla="*/ 106 h 107"/>
                <a:gd name="T26" fmla="*/ 62 w 100"/>
                <a:gd name="T27" fmla="*/ 105 h 107"/>
                <a:gd name="T28" fmla="*/ 63 w 100"/>
                <a:gd name="T29" fmla="*/ 102 h 107"/>
                <a:gd name="T30" fmla="*/ 61 w 100"/>
                <a:gd name="T31" fmla="*/ 86 h 107"/>
                <a:gd name="T32" fmla="*/ 69 w 100"/>
                <a:gd name="T33" fmla="*/ 18 h 107"/>
                <a:gd name="T34" fmla="*/ 80 w 100"/>
                <a:gd name="T35" fmla="*/ 7 h 107"/>
                <a:gd name="T36" fmla="*/ 78 w 100"/>
                <a:gd name="T37" fmla="*/ 3 h 107"/>
                <a:gd name="T38" fmla="*/ 60 w 100"/>
                <a:gd name="T39" fmla="*/ 3 h 107"/>
                <a:gd name="T40" fmla="*/ 59 w 100"/>
                <a:gd name="T41" fmla="*/ 3 h 107"/>
                <a:gd name="T42" fmla="*/ 41 w 100"/>
                <a:gd name="T43" fmla="*/ 0 h 107"/>
                <a:gd name="T44" fmla="*/ 38 w 100"/>
                <a:gd name="T45" fmla="*/ 1 h 107"/>
                <a:gd name="T46" fmla="*/ 36 w 100"/>
                <a:gd name="T47" fmla="*/ 5 h 107"/>
                <a:gd name="T48" fmla="*/ 39 w 100"/>
                <a:gd name="T49" fmla="*/ 21 h 107"/>
                <a:gd name="T50" fmla="*/ 39 w 100"/>
                <a:gd name="T51" fmla="*/ 24 h 107"/>
                <a:gd name="T52" fmla="*/ 39 w 100"/>
                <a:gd name="T53" fmla="*/ 42 h 107"/>
                <a:gd name="T54" fmla="*/ 43 w 100"/>
                <a:gd name="T55" fmla="*/ 44 h 107"/>
                <a:gd name="T56" fmla="*/ 54 w 100"/>
                <a:gd name="T57" fmla="*/ 33 h 107"/>
                <a:gd name="T58" fmla="*/ 84 w 100"/>
                <a:gd name="T59" fmla="*/ 64 h 107"/>
                <a:gd name="T60" fmla="*/ 100 w 100"/>
                <a:gd name="T61" fmla="*/ 48 h 107"/>
                <a:gd name="T62" fmla="*/ 69 w 100"/>
                <a:gd name="T63" fmla="*/ 1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" h="107">
                  <a:moveTo>
                    <a:pt x="61" y="86"/>
                  </a:moveTo>
                  <a:cubicBezTo>
                    <a:pt x="61" y="85"/>
                    <a:pt x="61" y="84"/>
                    <a:pt x="61" y="83"/>
                  </a:cubicBezTo>
                  <a:cubicBezTo>
                    <a:pt x="60" y="78"/>
                    <a:pt x="61" y="64"/>
                    <a:pt x="61" y="64"/>
                  </a:cubicBezTo>
                  <a:cubicBezTo>
                    <a:pt x="60" y="62"/>
                    <a:pt x="59" y="61"/>
                    <a:pt x="57" y="6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18" y="102"/>
                    <a:pt x="19" y="104"/>
                    <a:pt x="21" y="104"/>
                  </a:cubicBezTo>
                  <a:cubicBezTo>
                    <a:pt x="21" y="104"/>
                    <a:pt x="35" y="103"/>
                    <a:pt x="40" y="104"/>
                  </a:cubicBezTo>
                  <a:cubicBezTo>
                    <a:pt x="40" y="104"/>
                    <a:pt x="41" y="104"/>
                    <a:pt x="41" y="104"/>
                  </a:cubicBezTo>
                  <a:cubicBezTo>
                    <a:pt x="46" y="104"/>
                    <a:pt x="58" y="106"/>
                    <a:pt x="58" y="106"/>
                  </a:cubicBezTo>
                  <a:cubicBezTo>
                    <a:pt x="60" y="107"/>
                    <a:pt x="61" y="106"/>
                    <a:pt x="62" y="105"/>
                  </a:cubicBezTo>
                  <a:cubicBezTo>
                    <a:pt x="63" y="104"/>
                    <a:pt x="63" y="103"/>
                    <a:pt x="63" y="102"/>
                  </a:cubicBezTo>
                  <a:cubicBezTo>
                    <a:pt x="63" y="102"/>
                    <a:pt x="62" y="92"/>
                    <a:pt x="61" y="86"/>
                  </a:cubicBezTo>
                  <a:close/>
                  <a:moveTo>
                    <a:pt x="69" y="18"/>
                  </a:moveTo>
                  <a:cubicBezTo>
                    <a:pt x="80" y="7"/>
                    <a:pt x="80" y="7"/>
                    <a:pt x="80" y="7"/>
                  </a:cubicBezTo>
                  <a:cubicBezTo>
                    <a:pt x="82" y="5"/>
                    <a:pt x="81" y="3"/>
                    <a:pt x="78" y="3"/>
                  </a:cubicBezTo>
                  <a:cubicBezTo>
                    <a:pt x="78" y="3"/>
                    <a:pt x="65" y="3"/>
                    <a:pt x="60" y="3"/>
                  </a:cubicBezTo>
                  <a:cubicBezTo>
                    <a:pt x="60" y="3"/>
                    <a:pt x="59" y="3"/>
                    <a:pt x="59" y="3"/>
                  </a:cubicBezTo>
                  <a:cubicBezTo>
                    <a:pt x="54" y="2"/>
                    <a:pt x="41" y="0"/>
                    <a:pt x="41" y="0"/>
                  </a:cubicBezTo>
                  <a:cubicBezTo>
                    <a:pt x="40" y="0"/>
                    <a:pt x="39" y="1"/>
                    <a:pt x="38" y="1"/>
                  </a:cubicBezTo>
                  <a:cubicBezTo>
                    <a:pt x="37" y="2"/>
                    <a:pt x="36" y="4"/>
                    <a:pt x="36" y="5"/>
                  </a:cubicBezTo>
                  <a:cubicBezTo>
                    <a:pt x="36" y="5"/>
                    <a:pt x="38" y="15"/>
                    <a:pt x="39" y="21"/>
                  </a:cubicBezTo>
                  <a:cubicBezTo>
                    <a:pt x="39" y="22"/>
                    <a:pt x="39" y="23"/>
                    <a:pt x="39" y="24"/>
                  </a:cubicBezTo>
                  <a:cubicBezTo>
                    <a:pt x="40" y="29"/>
                    <a:pt x="39" y="42"/>
                    <a:pt x="39" y="42"/>
                  </a:cubicBezTo>
                  <a:cubicBezTo>
                    <a:pt x="39" y="45"/>
                    <a:pt x="41" y="46"/>
                    <a:pt x="43" y="44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100" y="48"/>
                    <a:pt x="100" y="48"/>
                    <a:pt x="100" y="48"/>
                  </a:cubicBezTo>
                  <a:lnTo>
                    <a:pt x="69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72"/>
            <p:cNvSpPr>
              <a:spLocks noEditPoints="1"/>
            </p:cNvSpPr>
            <p:nvPr/>
          </p:nvSpPr>
          <p:spPr bwMode="auto">
            <a:xfrm>
              <a:off x="10850563" y="4397376"/>
              <a:ext cx="354013" cy="346075"/>
            </a:xfrm>
            <a:custGeom>
              <a:avLst/>
              <a:gdLst>
                <a:gd name="T0" fmla="*/ 76 w 94"/>
                <a:gd name="T1" fmla="*/ 14 h 92"/>
                <a:gd name="T2" fmla="*/ 62 w 94"/>
                <a:gd name="T3" fmla="*/ 10 h 92"/>
                <a:gd name="T4" fmla="*/ 83 w 94"/>
                <a:gd name="T5" fmla="*/ 45 h 92"/>
                <a:gd name="T6" fmla="*/ 76 w 94"/>
                <a:gd name="T7" fmla="*/ 16 h 92"/>
                <a:gd name="T8" fmla="*/ 60 w 94"/>
                <a:gd name="T9" fmla="*/ 10 h 92"/>
                <a:gd name="T10" fmla="*/ 22 w 94"/>
                <a:gd name="T11" fmla="*/ 0 h 92"/>
                <a:gd name="T12" fmla="*/ 17 w 94"/>
                <a:gd name="T13" fmla="*/ 45 h 92"/>
                <a:gd name="T14" fmla="*/ 0 w 94"/>
                <a:gd name="T15" fmla="*/ 57 h 92"/>
                <a:gd name="T16" fmla="*/ 11 w 94"/>
                <a:gd name="T17" fmla="*/ 87 h 92"/>
                <a:gd name="T18" fmla="*/ 13 w 94"/>
                <a:gd name="T19" fmla="*/ 88 h 92"/>
                <a:gd name="T20" fmla="*/ 24 w 94"/>
                <a:gd name="T21" fmla="*/ 92 h 92"/>
                <a:gd name="T22" fmla="*/ 28 w 94"/>
                <a:gd name="T23" fmla="*/ 87 h 92"/>
                <a:gd name="T24" fmla="*/ 66 w 94"/>
                <a:gd name="T25" fmla="*/ 88 h 92"/>
                <a:gd name="T26" fmla="*/ 76 w 94"/>
                <a:gd name="T27" fmla="*/ 92 h 92"/>
                <a:gd name="T28" fmla="*/ 80 w 94"/>
                <a:gd name="T29" fmla="*/ 87 h 92"/>
                <a:gd name="T30" fmla="*/ 94 w 94"/>
                <a:gd name="T31" fmla="*/ 76 h 92"/>
                <a:gd name="T32" fmla="*/ 83 w 94"/>
                <a:gd name="T33" fmla="*/ 45 h 92"/>
                <a:gd name="T34" fmla="*/ 30 w 94"/>
                <a:gd name="T35" fmla="*/ 42 h 92"/>
                <a:gd name="T36" fmla="*/ 30 w 94"/>
                <a:gd name="T37" fmla="*/ 38 h 92"/>
                <a:gd name="T38" fmla="*/ 65 w 94"/>
                <a:gd name="T39" fmla="*/ 40 h 92"/>
                <a:gd name="T40" fmla="*/ 63 w 94"/>
                <a:gd name="T41" fmla="*/ 32 h 92"/>
                <a:gd name="T42" fmla="*/ 28 w 94"/>
                <a:gd name="T43" fmla="*/ 29 h 92"/>
                <a:gd name="T44" fmla="*/ 63 w 94"/>
                <a:gd name="T45" fmla="*/ 27 h 92"/>
                <a:gd name="T46" fmla="*/ 63 w 94"/>
                <a:gd name="T47" fmla="*/ 32 h 92"/>
                <a:gd name="T48" fmla="*/ 30 w 94"/>
                <a:gd name="T49" fmla="*/ 21 h 92"/>
                <a:gd name="T50" fmla="*/ 30 w 94"/>
                <a:gd name="T51" fmla="*/ 17 h 92"/>
                <a:gd name="T52" fmla="*/ 65 w 94"/>
                <a:gd name="T53" fmla="*/ 19 h 92"/>
                <a:gd name="T54" fmla="*/ 70 w 94"/>
                <a:gd name="T55" fmla="*/ 63 h 92"/>
                <a:gd name="T56" fmla="*/ 70 w 94"/>
                <a:gd name="T57" fmla="*/ 59 h 92"/>
                <a:gd name="T58" fmla="*/ 70 w 94"/>
                <a:gd name="T59" fmla="*/ 63 h 92"/>
                <a:gd name="T60" fmla="*/ 74 w 94"/>
                <a:gd name="T61" fmla="*/ 61 h 92"/>
                <a:gd name="T62" fmla="*/ 79 w 94"/>
                <a:gd name="T63" fmla="*/ 61 h 92"/>
                <a:gd name="T64" fmla="*/ 82 w 94"/>
                <a:gd name="T65" fmla="*/ 63 h 92"/>
                <a:gd name="T66" fmla="*/ 82 w 94"/>
                <a:gd name="T67" fmla="*/ 59 h 92"/>
                <a:gd name="T68" fmla="*/ 82 w 94"/>
                <a:gd name="T69" fmla="*/ 6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92">
                  <a:moveTo>
                    <a:pt x="66" y="14"/>
                  </a:moveTo>
                  <a:cubicBezTo>
                    <a:pt x="76" y="14"/>
                    <a:pt x="76" y="14"/>
                    <a:pt x="76" y="14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12"/>
                    <a:pt x="64" y="14"/>
                    <a:pt x="66" y="14"/>
                  </a:cubicBezTo>
                  <a:close/>
                  <a:moveTo>
                    <a:pt x="83" y="45"/>
                  </a:moveTo>
                  <a:cubicBezTo>
                    <a:pt x="76" y="45"/>
                    <a:pt x="76" y="45"/>
                    <a:pt x="76" y="45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3" y="16"/>
                    <a:pt x="60" y="13"/>
                    <a:pt x="60" y="1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9" y="0"/>
                    <a:pt x="17" y="2"/>
                    <a:pt x="17" y="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5" y="45"/>
                    <a:pt x="0" y="50"/>
                    <a:pt x="0" y="57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2"/>
                    <a:pt x="5" y="87"/>
                    <a:pt x="11" y="87"/>
                  </a:cubicBezTo>
                  <a:cubicBezTo>
                    <a:pt x="13" y="87"/>
                    <a:pt x="13" y="87"/>
                    <a:pt x="13" y="87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13" y="91"/>
                    <a:pt x="15" y="92"/>
                    <a:pt x="18" y="92"/>
                  </a:cubicBezTo>
                  <a:cubicBezTo>
                    <a:pt x="24" y="92"/>
                    <a:pt x="24" y="92"/>
                    <a:pt x="24" y="92"/>
                  </a:cubicBezTo>
                  <a:cubicBezTo>
                    <a:pt x="26" y="92"/>
                    <a:pt x="28" y="91"/>
                    <a:pt x="28" y="88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66" y="87"/>
                    <a:pt x="66" y="87"/>
                    <a:pt x="66" y="87"/>
                  </a:cubicBezTo>
                  <a:cubicBezTo>
                    <a:pt x="66" y="88"/>
                    <a:pt x="66" y="88"/>
                    <a:pt x="66" y="88"/>
                  </a:cubicBezTo>
                  <a:cubicBezTo>
                    <a:pt x="66" y="91"/>
                    <a:pt x="68" y="92"/>
                    <a:pt x="70" y="92"/>
                  </a:cubicBezTo>
                  <a:cubicBezTo>
                    <a:pt x="76" y="92"/>
                    <a:pt x="76" y="92"/>
                    <a:pt x="76" y="92"/>
                  </a:cubicBezTo>
                  <a:cubicBezTo>
                    <a:pt x="78" y="92"/>
                    <a:pt x="80" y="91"/>
                    <a:pt x="80" y="88"/>
                  </a:cubicBezTo>
                  <a:cubicBezTo>
                    <a:pt x="80" y="87"/>
                    <a:pt x="80" y="87"/>
                    <a:pt x="80" y="87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9" y="87"/>
                    <a:pt x="94" y="82"/>
                    <a:pt x="94" y="76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0"/>
                    <a:pt x="89" y="45"/>
                    <a:pt x="83" y="45"/>
                  </a:cubicBezTo>
                  <a:close/>
                  <a:moveTo>
                    <a:pt x="63" y="42"/>
                  </a:moveTo>
                  <a:cubicBezTo>
                    <a:pt x="30" y="42"/>
                    <a:pt x="30" y="42"/>
                    <a:pt x="30" y="42"/>
                  </a:cubicBezTo>
                  <a:cubicBezTo>
                    <a:pt x="29" y="42"/>
                    <a:pt x="28" y="41"/>
                    <a:pt x="28" y="40"/>
                  </a:cubicBezTo>
                  <a:cubicBezTo>
                    <a:pt x="28" y="39"/>
                    <a:pt x="29" y="38"/>
                    <a:pt x="30" y="38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4" y="38"/>
                    <a:pt x="65" y="39"/>
                    <a:pt x="65" y="40"/>
                  </a:cubicBezTo>
                  <a:cubicBezTo>
                    <a:pt x="65" y="41"/>
                    <a:pt x="64" y="42"/>
                    <a:pt x="63" y="42"/>
                  </a:cubicBezTo>
                  <a:close/>
                  <a:moveTo>
                    <a:pt x="63" y="32"/>
                  </a:moveTo>
                  <a:cubicBezTo>
                    <a:pt x="30" y="32"/>
                    <a:pt x="30" y="32"/>
                    <a:pt x="30" y="32"/>
                  </a:cubicBezTo>
                  <a:cubicBezTo>
                    <a:pt x="29" y="32"/>
                    <a:pt x="28" y="31"/>
                    <a:pt x="28" y="29"/>
                  </a:cubicBezTo>
                  <a:cubicBezTo>
                    <a:pt x="28" y="28"/>
                    <a:pt x="29" y="27"/>
                    <a:pt x="30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4" y="27"/>
                    <a:pt x="65" y="28"/>
                    <a:pt x="65" y="29"/>
                  </a:cubicBezTo>
                  <a:cubicBezTo>
                    <a:pt x="65" y="31"/>
                    <a:pt x="64" y="32"/>
                    <a:pt x="63" y="32"/>
                  </a:cubicBezTo>
                  <a:close/>
                  <a:moveTo>
                    <a:pt x="63" y="21"/>
                  </a:moveTo>
                  <a:cubicBezTo>
                    <a:pt x="30" y="21"/>
                    <a:pt x="30" y="21"/>
                    <a:pt x="30" y="21"/>
                  </a:cubicBezTo>
                  <a:cubicBezTo>
                    <a:pt x="29" y="21"/>
                    <a:pt x="28" y="20"/>
                    <a:pt x="28" y="19"/>
                  </a:cubicBezTo>
                  <a:cubicBezTo>
                    <a:pt x="28" y="18"/>
                    <a:pt x="29" y="17"/>
                    <a:pt x="30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4" y="17"/>
                    <a:pt x="65" y="18"/>
                    <a:pt x="65" y="19"/>
                  </a:cubicBezTo>
                  <a:cubicBezTo>
                    <a:pt x="65" y="20"/>
                    <a:pt x="64" y="21"/>
                    <a:pt x="63" y="21"/>
                  </a:cubicBezTo>
                  <a:close/>
                  <a:moveTo>
                    <a:pt x="70" y="63"/>
                  </a:moveTo>
                  <a:cubicBezTo>
                    <a:pt x="69" y="63"/>
                    <a:pt x="68" y="62"/>
                    <a:pt x="68" y="61"/>
                  </a:cubicBezTo>
                  <a:cubicBezTo>
                    <a:pt x="68" y="60"/>
                    <a:pt x="69" y="59"/>
                    <a:pt x="70" y="59"/>
                  </a:cubicBezTo>
                  <a:cubicBezTo>
                    <a:pt x="72" y="59"/>
                    <a:pt x="73" y="60"/>
                    <a:pt x="73" y="61"/>
                  </a:cubicBezTo>
                  <a:cubicBezTo>
                    <a:pt x="73" y="62"/>
                    <a:pt x="72" y="63"/>
                    <a:pt x="70" y="63"/>
                  </a:cubicBezTo>
                  <a:close/>
                  <a:moveTo>
                    <a:pt x="76" y="63"/>
                  </a:moveTo>
                  <a:cubicBezTo>
                    <a:pt x="75" y="63"/>
                    <a:pt x="74" y="62"/>
                    <a:pt x="74" y="61"/>
                  </a:cubicBezTo>
                  <a:cubicBezTo>
                    <a:pt x="74" y="60"/>
                    <a:pt x="75" y="59"/>
                    <a:pt x="76" y="59"/>
                  </a:cubicBezTo>
                  <a:cubicBezTo>
                    <a:pt x="78" y="59"/>
                    <a:pt x="79" y="60"/>
                    <a:pt x="79" y="61"/>
                  </a:cubicBezTo>
                  <a:cubicBezTo>
                    <a:pt x="79" y="62"/>
                    <a:pt x="78" y="63"/>
                    <a:pt x="76" y="63"/>
                  </a:cubicBezTo>
                  <a:close/>
                  <a:moveTo>
                    <a:pt x="82" y="63"/>
                  </a:moveTo>
                  <a:cubicBezTo>
                    <a:pt x="81" y="63"/>
                    <a:pt x="80" y="62"/>
                    <a:pt x="80" y="61"/>
                  </a:cubicBezTo>
                  <a:cubicBezTo>
                    <a:pt x="80" y="60"/>
                    <a:pt x="81" y="59"/>
                    <a:pt x="82" y="59"/>
                  </a:cubicBezTo>
                  <a:cubicBezTo>
                    <a:pt x="83" y="59"/>
                    <a:pt x="84" y="60"/>
                    <a:pt x="84" y="61"/>
                  </a:cubicBezTo>
                  <a:cubicBezTo>
                    <a:pt x="84" y="62"/>
                    <a:pt x="83" y="63"/>
                    <a:pt x="82" y="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73"/>
            <p:cNvSpPr>
              <a:spLocks noEditPoints="1"/>
            </p:cNvSpPr>
            <p:nvPr/>
          </p:nvSpPr>
          <p:spPr bwMode="auto">
            <a:xfrm>
              <a:off x="11636376" y="4397376"/>
              <a:ext cx="190500" cy="346075"/>
            </a:xfrm>
            <a:custGeom>
              <a:avLst/>
              <a:gdLst>
                <a:gd name="T0" fmla="*/ 48 w 51"/>
                <a:gd name="T1" fmla="*/ 25 h 92"/>
                <a:gd name="T2" fmla="*/ 43 w 51"/>
                <a:gd name="T3" fmla="*/ 9 h 92"/>
                <a:gd name="T4" fmla="*/ 25 w 51"/>
                <a:gd name="T5" fmla="*/ 0 h 92"/>
                <a:gd name="T6" fmla="*/ 7 w 51"/>
                <a:gd name="T7" fmla="*/ 9 h 92"/>
                <a:gd name="T8" fmla="*/ 2 w 51"/>
                <a:gd name="T9" fmla="*/ 25 h 92"/>
                <a:gd name="T10" fmla="*/ 0 w 51"/>
                <a:gd name="T11" fmla="*/ 27 h 92"/>
                <a:gd name="T12" fmla="*/ 4 w 51"/>
                <a:gd name="T13" fmla="*/ 52 h 92"/>
                <a:gd name="T14" fmla="*/ 20 w 51"/>
                <a:gd name="T15" fmla="*/ 57 h 92"/>
                <a:gd name="T16" fmla="*/ 5 w 51"/>
                <a:gd name="T17" fmla="*/ 84 h 92"/>
                <a:gd name="T18" fmla="*/ 25 w 51"/>
                <a:gd name="T19" fmla="*/ 84 h 92"/>
                <a:gd name="T20" fmla="*/ 46 w 51"/>
                <a:gd name="T21" fmla="*/ 84 h 92"/>
                <a:gd name="T22" fmla="*/ 30 w 51"/>
                <a:gd name="T23" fmla="*/ 57 h 92"/>
                <a:gd name="T24" fmla="*/ 46 w 51"/>
                <a:gd name="T25" fmla="*/ 52 h 92"/>
                <a:gd name="T26" fmla="*/ 51 w 51"/>
                <a:gd name="T27" fmla="*/ 27 h 92"/>
                <a:gd name="T28" fmla="*/ 9 w 51"/>
                <a:gd name="T29" fmla="*/ 41 h 92"/>
                <a:gd name="T30" fmla="*/ 4 w 51"/>
                <a:gd name="T31" fmla="*/ 30 h 92"/>
                <a:gd name="T32" fmla="*/ 13 w 51"/>
                <a:gd name="T33" fmla="*/ 34 h 92"/>
                <a:gd name="T34" fmla="*/ 9 w 51"/>
                <a:gd name="T35" fmla="*/ 41 h 92"/>
                <a:gd name="T36" fmla="*/ 44 w 51"/>
                <a:gd name="T37" fmla="*/ 41 h 92"/>
                <a:gd name="T38" fmla="*/ 36 w 51"/>
                <a:gd name="T39" fmla="*/ 41 h 92"/>
                <a:gd name="T40" fmla="*/ 46 w 51"/>
                <a:gd name="T41" fmla="*/ 30 h 92"/>
                <a:gd name="T42" fmla="*/ 7 w 51"/>
                <a:gd name="T43" fmla="*/ 85 h 92"/>
                <a:gd name="T44" fmla="*/ 5 w 51"/>
                <a:gd name="T45" fmla="*/ 88 h 92"/>
                <a:gd name="T46" fmla="*/ 9 w 51"/>
                <a:gd name="T47" fmla="*/ 88 h 92"/>
                <a:gd name="T48" fmla="*/ 7 w 51"/>
                <a:gd name="T49" fmla="*/ 85 h 92"/>
                <a:gd name="T50" fmla="*/ 41 w 51"/>
                <a:gd name="T51" fmla="*/ 87 h 92"/>
                <a:gd name="T52" fmla="*/ 43 w 51"/>
                <a:gd name="T53" fmla="*/ 90 h 92"/>
                <a:gd name="T54" fmla="*/ 46 w 51"/>
                <a:gd name="T55" fmla="*/ 87 h 92"/>
                <a:gd name="T56" fmla="*/ 25 w 51"/>
                <a:gd name="T57" fmla="*/ 85 h 92"/>
                <a:gd name="T58" fmla="*/ 23 w 51"/>
                <a:gd name="T59" fmla="*/ 90 h 92"/>
                <a:gd name="T60" fmla="*/ 28 w 51"/>
                <a:gd name="T61" fmla="*/ 90 h 92"/>
                <a:gd name="T62" fmla="*/ 25 w 51"/>
                <a:gd name="T63" fmla="*/ 8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" h="92">
                  <a:moveTo>
                    <a:pt x="50" y="25"/>
                  </a:moveTo>
                  <a:cubicBezTo>
                    <a:pt x="50" y="25"/>
                    <a:pt x="49" y="25"/>
                    <a:pt x="48" y="25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4" y="7"/>
                    <a:pt x="43" y="4"/>
                    <a:pt x="40" y="4"/>
                  </a:cubicBezTo>
                  <a:cubicBezTo>
                    <a:pt x="36" y="2"/>
                    <a:pt x="29" y="0"/>
                    <a:pt x="25" y="0"/>
                  </a:cubicBezTo>
                  <a:cubicBezTo>
                    <a:pt x="22" y="0"/>
                    <a:pt x="15" y="2"/>
                    <a:pt x="10" y="4"/>
                  </a:cubicBezTo>
                  <a:cubicBezTo>
                    <a:pt x="8" y="4"/>
                    <a:pt x="7" y="7"/>
                    <a:pt x="7" y="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1" y="25"/>
                    <a:pt x="0" y="25"/>
                  </a:cubicBezTo>
                  <a:cubicBezTo>
                    <a:pt x="0" y="26"/>
                    <a:pt x="0" y="27"/>
                    <a:pt x="0" y="27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5"/>
                    <a:pt x="6" y="57"/>
                    <a:pt x="9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5" y="84"/>
                    <a:pt x="25" y="84"/>
                    <a:pt x="25" y="84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46" y="84"/>
                    <a:pt x="46" y="84"/>
                    <a:pt x="46" y="84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4" y="57"/>
                    <a:pt x="46" y="55"/>
                    <a:pt x="46" y="52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7"/>
                    <a:pt x="51" y="26"/>
                    <a:pt x="50" y="25"/>
                  </a:cubicBezTo>
                  <a:close/>
                  <a:moveTo>
                    <a:pt x="9" y="41"/>
                  </a:moveTo>
                  <a:cubicBezTo>
                    <a:pt x="8" y="41"/>
                    <a:pt x="7" y="41"/>
                    <a:pt x="7" y="41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30"/>
                    <a:pt x="5" y="30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4" y="41"/>
                    <a:pt x="14" y="41"/>
                    <a:pt x="14" y="41"/>
                  </a:cubicBezTo>
                  <a:lnTo>
                    <a:pt x="9" y="41"/>
                  </a:lnTo>
                  <a:close/>
                  <a:moveTo>
                    <a:pt x="46" y="30"/>
                  </a:moveTo>
                  <a:cubicBezTo>
                    <a:pt x="44" y="41"/>
                    <a:pt x="44" y="41"/>
                    <a:pt x="44" y="41"/>
                  </a:cubicBezTo>
                  <a:cubicBezTo>
                    <a:pt x="43" y="41"/>
                    <a:pt x="43" y="41"/>
                    <a:pt x="42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lose/>
                  <a:moveTo>
                    <a:pt x="7" y="85"/>
                  </a:moveTo>
                  <a:cubicBezTo>
                    <a:pt x="6" y="85"/>
                    <a:pt x="5" y="86"/>
                    <a:pt x="5" y="87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5" y="89"/>
                    <a:pt x="6" y="90"/>
                    <a:pt x="7" y="90"/>
                  </a:cubicBezTo>
                  <a:cubicBezTo>
                    <a:pt x="8" y="90"/>
                    <a:pt x="9" y="89"/>
                    <a:pt x="9" y="88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9" y="86"/>
                    <a:pt x="8" y="85"/>
                    <a:pt x="7" y="85"/>
                  </a:cubicBezTo>
                  <a:close/>
                  <a:moveTo>
                    <a:pt x="43" y="85"/>
                  </a:moveTo>
                  <a:cubicBezTo>
                    <a:pt x="42" y="85"/>
                    <a:pt x="41" y="86"/>
                    <a:pt x="41" y="87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1" y="89"/>
                    <a:pt x="42" y="90"/>
                    <a:pt x="43" y="90"/>
                  </a:cubicBezTo>
                  <a:cubicBezTo>
                    <a:pt x="45" y="90"/>
                    <a:pt x="46" y="89"/>
                    <a:pt x="46" y="88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5" y="85"/>
                    <a:pt x="43" y="85"/>
                  </a:cubicBezTo>
                  <a:close/>
                  <a:moveTo>
                    <a:pt x="25" y="85"/>
                  </a:moveTo>
                  <a:cubicBezTo>
                    <a:pt x="24" y="85"/>
                    <a:pt x="23" y="87"/>
                    <a:pt x="23" y="88"/>
                  </a:cubicBezTo>
                  <a:cubicBezTo>
                    <a:pt x="23" y="90"/>
                    <a:pt x="23" y="90"/>
                    <a:pt x="23" y="90"/>
                  </a:cubicBezTo>
                  <a:cubicBezTo>
                    <a:pt x="23" y="91"/>
                    <a:pt x="24" y="92"/>
                    <a:pt x="25" y="92"/>
                  </a:cubicBezTo>
                  <a:cubicBezTo>
                    <a:pt x="27" y="92"/>
                    <a:pt x="28" y="91"/>
                    <a:pt x="28" y="90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8" y="87"/>
                    <a:pt x="27" y="85"/>
                    <a:pt x="25" y="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74"/>
            <p:cNvSpPr>
              <a:spLocks noEditPoints="1"/>
            </p:cNvSpPr>
            <p:nvPr/>
          </p:nvSpPr>
          <p:spPr bwMode="auto">
            <a:xfrm>
              <a:off x="7292976" y="1371601"/>
              <a:ext cx="417513" cy="409575"/>
            </a:xfrm>
            <a:custGeom>
              <a:avLst/>
              <a:gdLst>
                <a:gd name="T0" fmla="*/ 107 w 111"/>
                <a:gd name="T1" fmla="*/ 32 h 109"/>
                <a:gd name="T2" fmla="*/ 107 w 111"/>
                <a:gd name="T3" fmla="*/ 32 h 109"/>
                <a:gd name="T4" fmla="*/ 111 w 111"/>
                <a:gd name="T5" fmla="*/ 54 h 109"/>
                <a:gd name="T6" fmla="*/ 42 w 111"/>
                <a:gd name="T7" fmla="*/ 105 h 109"/>
                <a:gd name="T8" fmla="*/ 78 w 111"/>
                <a:gd name="T9" fmla="*/ 103 h 109"/>
                <a:gd name="T10" fmla="*/ 85 w 111"/>
                <a:gd name="T11" fmla="*/ 7 h 109"/>
                <a:gd name="T12" fmla="*/ 54 w 111"/>
                <a:gd name="T13" fmla="*/ 0 h 109"/>
                <a:gd name="T14" fmla="*/ 87 w 111"/>
                <a:gd name="T15" fmla="*/ 9 h 109"/>
                <a:gd name="T16" fmla="*/ 71 w 111"/>
                <a:gd name="T17" fmla="*/ 11 h 109"/>
                <a:gd name="T18" fmla="*/ 70 w 111"/>
                <a:gd name="T19" fmla="*/ 18 h 109"/>
                <a:gd name="T20" fmla="*/ 63 w 111"/>
                <a:gd name="T21" fmla="*/ 11 h 109"/>
                <a:gd name="T22" fmla="*/ 107 w 111"/>
                <a:gd name="T23" fmla="*/ 32 h 109"/>
                <a:gd name="T24" fmla="*/ 59 w 111"/>
                <a:gd name="T25" fmla="*/ 37 h 109"/>
                <a:gd name="T26" fmla="*/ 52 w 111"/>
                <a:gd name="T27" fmla="*/ 11 h 109"/>
                <a:gd name="T28" fmla="*/ 51 w 111"/>
                <a:gd name="T29" fmla="*/ 9 h 109"/>
                <a:gd name="T30" fmla="*/ 48 w 111"/>
                <a:gd name="T31" fmla="*/ 13 h 109"/>
                <a:gd name="T32" fmla="*/ 34 w 111"/>
                <a:gd name="T33" fmla="*/ 9 h 109"/>
                <a:gd name="T34" fmla="*/ 17 w 111"/>
                <a:gd name="T35" fmla="*/ 43 h 109"/>
                <a:gd name="T36" fmla="*/ 36 w 111"/>
                <a:gd name="T37" fmla="*/ 100 h 109"/>
                <a:gd name="T38" fmla="*/ 46 w 111"/>
                <a:gd name="T39" fmla="*/ 100 h 109"/>
                <a:gd name="T40" fmla="*/ 39 w 111"/>
                <a:gd name="T41" fmla="*/ 67 h 109"/>
                <a:gd name="T42" fmla="*/ 41 w 111"/>
                <a:gd name="T43" fmla="*/ 40 h 109"/>
                <a:gd name="T44" fmla="*/ 50 w 111"/>
                <a:gd name="T45" fmla="*/ 22 h 109"/>
                <a:gd name="T46" fmla="*/ 43 w 111"/>
                <a:gd name="T47" fmla="*/ 12 h 109"/>
                <a:gd name="T48" fmla="*/ 39 w 111"/>
                <a:gd name="T49" fmla="*/ 5 h 109"/>
                <a:gd name="T50" fmla="*/ 111 w 111"/>
                <a:gd name="T51" fmla="*/ 45 h 109"/>
                <a:gd name="T52" fmla="*/ 56 w 111"/>
                <a:gd name="T53" fmla="*/ 22 h 109"/>
                <a:gd name="T54" fmla="*/ 53 w 111"/>
                <a:gd name="T55" fmla="*/ 20 h 109"/>
                <a:gd name="T56" fmla="*/ 99 w 111"/>
                <a:gd name="T57" fmla="*/ 88 h 109"/>
                <a:gd name="T58" fmla="*/ 110 w 111"/>
                <a:gd name="T59" fmla="*/ 42 h 109"/>
                <a:gd name="T60" fmla="*/ 93 w 111"/>
                <a:gd name="T61" fmla="*/ 14 h 109"/>
                <a:gd name="T62" fmla="*/ 80 w 111"/>
                <a:gd name="T63" fmla="*/ 5 h 109"/>
                <a:gd name="T64" fmla="*/ 52 w 111"/>
                <a:gd name="T65" fmla="*/ 0 h 109"/>
                <a:gd name="T66" fmla="*/ 47 w 111"/>
                <a:gd name="T67" fmla="*/ 1 h 109"/>
                <a:gd name="T68" fmla="*/ 36 w 111"/>
                <a:gd name="T69" fmla="*/ 6 h 109"/>
                <a:gd name="T70" fmla="*/ 45 w 111"/>
                <a:gd name="T71" fmla="*/ 2 h 109"/>
                <a:gd name="T72" fmla="*/ 77 w 111"/>
                <a:gd name="T73" fmla="*/ 5 h 109"/>
                <a:gd name="T74" fmla="*/ 86 w 111"/>
                <a:gd name="T75" fmla="*/ 14 h 109"/>
                <a:gd name="T76" fmla="*/ 85 w 111"/>
                <a:gd name="T77" fmla="*/ 25 h 109"/>
                <a:gd name="T78" fmla="*/ 91 w 111"/>
                <a:gd name="T79" fmla="*/ 26 h 109"/>
                <a:gd name="T80" fmla="*/ 95 w 111"/>
                <a:gd name="T81" fmla="*/ 32 h 109"/>
                <a:gd name="T82" fmla="*/ 104 w 111"/>
                <a:gd name="T83" fmla="*/ 33 h 109"/>
                <a:gd name="T84" fmla="*/ 94 w 111"/>
                <a:gd name="T85" fmla="*/ 73 h 109"/>
                <a:gd name="T86" fmla="*/ 110 w 111"/>
                <a:gd name="T87" fmla="*/ 64 h 109"/>
                <a:gd name="T88" fmla="*/ 90 w 111"/>
                <a:gd name="T89" fmla="*/ 11 h 109"/>
                <a:gd name="T90" fmla="*/ 105 w 111"/>
                <a:gd name="T91" fmla="*/ 79 h 109"/>
                <a:gd name="T92" fmla="*/ 111 w 111"/>
                <a:gd name="T93" fmla="*/ 60 h 109"/>
                <a:gd name="T94" fmla="*/ 51 w 111"/>
                <a:gd name="T95" fmla="*/ 0 h 109"/>
                <a:gd name="T96" fmla="*/ 74 w 111"/>
                <a:gd name="T97" fmla="*/ 11 h 109"/>
                <a:gd name="T98" fmla="*/ 87 w 111"/>
                <a:gd name="T99" fmla="*/ 31 h 109"/>
                <a:gd name="T100" fmla="*/ 110 w 111"/>
                <a:gd name="T101" fmla="*/ 65 h 109"/>
                <a:gd name="T102" fmla="*/ 21 w 111"/>
                <a:gd name="T103" fmla="*/ 71 h 109"/>
                <a:gd name="T104" fmla="*/ 48 w 111"/>
                <a:gd name="T105" fmla="*/ 65 h 109"/>
                <a:gd name="T106" fmla="*/ 81 w 111"/>
                <a:gd name="T107" fmla="*/ 10 h 109"/>
                <a:gd name="T108" fmla="*/ 47 w 111"/>
                <a:gd name="T109" fmla="*/ 106 h 109"/>
                <a:gd name="T110" fmla="*/ 59 w 111"/>
                <a:gd name="T111" fmla="*/ 9 h 109"/>
                <a:gd name="T112" fmla="*/ 43 w 111"/>
                <a:gd name="T113" fmla="*/ 59 h 109"/>
                <a:gd name="T114" fmla="*/ 54 w 111"/>
                <a:gd name="T115" fmla="*/ 12 h 109"/>
                <a:gd name="T116" fmla="*/ 70 w 111"/>
                <a:gd name="T117" fmla="*/ 10 h 109"/>
                <a:gd name="T118" fmla="*/ 57 w 111"/>
                <a:gd name="T119" fmla="*/ 9 h 109"/>
                <a:gd name="T120" fmla="*/ 54 w 111"/>
                <a:gd name="T121" fmla="*/ 11 h 109"/>
                <a:gd name="T122" fmla="*/ 62 w 111"/>
                <a:gd name="T123" fmla="*/ 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1" h="109">
                  <a:moveTo>
                    <a:pt x="110" y="42"/>
                  </a:moveTo>
                  <a:cubicBezTo>
                    <a:pt x="110" y="42"/>
                    <a:pt x="110" y="42"/>
                    <a:pt x="110" y="42"/>
                  </a:cubicBezTo>
                  <a:cubicBezTo>
                    <a:pt x="110" y="42"/>
                    <a:pt x="110" y="43"/>
                    <a:pt x="110" y="43"/>
                  </a:cubicBezTo>
                  <a:cubicBezTo>
                    <a:pt x="110" y="43"/>
                    <a:pt x="110" y="42"/>
                    <a:pt x="110" y="42"/>
                  </a:cubicBezTo>
                  <a:close/>
                  <a:moveTo>
                    <a:pt x="110" y="44"/>
                  </a:moveTo>
                  <a:cubicBezTo>
                    <a:pt x="111" y="44"/>
                    <a:pt x="111" y="45"/>
                    <a:pt x="111" y="45"/>
                  </a:cubicBezTo>
                  <a:cubicBezTo>
                    <a:pt x="111" y="44"/>
                    <a:pt x="111" y="44"/>
                    <a:pt x="110" y="44"/>
                  </a:cubicBezTo>
                  <a:close/>
                  <a:moveTo>
                    <a:pt x="107" y="32"/>
                  </a:move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lose/>
                  <a:moveTo>
                    <a:pt x="107" y="32"/>
                  </a:moveTo>
                  <a:cubicBezTo>
                    <a:pt x="107" y="32"/>
                    <a:pt x="107" y="32"/>
                    <a:pt x="107" y="32"/>
                  </a:cubicBezTo>
                  <a:cubicBezTo>
                    <a:pt x="106" y="28"/>
                    <a:pt x="103" y="24"/>
                    <a:pt x="100" y="20"/>
                  </a:cubicBezTo>
                  <a:cubicBezTo>
                    <a:pt x="100" y="21"/>
                    <a:pt x="101" y="22"/>
                    <a:pt x="101" y="22"/>
                  </a:cubicBezTo>
                  <a:cubicBezTo>
                    <a:pt x="103" y="25"/>
                    <a:pt x="105" y="28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lose/>
                  <a:moveTo>
                    <a:pt x="52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lose/>
                  <a:moveTo>
                    <a:pt x="111" y="54"/>
                  </a:moveTo>
                  <a:cubicBezTo>
                    <a:pt x="111" y="54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4"/>
                  </a:cubicBezTo>
                  <a:cubicBezTo>
                    <a:pt x="111" y="54"/>
                    <a:pt x="111" y="54"/>
                    <a:pt x="111" y="54"/>
                  </a:cubicBezTo>
                  <a:close/>
                  <a:moveTo>
                    <a:pt x="40" y="105"/>
                  </a:moveTo>
                  <a:cubicBezTo>
                    <a:pt x="40" y="104"/>
                    <a:pt x="40" y="104"/>
                    <a:pt x="39" y="104"/>
                  </a:cubicBezTo>
                  <a:cubicBezTo>
                    <a:pt x="39" y="104"/>
                    <a:pt x="39" y="104"/>
                    <a:pt x="39" y="104"/>
                  </a:cubicBezTo>
                  <a:cubicBezTo>
                    <a:pt x="39" y="104"/>
                    <a:pt x="39" y="104"/>
                    <a:pt x="39" y="104"/>
                  </a:cubicBezTo>
                  <a:cubicBezTo>
                    <a:pt x="40" y="104"/>
                    <a:pt x="40" y="105"/>
                    <a:pt x="40" y="105"/>
                  </a:cubicBezTo>
                  <a:cubicBezTo>
                    <a:pt x="34" y="102"/>
                    <a:pt x="28" y="99"/>
                    <a:pt x="23" y="95"/>
                  </a:cubicBezTo>
                  <a:cubicBezTo>
                    <a:pt x="28" y="100"/>
                    <a:pt x="35" y="103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1" y="105"/>
                    <a:pt x="40" y="105"/>
                  </a:cubicBezTo>
                  <a:close/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  <a:close/>
                  <a:moveTo>
                    <a:pt x="67" y="1"/>
                  </a:moveTo>
                  <a:cubicBezTo>
                    <a:pt x="67" y="1"/>
                    <a:pt x="68" y="1"/>
                    <a:pt x="67" y="1"/>
                  </a:cubicBezTo>
                  <a:close/>
                  <a:moveTo>
                    <a:pt x="100" y="86"/>
                  </a:moveTo>
                  <a:cubicBezTo>
                    <a:pt x="94" y="94"/>
                    <a:pt x="86" y="99"/>
                    <a:pt x="78" y="103"/>
                  </a:cubicBezTo>
                  <a:cubicBezTo>
                    <a:pt x="88" y="99"/>
                    <a:pt x="96" y="94"/>
                    <a:pt x="101" y="86"/>
                  </a:cubicBezTo>
                  <a:cubicBezTo>
                    <a:pt x="100" y="87"/>
                    <a:pt x="98" y="89"/>
                    <a:pt x="97" y="90"/>
                  </a:cubicBezTo>
                  <a:cubicBezTo>
                    <a:pt x="98" y="89"/>
                    <a:pt x="99" y="88"/>
                    <a:pt x="100" y="86"/>
                  </a:cubicBezTo>
                  <a:close/>
                  <a:moveTo>
                    <a:pt x="94" y="14"/>
                  </a:moveTo>
                  <a:cubicBezTo>
                    <a:pt x="94" y="14"/>
                    <a:pt x="94" y="14"/>
                    <a:pt x="94" y="14"/>
                  </a:cubicBezTo>
                  <a:close/>
                  <a:moveTo>
                    <a:pt x="85" y="7"/>
                  </a:moveTo>
                  <a:cubicBezTo>
                    <a:pt x="85" y="7"/>
                    <a:pt x="85" y="7"/>
                    <a:pt x="85" y="7"/>
                  </a:cubicBezTo>
                  <a:cubicBezTo>
                    <a:pt x="85" y="7"/>
                    <a:pt x="85" y="7"/>
                    <a:pt x="85" y="7"/>
                  </a:cubicBezTo>
                  <a:close/>
                  <a:moveTo>
                    <a:pt x="85" y="7"/>
                  </a:moveTo>
                  <a:cubicBezTo>
                    <a:pt x="85" y="7"/>
                    <a:pt x="85" y="7"/>
                    <a:pt x="85" y="7"/>
                  </a:cubicBezTo>
                  <a:cubicBezTo>
                    <a:pt x="85" y="7"/>
                    <a:pt x="85" y="7"/>
                    <a:pt x="85" y="7"/>
                  </a:cubicBezTo>
                  <a:close/>
                  <a:moveTo>
                    <a:pt x="72" y="2"/>
                  </a:moveTo>
                  <a:cubicBezTo>
                    <a:pt x="72" y="2"/>
                    <a:pt x="72" y="2"/>
                    <a:pt x="72" y="2"/>
                  </a:cubicBezTo>
                  <a:cubicBezTo>
                    <a:pt x="72" y="2"/>
                    <a:pt x="72" y="2"/>
                    <a:pt x="72" y="2"/>
                  </a:cubicBezTo>
                  <a:close/>
                  <a:moveTo>
                    <a:pt x="54" y="0"/>
                  </a:moveTo>
                  <a:cubicBezTo>
                    <a:pt x="54" y="0"/>
                    <a:pt x="54" y="0"/>
                    <a:pt x="54" y="0"/>
                  </a:cubicBezTo>
                  <a:close/>
                  <a:moveTo>
                    <a:pt x="59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lose/>
                  <a:moveTo>
                    <a:pt x="59" y="0"/>
                  </a:moveTo>
                  <a:cubicBezTo>
                    <a:pt x="59" y="0"/>
                    <a:pt x="59" y="0"/>
                    <a:pt x="59" y="0"/>
                  </a:cubicBezTo>
                  <a:close/>
                  <a:moveTo>
                    <a:pt x="87" y="8"/>
                  </a:moveTo>
                  <a:cubicBezTo>
                    <a:pt x="87" y="8"/>
                    <a:pt x="87" y="8"/>
                    <a:pt x="87" y="8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7" y="9"/>
                    <a:pt x="87" y="9"/>
                    <a:pt x="87" y="8"/>
                  </a:cubicBezTo>
                  <a:close/>
                  <a:moveTo>
                    <a:pt x="74" y="17"/>
                  </a:moveTo>
                  <a:cubicBezTo>
                    <a:pt x="73" y="17"/>
                    <a:pt x="75" y="19"/>
                    <a:pt x="75" y="19"/>
                  </a:cubicBezTo>
                  <a:cubicBezTo>
                    <a:pt x="76" y="19"/>
                    <a:pt x="75" y="17"/>
                    <a:pt x="74" y="17"/>
                  </a:cubicBezTo>
                  <a:close/>
                  <a:moveTo>
                    <a:pt x="73" y="12"/>
                  </a:moveTo>
                  <a:cubicBezTo>
                    <a:pt x="72" y="12"/>
                    <a:pt x="72" y="11"/>
                    <a:pt x="72" y="11"/>
                  </a:cubicBezTo>
                  <a:cubicBezTo>
                    <a:pt x="72" y="11"/>
                    <a:pt x="72" y="11"/>
                    <a:pt x="71" y="10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71" y="11"/>
                    <a:pt x="72" y="12"/>
                    <a:pt x="73" y="12"/>
                  </a:cubicBezTo>
                  <a:close/>
                  <a:moveTo>
                    <a:pt x="62" y="26"/>
                  </a:moveTo>
                  <a:cubicBezTo>
                    <a:pt x="63" y="23"/>
                    <a:pt x="63" y="26"/>
                    <a:pt x="64" y="28"/>
                  </a:cubicBezTo>
                  <a:cubicBezTo>
                    <a:pt x="65" y="27"/>
                    <a:pt x="67" y="20"/>
                    <a:pt x="68" y="20"/>
                  </a:cubicBezTo>
                  <a:cubicBezTo>
                    <a:pt x="71" y="21"/>
                    <a:pt x="70" y="19"/>
                    <a:pt x="69" y="18"/>
                  </a:cubicBezTo>
                  <a:cubicBezTo>
                    <a:pt x="69" y="18"/>
                    <a:pt x="69" y="18"/>
                    <a:pt x="68" y="18"/>
                  </a:cubicBezTo>
                  <a:cubicBezTo>
                    <a:pt x="69" y="18"/>
                    <a:pt x="69" y="18"/>
                    <a:pt x="69" y="18"/>
                  </a:cubicBezTo>
                  <a:cubicBezTo>
                    <a:pt x="69" y="18"/>
                    <a:pt x="70" y="18"/>
                    <a:pt x="70" y="18"/>
                  </a:cubicBezTo>
                  <a:cubicBezTo>
                    <a:pt x="70" y="18"/>
                    <a:pt x="68" y="16"/>
                    <a:pt x="68" y="16"/>
                  </a:cubicBezTo>
                  <a:cubicBezTo>
                    <a:pt x="68" y="16"/>
                    <a:pt x="69" y="16"/>
                    <a:pt x="69" y="16"/>
                  </a:cubicBezTo>
                  <a:cubicBezTo>
                    <a:pt x="68" y="14"/>
                    <a:pt x="68" y="10"/>
                    <a:pt x="66" y="11"/>
                  </a:cubicBezTo>
                  <a:cubicBezTo>
                    <a:pt x="66" y="11"/>
                    <a:pt x="66" y="12"/>
                    <a:pt x="67" y="13"/>
                  </a:cubicBezTo>
                  <a:cubicBezTo>
                    <a:pt x="66" y="12"/>
                    <a:pt x="66" y="12"/>
                    <a:pt x="66" y="11"/>
                  </a:cubicBezTo>
                  <a:cubicBezTo>
                    <a:pt x="66" y="12"/>
                    <a:pt x="66" y="12"/>
                    <a:pt x="65" y="12"/>
                  </a:cubicBezTo>
                  <a:cubicBezTo>
                    <a:pt x="64" y="12"/>
                    <a:pt x="66" y="10"/>
                    <a:pt x="65" y="9"/>
                  </a:cubicBezTo>
                  <a:cubicBezTo>
                    <a:pt x="64" y="9"/>
                    <a:pt x="63" y="11"/>
                    <a:pt x="63" y="11"/>
                  </a:cubicBezTo>
                  <a:cubicBezTo>
                    <a:pt x="63" y="10"/>
                    <a:pt x="62" y="10"/>
                    <a:pt x="62" y="12"/>
                  </a:cubicBezTo>
                  <a:cubicBezTo>
                    <a:pt x="61" y="10"/>
                    <a:pt x="58" y="13"/>
                    <a:pt x="57" y="15"/>
                  </a:cubicBezTo>
                  <a:cubicBezTo>
                    <a:pt x="57" y="15"/>
                    <a:pt x="60" y="14"/>
                    <a:pt x="60" y="14"/>
                  </a:cubicBezTo>
                  <a:cubicBezTo>
                    <a:pt x="61" y="16"/>
                    <a:pt x="58" y="18"/>
                    <a:pt x="61" y="17"/>
                  </a:cubicBezTo>
                  <a:cubicBezTo>
                    <a:pt x="61" y="20"/>
                    <a:pt x="59" y="24"/>
                    <a:pt x="62" y="26"/>
                  </a:cubicBezTo>
                  <a:close/>
                  <a:moveTo>
                    <a:pt x="107" y="32"/>
                  </a:move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lose/>
                  <a:moveTo>
                    <a:pt x="72" y="11"/>
                  </a:moveTo>
                  <a:cubicBezTo>
                    <a:pt x="73" y="12"/>
                    <a:pt x="74" y="12"/>
                    <a:pt x="75" y="13"/>
                  </a:cubicBezTo>
                  <a:cubicBezTo>
                    <a:pt x="75" y="12"/>
                    <a:pt x="72" y="10"/>
                    <a:pt x="71" y="10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72" y="10"/>
                    <a:pt x="72" y="11"/>
                    <a:pt x="72" y="11"/>
                  </a:cubicBezTo>
                  <a:close/>
                  <a:moveTo>
                    <a:pt x="56" y="36"/>
                  </a:moveTo>
                  <a:cubicBezTo>
                    <a:pt x="56" y="36"/>
                    <a:pt x="57" y="37"/>
                    <a:pt x="59" y="37"/>
                  </a:cubicBezTo>
                  <a:cubicBezTo>
                    <a:pt x="60" y="37"/>
                    <a:pt x="57" y="32"/>
                    <a:pt x="56" y="32"/>
                  </a:cubicBezTo>
                  <a:cubicBezTo>
                    <a:pt x="57" y="33"/>
                    <a:pt x="55" y="36"/>
                    <a:pt x="56" y="36"/>
                  </a:cubicBezTo>
                  <a:close/>
                  <a:moveTo>
                    <a:pt x="48" y="11"/>
                  </a:moveTo>
                  <a:cubicBezTo>
                    <a:pt x="49" y="10"/>
                    <a:pt x="47" y="10"/>
                    <a:pt x="47" y="10"/>
                  </a:cubicBezTo>
                  <a:cubicBezTo>
                    <a:pt x="42" y="10"/>
                    <a:pt x="46" y="10"/>
                    <a:pt x="45" y="11"/>
                  </a:cubicBezTo>
                  <a:cubicBezTo>
                    <a:pt x="45" y="11"/>
                    <a:pt x="47" y="11"/>
                    <a:pt x="48" y="11"/>
                  </a:cubicBezTo>
                  <a:close/>
                  <a:moveTo>
                    <a:pt x="52" y="11"/>
                  </a:moveTo>
                  <a:cubicBezTo>
                    <a:pt x="52" y="11"/>
                    <a:pt x="52" y="11"/>
                    <a:pt x="52" y="11"/>
                  </a:cubicBezTo>
                  <a:cubicBezTo>
                    <a:pt x="51" y="11"/>
                    <a:pt x="51" y="11"/>
                    <a:pt x="50" y="11"/>
                  </a:cubicBezTo>
                  <a:cubicBezTo>
                    <a:pt x="51" y="10"/>
                    <a:pt x="52" y="9"/>
                    <a:pt x="53" y="9"/>
                  </a:cubicBezTo>
                  <a:cubicBezTo>
                    <a:pt x="51" y="9"/>
                    <a:pt x="50" y="9"/>
                    <a:pt x="49" y="10"/>
                  </a:cubicBezTo>
                  <a:cubicBezTo>
                    <a:pt x="50" y="10"/>
                    <a:pt x="51" y="10"/>
                    <a:pt x="51" y="9"/>
                  </a:cubicBezTo>
                  <a:cubicBezTo>
                    <a:pt x="51" y="10"/>
                    <a:pt x="47" y="11"/>
                    <a:pt x="47" y="12"/>
                  </a:cubicBezTo>
                  <a:cubicBezTo>
                    <a:pt x="48" y="12"/>
                    <a:pt x="51" y="12"/>
                    <a:pt x="52" y="11"/>
                  </a:cubicBezTo>
                  <a:close/>
                  <a:moveTo>
                    <a:pt x="51" y="9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1" y="9"/>
                    <a:pt x="51" y="9"/>
                    <a:pt x="51" y="10"/>
                  </a:cubicBezTo>
                  <a:cubicBezTo>
                    <a:pt x="51" y="10"/>
                    <a:pt x="51" y="10"/>
                    <a:pt x="51" y="9"/>
                  </a:cubicBezTo>
                  <a:close/>
                  <a:moveTo>
                    <a:pt x="48" y="13"/>
                  </a:moveTo>
                  <a:cubicBezTo>
                    <a:pt x="45" y="11"/>
                    <a:pt x="47" y="14"/>
                    <a:pt x="44" y="14"/>
                  </a:cubicBezTo>
                  <a:cubicBezTo>
                    <a:pt x="45" y="14"/>
                    <a:pt x="46" y="15"/>
                    <a:pt x="46" y="15"/>
                  </a:cubicBezTo>
                  <a:cubicBezTo>
                    <a:pt x="47" y="15"/>
                    <a:pt x="48" y="13"/>
                    <a:pt x="48" y="13"/>
                  </a:cubicBezTo>
                  <a:close/>
                  <a:moveTo>
                    <a:pt x="54" y="9"/>
                  </a:moveTo>
                  <a:cubicBezTo>
                    <a:pt x="54" y="9"/>
                    <a:pt x="53" y="9"/>
                    <a:pt x="53" y="9"/>
                  </a:cubicBezTo>
                  <a:cubicBezTo>
                    <a:pt x="53" y="9"/>
                    <a:pt x="53" y="10"/>
                    <a:pt x="54" y="9"/>
                  </a:cubicBezTo>
                  <a:close/>
                  <a:moveTo>
                    <a:pt x="40" y="5"/>
                  </a:moveTo>
                  <a:cubicBezTo>
                    <a:pt x="38" y="6"/>
                    <a:pt x="37" y="6"/>
                    <a:pt x="36" y="6"/>
                  </a:cubicBezTo>
                  <a:cubicBezTo>
                    <a:pt x="35" y="7"/>
                    <a:pt x="34" y="7"/>
                    <a:pt x="34" y="7"/>
                  </a:cubicBezTo>
                  <a:cubicBezTo>
                    <a:pt x="33" y="7"/>
                    <a:pt x="33" y="8"/>
                    <a:pt x="33" y="8"/>
                  </a:cubicBezTo>
                  <a:cubicBezTo>
                    <a:pt x="33" y="9"/>
                    <a:pt x="34" y="9"/>
                    <a:pt x="34" y="9"/>
                  </a:cubicBezTo>
                  <a:cubicBezTo>
                    <a:pt x="37" y="6"/>
                    <a:pt x="37" y="8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5" y="9"/>
                    <a:pt x="36" y="8"/>
                    <a:pt x="37" y="9"/>
                  </a:cubicBezTo>
                  <a:cubicBezTo>
                    <a:pt x="36" y="10"/>
                    <a:pt x="32" y="13"/>
                    <a:pt x="33" y="14"/>
                  </a:cubicBezTo>
                  <a:cubicBezTo>
                    <a:pt x="33" y="15"/>
                    <a:pt x="29" y="15"/>
                    <a:pt x="32" y="15"/>
                  </a:cubicBezTo>
                  <a:cubicBezTo>
                    <a:pt x="31" y="16"/>
                    <a:pt x="26" y="21"/>
                    <a:pt x="27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3" y="26"/>
                    <a:pt x="10" y="39"/>
                    <a:pt x="17" y="43"/>
                  </a:cubicBezTo>
                  <a:cubicBezTo>
                    <a:pt x="18" y="44"/>
                    <a:pt x="16" y="35"/>
                    <a:pt x="19" y="35"/>
                  </a:cubicBezTo>
                  <a:cubicBezTo>
                    <a:pt x="19" y="40"/>
                    <a:pt x="17" y="44"/>
                    <a:pt x="17" y="49"/>
                  </a:cubicBezTo>
                  <a:cubicBezTo>
                    <a:pt x="17" y="55"/>
                    <a:pt x="19" y="53"/>
                    <a:pt x="21" y="55"/>
                  </a:cubicBezTo>
                  <a:cubicBezTo>
                    <a:pt x="23" y="56"/>
                    <a:pt x="31" y="67"/>
                    <a:pt x="31" y="69"/>
                  </a:cubicBezTo>
                  <a:cubicBezTo>
                    <a:pt x="32" y="73"/>
                    <a:pt x="27" y="71"/>
                    <a:pt x="28" y="74"/>
                  </a:cubicBezTo>
                  <a:cubicBezTo>
                    <a:pt x="29" y="80"/>
                    <a:pt x="30" y="85"/>
                    <a:pt x="36" y="90"/>
                  </a:cubicBezTo>
                  <a:cubicBezTo>
                    <a:pt x="38" y="92"/>
                    <a:pt x="36" y="99"/>
                    <a:pt x="37" y="100"/>
                  </a:cubicBezTo>
                  <a:cubicBezTo>
                    <a:pt x="37" y="100"/>
                    <a:pt x="36" y="100"/>
                    <a:pt x="36" y="100"/>
                  </a:cubicBezTo>
                  <a:cubicBezTo>
                    <a:pt x="37" y="101"/>
                    <a:pt x="37" y="101"/>
                    <a:pt x="38" y="102"/>
                  </a:cubicBezTo>
                  <a:cubicBezTo>
                    <a:pt x="37" y="102"/>
                    <a:pt x="36" y="102"/>
                    <a:pt x="36" y="102"/>
                  </a:cubicBezTo>
                  <a:cubicBezTo>
                    <a:pt x="38" y="104"/>
                    <a:pt x="40" y="105"/>
                    <a:pt x="43" y="104"/>
                  </a:cubicBezTo>
                  <a:cubicBezTo>
                    <a:pt x="43" y="104"/>
                    <a:pt x="42" y="104"/>
                    <a:pt x="41" y="103"/>
                  </a:cubicBezTo>
                  <a:cubicBezTo>
                    <a:pt x="43" y="103"/>
                    <a:pt x="45" y="103"/>
                    <a:pt x="45" y="102"/>
                  </a:cubicBezTo>
                  <a:cubicBezTo>
                    <a:pt x="45" y="102"/>
                    <a:pt x="49" y="103"/>
                    <a:pt x="48" y="102"/>
                  </a:cubicBezTo>
                  <a:cubicBezTo>
                    <a:pt x="48" y="101"/>
                    <a:pt x="47" y="101"/>
                    <a:pt x="47" y="101"/>
                  </a:cubicBezTo>
                  <a:cubicBezTo>
                    <a:pt x="46" y="101"/>
                    <a:pt x="46" y="100"/>
                    <a:pt x="46" y="100"/>
                  </a:cubicBezTo>
                  <a:cubicBezTo>
                    <a:pt x="46" y="100"/>
                    <a:pt x="46" y="101"/>
                    <a:pt x="47" y="101"/>
                  </a:cubicBezTo>
                  <a:cubicBezTo>
                    <a:pt x="50" y="101"/>
                    <a:pt x="59" y="97"/>
                    <a:pt x="57" y="97"/>
                  </a:cubicBezTo>
                  <a:cubicBezTo>
                    <a:pt x="62" y="96"/>
                    <a:pt x="67" y="94"/>
                    <a:pt x="69" y="87"/>
                  </a:cubicBezTo>
                  <a:cubicBezTo>
                    <a:pt x="71" y="82"/>
                    <a:pt x="62" y="82"/>
                    <a:pt x="61" y="82"/>
                  </a:cubicBezTo>
                  <a:cubicBezTo>
                    <a:pt x="61" y="82"/>
                    <a:pt x="52" y="79"/>
                    <a:pt x="53" y="79"/>
                  </a:cubicBezTo>
                  <a:cubicBezTo>
                    <a:pt x="52" y="77"/>
                    <a:pt x="58" y="79"/>
                    <a:pt x="56" y="76"/>
                  </a:cubicBezTo>
                  <a:cubicBezTo>
                    <a:pt x="53" y="73"/>
                    <a:pt x="50" y="73"/>
                    <a:pt x="48" y="70"/>
                  </a:cubicBezTo>
                  <a:cubicBezTo>
                    <a:pt x="45" y="67"/>
                    <a:pt x="39" y="68"/>
                    <a:pt x="39" y="67"/>
                  </a:cubicBezTo>
                  <a:cubicBezTo>
                    <a:pt x="35" y="63"/>
                    <a:pt x="34" y="68"/>
                    <a:pt x="30" y="64"/>
                  </a:cubicBezTo>
                  <a:cubicBezTo>
                    <a:pt x="29" y="64"/>
                    <a:pt x="30" y="59"/>
                    <a:pt x="29" y="59"/>
                  </a:cubicBezTo>
                  <a:cubicBezTo>
                    <a:pt x="28" y="60"/>
                    <a:pt x="27" y="60"/>
                    <a:pt x="26" y="60"/>
                  </a:cubicBezTo>
                  <a:cubicBezTo>
                    <a:pt x="26" y="59"/>
                    <a:pt x="29" y="52"/>
                    <a:pt x="29" y="52"/>
                  </a:cubicBezTo>
                  <a:cubicBezTo>
                    <a:pt x="26" y="50"/>
                    <a:pt x="24" y="54"/>
                    <a:pt x="23" y="52"/>
                  </a:cubicBezTo>
                  <a:cubicBezTo>
                    <a:pt x="18" y="43"/>
                    <a:pt x="29" y="45"/>
                    <a:pt x="32" y="44"/>
                  </a:cubicBezTo>
                  <a:cubicBezTo>
                    <a:pt x="34" y="44"/>
                    <a:pt x="33" y="52"/>
                    <a:pt x="35" y="52"/>
                  </a:cubicBezTo>
                  <a:cubicBezTo>
                    <a:pt x="37" y="51"/>
                    <a:pt x="39" y="42"/>
                    <a:pt x="41" y="40"/>
                  </a:cubicBezTo>
                  <a:cubicBezTo>
                    <a:pt x="43" y="42"/>
                    <a:pt x="52" y="34"/>
                    <a:pt x="50" y="40"/>
                  </a:cubicBezTo>
                  <a:cubicBezTo>
                    <a:pt x="51" y="41"/>
                    <a:pt x="54" y="38"/>
                    <a:pt x="53" y="37"/>
                  </a:cubicBezTo>
                  <a:cubicBezTo>
                    <a:pt x="53" y="36"/>
                    <a:pt x="53" y="35"/>
                    <a:pt x="52" y="34"/>
                  </a:cubicBezTo>
                  <a:cubicBezTo>
                    <a:pt x="51" y="34"/>
                    <a:pt x="50" y="34"/>
                    <a:pt x="48" y="34"/>
                  </a:cubicBezTo>
                  <a:cubicBezTo>
                    <a:pt x="52" y="30"/>
                    <a:pt x="58" y="36"/>
                    <a:pt x="56" y="29"/>
                  </a:cubicBezTo>
                  <a:cubicBezTo>
                    <a:pt x="56" y="27"/>
                    <a:pt x="52" y="23"/>
                    <a:pt x="51" y="23"/>
                  </a:cubicBezTo>
                  <a:cubicBezTo>
                    <a:pt x="51" y="23"/>
                    <a:pt x="50" y="24"/>
                    <a:pt x="50" y="24"/>
                  </a:cubicBezTo>
                  <a:cubicBezTo>
                    <a:pt x="50" y="23"/>
                    <a:pt x="51" y="22"/>
                    <a:pt x="50" y="22"/>
                  </a:cubicBezTo>
                  <a:cubicBezTo>
                    <a:pt x="48" y="23"/>
                    <a:pt x="46" y="29"/>
                    <a:pt x="44" y="29"/>
                  </a:cubicBezTo>
                  <a:cubicBezTo>
                    <a:pt x="45" y="29"/>
                    <a:pt x="42" y="24"/>
                    <a:pt x="42" y="23"/>
                  </a:cubicBezTo>
                  <a:cubicBezTo>
                    <a:pt x="40" y="21"/>
                    <a:pt x="44" y="21"/>
                    <a:pt x="45" y="20"/>
                  </a:cubicBezTo>
                  <a:cubicBezTo>
                    <a:pt x="46" y="20"/>
                    <a:pt x="48" y="18"/>
                    <a:pt x="49" y="17"/>
                  </a:cubicBezTo>
                  <a:cubicBezTo>
                    <a:pt x="49" y="17"/>
                    <a:pt x="49" y="17"/>
                    <a:pt x="48" y="17"/>
                  </a:cubicBezTo>
                  <a:cubicBezTo>
                    <a:pt x="49" y="16"/>
                    <a:pt x="49" y="16"/>
                    <a:pt x="49" y="15"/>
                  </a:cubicBezTo>
                  <a:cubicBezTo>
                    <a:pt x="48" y="16"/>
                    <a:pt x="43" y="18"/>
                    <a:pt x="45" y="14"/>
                  </a:cubicBezTo>
                  <a:cubicBezTo>
                    <a:pt x="41" y="15"/>
                    <a:pt x="42" y="14"/>
                    <a:pt x="43" y="12"/>
                  </a:cubicBezTo>
                  <a:cubicBezTo>
                    <a:pt x="43" y="11"/>
                    <a:pt x="42" y="12"/>
                    <a:pt x="41" y="12"/>
                  </a:cubicBezTo>
                  <a:cubicBezTo>
                    <a:pt x="45" y="10"/>
                    <a:pt x="45" y="11"/>
                    <a:pt x="42" y="10"/>
                  </a:cubicBezTo>
                  <a:cubicBezTo>
                    <a:pt x="43" y="10"/>
                    <a:pt x="44" y="10"/>
                    <a:pt x="45" y="9"/>
                  </a:cubicBezTo>
                  <a:cubicBezTo>
                    <a:pt x="44" y="10"/>
                    <a:pt x="45" y="8"/>
                    <a:pt x="43" y="8"/>
                  </a:cubicBezTo>
                  <a:cubicBezTo>
                    <a:pt x="44" y="7"/>
                    <a:pt x="46" y="6"/>
                    <a:pt x="47" y="6"/>
                  </a:cubicBezTo>
                  <a:cubicBezTo>
                    <a:pt x="46" y="6"/>
                    <a:pt x="45" y="5"/>
                    <a:pt x="45" y="5"/>
                  </a:cubicBezTo>
                  <a:cubicBezTo>
                    <a:pt x="45" y="5"/>
                    <a:pt x="39" y="7"/>
                    <a:pt x="42" y="5"/>
                  </a:cubicBezTo>
                  <a:cubicBezTo>
                    <a:pt x="41" y="5"/>
                    <a:pt x="39" y="7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0" y="5"/>
                    <a:pt x="40" y="5"/>
                    <a:pt x="40" y="5"/>
                  </a:cubicBezTo>
                  <a:close/>
                  <a:moveTo>
                    <a:pt x="50" y="13"/>
                  </a:moveTo>
                  <a:cubicBezTo>
                    <a:pt x="49" y="13"/>
                    <a:pt x="48" y="14"/>
                    <a:pt x="48" y="15"/>
                  </a:cubicBezTo>
                  <a:cubicBezTo>
                    <a:pt x="50" y="15"/>
                    <a:pt x="52" y="13"/>
                    <a:pt x="50" y="13"/>
                  </a:cubicBezTo>
                  <a:close/>
                  <a:moveTo>
                    <a:pt x="111" y="52"/>
                  </a:moveTo>
                  <a:cubicBezTo>
                    <a:pt x="111" y="52"/>
                    <a:pt x="111" y="52"/>
                    <a:pt x="111" y="53"/>
                  </a:cubicBezTo>
                  <a:cubicBezTo>
                    <a:pt x="111" y="50"/>
                    <a:pt x="111" y="47"/>
                    <a:pt x="111" y="45"/>
                  </a:cubicBezTo>
                  <a:cubicBezTo>
                    <a:pt x="111" y="45"/>
                    <a:pt x="111" y="45"/>
                    <a:pt x="111" y="45"/>
                  </a:cubicBezTo>
                  <a:cubicBezTo>
                    <a:pt x="111" y="45"/>
                    <a:pt x="111" y="45"/>
                    <a:pt x="110" y="44"/>
                  </a:cubicBezTo>
                  <a:cubicBezTo>
                    <a:pt x="110" y="45"/>
                    <a:pt x="111" y="49"/>
                    <a:pt x="111" y="52"/>
                  </a:cubicBezTo>
                  <a:close/>
                  <a:moveTo>
                    <a:pt x="48" y="20"/>
                  </a:moveTo>
                  <a:cubicBezTo>
                    <a:pt x="46" y="19"/>
                    <a:pt x="46" y="21"/>
                    <a:pt x="46" y="21"/>
                  </a:cubicBezTo>
                  <a:cubicBezTo>
                    <a:pt x="47" y="21"/>
                    <a:pt x="48" y="22"/>
                    <a:pt x="49" y="20"/>
                  </a:cubicBezTo>
                  <a:cubicBezTo>
                    <a:pt x="46" y="20"/>
                    <a:pt x="49" y="20"/>
                    <a:pt x="48" y="20"/>
                  </a:cubicBezTo>
                  <a:close/>
                  <a:moveTo>
                    <a:pt x="56" y="22"/>
                  </a:moveTo>
                  <a:cubicBezTo>
                    <a:pt x="59" y="23"/>
                    <a:pt x="54" y="16"/>
                    <a:pt x="54" y="16"/>
                  </a:cubicBezTo>
                  <a:cubicBezTo>
                    <a:pt x="55" y="13"/>
                    <a:pt x="50" y="16"/>
                    <a:pt x="50" y="16"/>
                  </a:cubicBezTo>
                  <a:cubicBezTo>
                    <a:pt x="54" y="16"/>
                    <a:pt x="51" y="18"/>
                    <a:pt x="50" y="19"/>
                  </a:cubicBezTo>
                  <a:cubicBezTo>
                    <a:pt x="50" y="19"/>
                    <a:pt x="54" y="24"/>
                    <a:pt x="55" y="23"/>
                  </a:cubicBezTo>
                  <a:cubicBezTo>
                    <a:pt x="55" y="22"/>
                    <a:pt x="55" y="21"/>
                    <a:pt x="55" y="20"/>
                  </a:cubicBezTo>
                  <a:cubicBezTo>
                    <a:pt x="56" y="20"/>
                    <a:pt x="56" y="22"/>
                    <a:pt x="56" y="22"/>
                  </a:cubicBezTo>
                  <a:close/>
                  <a:moveTo>
                    <a:pt x="53" y="20"/>
                  </a:moveTo>
                  <a:cubicBezTo>
                    <a:pt x="53" y="20"/>
                    <a:pt x="53" y="20"/>
                    <a:pt x="53" y="20"/>
                  </a:cubicBezTo>
                  <a:cubicBezTo>
                    <a:pt x="52" y="19"/>
                    <a:pt x="51" y="20"/>
                    <a:pt x="53" y="17"/>
                  </a:cubicBezTo>
                  <a:cubicBezTo>
                    <a:pt x="53" y="17"/>
                    <a:pt x="53" y="19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lose/>
                  <a:moveTo>
                    <a:pt x="70" y="1"/>
                  </a:moveTo>
                  <a:cubicBezTo>
                    <a:pt x="70" y="1"/>
                    <a:pt x="70" y="1"/>
                    <a:pt x="71" y="1"/>
                  </a:cubicBezTo>
                  <a:cubicBezTo>
                    <a:pt x="70" y="1"/>
                    <a:pt x="70" y="1"/>
                    <a:pt x="70" y="1"/>
                  </a:cubicBezTo>
                  <a:close/>
                  <a:moveTo>
                    <a:pt x="99" y="88"/>
                  </a:moveTo>
                  <a:cubicBezTo>
                    <a:pt x="99" y="88"/>
                    <a:pt x="99" y="88"/>
                    <a:pt x="99" y="88"/>
                  </a:cubicBezTo>
                  <a:close/>
                  <a:moveTo>
                    <a:pt x="111" y="60"/>
                  </a:moveTo>
                  <a:cubicBezTo>
                    <a:pt x="111" y="59"/>
                    <a:pt x="111" y="59"/>
                    <a:pt x="111" y="58"/>
                  </a:cubicBezTo>
                  <a:cubicBezTo>
                    <a:pt x="111" y="57"/>
                    <a:pt x="111" y="55"/>
                    <a:pt x="111" y="54"/>
                  </a:cubicBezTo>
                  <a:cubicBezTo>
                    <a:pt x="111" y="53"/>
                    <a:pt x="111" y="53"/>
                    <a:pt x="111" y="52"/>
                  </a:cubicBezTo>
                  <a:cubicBezTo>
                    <a:pt x="110" y="46"/>
                    <a:pt x="105" y="39"/>
                    <a:pt x="106" y="36"/>
                  </a:cubicBezTo>
                  <a:cubicBezTo>
                    <a:pt x="107" y="36"/>
                    <a:pt x="110" y="42"/>
                    <a:pt x="110" y="44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43"/>
                    <a:pt x="110" y="43"/>
                    <a:pt x="110" y="42"/>
                  </a:cubicBezTo>
                  <a:cubicBezTo>
                    <a:pt x="109" y="39"/>
                    <a:pt x="108" y="36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5" y="30"/>
                    <a:pt x="103" y="26"/>
                    <a:pt x="101" y="22"/>
                  </a:cubicBezTo>
                  <a:cubicBezTo>
                    <a:pt x="99" y="19"/>
                    <a:pt x="96" y="16"/>
                    <a:pt x="93" y="14"/>
                  </a:cubicBezTo>
                  <a:cubicBezTo>
                    <a:pt x="92" y="13"/>
                    <a:pt x="92" y="12"/>
                    <a:pt x="91" y="11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91" y="11"/>
                    <a:pt x="90" y="11"/>
                    <a:pt x="90" y="11"/>
                  </a:cubicBezTo>
                  <a:cubicBezTo>
                    <a:pt x="90" y="11"/>
                    <a:pt x="90" y="10"/>
                    <a:pt x="89" y="10"/>
                  </a:cubicBezTo>
                  <a:cubicBezTo>
                    <a:pt x="89" y="10"/>
                    <a:pt x="88" y="9"/>
                    <a:pt x="87" y="9"/>
                  </a:cubicBezTo>
                  <a:cubicBezTo>
                    <a:pt x="87" y="9"/>
                    <a:pt x="87" y="9"/>
                    <a:pt x="87" y="8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85" y="7"/>
                    <a:pt x="83" y="6"/>
                    <a:pt x="80" y="5"/>
                  </a:cubicBezTo>
                  <a:cubicBezTo>
                    <a:pt x="81" y="5"/>
                    <a:pt x="81" y="5"/>
                    <a:pt x="81" y="5"/>
                  </a:cubicBezTo>
                  <a:cubicBezTo>
                    <a:pt x="78" y="4"/>
                    <a:pt x="75" y="3"/>
                    <a:pt x="72" y="2"/>
                  </a:cubicBezTo>
                  <a:cubicBezTo>
                    <a:pt x="74" y="2"/>
                    <a:pt x="75" y="3"/>
                    <a:pt x="77" y="4"/>
                  </a:cubicBezTo>
                  <a:cubicBezTo>
                    <a:pt x="71" y="1"/>
                    <a:pt x="65" y="0"/>
                    <a:pt x="58" y="0"/>
                  </a:cubicBezTo>
                  <a:cubicBezTo>
                    <a:pt x="59" y="0"/>
                    <a:pt x="60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5" y="0"/>
                    <a:pt x="53" y="0"/>
                    <a:pt x="52" y="0"/>
                  </a:cubicBezTo>
                  <a:cubicBezTo>
                    <a:pt x="52" y="0"/>
                    <a:pt x="49" y="0"/>
                    <a:pt x="48" y="1"/>
                  </a:cubicBezTo>
                  <a:cubicBezTo>
                    <a:pt x="48" y="1"/>
                    <a:pt x="44" y="1"/>
                    <a:pt x="45" y="2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4" y="1"/>
                    <a:pt x="46" y="1"/>
                    <a:pt x="47" y="1"/>
                  </a:cubicBezTo>
                  <a:cubicBezTo>
                    <a:pt x="47" y="1"/>
                    <a:pt x="48" y="1"/>
                    <a:pt x="48" y="1"/>
                  </a:cubicBezTo>
                  <a:cubicBezTo>
                    <a:pt x="48" y="1"/>
                    <a:pt x="48" y="1"/>
                    <a:pt x="47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8" y="1"/>
                    <a:pt x="52" y="0"/>
                    <a:pt x="52" y="0"/>
                  </a:cubicBezTo>
                  <a:cubicBezTo>
                    <a:pt x="52" y="0"/>
                    <a:pt x="52" y="0"/>
                    <a:pt x="51" y="0"/>
                  </a:cubicBezTo>
                  <a:cubicBezTo>
                    <a:pt x="31" y="1"/>
                    <a:pt x="17" y="13"/>
                    <a:pt x="10" y="28"/>
                  </a:cubicBezTo>
                  <a:cubicBezTo>
                    <a:pt x="15" y="18"/>
                    <a:pt x="24" y="11"/>
                    <a:pt x="33" y="7"/>
                  </a:cubicBezTo>
                  <a:cubicBezTo>
                    <a:pt x="33" y="7"/>
                    <a:pt x="34" y="7"/>
                    <a:pt x="34" y="7"/>
                  </a:cubicBezTo>
                  <a:cubicBezTo>
                    <a:pt x="34" y="6"/>
                    <a:pt x="35" y="6"/>
                    <a:pt x="36" y="6"/>
                  </a:cubicBezTo>
                  <a:cubicBezTo>
                    <a:pt x="37" y="6"/>
                    <a:pt x="39" y="5"/>
                    <a:pt x="40" y="5"/>
                  </a:cubicBezTo>
                  <a:cubicBezTo>
                    <a:pt x="40" y="5"/>
                    <a:pt x="40" y="5"/>
                    <a:pt x="39" y="5"/>
                  </a:cubicBezTo>
                  <a:cubicBezTo>
                    <a:pt x="45" y="4"/>
                    <a:pt x="51" y="4"/>
                    <a:pt x="57" y="5"/>
                  </a:cubicBezTo>
                  <a:cubicBezTo>
                    <a:pt x="47" y="3"/>
                    <a:pt x="36" y="4"/>
                    <a:pt x="27" y="10"/>
                  </a:cubicBezTo>
                  <a:cubicBezTo>
                    <a:pt x="25" y="11"/>
                    <a:pt x="24" y="12"/>
                    <a:pt x="22" y="13"/>
                  </a:cubicBezTo>
                  <a:cubicBezTo>
                    <a:pt x="24" y="12"/>
                    <a:pt x="25" y="11"/>
                    <a:pt x="27" y="10"/>
                  </a:cubicBezTo>
                  <a:cubicBezTo>
                    <a:pt x="33" y="6"/>
                    <a:pt x="39" y="3"/>
                    <a:pt x="46" y="2"/>
                  </a:cubicBezTo>
                  <a:cubicBezTo>
                    <a:pt x="46" y="2"/>
                    <a:pt x="46" y="2"/>
                    <a:pt x="45" y="2"/>
                  </a:cubicBezTo>
                  <a:cubicBezTo>
                    <a:pt x="46" y="2"/>
                    <a:pt x="47" y="2"/>
                    <a:pt x="48" y="2"/>
                  </a:cubicBezTo>
                  <a:cubicBezTo>
                    <a:pt x="46" y="2"/>
                    <a:pt x="44" y="2"/>
                    <a:pt x="42" y="3"/>
                  </a:cubicBezTo>
                  <a:cubicBezTo>
                    <a:pt x="45" y="5"/>
                    <a:pt x="50" y="1"/>
                    <a:pt x="53" y="1"/>
                  </a:cubicBezTo>
                  <a:cubicBezTo>
                    <a:pt x="56" y="0"/>
                    <a:pt x="61" y="2"/>
                    <a:pt x="61" y="2"/>
                  </a:cubicBezTo>
                  <a:cubicBezTo>
                    <a:pt x="61" y="2"/>
                    <a:pt x="61" y="1"/>
                    <a:pt x="61" y="1"/>
                  </a:cubicBezTo>
                  <a:cubicBezTo>
                    <a:pt x="63" y="0"/>
                    <a:pt x="68" y="2"/>
                    <a:pt x="71" y="3"/>
                  </a:cubicBezTo>
                  <a:cubicBezTo>
                    <a:pt x="67" y="4"/>
                    <a:pt x="68" y="2"/>
                    <a:pt x="66" y="4"/>
                  </a:cubicBezTo>
                  <a:cubicBezTo>
                    <a:pt x="69" y="4"/>
                    <a:pt x="74" y="4"/>
                    <a:pt x="77" y="5"/>
                  </a:cubicBezTo>
                  <a:cubicBezTo>
                    <a:pt x="74" y="6"/>
                    <a:pt x="77" y="5"/>
                    <a:pt x="75" y="6"/>
                  </a:cubicBezTo>
                  <a:cubicBezTo>
                    <a:pt x="77" y="6"/>
                    <a:pt x="77" y="6"/>
                    <a:pt x="76" y="6"/>
                  </a:cubicBezTo>
                  <a:cubicBezTo>
                    <a:pt x="78" y="7"/>
                    <a:pt x="79" y="6"/>
                    <a:pt x="81" y="7"/>
                  </a:cubicBezTo>
                  <a:cubicBezTo>
                    <a:pt x="80" y="7"/>
                    <a:pt x="78" y="7"/>
                    <a:pt x="77" y="7"/>
                  </a:cubicBezTo>
                  <a:cubicBezTo>
                    <a:pt x="79" y="7"/>
                    <a:pt x="87" y="13"/>
                    <a:pt x="81" y="11"/>
                  </a:cubicBezTo>
                  <a:cubicBezTo>
                    <a:pt x="81" y="11"/>
                    <a:pt x="82" y="12"/>
                    <a:pt x="83" y="12"/>
                  </a:cubicBezTo>
                  <a:cubicBezTo>
                    <a:pt x="83" y="12"/>
                    <a:pt x="84" y="13"/>
                    <a:pt x="84" y="13"/>
                  </a:cubicBezTo>
                  <a:cubicBezTo>
                    <a:pt x="85" y="14"/>
                    <a:pt x="86" y="14"/>
                    <a:pt x="86" y="14"/>
                  </a:cubicBezTo>
                  <a:cubicBezTo>
                    <a:pt x="84" y="14"/>
                    <a:pt x="85" y="14"/>
                    <a:pt x="87" y="15"/>
                  </a:cubicBezTo>
                  <a:cubicBezTo>
                    <a:pt x="86" y="15"/>
                    <a:pt x="85" y="15"/>
                    <a:pt x="84" y="15"/>
                  </a:cubicBezTo>
                  <a:cubicBezTo>
                    <a:pt x="84" y="15"/>
                    <a:pt x="84" y="14"/>
                    <a:pt x="83" y="14"/>
                  </a:cubicBezTo>
                  <a:cubicBezTo>
                    <a:pt x="85" y="14"/>
                    <a:pt x="82" y="13"/>
                    <a:pt x="85" y="14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3" y="13"/>
                    <a:pt x="83" y="12"/>
                  </a:cubicBezTo>
                  <a:cubicBezTo>
                    <a:pt x="81" y="12"/>
                    <a:pt x="79" y="13"/>
                    <a:pt x="79" y="13"/>
                  </a:cubicBezTo>
                  <a:cubicBezTo>
                    <a:pt x="78" y="15"/>
                    <a:pt x="84" y="23"/>
                    <a:pt x="85" y="25"/>
                  </a:cubicBezTo>
                  <a:cubicBezTo>
                    <a:pt x="86" y="24"/>
                    <a:pt x="86" y="23"/>
                    <a:pt x="86" y="23"/>
                  </a:cubicBezTo>
                  <a:cubicBezTo>
                    <a:pt x="88" y="23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3" y="16"/>
                    <a:pt x="83" y="17"/>
                  </a:cubicBezTo>
                  <a:cubicBezTo>
                    <a:pt x="84" y="16"/>
                    <a:pt x="86" y="20"/>
                    <a:pt x="87" y="20"/>
                  </a:cubicBezTo>
                  <a:cubicBezTo>
                    <a:pt x="88" y="19"/>
                    <a:pt x="88" y="19"/>
                    <a:pt x="87" y="18"/>
                  </a:cubicBezTo>
                  <a:cubicBezTo>
                    <a:pt x="88" y="18"/>
                    <a:pt x="88" y="18"/>
                    <a:pt x="88" y="17"/>
                  </a:cubicBezTo>
                  <a:cubicBezTo>
                    <a:pt x="90" y="18"/>
                    <a:pt x="90" y="24"/>
                    <a:pt x="91" y="26"/>
                  </a:cubicBezTo>
                  <a:cubicBezTo>
                    <a:pt x="90" y="26"/>
                    <a:pt x="88" y="25"/>
                    <a:pt x="86" y="24"/>
                  </a:cubicBezTo>
                  <a:cubicBezTo>
                    <a:pt x="87" y="26"/>
                    <a:pt x="89" y="33"/>
                    <a:pt x="86" y="34"/>
                  </a:cubicBezTo>
                  <a:cubicBezTo>
                    <a:pt x="89" y="37"/>
                    <a:pt x="85" y="41"/>
                    <a:pt x="88" y="43"/>
                  </a:cubicBezTo>
                  <a:cubicBezTo>
                    <a:pt x="92" y="46"/>
                    <a:pt x="91" y="38"/>
                    <a:pt x="91" y="38"/>
                  </a:cubicBezTo>
                  <a:cubicBezTo>
                    <a:pt x="91" y="38"/>
                    <a:pt x="92" y="38"/>
                    <a:pt x="92" y="38"/>
                  </a:cubicBezTo>
                  <a:cubicBezTo>
                    <a:pt x="92" y="37"/>
                    <a:pt x="92" y="37"/>
                    <a:pt x="92" y="36"/>
                  </a:cubicBezTo>
                  <a:cubicBezTo>
                    <a:pt x="95" y="37"/>
                    <a:pt x="95" y="35"/>
                    <a:pt x="99" y="38"/>
                  </a:cubicBezTo>
                  <a:cubicBezTo>
                    <a:pt x="101" y="36"/>
                    <a:pt x="94" y="32"/>
                    <a:pt x="95" y="32"/>
                  </a:cubicBezTo>
                  <a:cubicBezTo>
                    <a:pt x="97" y="31"/>
                    <a:pt x="99" y="36"/>
                    <a:pt x="101" y="36"/>
                  </a:cubicBezTo>
                  <a:cubicBezTo>
                    <a:pt x="101" y="36"/>
                    <a:pt x="99" y="28"/>
                    <a:pt x="97" y="26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8" y="27"/>
                    <a:pt x="100" y="28"/>
                    <a:pt x="100" y="27"/>
                  </a:cubicBezTo>
                  <a:cubicBezTo>
                    <a:pt x="99" y="26"/>
                    <a:pt x="98" y="25"/>
                    <a:pt x="98" y="25"/>
                  </a:cubicBezTo>
                  <a:cubicBezTo>
                    <a:pt x="105" y="25"/>
                    <a:pt x="97" y="33"/>
                    <a:pt x="102" y="34"/>
                  </a:cubicBezTo>
                  <a:cubicBezTo>
                    <a:pt x="102" y="34"/>
                    <a:pt x="102" y="31"/>
                    <a:pt x="104" y="33"/>
                  </a:cubicBezTo>
                  <a:cubicBezTo>
                    <a:pt x="103" y="32"/>
                    <a:pt x="103" y="31"/>
                    <a:pt x="103" y="30"/>
                  </a:cubicBezTo>
                  <a:cubicBezTo>
                    <a:pt x="107" y="34"/>
                    <a:pt x="103" y="39"/>
                    <a:pt x="102" y="41"/>
                  </a:cubicBezTo>
                  <a:cubicBezTo>
                    <a:pt x="103" y="40"/>
                    <a:pt x="98" y="42"/>
                    <a:pt x="99" y="42"/>
                  </a:cubicBezTo>
                  <a:cubicBezTo>
                    <a:pt x="98" y="42"/>
                    <a:pt x="97" y="38"/>
                    <a:pt x="96" y="39"/>
                  </a:cubicBezTo>
                  <a:cubicBezTo>
                    <a:pt x="94" y="40"/>
                    <a:pt x="91" y="42"/>
                    <a:pt x="90" y="45"/>
                  </a:cubicBezTo>
                  <a:cubicBezTo>
                    <a:pt x="87" y="51"/>
                    <a:pt x="87" y="56"/>
                    <a:pt x="86" y="63"/>
                  </a:cubicBezTo>
                  <a:cubicBezTo>
                    <a:pt x="86" y="69"/>
                    <a:pt x="84" y="66"/>
                    <a:pt x="88" y="70"/>
                  </a:cubicBezTo>
                  <a:cubicBezTo>
                    <a:pt x="90" y="71"/>
                    <a:pt x="91" y="73"/>
                    <a:pt x="94" y="73"/>
                  </a:cubicBezTo>
                  <a:cubicBezTo>
                    <a:pt x="97" y="72"/>
                    <a:pt x="99" y="67"/>
                    <a:pt x="103" y="69"/>
                  </a:cubicBezTo>
                  <a:cubicBezTo>
                    <a:pt x="105" y="75"/>
                    <a:pt x="104" y="81"/>
                    <a:pt x="101" y="86"/>
                  </a:cubicBezTo>
                  <a:cubicBezTo>
                    <a:pt x="105" y="80"/>
                    <a:pt x="108" y="74"/>
                    <a:pt x="110" y="68"/>
                  </a:cubicBezTo>
                  <a:cubicBezTo>
                    <a:pt x="110" y="67"/>
                    <a:pt x="110" y="67"/>
                    <a:pt x="110" y="66"/>
                  </a:cubicBezTo>
                  <a:cubicBezTo>
                    <a:pt x="110" y="66"/>
                    <a:pt x="110" y="65"/>
                    <a:pt x="110" y="65"/>
                  </a:cubicBezTo>
                  <a:cubicBezTo>
                    <a:pt x="110" y="65"/>
                    <a:pt x="110" y="65"/>
                    <a:pt x="110" y="64"/>
                  </a:cubicBezTo>
                  <a:cubicBezTo>
                    <a:pt x="110" y="64"/>
                    <a:pt x="110" y="64"/>
                    <a:pt x="110" y="65"/>
                  </a:cubicBezTo>
                  <a:cubicBezTo>
                    <a:pt x="110" y="64"/>
                    <a:pt x="110" y="64"/>
                    <a:pt x="110" y="64"/>
                  </a:cubicBezTo>
                  <a:cubicBezTo>
                    <a:pt x="110" y="64"/>
                    <a:pt x="110" y="64"/>
                    <a:pt x="110" y="64"/>
                  </a:cubicBezTo>
                  <a:cubicBezTo>
                    <a:pt x="111" y="63"/>
                    <a:pt x="111" y="61"/>
                    <a:pt x="111" y="60"/>
                  </a:cubicBezTo>
                  <a:cubicBezTo>
                    <a:pt x="111" y="60"/>
                    <a:pt x="111" y="61"/>
                    <a:pt x="111" y="61"/>
                  </a:cubicBezTo>
                  <a:cubicBezTo>
                    <a:pt x="111" y="61"/>
                    <a:pt x="111" y="60"/>
                    <a:pt x="111" y="60"/>
                  </a:cubicBezTo>
                  <a:close/>
                  <a:moveTo>
                    <a:pt x="78" y="4"/>
                  </a:moveTo>
                  <a:cubicBezTo>
                    <a:pt x="79" y="4"/>
                    <a:pt x="79" y="4"/>
                    <a:pt x="80" y="5"/>
                  </a:cubicBezTo>
                  <a:cubicBezTo>
                    <a:pt x="79" y="4"/>
                    <a:pt x="79" y="4"/>
                    <a:pt x="78" y="4"/>
                  </a:cubicBezTo>
                  <a:close/>
                  <a:moveTo>
                    <a:pt x="90" y="11"/>
                  </a:moveTo>
                  <a:cubicBezTo>
                    <a:pt x="90" y="11"/>
                    <a:pt x="91" y="11"/>
                    <a:pt x="91" y="11"/>
                  </a:cubicBezTo>
                  <a:cubicBezTo>
                    <a:pt x="91" y="11"/>
                    <a:pt x="91" y="11"/>
                    <a:pt x="90" y="11"/>
                  </a:cubicBezTo>
                  <a:close/>
                  <a:moveTo>
                    <a:pt x="97" y="19"/>
                  </a:moveTo>
                  <a:cubicBezTo>
                    <a:pt x="98" y="19"/>
                    <a:pt x="102" y="24"/>
                    <a:pt x="103" y="25"/>
                  </a:cubicBezTo>
                  <a:cubicBezTo>
                    <a:pt x="101" y="25"/>
                    <a:pt x="98" y="20"/>
                    <a:pt x="97" y="19"/>
                  </a:cubicBezTo>
                  <a:close/>
                  <a:moveTo>
                    <a:pt x="105" y="79"/>
                  </a:moveTo>
                  <a:cubicBezTo>
                    <a:pt x="105" y="79"/>
                    <a:pt x="105" y="79"/>
                    <a:pt x="105" y="79"/>
                  </a:cubicBezTo>
                  <a:cubicBezTo>
                    <a:pt x="105" y="79"/>
                    <a:pt x="105" y="79"/>
                    <a:pt x="105" y="79"/>
                  </a:cubicBezTo>
                  <a:close/>
                  <a:moveTo>
                    <a:pt x="111" y="61"/>
                  </a:moveTo>
                  <a:cubicBezTo>
                    <a:pt x="111" y="61"/>
                    <a:pt x="111" y="61"/>
                    <a:pt x="111" y="61"/>
                  </a:cubicBezTo>
                  <a:cubicBezTo>
                    <a:pt x="111" y="61"/>
                    <a:pt x="111" y="61"/>
                    <a:pt x="111" y="61"/>
                  </a:cubicBezTo>
                  <a:close/>
                  <a:moveTo>
                    <a:pt x="66" y="0"/>
                  </a:moveTo>
                  <a:cubicBezTo>
                    <a:pt x="66" y="0"/>
                    <a:pt x="66" y="0"/>
                    <a:pt x="66" y="0"/>
                  </a:cubicBezTo>
                  <a:close/>
                  <a:moveTo>
                    <a:pt x="111" y="60"/>
                  </a:moveTo>
                  <a:cubicBezTo>
                    <a:pt x="111" y="58"/>
                    <a:pt x="111" y="56"/>
                    <a:pt x="111" y="54"/>
                  </a:cubicBezTo>
                  <a:cubicBezTo>
                    <a:pt x="111" y="56"/>
                    <a:pt x="111" y="58"/>
                    <a:pt x="111" y="60"/>
                  </a:cubicBezTo>
                  <a:close/>
                  <a:moveTo>
                    <a:pt x="95" y="15"/>
                  </a:moveTo>
                  <a:cubicBezTo>
                    <a:pt x="95" y="15"/>
                    <a:pt x="95" y="15"/>
                    <a:pt x="95" y="15"/>
                  </a:cubicBezTo>
                  <a:close/>
                  <a:moveTo>
                    <a:pt x="99" y="20"/>
                  </a:moveTo>
                  <a:cubicBezTo>
                    <a:pt x="99" y="20"/>
                    <a:pt x="99" y="20"/>
                    <a:pt x="99" y="20"/>
                  </a:cubicBezTo>
                  <a:close/>
                  <a:moveTo>
                    <a:pt x="111" y="54"/>
                  </a:moveTo>
                  <a:cubicBezTo>
                    <a:pt x="111" y="55"/>
                    <a:pt x="111" y="55"/>
                    <a:pt x="111" y="55"/>
                  </a:cubicBezTo>
                  <a:cubicBezTo>
                    <a:pt x="111" y="55"/>
                    <a:pt x="111" y="55"/>
                    <a:pt x="111" y="54"/>
                  </a:cubicBezTo>
                  <a:close/>
                  <a:moveTo>
                    <a:pt x="51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1" y="0"/>
                    <a:pt x="51" y="0"/>
                  </a:cubicBezTo>
                  <a:close/>
                  <a:moveTo>
                    <a:pt x="56" y="0"/>
                  </a:moveTo>
                  <a:cubicBezTo>
                    <a:pt x="56" y="0"/>
                    <a:pt x="57" y="0"/>
                    <a:pt x="57" y="0"/>
                  </a:cubicBezTo>
                  <a:cubicBezTo>
                    <a:pt x="56" y="0"/>
                    <a:pt x="56" y="0"/>
                    <a:pt x="56" y="0"/>
                  </a:cubicBezTo>
                  <a:close/>
                  <a:moveTo>
                    <a:pt x="74" y="11"/>
                  </a:moveTo>
                  <a:cubicBezTo>
                    <a:pt x="75" y="12"/>
                    <a:pt x="76" y="12"/>
                    <a:pt x="76" y="12"/>
                  </a:cubicBezTo>
                  <a:cubicBezTo>
                    <a:pt x="76" y="12"/>
                    <a:pt x="75" y="11"/>
                    <a:pt x="74" y="11"/>
                  </a:cubicBezTo>
                  <a:close/>
                  <a:moveTo>
                    <a:pt x="74" y="25"/>
                  </a:moveTo>
                  <a:cubicBezTo>
                    <a:pt x="78" y="22"/>
                    <a:pt x="73" y="22"/>
                    <a:pt x="73" y="22"/>
                  </a:cubicBezTo>
                  <a:cubicBezTo>
                    <a:pt x="72" y="22"/>
                    <a:pt x="72" y="22"/>
                    <a:pt x="71" y="22"/>
                  </a:cubicBezTo>
                  <a:cubicBezTo>
                    <a:pt x="71" y="23"/>
                    <a:pt x="74" y="25"/>
                    <a:pt x="74" y="25"/>
                  </a:cubicBezTo>
                  <a:close/>
                  <a:moveTo>
                    <a:pt x="87" y="31"/>
                  </a:moveTo>
                  <a:cubicBezTo>
                    <a:pt x="88" y="29"/>
                    <a:pt x="81" y="26"/>
                    <a:pt x="81" y="25"/>
                  </a:cubicBezTo>
                  <a:cubicBezTo>
                    <a:pt x="81" y="26"/>
                    <a:pt x="82" y="28"/>
                    <a:pt x="82" y="28"/>
                  </a:cubicBezTo>
                  <a:cubicBezTo>
                    <a:pt x="84" y="26"/>
                    <a:pt x="85" y="33"/>
                    <a:pt x="87" y="31"/>
                  </a:cubicBezTo>
                  <a:close/>
                  <a:moveTo>
                    <a:pt x="82" y="29"/>
                  </a:moveTo>
                  <a:cubicBezTo>
                    <a:pt x="82" y="30"/>
                    <a:pt x="82" y="33"/>
                    <a:pt x="84" y="33"/>
                  </a:cubicBezTo>
                  <a:cubicBezTo>
                    <a:pt x="86" y="33"/>
                    <a:pt x="82" y="28"/>
                    <a:pt x="82" y="29"/>
                  </a:cubicBezTo>
                  <a:close/>
                  <a:moveTo>
                    <a:pt x="80" y="22"/>
                  </a:moveTo>
                  <a:cubicBezTo>
                    <a:pt x="80" y="23"/>
                    <a:pt x="81" y="24"/>
                    <a:pt x="82" y="24"/>
                  </a:cubicBezTo>
                  <a:cubicBezTo>
                    <a:pt x="82" y="23"/>
                    <a:pt x="81" y="22"/>
                    <a:pt x="80" y="22"/>
                  </a:cubicBezTo>
                  <a:close/>
                  <a:moveTo>
                    <a:pt x="110" y="65"/>
                  </a:moveTo>
                  <a:cubicBezTo>
                    <a:pt x="110" y="65"/>
                    <a:pt x="110" y="65"/>
                    <a:pt x="110" y="65"/>
                  </a:cubicBezTo>
                  <a:close/>
                  <a:moveTo>
                    <a:pt x="49" y="106"/>
                  </a:moveTo>
                  <a:cubicBezTo>
                    <a:pt x="48" y="106"/>
                    <a:pt x="47" y="106"/>
                    <a:pt x="46" y="106"/>
                  </a:cubicBezTo>
                  <a:cubicBezTo>
                    <a:pt x="45" y="105"/>
                    <a:pt x="49" y="107"/>
                    <a:pt x="49" y="106"/>
                  </a:cubicBezTo>
                  <a:close/>
                  <a:moveTo>
                    <a:pt x="44" y="106"/>
                  </a:moveTo>
                  <a:cubicBezTo>
                    <a:pt x="43" y="106"/>
                    <a:pt x="42" y="105"/>
                    <a:pt x="43" y="106"/>
                  </a:cubicBezTo>
                  <a:cubicBezTo>
                    <a:pt x="44" y="106"/>
                    <a:pt x="44" y="106"/>
                    <a:pt x="44" y="106"/>
                  </a:cubicBezTo>
                  <a:cubicBezTo>
                    <a:pt x="44" y="106"/>
                    <a:pt x="44" y="106"/>
                    <a:pt x="44" y="106"/>
                  </a:cubicBezTo>
                  <a:close/>
                  <a:moveTo>
                    <a:pt x="21" y="71"/>
                  </a:moveTo>
                  <a:cubicBezTo>
                    <a:pt x="22" y="71"/>
                    <a:pt x="22" y="69"/>
                    <a:pt x="22" y="69"/>
                  </a:cubicBezTo>
                  <a:cubicBezTo>
                    <a:pt x="21" y="69"/>
                    <a:pt x="21" y="69"/>
                    <a:pt x="20" y="68"/>
                  </a:cubicBezTo>
                  <a:cubicBezTo>
                    <a:pt x="20" y="68"/>
                    <a:pt x="20" y="71"/>
                    <a:pt x="21" y="71"/>
                  </a:cubicBezTo>
                  <a:close/>
                  <a:moveTo>
                    <a:pt x="72" y="7"/>
                  </a:moveTo>
                  <a:cubicBezTo>
                    <a:pt x="74" y="7"/>
                    <a:pt x="73" y="7"/>
                    <a:pt x="70" y="7"/>
                  </a:cubicBezTo>
                  <a:cubicBezTo>
                    <a:pt x="71" y="7"/>
                    <a:pt x="72" y="7"/>
                    <a:pt x="72" y="7"/>
                  </a:cubicBezTo>
                  <a:close/>
                  <a:moveTo>
                    <a:pt x="46" y="64"/>
                  </a:moveTo>
                  <a:cubicBezTo>
                    <a:pt x="46" y="64"/>
                    <a:pt x="48" y="65"/>
                    <a:pt x="48" y="65"/>
                  </a:cubicBezTo>
                  <a:cubicBezTo>
                    <a:pt x="50" y="65"/>
                    <a:pt x="47" y="63"/>
                    <a:pt x="46" y="64"/>
                  </a:cubicBezTo>
                  <a:close/>
                  <a:moveTo>
                    <a:pt x="74" y="8"/>
                  </a:moveTo>
                  <a:cubicBezTo>
                    <a:pt x="72" y="8"/>
                    <a:pt x="71" y="8"/>
                    <a:pt x="69" y="8"/>
                  </a:cubicBezTo>
                  <a:cubicBezTo>
                    <a:pt x="70" y="8"/>
                    <a:pt x="70" y="8"/>
                    <a:pt x="71" y="8"/>
                  </a:cubicBezTo>
                  <a:cubicBezTo>
                    <a:pt x="70" y="8"/>
                    <a:pt x="69" y="8"/>
                    <a:pt x="68" y="8"/>
                  </a:cubicBezTo>
                  <a:cubicBezTo>
                    <a:pt x="69" y="8"/>
                    <a:pt x="73" y="9"/>
                    <a:pt x="74" y="8"/>
                  </a:cubicBezTo>
                  <a:close/>
                  <a:moveTo>
                    <a:pt x="72" y="6"/>
                  </a:moveTo>
                  <a:cubicBezTo>
                    <a:pt x="75" y="8"/>
                    <a:pt x="78" y="9"/>
                    <a:pt x="81" y="10"/>
                  </a:cubicBezTo>
                  <a:cubicBezTo>
                    <a:pt x="79" y="9"/>
                    <a:pt x="74" y="5"/>
                    <a:pt x="72" y="6"/>
                  </a:cubicBezTo>
                  <a:close/>
                  <a:moveTo>
                    <a:pt x="37" y="57"/>
                  </a:moveTo>
                  <a:cubicBezTo>
                    <a:pt x="40" y="56"/>
                    <a:pt x="28" y="50"/>
                    <a:pt x="31" y="53"/>
                  </a:cubicBezTo>
                  <a:cubicBezTo>
                    <a:pt x="32" y="54"/>
                    <a:pt x="35" y="58"/>
                    <a:pt x="37" y="57"/>
                  </a:cubicBezTo>
                  <a:close/>
                  <a:moveTo>
                    <a:pt x="49" y="107"/>
                  </a:moveTo>
                  <a:cubicBezTo>
                    <a:pt x="50" y="107"/>
                    <a:pt x="47" y="106"/>
                    <a:pt x="47" y="106"/>
                  </a:cubicBezTo>
                  <a:cubicBezTo>
                    <a:pt x="47" y="107"/>
                    <a:pt x="48" y="107"/>
                    <a:pt x="48" y="107"/>
                  </a:cubicBezTo>
                  <a:cubicBezTo>
                    <a:pt x="47" y="107"/>
                    <a:pt x="47" y="107"/>
                    <a:pt x="47" y="106"/>
                  </a:cubicBezTo>
                  <a:cubicBezTo>
                    <a:pt x="45" y="106"/>
                    <a:pt x="44" y="106"/>
                    <a:pt x="42" y="105"/>
                  </a:cubicBezTo>
                  <a:cubicBezTo>
                    <a:pt x="42" y="105"/>
                    <a:pt x="43" y="106"/>
                    <a:pt x="44" y="106"/>
                  </a:cubicBezTo>
                  <a:cubicBezTo>
                    <a:pt x="56" y="109"/>
                    <a:pt x="68" y="108"/>
                    <a:pt x="78" y="103"/>
                  </a:cubicBezTo>
                  <a:cubicBezTo>
                    <a:pt x="68" y="107"/>
                    <a:pt x="57" y="108"/>
                    <a:pt x="49" y="107"/>
                  </a:cubicBezTo>
                  <a:close/>
                  <a:moveTo>
                    <a:pt x="47" y="67"/>
                  </a:moveTo>
                  <a:cubicBezTo>
                    <a:pt x="49" y="66"/>
                    <a:pt x="45" y="66"/>
                    <a:pt x="47" y="67"/>
                  </a:cubicBezTo>
                  <a:close/>
                  <a:moveTo>
                    <a:pt x="58" y="9"/>
                  </a:moveTo>
                  <a:cubicBezTo>
                    <a:pt x="58" y="9"/>
                    <a:pt x="58" y="9"/>
                    <a:pt x="59" y="9"/>
                  </a:cubicBezTo>
                  <a:cubicBezTo>
                    <a:pt x="58" y="9"/>
                    <a:pt x="58" y="9"/>
                    <a:pt x="58" y="9"/>
                  </a:cubicBezTo>
                  <a:close/>
                  <a:moveTo>
                    <a:pt x="23" y="95"/>
                  </a:moveTo>
                  <a:cubicBezTo>
                    <a:pt x="5" y="78"/>
                    <a:pt x="0" y="49"/>
                    <a:pt x="10" y="28"/>
                  </a:cubicBezTo>
                  <a:cubicBezTo>
                    <a:pt x="8" y="33"/>
                    <a:pt x="6" y="38"/>
                    <a:pt x="5" y="44"/>
                  </a:cubicBezTo>
                  <a:cubicBezTo>
                    <a:pt x="1" y="63"/>
                    <a:pt x="8" y="82"/>
                    <a:pt x="23" y="95"/>
                  </a:cubicBezTo>
                  <a:close/>
                  <a:moveTo>
                    <a:pt x="54" y="9"/>
                  </a:moveTo>
                  <a:cubicBezTo>
                    <a:pt x="53" y="9"/>
                    <a:pt x="53" y="9"/>
                    <a:pt x="54" y="9"/>
                  </a:cubicBezTo>
                  <a:close/>
                  <a:moveTo>
                    <a:pt x="43" y="59"/>
                  </a:moveTo>
                  <a:cubicBezTo>
                    <a:pt x="42" y="58"/>
                    <a:pt x="37" y="57"/>
                    <a:pt x="39" y="60"/>
                  </a:cubicBezTo>
                  <a:cubicBezTo>
                    <a:pt x="40" y="60"/>
                    <a:pt x="44" y="61"/>
                    <a:pt x="43" y="59"/>
                  </a:cubicBezTo>
                  <a:close/>
                  <a:moveTo>
                    <a:pt x="59" y="2"/>
                  </a:moveTo>
                  <a:cubicBezTo>
                    <a:pt x="61" y="2"/>
                    <a:pt x="55" y="2"/>
                    <a:pt x="59" y="2"/>
                  </a:cubicBezTo>
                  <a:close/>
                  <a:moveTo>
                    <a:pt x="81" y="10"/>
                  </a:moveTo>
                  <a:cubicBezTo>
                    <a:pt x="82" y="10"/>
                    <a:pt x="83" y="10"/>
                    <a:pt x="81" y="10"/>
                  </a:cubicBezTo>
                  <a:close/>
                  <a:moveTo>
                    <a:pt x="52" y="12"/>
                  </a:moveTo>
                  <a:cubicBezTo>
                    <a:pt x="52" y="12"/>
                    <a:pt x="53" y="12"/>
                    <a:pt x="54" y="12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11"/>
                    <a:pt x="54" y="11"/>
                    <a:pt x="53" y="11"/>
                  </a:cubicBezTo>
                  <a:cubicBezTo>
                    <a:pt x="52" y="12"/>
                    <a:pt x="52" y="12"/>
                    <a:pt x="51" y="12"/>
                  </a:cubicBezTo>
                  <a:cubicBezTo>
                    <a:pt x="52" y="12"/>
                    <a:pt x="52" y="12"/>
                    <a:pt x="52" y="12"/>
                  </a:cubicBezTo>
                  <a:close/>
                  <a:moveTo>
                    <a:pt x="70" y="10"/>
                  </a:moveTo>
                  <a:cubicBezTo>
                    <a:pt x="71" y="10"/>
                    <a:pt x="72" y="10"/>
                    <a:pt x="73" y="11"/>
                  </a:cubicBezTo>
                  <a:cubicBezTo>
                    <a:pt x="73" y="10"/>
                    <a:pt x="73" y="9"/>
                    <a:pt x="72" y="10"/>
                  </a:cubicBezTo>
                  <a:cubicBezTo>
                    <a:pt x="73" y="10"/>
                    <a:pt x="72" y="10"/>
                    <a:pt x="70" y="10"/>
                  </a:cubicBezTo>
                  <a:close/>
                  <a:moveTo>
                    <a:pt x="55" y="11"/>
                  </a:moveTo>
                  <a:cubicBezTo>
                    <a:pt x="56" y="11"/>
                    <a:pt x="56" y="11"/>
                    <a:pt x="56" y="10"/>
                  </a:cubicBezTo>
                  <a:cubicBezTo>
                    <a:pt x="56" y="10"/>
                    <a:pt x="55" y="10"/>
                    <a:pt x="55" y="11"/>
                  </a:cubicBezTo>
                  <a:close/>
                  <a:moveTo>
                    <a:pt x="58" y="10"/>
                  </a:moveTo>
                  <a:cubicBezTo>
                    <a:pt x="57" y="10"/>
                    <a:pt x="56" y="11"/>
                    <a:pt x="56" y="11"/>
                  </a:cubicBezTo>
                  <a:cubicBezTo>
                    <a:pt x="56" y="12"/>
                    <a:pt x="58" y="10"/>
                    <a:pt x="58" y="10"/>
                  </a:cubicBezTo>
                  <a:close/>
                  <a:moveTo>
                    <a:pt x="57" y="9"/>
                  </a:moveTo>
                  <a:cubicBezTo>
                    <a:pt x="57" y="9"/>
                    <a:pt x="57" y="9"/>
                    <a:pt x="57" y="9"/>
                  </a:cubicBezTo>
                  <a:cubicBezTo>
                    <a:pt x="56" y="10"/>
                    <a:pt x="55" y="10"/>
                    <a:pt x="54" y="10"/>
                  </a:cubicBezTo>
                  <a:cubicBezTo>
                    <a:pt x="54" y="11"/>
                    <a:pt x="57" y="10"/>
                    <a:pt x="57" y="9"/>
                  </a:cubicBezTo>
                  <a:close/>
                  <a:moveTo>
                    <a:pt x="54" y="12"/>
                  </a:moveTo>
                  <a:cubicBezTo>
                    <a:pt x="53" y="12"/>
                    <a:pt x="52" y="14"/>
                    <a:pt x="52" y="14"/>
                  </a:cubicBezTo>
                  <a:cubicBezTo>
                    <a:pt x="52" y="14"/>
                    <a:pt x="54" y="14"/>
                    <a:pt x="54" y="14"/>
                  </a:cubicBezTo>
                  <a:cubicBezTo>
                    <a:pt x="54" y="13"/>
                    <a:pt x="56" y="13"/>
                    <a:pt x="54" y="13"/>
                  </a:cubicBezTo>
                  <a:cubicBezTo>
                    <a:pt x="54" y="13"/>
                    <a:pt x="55" y="11"/>
                    <a:pt x="55" y="11"/>
                  </a:cubicBezTo>
                  <a:cubicBezTo>
                    <a:pt x="55" y="11"/>
                    <a:pt x="55" y="11"/>
                    <a:pt x="54" y="11"/>
                  </a:cubicBezTo>
                  <a:cubicBezTo>
                    <a:pt x="55" y="11"/>
                    <a:pt x="55" y="11"/>
                    <a:pt x="54" y="12"/>
                  </a:cubicBezTo>
                  <a:close/>
                  <a:moveTo>
                    <a:pt x="54" y="9"/>
                  </a:moveTo>
                  <a:cubicBezTo>
                    <a:pt x="55" y="9"/>
                    <a:pt x="56" y="9"/>
                    <a:pt x="57" y="8"/>
                  </a:cubicBezTo>
                  <a:cubicBezTo>
                    <a:pt x="56" y="8"/>
                    <a:pt x="55" y="9"/>
                    <a:pt x="54" y="9"/>
                  </a:cubicBezTo>
                  <a:close/>
                  <a:moveTo>
                    <a:pt x="57" y="10"/>
                  </a:moveTo>
                  <a:cubicBezTo>
                    <a:pt x="57" y="10"/>
                    <a:pt x="57" y="10"/>
                    <a:pt x="56" y="10"/>
                  </a:cubicBezTo>
                  <a:cubicBezTo>
                    <a:pt x="57" y="10"/>
                    <a:pt x="57" y="10"/>
                    <a:pt x="57" y="10"/>
                  </a:cubicBezTo>
                  <a:close/>
                  <a:moveTo>
                    <a:pt x="62" y="9"/>
                  </a:moveTo>
                  <a:cubicBezTo>
                    <a:pt x="60" y="10"/>
                    <a:pt x="60" y="10"/>
                    <a:pt x="59" y="10"/>
                  </a:cubicBezTo>
                  <a:cubicBezTo>
                    <a:pt x="57" y="10"/>
                    <a:pt x="55" y="12"/>
                    <a:pt x="55" y="14"/>
                  </a:cubicBezTo>
                  <a:cubicBezTo>
                    <a:pt x="55" y="13"/>
                    <a:pt x="62" y="11"/>
                    <a:pt x="6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75"/>
            <p:cNvSpPr>
              <a:spLocks noEditPoints="1"/>
            </p:cNvSpPr>
            <p:nvPr/>
          </p:nvSpPr>
          <p:spPr bwMode="auto">
            <a:xfrm>
              <a:off x="5915026" y="1404938"/>
              <a:ext cx="373063" cy="371475"/>
            </a:xfrm>
            <a:custGeom>
              <a:avLst/>
              <a:gdLst>
                <a:gd name="T0" fmla="*/ 0 w 99"/>
                <a:gd name="T1" fmla="*/ 49 h 99"/>
                <a:gd name="T2" fmla="*/ 99 w 99"/>
                <a:gd name="T3" fmla="*/ 49 h 99"/>
                <a:gd name="T4" fmla="*/ 89 w 99"/>
                <a:gd name="T5" fmla="*/ 49 h 99"/>
                <a:gd name="T6" fmla="*/ 81 w 99"/>
                <a:gd name="T7" fmla="*/ 66 h 99"/>
                <a:gd name="T8" fmla="*/ 55 w 99"/>
                <a:gd name="T9" fmla="*/ 47 h 99"/>
                <a:gd name="T10" fmla="*/ 64 w 99"/>
                <a:gd name="T11" fmla="*/ 43 h 99"/>
                <a:gd name="T12" fmla="*/ 72 w 99"/>
                <a:gd name="T13" fmla="*/ 38 h 99"/>
                <a:gd name="T14" fmla="*/ 77 w 99"/>
                <a:gd name="T15" fmla="*/ 31 h 99"/>
                <a:gd name="T16" fmla="*/ 80 w 99"/>
                <a:gd name="T17" fmla="*/ 30 h 99"/>
                <a:gd name="T18" fmla="*/ 79 w 99"/>
                <a:gd name="T19" fmla="*/ 29 h 99"/>
                <a:gd name="T20" fmla="*/ 76 w 99"/>
                <a:gd name="T21" fmla="*/ 29 h 99"/>
                <a:gd name="T22" fmla="*/ 74 w 99"/>
                <a:gd name="T23" fmla="*/ 31 h 99"/>
                <a:gd name="T24" fmla="*/ 72 w 99"/>
                <a:gd name="T25" fmla="*/ 33 h 99"/>
                <a:gd name="T26" fmla="*/ 70 w 99"/>
                <a:gd name="T27" fmla="*/ 35 h 99"/>
                <a:gd name="T28" fmla="*/ 68 w 99"/>
                <a:gd name="T29" fmla="*/ 37 h 99"/>
                <a:gd name="T30" fmla="*/ 59 w 99"/>
                <a:gd name="T31" fmla="*/ 41 h 99"/>
                <a:gd name="T32" fmla="*/ 53 w 99"/>
                <a:gd name="T33" fmla="*/ 43 h 99"/>
                <a:gd name="T34" fmla="*/ 27 w 99"/>
                <a:gd name="T35" fmla="*/ 17 h 99"/>
                <a:gd name="T36" fmla="*/ 89 w 99"/>
                <a:gd name="T37" fmla="*/ 49 h 99"/>
                <a:gd name="T38" fmla="*/ 81 w 99"/>
                <a:gd name="T39" fmla="*/ 67 h 99"/>
                <a:gd name="T40" fmla="*/ 80 w 99"/>
                <a:gd name="T41" fmla="*/ 75 h 99"/>
                <a:gd name="T42" fmla="*/ 20 w 99"/>
                <a:gd name="T43" fmla="*/ 23 h 99"/>
                <a:gd name="T44" fmla="*/ 39 w 99"/>
                <a:gd name="T45" fmla="*/ 49 h 99"/>
                <a:gd name="T46" fmla="*/ 36 w 99"/>
                <a:gd name="T47" fmla="*/ 55 h 99"/>
                <a:gd name="T48" fmla="*/ 34 w 99"/>
                <a:gd name="T49" fmla="*/ 58 h 99"/>
                <a:gd name="T50" fmla="*/ 31 w 99"/>
                <a:gd name="T51" fmla="*/ 62 h 99"/>
                <a:gd name="T52" fmla="*/ 31 w 99"/>
                <a:gd name="T53" fmla="*/ 62 h 99"/>
                <a:gd name="T54" fmla="*/ 37 w 99"/>
                <a:gd name="T55" fmla="*/ 57 h 99"/>
                <a:gd name="T56" fmla="*/ 41 w 99"/>
                <a:gd name="T57" fmla="*/ 54 h 99"/>
                <a:gd name="T58" fmla="*/ 43 w 99"/>
                <a:gd name="T59" fmla="*/ 53 h 99"/>
                <a:gd name="T60" fmla="*/ 45 w 99"/>
                <a:gd name="T61" fmla="*/ 51 h 99"/>
                <a:gd name="T62" fmla="*/ 60 w 99"/>
                <a:gd name="T63" fmla="*/ 67 h 99"/>
                <a:gd name="T64" fmla="*/ 50 w 99"/>
                <a:gd name="T65" fmla="*/ 69 h 99"/>
                <a:gd name="T66" fmla="*/ 37 w 99"/>
                <a:gd name="T67" fmla="*/ 69 h 99"/>
                <a:gd name="T68" fmla="*/ 25 w 99"/>
                <a:gd name="T69" fmla="*/ 69 h 99"/>
                <a:gd name="T70" fmla="*/ 14 w 99"/>
                <a:gd name="T71" fmla="*/ 67 h 99"/>
                <a:gd name="T72" fmla="*/ 20 w 99"/>
                <a:gd name="T73" fmla="*/ 23 h 99"/>
                <a:gd name="T74" fmla="*/ 19 w 99"/>
                <a:gd name="T75" fmla="*/ 67 h 99"/>
                <a:gd name="T76" fmla="*/ 24 w 99"/>
                <a:gd name="T77" fmla="*/ 70 h 99"/>
                <a:gd name="T78" fmla="*/ 25 w 99"/>
                <a:gd name="T79" fmla="*/ 70 h 99"/>
                <a:gd name="T80" fmla="*/ 35 w 99"/>
                <a:gd name="T81" fmla="*/ 68 h 99"/>
                <a:gd name="T82" fmla="*/ 37 w 99"/>
                <a:gd name="T83" fmla="*/ 70 h 99"/>
                <a:gd name="T84" fmla="*/ 37 w 99"/>
                <a:gd name="T85" fmla="*/ 70 h 99"/>
                <a:gd name="T86" fmla="*/ 48 w 99"/>
                <a:gd name="T87" fmla="*/ 68 h 99"/>
                <a:gd name="T88" fmla="*/ 50 w 99"/>
                <a:gd name="T89" fmla="*/ 70 h 99"/>
                <a:gd name="T90" fmla="*/ 56 w 99"/>
                <a:gd name="T91" fmla="*/ 67 h 99"/>
                <a:gd name="T92" fmla="*/ 62 w 99"/>
                <a:gd name="T93" fmla="*/ 70 h 99"/>
                <a:gd name="T94" fmla="*/ 72 w 99"/>
                <a:gd name="T95" fmla="*/ 81 h 99"/>
                <a:gd name="T96" fmla="*/ 15 w 99"/>
                <a:gd name="T97" fmla="*/ 6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9" h="99">
                  <a:moveTo>
                    <a:pt x="50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76"/>
                    <a:pt x="22" y="99"/>
                    <a:pt x="50" y="99"/>
                  </a:cubicBezTo>
                  <a:cubicBezTo>
                    <a:pt x="77" y="99"/>
                    <a:pt x="99" y="76"/>
                    <a:pt x="99" y="49"/>
                  </a:cubicBezTo>
                  <a:cubicBezTo>
                    <a:pt x="99" y="22"/>
                    <a:pt x="77" y="0"/>
                    <a:pt x="50" y="0"/>
                  </a:cubicBezTo>
                  <a:close/>
                  <a:moveTo>
                    <a:pt x="89" y="49"/>
                  </a:moveTo>
                  <a:cubicBezTo>
                    <a:pt x="89" y="56"/>
                    <a:pt x="88" y="62"/>
                    <a:pt x="85" y="67"/>
                  </a:cubicBezTo>
                  <a:cubicBezTo>
                    <a:pt x="84" y="67"/>
                    <a:pt x="82" y="66"/>
                    <a:pt x="81" y="66"/>
                  </a:cubicBezTo>
                  <a:cubicBezTo>
                    <a:pt x="79" y="66"/>
                    <a:pt x="77" y="67"/>
                    <a:pt x="74" y="69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7" y="46"/>
                    <a:pt x="59" y="46"/>
                    <a:pt x="61" y="45"/>
                  </a:cubicBezTo>
                  <a:cubicBezTo>
                    <a:pt x="62" y="44"/>
                    <a:pt x="63" y="44"/>
                    <a:pt x="64" y="43"/>
                  </a:cubicBezTo>
                  <a:cubicBezTo>
                    <a:pt x="65" y="43"/>
                    <a:pt x="67" y="42"/>
                    <a:pt x="69" y="41"/>
                  </a:cubicBezTo>
                  <a:cubicBezTo>
                    <a:pt x="70" y="40"/>
                    <a:pt x="71" y="39"/>
                    <a:pt x="72" y="38"/>
                  </a:cubicBezTo>
                  <a:cubicBezTo>
                    <a:pt x="73" y="37"/>
                    <a:pt x="74" y="35"/>
                    <a:pt x="75" y="34"/>
                  </a:cubicBezTo>
                  <a:cubicBezTo>
                    <a:pt x="75" y="33"/>
                    <a:pt x="76" y="32"/>
                    <a:pt x="77" y="31"/>
                  </a:cubicBezTo>
                  <a:cubicBezTo>
                    <a:pt x="78" y="31"/>
                    <a:pt x="78" y="30"/>
                    <a:pt x="79" y="30"/>
                  </a:cubicBezTo>
                  <a:cubicBezTo>
                    <a:pt x="79" y="30"/>
                    <a:pt x="79" y="30"/>
                    <a:pt x="80" y="30"/>
                  </a:cubicBezTo>
                  <a:cubicBezTo>
                    <a:pt x="80" y="30"/>
                    <a:pt x="80" y="30"/>
                    <a:pt x="81" y="30"/>
                  </a:cubicBezTo>
                  <a:cubicBezTo>
                    <a:pt x="82" y="29"/>
                    <a:pt x="80" y="29"/>
                    <a:pt x="79" y="29"/>
                  </a:cubicBezTo>
                  <a:cubicBezTo>
                    <a:pt x="78" y="29"/>
                    <a:pt x="78" y="29"/>
                    <a:pt x="77" y="29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5" y="29"/>
                    <a:pt x="74" y="29"/>
                    <a:pt x="74" y="29"/>
                  </a:cubicBezTo>
                  <a:cubicBezTo>
                    <a:pt x="74" y="30"/>
                    <a:pt x="74" y="30"/>
                    <a:pt x="74" y="31"/>
                  </a:cubicBezTo>
                  <a:cubicBezTo>
                    <a:pt x="74" y="31"/>
                    <a:pt x="73" y="32"/>
                    <a:pt x="73" y="32"/>
                  </a:cubicBezTo>
                  <a:cubicBezTo>
                    <a:pt x="73" y="32"/>
                    <a:pt x="72" y="33"/>
                    <a:pt x="72" y="33"/>
                  </a:cubicBezTo>
                  <a:cubicBezTo>
                    <a:pt x="71" y="33"/>
                    <a:pt x="71" y="34"/>
                    <a:pt x="71" y="34"/>
                  </a:cubicBezTo>
                  <a:cubicBezTo>
                    <a:pt x="71" y="34"/>
                    <a:pt x="70" y="34"/>
                    <a:pt x="70" y="35"/>
                  </a:cubicBezTo>
                  <a:cubicBezTo>
                    <a:pt x="70" y="35"/>
                    <a:pt x="70" y="36"/>
                    <a:pt x="69" y="36"/>
                  </a:cubicBezTo>
                  <a:cubicBezTo>
                    <a:pt x="69" y="37"/>
                    <a:pt x="69" y="37"/>
                    <a:pt x="68" y="37"/>
                  </a:cubicBezTo>
                  <a:cubicBezTo>
                    <a:pt x="67" y="37"/>
                    <a:pt x="66" y="38"/>
                    <a:pt x="65" y="38"/>
                  </a:cubicBezTo>
                  <a:cubicBezTo>
                    <a:pt x="63" y="39"/>
                    <a:pt x="61" y="40"/>
                    <a:pt x="59" y="41"/>
                  </a:cubicBezTo>
                  <a:cubicBezTo>
                    <a:pt x="58" y="41"/>
                    <a:pt x="58" y="40"/>
                    <a:pt x="57" y="41"/>
                  </a:cubicBezTo>
                  <a:cubicBezTo>
                    <a:pt x="55" y="41"/>
                    <a:pt x="54" y="42"/>
                    <a:pt x="53" y="43"/>
                  </a:cubicBezTo>
                  <a:cubicBezTo>
                    <a:pt x="53" y="43"/>
                    <a:pt x="52" y="43"/>
                    <a:pt x="52" y="44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34" y="12"/>
                    <a:pt x="41" y="10"/>
                    <a:pt x="50" y="10"/>
                  </a:cubicBezTo>
                  <a:cubicBezTo>
                    <a:pt x="71" y="10"/>
                    <a:pt x="89" y="27"/>
                    <a:pt x="89" y="49"/>
                  </a:cubicBezTo>
                  <a:close/>
                  <a:moveTo>
                    <a:pt x="75" y="70"/>
                  </a:moveTo>
                  <a:cubicBezTo>
                    <a:pt x="77" y="68"/>
                    <a:pt x="79" y="67"/>
                    <a:pt x="81" y="67"/>
                  </a:cubicBezTo>
                  <a:cubicBezTo>
                    <a:pt x="82" y="67"/>
                    <a:pt x="83" y="67"/>
                    <a:pt x="84" y="68"/>
                  </a:cubicBezTo>
                  <a:cubicBezTo>
                    <a:pt x="83" y="70"/>
                    <a:pt x="81" y="73"/>
                    <a:pt x="80" y="75"/>
                  </a:cubicBezTo>
                  <a:lnTo>
                    <a:pt x="75" y="70"/>
                  </a:lnTo>
                  <a:close/>
                  <a:moveTo>
                    <a:pt x="20" y="23"/>
                  </a:moveTo>
                  <a:cubicBezTo>
                    <a:pt x="41" y="47"/>
                    <a:pt x="41" y="47"/>
                    <a:pt x="41" y="47"/>
                  </a:cubicBezTo>
                  <a:cubicBezTo>
                    <a:pt x="40" y="47"/>
                    <a:pt x="39" y="48"/>
                    <a:pt x="39" y="49"/>
                  </a:cubicBezTo>
                  <a:cubicBezTo>
                    <a:pt x="38" y="50"/>
                    <a:pt x="38" y="51"/>
                    <a:pt x="39" y="52"/>
                  </a:cubicBezTo>
                  <a:cubicBezTo>
                    <a:pt x="38" y="52"/>
                    <a:pt x="37" y="54"/>
                    <a:pt x="36" y="55"/>
                  </a:cubicBezTo>
                  <a:cubicBezTo>
                    <a:pt x="36" y="55"/>
                    <a:pt x="36" y="56"/>
                    <a:pt x="35" y="56"/>
                  </a:cubicBezTo>
                  <a:cubicBezTo>
                    <a:pt x="35" y="57"/>
                    <a:pt x="34" y="57"/>
                    <a:pt x="34" y="58"/>
                  </a:cubicBezTo>
                  <a:cubicBezTo>
                    <a:pt x="33" y="58"/>
                    <a:pt x="33" y="59"/>
                    <a:pt x="32" y="60"/>
                  </a:cubicBezTo>
                  <a:cubicBezTo>
                    <a:pt x="32" y="60"/>
                    <a:pt x="31" y="61"/>
                    <a:pt x="31" y="62"/>
                  </a:cubicBezTo>
                  <a:cubicBezTo>
                    <a:pt x="30" y="62"/>
                    <a:pt x="29" y="63"/>
                    <a:pt x="29" y="64"/>
                  </a:cubicBezTo>
                  <a:cubicBezTo>
                    <a:pt x="29" y="64"/>
                    <a:pt x="31" y="63"/>
                    <a:pt x="31" y="62"/>
                  </a:cubicBezTo>
                  <a:cubicBezTo>
                    <a:pt x="31" y="62"/>
                    <a:pt x="33" y="61"/>
                    <a:pt x="33" y="61"/>
                  </a:cubicBezTo>
                  <a:cubicBezTo>
                    <a:pt x="34" y="60"/>
                    <a:pt x="36" y="59"/>
                    <a:pt x="37" y="57"/>
                  </a:cubicBezTo>
                  <a:cubicBezTo>
                    <a:pt x="37" y="56"/>
                    <a:pt x="38" y="56"/>
                    <a:pt x="39" y="56"/>
                  </a:cubicBezTo>
                  <a:cubicBezTo>
                    <a:pt x="40" y="55"/>
                    <a:pt x="40" y="54"/>
                    <a:pt x="41" y="54"/>
                  </a:cubicBezTo>
                  <a:cubicBezTo>
                    <a:pt x="41" y="53"/>
                    <a:pt x="42" y="53"/>
                    <a:pt x="42" y="53"/>
                  </a:cubicBezTo>
                  <a:cubicBezTo>
                    <a:pt x="42" y="53"/>
                    <a:pt x="43" y="53"/>
                    <a:pt x="43" y="53"/>
                  </a:cubicBezTo>
                  <a:cubicBezTo>
                    <a:pt x="44" y="53"/>
                    <a:pt x="44" y="52"/>
                    <a:pt x="44" y="52"/>
                  </a:cubicBezTo>
                  <a:cubicBezTo>
                    <a:pt x="44" y="52"/>
                    <a:pt x="45" y="51"/>
                    <a:pt x="45" y="51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67"/>
                    <a:pt x="57" y="66"/>
                    <a:pt x="56" y="66"/>
                  </a:cubicBezTo>
                  <a:cubicBezTo>
                    <a:pt x="54" y="66"/>
                    <a:pt x="52" y="67"/>
                    <a:pt x="50" y="69"/>
                  </a:cubicBezTo>
                  <a:cubicBezTo>
                    <a:pt x="49" y="68"/>
                    <a:pt x="47" y="66"/>
                    <a:pt x="43" y="66"/>
                  </a:cubicBezTo>
                  <a:cubicBezTo>
                    <a:pt x="42" y="66"/>
                    <a:pt x="39" y="67"/>
                    <a:pt x="37" y="69"/>
                  </a:cubicBezTo>
                  <a:cubicBezTo>
                    <a:pt x="36" y="68"/>
                    <a:pt x="34" y="66"/>
                    <a:pt x="31" y="66"/>
                  </a:cubicBezTo>
                  <a:cubicBezTo>
                    <a:pt x="29" y="66"/>
                    <a:pt x="27" y="67"/>
                    <a:pt x="25" y="69"/>
                  </a:cubicBezTo>
                  <a:cubicBezTo>
                    <a:pt x="24" y="68"/>
                    <a:pt x="22" y="66"/>
                    <a:pt x="19" y="66"/>
                  </a:cubicBezTo>
                  <a:cubicBezTo>
                    <a:pt x="17" y="66"/>
                    <a:pt x="16" y="67"/>
                    <a:pt x="14" y="67"/>
                  </a:cubicBezTo>
                  <a:cubicBezTo>
                    <a:pt x="12" y="62"/>
                    <a:pt x="10" y="56"/>
                    <a:pt x="10" y="49"/>
                  </a:cubicBezTo>
                  <a:cubicBezTo>
                    <a:pt x="10" y="39"/>
                    <a:pt x="14" y="30"/>
                    <a:pt x="20" y="23"/>
                  </a:cubicBezTo>
                  <a:close/>
                  <a:moveTo>
                    <a:pt x="15" y="68"/>
                  </a:moveTo>
                  <a:cubicBezTo>
                    <a:pt x="16" y="67"/>
                    <a:pt x="17" y="67"/>
                    <a:pt x="19" y="67"/>
                  </a:cubicBezTo>
                  <a:cubicBezTo>
                    <a:pt x="20" y="67"/>
                    <a:pt x="22" y="68"/>
                    <a:pt x="23" y="68"/>
                  </a:cubicBezTo>
                  <a:cubicBezTo>
                    <a:pt x="24" y="69"/>
                    <a:pt x="24" y="70"/>
                    <a:pt x="24" y="70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27" y="68"/>
                    <a:pt x="29" y="67"/>
                    <a:pt x="31" y="67"/>
                  </a:cubicBezTo>
                  <a:cubicBezTo>
                    <a:pt x="33" y="67"/>
                    <a:pt x="34" y="68"/>
                    <a:pt x="35" y="68"/>
                  </a:cubicBezTo>
                  <a:cubicBezTo>
                    <a:pt x="36" y="69"/>
                    <a:pt x="37" y="70"/>
                    <a:pt x="37" y="70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40" y="68"/>
                    <a:pt x="42" y="67"/>
                    <a:pt x="43" y="67"/>
                  </a:cubicBezTo>
                  <a:cubicBezTo>
                    <a:pt x="45" y="67"/>
                    <a:pt x="47" y="68"/>
                    <a:pt x="48" y="68"/>
                  </a:cubicBezTo>
                  <a:cubicBezTo>
                    <a:pt x="49" y="69"/>
                    <a:pt x="49" y="70"/>
                    <a:pt x="49" y="70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52" y="68"/>
                    <a:pt x="54" y="67"/>
                    <a:pt x="56" y="67"/>
                  </a:cubicBezTo>
                  <a:cubicBezTo>
                    <a:pt x="58" y="67"/>
                    <a:pt x="59" y="68"/>
                    <a:pt x="60" y="68"/>
                  </a:cubicBezTo>
                  <a:cubicBezTo>
                    <a:pt x="61" y="69"/>
                    <a:pt x="62" y="70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66" y="86"/>
                    <a:pt x="58" y="89"/>
                    <a:pt x="50" y="89"/>
                  </a:cubicBezTo>
                  <a:cubicBezTo>
                    <a:pt x="35" y="89"/>
                    <a:pt x="21" y="80"/>
                    <a:pt x="15" y="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76"/>
            <p:cNvSpPr>
              <a:spLocks noEditPoints="1"/>
            </p:cNvSpPr>
            <p:nvPr/>
          </p:nvSpPr>
          <p:spPr bwMode="auto">
            <a:xfrm>
              <a:off x="315913" y="1555751"/>
              <a:ext cx="315913" cy="220663"/>
            </a:xfrm>
            <a:custGeom>
              <a:avLst/>
              <a:gdLst>
                <a:gd name="T0" fmla="*/ 0 w 84"/>
                <a:gd name="T1" fmla="*/ 14 h 59"/>
                <a:gd name="T2" fmla="*/ 56 w 84"/>
                <a:gd name="T3" fmla="*/ 14 h 59"/>
                <a:gd name="T4" fmla="*/ 56 w 84"/>
                <a:gd name="T5" fmla="*/ 0 h 59"/>
                <a:gd name="T6" fmla="*/ 0 w 84"/>
                <a:gd name="T7" fmla="*/ 0 h 59"/>
                <a:gd name="T8" fmla="*/ 0 w 84"/>
                <a:gd name="T9" fmla="*/ 14 h 59"/>
                <a:gd name="T10" fmla="*/ 0 w 84"/>
                <a:gd name="T11" fmla="*/ 36 h 59"/>
                <a:gd name="T12" fmla="*/ 56 w 84"/>
                <a:gd name="T13" fmla="*/ 36 h 59"/>
                <a:gd name="T14" fmla="*/ 56 w 84"/>
                <a:gd name="T15" fmla="*/ 23 h 59"/>
                <a:gd name="T16" fmla="*/ 0 w 84"/>
                <a:gd name="T17" fmla="*/ 23 h 59"/>
                <a:gd name="T18" fmla="*/ 0 w 84"/>
                <a:gd name="T19" fmla="*/ 36 h 59"/>
                <a:gd name="T20" fmla="*/ 0 w 84"/>
                <a:gd name="T21" fmla="*/ 59 h 59"/>
                <a:gd name="T22" fmla="*/ 56 w 84"/>
                <a:gd name="T23" fmla="*/ 59 h 59"/>
                <a:gd name="T24" fmla="*/ 56 w 84"/>
                <a:gd name="T25" fmla="*/ 45 h 59"/>
                <a:gd name="T26" fmla="*/ 0 w 84"/>
                <a:gd name="T27" fmla="*/ 45 h 59"/>
                <a:gd name="T28" fmla="*/ 0 w 84"/>
                <a:gd name="T29" fmla="*/ 59 h 59"/>
                <a:gd name="T30" fmla="*/ 73 w 84"/>
                <a:gd name="T31" fmla="*/ 13 h 59"/>
                <a:gd name="T32" fmla="*/ 77 w 84"/>
                <a:gd name="T33" fmla="*/ 11 h 59"/>
                <a:gd name="T34" fmla="*/ 78 w 84"/>
                <a:gd name="T35" fmla="*/ 8 h 59"/>
                <a:gd name="T36" fmla="*/ 77 w 84"/>
                <a:gd name="T37" fmla="*/ 4 h 59"/>
                <a:gd name="T38" fmla="*/ 73 w 84"/>
                <a:gd name="T39" fmla="*/ 3 h 59"/>
                <a:gd name="T40" fmla="*/ 70 w 84"/>
                <a:gd name="T41" fmla="*/ 4 h 59"/>
                <a:gd name="T42" fmla="*/ 68 w 84"/>
                <a:gd name="T43" fmla="*/ 8 h 59"/>
                <a:gd name="T44" fmla="*/ 70 w 84"/>
                <a:gd name="T45" fmla="*/ 11 h 59"/>
                <a:gd name="T46" fmla="*/ 73 w 84"/>
                <a:gd name="T47" fmla="*/ 13 h 59"/>
                <a:gd name="T48" fmla="*/ 80 w 84"/>
                <a:gd name="T49" fmla="*/ 53 h 59"/>
                <a:gd name="T50" fmla="*/ 78 w 84"/>
                <a:gd name="T51" fmla="*/ 52 h 59"/>
                <a:gd name="T52" fmla="*/ 77 w 84"/>
                <a:gd name="T53" fmla="*/ 51 h 59"/>
                <a:gd name="T54" fmla="*/ 77 w 84"/>
                <a:gd name="T55" fmla="*/ 48 h 59"/>
                <a:gd name="T56" fmla="*/ 77 w 84"/>
                <a:gd name="T57" fmla="*/ 31 h 59"/>
                <a:gd name="T58" fmla="*/ 77 w 84"/>
                <a:gd name="T59" fmla="*/ 28 h 59"/>
                <a:gd name="T60" fmla="*/ 77 w 84"/>
                <a:gd name="T61" fmla="*/ 25 h 59"/>
                <a:gd name="T62" fmla="*/ 77 w 84"/>
                <a:gd name="T63" fmla="*/ 21 h 59"/>
                <a:gd name="T64" fmla="*/ 77 w 84"/>
                <a:gd name="T65" fmla="*/ 17 h 59"/>
                <a:gd name="T66" fmla="*/ 77 w 84"/>
                <a:gd name="T67" fmla="*/ 17 h 59"/>
                <a:gd name="T68" fmla="*/ 75 w 84"/>
                <a:gd name="T69" fmla="*/ 18 h 59"/>
                <a:gd name="T70" fmla="*/ 71 w 84"/>
                <a:gd name="T71" fmla="*/ 18 h 59"/>
                <a:gd name="T72" fmla="*/ 68 w 84"/>
                <a:gd name="T73" fmla="*/ 19 h 59"/>
                <a:gd name="T74" fmla="*/ 63 w 84"/>
                <a:gd name="T75" fmla="*/ 20 h 59"/>
                <a:gd name="T76" fmla="*/ 64 w 84"/>
                <a:gd name="T77" fmla="*/ 22 h 59"/>
                <a:gd name="T78" fmla="*/ 67 w 84"/>
                <a:gd name="T79" fmla="*/ 23 h 59"/>
                <a:gd name="T80" fmla="*/ 69 w 84"/>
                <a:gd name="T81" fmla="*/ 24 h 59"/>
                <a:gd name="T82" fmla="*/ 69 w 84"/>
                <a:gd name="T83" fmla="*/ 25 h 59"/>
                <a:gd name="T84" fmla="*/ 70 w 84"/>
                <a:gd name="T85" fmla="*/ 28 h 59"/>
                <a:gd name="T86" fmla="*/ 70 w 84"/>
                <a:gd name="T87" fmla="*/ 45 h 59"/>
                <a:gd name="T88" fmla="*/ 69 w 84"/>
                <a:gd name="T89" fmla="*/ 49 h 59"/>
                <a:gd name="T90" fmla="*/ 69 w 84"/>
                <a:gd name="T91" fmla="*/ 52 h 59"/>
                <a:gd name="T92" fmla="*/ 67 w 84"/>
                <a:gd name="T93" fmla="*/ 53 h 59"/>
                <a:gd name="T94" fmla="*/ 63 w 84"/>
                <a:gd name="T95" fmla="*/ 54 h 59"/>
                <a:gd name="T96" fmla="*/ 63 w 84"/>
                <a:gd name="T97" fmla="*/ 56 h 59"/>
                <a:gd name="T98" fmla="*/ 67 w 84"/>
                <a:gd name="T99" fmla="*/ 56 h 59"/>
                <a:gd name="T100" fmla="*/ 72 w 84"/>
                <a:gd name="T101" fmla="*/ 56 h 59"/>
                <a:gd name="T102" fmla="*/ 79 w 84"/>
                <a:gd name="T103" fmla="*/ 56 h 59"/>
                <a:gd name="T104" fmla="*/ 84 w 84"/>
                <a:gd name="T105" fmla="*/ 56 h 59"/>
                <a:gd name="T106" fmla="*/ 84 w 84"/>
                <a:gd name="T107" fmla="*/ 53 h 59"/>
                <a:gd name="T108" fmla="*/ 80 w 84"/>
                <a:gd name="T109" fmla="*/ 5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4" h="59">
                  <a:moveTo>
                    <a:pt x="0" y="14"/>
                  </a:moveTo>
                  <a:cubicBezTo>
                    <a:pt x="56" y="14"/>
                    <a:pt x="56" y="14"/>
                    <a:pt x="56" y="1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4"/>
                  </a:lnTo>
                  <a:close/>
                  <a:moveTo>
                    <a:pt x="0" y="36"/>
                  </a:moveTo>
                  <a:cubicBezTo>
                    <a:pt x="56" y="36"/>
                    <a:pt x="56" y="36"/>
                    <a:pt x="56" y="36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0" y="23"/>
                    <a:pt x="0" y="23"/>
                    <a:pt x="0" y="23"/>
                  </a:cubicBezTo>
                  <a:lnTo>
                    <a:pt x="0" y="36"/>
                  </a:lnTo>
                  <a:close/>
                  <a:moveTo>
                    <a:pt x="0" y="59"/>
                  </a:moveTo>
                  <a:cubicBezTo>
                    <a:pt x="56" y="59"/>
                    <a:pt x="56" y="59"/>
                    <a:pt x="56" y="59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0" y="45"/>
                    <a:pt x="0" y="45"/>
                    <a:pt x="0" y="45"/>
                  </a:cubicBezTo>
                  <a:lnTo>
                    <a:pt x="0" y="59"/>
                  </a:lnTo>
                  <a:close/>
                  <a:moveTo>
                    <a:pt x="73" y="13"/>
                  </a:moveTo>
                  <a:cubicBezTo>
                    <a:pt x="75" y="13"/>
                    <a:pt x="76" y="12"/>
                    <a:pt x="77" y="11"/>
                  </a:cubicBezTo>
                  <a:cubicBezTo>
                    <a:pt x="78" y="11"/>
                    <a:pt x="78" y="9"/>
                    <a:pt x="78" y="8"/>
                  </a:cubicBezTo>
                  <a:cubicBezTo>
                    <a:pt x="78" y="6"/>
                    <a:pt x="78" y="5"/>
                    <a:pt x="77" y="4"/>
                  </a:cubicBezTo>
                  <a:cubicBezTo>
                    <a:pt x="76" y="3"/>
                    <a:pt x="75" y="3"/>
                    <a:pt x="73" y="3"/>
                  </a:cubicBezTo>
                  <a:cubicBezTo>
                    <a:pt x="72" y="3"/>
                    <a:pt x="71" y="3"/>
                    <a:pt x="70" y="4"/>
                  </a:cubicBezTo>
                  <a:cubicBezTo>
                    <a:pt x="69" y="5"/>
                    <a:pt x="68" y="6"/>
                    <a:pt x="68" y="8"/>
                  </a:cubicBezTo>
                  <a:cubicBezTo>
                    <a:pt x="68" y="9"/>
                    <a:pt x="69" y="11"/>
                    <a:pt x="70" y="11"/>
                  </a:cubicBezTo>
                  <a:cubicBezTo>
                    <a:pt x="71" y="12"/>
                    <a:pt x="72" y="13"/>
                    <a:pt x="73" y="13"/>
                  </a:cubicBezTo>
                  <a:close/>
                  <a:moveTo>
                    <a:pt x="80" y="53"/>
                  </a:moveTo>
                  <a:cubicBezTo>
                    <a:pt x="79" y="53"/>
                    <a:pt x="78" y="53"/>
                    <a:pt x="78" y="52"/>
                  </a:cubicBezTo>
                  <a:cubicBezTo>
                    <a:pt x="77" y="52"/>
                    <a:pt x="77" y="51"/>
                    <a:pt x="77" y="51"/>
                  </a:cubicBezTo>
                  <a:cubicBezTo>
                    <a:pt x="77" y="50"/>
                    <a:pt x="77" y="49"/>
                    <a:pt x="77" y="48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0"/>
                    <a:pt x="77" y="29"/>
                    <a:pt x="77" y="28"/>
                  </a:cubicBezTo>
                  <a:cubicBezTo>
                    <a:pt x="77" y="27"/>
                    <a:pt x="77" y="26"/>
                    <a:pt x="77" y="25"/>
                  </a:cubicBezTo>
                  <a:cubicBezTo>
                    <a:pt x="77" y="23"/>
                    <a:pt x="77" y="22"/>
                    <a:pt x="77" y="21"/>
                  </a:cubicBezTo>
                  <a:cubicBezTo>
                    <a:pt x="77" y="20"/>
                    <a:pt x="77" y="18"/>
                    <a:pt x="77" y="17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76" y="17"/>
                    <a:pt x="76" y="17"/>
                    <a:pt x="75" y="18"/>
                  </a:cubicBezTo>
                  <a:cubicBezTo>
                    <a:pt x="74" y="18"/>
                    <a:pt x="73" y="18"/>
                    <a:pt x="71" y="18"/>
                  </a:cubicBezTo>
                  <a:cubicBezTo>
                    <a:pt x="70" y="19"/>
                    <a:pt x="69" y="19"/>
                    <a:pt x="68" y="19"/>
                  </a:cubicBezTo>
                  <a:cubicBezTo>
                    <a:pt x="66" y="20"/>
                    <a:pt x="65" y="20"/>
                    <a:pt x="63" y="20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5" y="22"/>
                    <a:pt x="66" y="23"/>
                    <a:pt x="67" y="23"/>
                  </a:cubicBezTo>
                  <a:cubicBezTo>
                    <a:pt x="68" y="23"/>
                    <a:pt x="68" y="23"/>
                    <a:pt x="69" y="24"/>
                  </a:cubicBezTo>
                  <a:cubicBezTo>
                    <a:pt x="69" y="24"/>
                    <a:pt x="69" y="25"/>
                    <a:pt x="69" y="25"/>
                  </a:cubicBezTo>
                  <a:cubicBezTo>
                    <a:pt x="70" y="26"/>
                    <a:pt x="70" y="27"/>
                    <a:pt x="70" y="28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47"/>
                    <a:pt x="70" y="48"/>
                    <a:pt x="69" y="49"/>
                  </a:cubicBezTo>
                  <a:cubicBezTo>
                    <a:pt x="69" y="50"/>
                    <a:pt x="69" y="51"/>
                    <a:pt x="69" y="52"/>
                  </a:cubicBezTo>
                  <a:cubicBezTo>
                    <a:pt x="68" y="52"/>
                    <a:pt x="67" y="53"/>
                    <a:pt x="67" y="53"/>
                  </a:cubicBezTo>
                  <a:cubicBezTo>
                    <a:pt x="66" y="53"/>
                    <a:pt x="65" y="53"/>
                    <a:pt x="63" y="54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4" y="56"/>
                    <a:pt x="66" y="56"/>
                    <a:pt x="67" y="56"/>
                  </a:cubicBezTo>
                  <a:cubicBezTo>
                    <a:pt x="69" y="56"/>
                    <a:pt x="71" y="56"/>
                    <a:pt x="72" y="56"/>
                  </a:cubicBezTo>
                  <a:cubicBezTo>
                    <a:pt x="75" y="56"/>
                    <a:pt x="77" y="56"/>
                    <a:pt x="79" y="56"/>
                  </a:cubicBezTo>
                  <a:cubicBezTo>
                    <a:pt x="81" y="56"/>
                    <a:pt x="82" y="56"/>
                    <a:pt x="84" y="56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2" y="53"/>
                    <a:pt x="81" y="53"/>
                    <a:pt x="80" y="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77"/>
            <p:cNvSpPr>
              <a:spLocks noEditPoints="1"/>
            </p:cNvSpPr>
            <p:nvPr/>
          </p:nvSpPr>
          <p:spPr bwMode="auto">
            <a:xfrm>
              <a:off x="1003301" y="1555751"/>
              <a:ext cx="349250" cy="220663"/>
            </a:xfrm>
            <a:custGeom>
              <a:avLst/>
              <a:gdLst>
                <a:gd name="T0" fmla="*/ 0 w 93"/>
                <a:gd name="T1" fmla="*/ 14 h 59"/>
                <a:gd name="T2" fmla="*/ 56 w 93"/>
                <a:gd name="T3" fmla="*/ 14 h 59"/>
                <a:gd name="T4" fmla="*/ 56 w 93"/>
                <a:gd name="T5" fmla="*/ 0 h 59"/>
                <a:gd name="T6" fmla="*/ 0 w 93"/>
                <a:gd name="T7" fmla="*/ 0 h 59"/>
                <a:gd name="T8" fmla="*/ 0 w 93"/>
                <a:gd name="T9" fmla="*/ 14 h 59"/>
                <a:gd name="T10" fmla="*/ 0 w 93"/>
                <a:gd name="T11" fmla="*/ 36 h 59"/>
                <a:gd name="T12" fmla="*/ 56 w 93"/>
                <a:gd name="T13" fmla="*/ 36 h 59"/>
                <a:gd name="T14" fmla="*/ 56 w 93"/>
                <a:gd name="T15" fmla="*/ 23 h 59"/>
                <a:gd name="T16" fmla="*/ 0 w 93"/>
                <a:gd name="T17" fmla="*/ 23 h 59"/>
                <a:gd name="T18" fmla="*/ 0 w 93"/>
                <a:gd name="T19" fmla="*/ 36 h 59"/>
                <a:gd name="T20" fmla="*/ 0 w 93"/>
                <a:gd name="T21" fmla="*/ 59 h 59"/>
                <a:gd name="T22" fmla="*/ 56 w 93"/>
                <a:gd name="T23" fmla="*/ 59 h 59"/>
                <a:gd name="T24" fmla="*/ 56 w 93"/>
                <a:gd name="T25" fmla="*/ 45 h 59"/>
                <a:gd name="T26" fmla="*/ 0 w 93"/>
                <a:gd name="T27" fmla="*/ 45 h 59"/>
                <a:gd name="T28" fmla="*/ 0 w 93"/>
                <a:gd name="T29" fmla="*/ 59 h 59"/>
                <a:gd name="T30" fmla="*/ 79 w 93"/>
                <a:gd name="T31" fmla="*/ 0 h 59"/>
                <a:gd name="T32" fmla="*/ 65 w 93"/>
                <a:gd name="T33" fmla="*/ 24 h 59"/>
                <a:gd name="T34" fmla="*/ 93 w 93"/>
                <a:gd name="T35" fmla="*/ 24 h 59"/>
                <a:gd name="T36" fmla="*/ 79 w 93"/>
                <a:gd name="T37" fmla="*/ 0 h 59"/>
                <a:gd name="T38" fmla="*/ 79 w 93"/>
                <a:gd name="T39" fmla="*/ 59 h 59"/>
                <a:gd name="T40" fmla="*/ 93 w 93"/>
                <a:gd name="T41" fmla="*/ 35 h 59"/>
                <a:gd name="T42" fmla="*/ 65 w 93"/>
                <a:gd name="T43" fmla="*/ 35 h 59"/>
                <a:gd name="T44" fmla="*/ 79 w 93"/>
                <a:gd name="T45" fmla="*/ 59 h 59"/>
                <a:gd name="T46" fmla="*/ 90 w 93"/>
                <a:gd name="T47" fmla="*/ 25 h 59"/>
                <a:gd name="T48" fmla="*/ 68 w 93"/>
                <a:gd name="T49" fmla="*/ 25 h 59"/>
                <a:gd name="T50" fmla="*/ 65 w 93"/>
                <a:gd name="T51" fmla="*/ 27 h 59"/>
                <a:gd name="T52" fmla="*/ 65 w 93"/>
                <a:gd name="T53" fmla="*/ 32 h 59"/>
                <a:gd name="T54" fmla="*/ 68 w 93"/>
                <a:gd name="T55" fmla="*/ 34 h 59"/>
                <a:gd name="T56" fmla="*/ 90 w 93"/>
                <a:gd name="T57" fmla="*/ 34 h 59"/>
                <a:gd name="T58" fmla="*/ 93 w 93"/>
                <a:gd name="T59" fmla="*/ 32 h 59"/>
                <a:gd name="T60" fmla="*/ 93 w 93"/>
                <a:gd name="T61" fmla="*/ 27 h 59"/>
                <a:gd name="T62" fmla="*/ 90 w 93"/>
                <a:gd name="T63" fmla="*/ 2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3" h="59">
                  <a:moveTo>
                    <a:pt x="0" y="14"/>
                  </a:moveTo>
                  <a:cubicBezTo>
                    <a:pt x="56" y="14"/>
                    <a:pt x="56" y="14"/>
                    <a:pt x="56" y="1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4"/>
                  </a:lnTo>
                  <a:close/>
                  <a:moveTo>
                    <a:pt x="0" y="36"/>
                  </a:moveTo>
                  <a:cubicBezTo>
                    <a:pt x="56" y="36"/>
                    <a:pt x="56" y="36"/>
                    <a:pt x="56" y="36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0" y="23"/>
                    <a:pt x="0" y="23"/>
                    <a:pt x="0" y="23"/>
                  </a:cubicBezTo>
                  <a:lnTo>
                    <a:pt x="0" y="36"/>
                  </a:lnTo>
                  <a:close/>
                  <a:moveTo>
                    <a:pt x="0" y="59"/>
                  </a:moveTo>
                  <a:cubicBezTo>
                    <a:pt x="56" y="59"/>
                    <a:pt x="56" y="59"/>
                    <a:pt x="56" y="59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0" y="45"/>
                    <a:pt x="0" y="45"/>
                    <a:pt x="0" y="45"/>
                  </a:cubicBezTo>
                  <a:lnTo>
                    <a:pt x="0" y="59"/>
                  </a:lnTo>
                  <a:close/>
                  <a:moveTo>
                    <a:pt x="79" y="0"/>
                  </a:moveTo>
                  <a:cubicBezTo>
                    <a:pt x="65" y="24"/>
                    <a:pt x="65" y="24"/>
                    <a:pt x="65" y="24"/>
                  </a:cubicBezTo>
                  <a:cubicBezTo>
                    <a:pt x="93" y="24"/>
                    <a:pt x="93" y="24"/>
                    <a:pt x="93" y="24"/>
                  </a:cubicBezTo>
                  <a:lnTo>
                    <a:pt x="79" y="0"/>
                  </a:lnTo>
                  <a:close/>
                  <a:moveTo>
                    <a:pt x="79" y="59"/>
                  </a:moveTo>
                  <a:cubicBezTo>
                    <a:pt x="93" y="35"/>
                    <a:pt x="93" y="35"/>
                    <a:pt x="93" y="35"/>
                  </a:cubicBezTo>
                  <a:cubicBezTo>
                    <a:pt x="65" y="35"/>
                    <a:pt x="65" y="35"/>
                    <a:pt x="65" y="35"/>
                  </a:cubicBezTo>
                  <a:lnTo>
                    <a:pt x="79" y="59"/>
                  </a:lnTo>
                  <a:close/>
                  <a:moveTo>
                    <a:pt x="90" y="25"/>
                  </a:moveTo>
                  <a:cubicBezTo>
                    <a:pt x="68" y="25"/>
                    <a:pt x="68" y="25"/>
                    <a:pt x="68" y="25"/>
                  </a:cubicBezTo>
                  <a:cubicBezTo>
                    <a:pt x="66" y="25"/>
                    <a:pt x="65" y="26"/>
                    <a:pt x="65" y="27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5" y="33"/>
                    <a:pt x="66" y="34"/>
                    <a:pt x="68" y="34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2" y="34"/>
                    <a:pt x="93" y="33"/>
                    <a:pt x="93" y="32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2" y="25"/>
                    <a:pt x="90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78"/>
            <p:cNvSpPr>
              <a:spLocks noEditPoints="1"/>
            </p:cNvSpPr>
            <p:nvPr/>
          </p:nvSpPr>
          <p:spPr bwMode="auto">
            <a:xfrm>
              <a:off x="2406651" y="1525588"/>
              <a:ext cx="352425" cy="250825"/>
            </a:xfrm>
            <a:custGeom>
              <a:avLst/>
              <a:gdLst>
                <a:gd name="T0" fmla="*/ 47 w 94"/>
                <a:gd name="T1" fmla="*/ 17 h 67"/>
                <a:gd name="T2" fmla="*/ 31 w 94"/>
                <a:gd name="T3" fmla="*/ 33 h 67"/>
                <a:gd name="T4" fmla="*/ 47 w 94"/>
                <a:gd name="T5" fmla="*/ 49 h 67"/>
                <a:gd name="T6" fmla="*/ 63 w 94"/>
                <a:gd name="T7" fmla="*/ 33 h 67"/>
                <a:gd name="T8" fmla="*/ 47 w 94"/>
                <a:gd name="T9" fmla="*/ 17 h 67"/>
                <a:gd name="T10" fmla="*/ 71 w 94"/>
                <a:gd name="T11" fmla="*/ 10 h 67"/>
                <a:gd name="T12" fmla="*/ 65 w 94"/>
                <a:gd name="T13" fmla="*/ 15 h 67"/>
                <a:gd name="T14" fmla="*/ 72 w 94"/>
                <a:gd name="T15" fmla="*/ 33 h 67"/>
                <a:gd name="T16" fmla="*/ 65 w 94"/>
                <a:gd name="T17" fmla="*/ 51 h 67"/>
                <a:gd name="T18" fmla="*/ 71 w 94"/>
                <a:gd name="T19" fmla="*/ 57 h 67"/>
                <a:gd name="T20" fmla="*/ 80 w 94"/>
                <a:gd name="T21" fmla="*/ 33 h 67"/>
                <a:gd name="T22" fmla="*/ 71 w 94"/>
                <a:gd name="T23" fmla="*/ 10 h 67"/>
                <a:gd name="T24" fmla="*/ 81 w 94"/>
                <a:gd name="T25" fmla="*/ 0 h 67"/>
                <a:gd name="T26" fmla="*/ 75 w 94"/>
                <a:gd name="T27" fmla="*/ 5 h 67"/>
                <a:gd name="T28" fmla="*/ 86 w 94"/>
                <a:gd name="T29" fmla="*/ 33 h 67"/>
                <a:gd name="T30" fmla="*/ 75 w 94"/>
                <a:gd name="T31" fmla="*/ 61 h 67"/>
                <a:gd name="T32" fmla="*/ 81 w 94"/>
                <a:gd name="T33" fmla="*/ 67 h 67"/>
                <a:gd name="T34" fmla="*/ 94 w 94"/>
                <a:gd name="T35" fmla="*/ 33 h 67"/>
                <a:gd name="T36" fmla="*/ 81 w 94"/>
                <a:gd name="T37" fmla="*/ 0 h 67"/>
                <a:gd name="T38" fmla="*/ 24 w 94"/>
                <a:gd name="T39" fmla="*/ 10 h 67"/>
                <a:gd name="T40" fmla="*/ 14 w 94"/>
                <a:gd name="T41" fmla="*/ 33 h 67"/>
                <a:gd name="T42" fmla="*/ 24 w 94"/>
                <a:gd name="T43" fmla="*/ 57 h 67"/>
                <a:gd name="T44" fmla="*/ 30 w 94"/>
                <a:gd name="T45" fmla="*/ 51 h 67"/>
                <a:gd name="T46" fmla="*/ 22 w 94"/>
                <a:gd name="T47" fmla="*/ 33 h 67"/>
                <a:gd name="T48" fmla="*/ 30 w 94"/>
                <a:gd name="T49" fmla="*/ 15 h 67"/>
                <a:gd name="T50" fmla="*/ 24 w 94"/>
                <a:gd name="T51" fmla="*/ 10 h 67"/>
                <a:gd name="T52" fmla="*/ 19 w 94"/>
                <a:gd name="T53" fmla="*/ 5 h 67"/>
                <a:gd name="T54" fmla="*/ 14 w 94"/>
                <a:gd name="T55" fmla="*/ 0 h 67"/>
                <a:gd name="T56" fmla="*/ 0 w 94"/>
                <a:gd name="T57" fmla="*/ 33 h 67"/>
                <a:gd name="T58" fmla="*/ 14 w 94"/>
                <a:gd name="T59" fmla="*/ 67 h 67"/>
                <a:gd name="T60" fmla="*/ 19 w 94"/>
                <a:gd name="T61" fmla="*/ 61 h 67"/>
                <a:gd name="T62" fmla="*/ 8 w 94"/>
                <a:gd name="T63" fmla="*/ 33 h 67"/>
                <a:gd name="T64" fmla="*/ 19 w 94"/>
                <a:gd name="T65" fmla="*/ 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4" h="67">
                  <a:moveTo>
                    <a:pt x="47" y="17"/>
                  </a:moveTo>
                  <a:cubicBezTo>
                    <a:pt x="38" y="17"/>
                    <a:pt x="31" y="24"/>
                    <a:pt x="31" y="33"/>
                  </a:cubicBezTo>
                  <a:cubicBezTo>
                    <a:pt x="31" y="42"/>
                    <a:pt x="38" y="49"/>
                    <a:pt x="47" y="49"/>
                  </a:cubicBezTo>
                  <a:cubicBezTo>
                    <a:pt x="56" y="49"/>
                    <a:pt x="63" y="42"/>
                    <a:pt x="63" y="33"/>
                  </a:cubicBezTo>
                  <a:cubicBezTo>
                    <a:pt x="63" y="24"/>
                    <a:pt x="56" y="17"/>
                    <a:pt x="47" y="17"/>
                  </a:cubicBezTo>
                  <a:close/>
                  <a:moveTo>
                    <a:pt x="71" y="10"/>
                  </a:moveTo>
                  <a:cubicBezTo>
                    <a:pt x="65" y="15"/>
                    <a:pt x="65" y="15"/>
                    <a:pt x="65" y="15"/>
                  </a:cubicBezTo>
                  <a:cubicBezTo>
                    <a:pt x="69" y="20"/>
                    <a:pt x="72" y="26"/>
                    <a:pt x="72" y="33"/>
                  </a:cubicBezTo>
                  <a:cubicBezTo>
                    <a:pt x="72" y="40"/>
                    <a:pt x="69" y="46"/>
                    <a:pt x="65" y="51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77" y="50"/>
                    <a:pt x="80" y="42"/>
                    <a:pt x="80" y="33"/>
                  </a:cubicBezTo>
                  <a:cubicBezTo>
                    <a:pt x="80" y="24"/>
                    <a:pt x="77" y="16"/>
                    <a:pt x="71" y="10"/>
                  </a:cubicBezTo>
                  <a:close/>
                  <a:moveTo>
                    <a:pt x="81" y="0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82" y="13"/>
                    <a:pt x="86" y="22"/>
                    <a:pt x="86" y="33"/>
                  </a:cubicBezTo>
                  <a:cubicBezTo>
                    <a:pt x="86" y="44"/>
                    <a:pt x="82" y="54"/>
                    <a:pt x="75" y="61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9" y="58"/>
                    <a:pt x="94" y="46"/>
                    <a:pt x="94" y="33"/>
                  </a:cubicBezTo>
                  <a:cubicBezTo>
                    <a:pt x="94" y="20"/>
                    <a:pt x="89" y="8"/>
                    <a:pt x="81" y="0"/>
                  </a:cubicBezTo>
                  <a:close/>
                  <a:moveTo>
                    <a:pt x="24" y="10"/>
                  </a:moveTo>
                  <a:cubicBezTo>
                    <a:pt x="18" y="16"/>
                    <a:pt x="14" y="24"/>
                    <a:pt x="14" y="33"/>
                  </a:cubicBezTo>
                  <a:cubicBezTo>
                    <a:pt x="14" y="42"/>
                    <a:pt x="18" y="50"/>
                    <a:pt x="24" y="57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5" y="46"/>
                    <a:pt x="22" y="40"/>
                    <a:pt x="22" y="33"/>
                  </a:cubicBezTo>
                  <a:cubicBezTo>
                    <a:pt x="22" y="26"/>
                    <a:pt x="25" y="20"/>
                    <a:pt x="30" y="15"/>
                  </a:cubicBezTo>
                  <a:lnTo>
                    <a:pt x="24" y="10"/>
                  </a:lnTo>
                  <a:close/>
                  <a:moveTo>
                    <a:pt x="19" y="5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5" y="8"/>
                    <a:pt x="0" y="20"/>
                    <a:pt x="0" y="33"/>
                  </a:cubicBezTo>
                  <a:cubicBezTo>
                    <a:pt x="0" y="46"/>
                    <a:pt x="5" y="58"/>
                    <a:pt x="14" y="67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2" y="54"/>
                    <a:pt x="8" y="44"/>
                    <a:pt x="8" y="33"/>
                  </a:cubicBezTo>
                  <a:cubicBezTo>
                    <a:pt x="8" y="22"/>
                    <a:pt x="12" y="12"/>
                    <a:pt x="19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79"/>
            <p:cNvSpPr>
              <a:spLocks noEditPoints="1"/>
            </p:cNvSpPr>
            <p:nvPr/>
          </p:nvSpPr>
          <p:spPr bwMode="auto">
            <a:xfrm>
              <a:off x="1724026" y="1438276"/>
              <a:ext cx="314325" cy="338138"/>
            </a:xfrm>
            <a:custGeom>
              <a:avLst/>
              <a:gdLst>
                <a:gd name="T0" fmla="*/ 54 w 198"/>
                <a:gd name="T1" fmla="*/ 0 h 213"/>
                <a:gd name="T2" fmla="*/ 54 w 198"/>
                <a:gd name="T3" fmla="*/ 36 h 213"/>
                <a:gd name="T4" fmla="*/ 198 w 198"/>
                <a:gd name="T5" fmla="*/ 36 h 213"/>
                <a:gd name="T6" fmla="*/ 198 w 198"/>
                <a:gd name="T7" fmla="*/ 0 h 213"/>
                <a:gd name="T8" fmla="*/ 54 w 198"/>
                <a:gd name="T9" fmla="*/ 0 h 213"/>
                <a:gd name="T10" fmla="*/ 0 w 198"/>
                <a:gd name="T11" fmla="*/ 38 h 213"/>
                <a:gd name="T12" fmla="*/ 35 w 198"/>
                <a:gd name="T13" fmla="*/ 38 h 213"/>
                <a:gd name="T14" fmla="*/ 35 w 198"/>
                <a:gd name="T15" fmla="*/ 0 h 213"/>
                <a:gd name="T16" fmla="*/ 0 w 198"/>
                <a:gd name="T17" fmla="*/ 0 h 213"/>
                <a:gd name="T18" fmla="*/ 0 w 198"/>
                <a:gd name="T19" fmla="*/ 38 h 213"/>
                <a:gd name="T20" fmla="*/ 54 w 198"/>
                <a:gd name="T21" fmla="*/ 95 h 213"/>
                <a:gd name="T22" fmla="*/ 198 w 198"/>
                <a:gd name="T23" fmla="*/ 95 h 213"/>
                <a:gd name="T24" fmla="*/ 198 w 198"/>
                <a:gd name="T25" fmla="*/ 60 h 213"/>
                <a:gd name="T26" fmla="*/ 54 w 198"/>
                <a:gd name="T27" fmla="*/ 60 h 213"/>
                <a:gd name="T28" fmla="*/ 54 w 198"/>
                <a:gd name="T29" fmla="*/ 95 h 213"/>
                <a:gd name="T30" fmla="*/ 0 w 198"/>
                <a:gd name="T31" fmla="*/ 95 h 213"/>
                <a:gd name="T32" fmla="*/ 35 w 198"/>
                <a:gd name="T33" fmla="*/ 95 h 213"/>
                <a:gd name="T34" fmla="*/ 35 w 198"/>
                <a:gd name="T35" fmla="*/ 60 h 213"/>
                <a:gd name="T36" fmla="*/ 0 w 198"/>
                <a:gd name="T37" fmla="*/ 60 h 213"/>
                <a:gd name="T38" fmla="*/ 0 w 198"/>
                <a:gd name="T39" fmla="*/ 95 h 213"/>
                <a:gd name="T40" fmla="*/ 54 w 198"/>
                <a:gd name="T41" fmla="*/ 152 h 213"/>
                <a:gd name="T42" fmla="*/ 198 w 198"/>
                <a:gd name="T43" fmla="*/ 152 h 213"/>
                <a:gd name="T44" fmla="*/ 198 w 198"/>
                <a:gd name="T45" fmla="*/ 119 h 213"/>
                <a:gd name="T46" fmla="*/ 54 w 198"/>
                <a:gd name="T47" fmla="*/ 119 h 213"/>
                <a:gd name="T48" fmla="*/ 54 w 198"/>
                <a:gd name="T49" fmla="*/ 152 h 213"/>
                <a:gd name="T50" fmla="*/ 0 w 198"/>
                <a:gd name="T51" fmla="*/ 154 h 213"/>
                <a:gd name="T52" fmla="*/ 35 w 198"/>
                <a:gd name="T53" fmla="*/ 154 h 213"/>
                <a:gd name="T54" fmla="*/ 35 w 198"/>
                <a:gd name="T55" fmla="*/ 119 h 213"/>
                <a:gd name="T56" fmla="*/ 0 w 198"/>
                <a:gd name="T57" fmla="*/ 119 h 213"/>
                <a:gd name="T58" fmla="*/ 0 w 198"/>
                <a:gd name="T59" fmla="*/ 154 h 213"/>
                <a:gd name="T60" fmla="*/ 54 w 198"/>
                <a:gd name="T61" fmla="*/ 211 h 213"/>
                <a:gd name="T62" fmla="*/ 198 w 198"/>
                <a:gd name="T63" fmla="*/ 211 h 213"/>
                <a:gd name="T64" fmla="*/ 198 w 198"/>
                <a:gd name="T65" fmla="*/ 176 h 213"/>
                <a:gd name="T66" fmla="*/ 54 w 198"/>
                <a:gd name="T67" fmla="*/ 176 h 213"/>
                <a:gd name="T68" fmla="*/ 54 w 198"/>
                <a:gd name="T69" fmla="*/ 211 h 213"/>
                <a:gd name="T70" fmla="*/ 0 w 198"/>
                <a:gd name="T71" fmla="*/ 213 h 213"/>
                <a:gd name="T72" fmla="*/ 35 w 198"/>
                <a:gd name="T73" fmla="*/ 213 h 213"/>
                <a:gd name="T74" fmla="*/ 35 w 198"/>
                <a:gd name="T75" fmla="*/ 176 h 213"/>
                <a:gd name="T76" fmla="*/ 0 w 198"/>
                <a:gd name="T77" fmla="*/ 176 h 213"/>
                <a:gd name="T78" fmla="*/ 0 w 198"/>
                <a:gd name="T79" fmla="*/ 21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8" h="213">
                  <a:moveTo>
                    <a:pt x="54" y="0"/>
                  </a:moveTo>
                  <a:lnTo>
                    <a:pt x="54" y="36"/>
                  </a:lnTo>
                  <a:lnTo>
                    <a:pt x="198" y="36"/>
                  </a:lnTo>
                  <a:lnTo>
                    <a:pt x="198" y="0"/>
                  </a:lnTo>
                  <a:lnTo>
                    <a:pt x="54" y="0"/>
                  </a:lnTo>
                  <a:close/>
                  <a:moveTo>
                    <a:pt x="0" y="38"/>
                  </a:moveTo>
                  <a:lnTo>
                    <a:pt x="35" y="38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38"/>
                  </a:lnTo>
                  <a:close/>
                  <a:moveTo>
                    <a:pt x="54" y="95"/>
                  </a:moveTo>
                  <a:lnTo>
                    <a:pt x="198" y="95"/>
                  </a:lnTo>
                  <a:lnTo>
                    <a:pt x="198" y="60"/>
                  </a:lnTo>
                  <a:lnTo>
                    <a:pt x="54" y="60"/>
                  </a:lnTo>
                  <a:lnTo>
                    <a:pt x="54" y="95"/>
                  </a:lnTo>
                  <a:close/>
                  <a:moveTo>
                    <a:pt x="0" y="95"/>
                  </a:moveTo>
                  <a:lnTo>
                    <a:pt x="35" y="95"/>
                  </a:lnTo>
                  <a:lnTo>
                    <a:pt x="35" y="60"/>
                  </a:lnTo>
                  <a:lnTo>
                    <a:pt x="0" y="60"/>
                  </a:lnTo>
                  <a:lnTo>
                    <a:pt x="0" y="95"/>
                  </a:lnTo>
                  <a:close/>
                  <a:moveTo>
                    <a:pt x="54" y="152"/>
                  </a:moveTo>
                  <a:lnTo>
                    <a:pt x="198" y="152"/>
                  </a:lnTo>
                  <a:lnTo>
                    <a:pt x="198" y="119"/>
                  </a:lnTo>
                  <a:lnTo>
                    <a:pt x="54" y="119"/>
                  </a:lnTo>
                  <a:lnTo>
                    <a:pt x="54" y="152"/>
                  </a:lnTo>
                  <a:close/>
                  <a:moveTo>
                    <a:pt x="0" y="154"/>
                  </a:moveTo>
                  <a:lnTo>
                    <a:pt x="35" y="154"/>
                  </a:lnTo>
                  <a:lnTo>
                    <a:pt x="35" y="119"/>
                  </a:lnTo>
                  <a:lnTo>
                    <a:pt x="0" y="119"/>
                  </a:lnTo>
                  <a:lnTo>
                    <a:pt x="0" y="154"/>
                  </a:lnTo>
                  <a:close/>
                  <a:moveTo>
                    <a:pt x="54" y="211"/>
                  </a:moveTo>
                  <a:lnTo>
                    <a:pt x="198" y="211"/>
                  </a:lnTo>
                  <a:lnTo>
                    <a:pt x="198" y="176"/>
                  </a:lnTo>
                  <a:lnTo>
                    <a:pt x="54" y="176"/>
                  </a:lnTo>
                  <a:lnTo>
                    <a:pt x="54" y="211"/>
                  </a:lnTo>
                  <a:close/>
                  <a:moveTo>
                    <a:pt x="0" y="213"/>
                  </a:moveTo>
                  <a:lnTo>
                    <a:pt x="35" y="213"/>
                  </a:lnTo>
                  <a:lnTo>
                    <a:pt x="35" y="176"/>
                  </a:lnTo>
                  <a:lnTo>
                    <a:pt x="0" y="176"/>
                  </a:lnTo>
                  <a:lnTo>
                    <a:pt x="0" y="2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80"/>
            <p:cNvSpPr>
              <a:spLocks noEditPoints="1"/>
            </p:cNvSpPr>
            <p:nvPr/>
          </p:nvSpPr>
          <p:spPr bwMode="auto">
            <a:xfrm>
              <a:off x="8775701" y="1423988"/>
              <a:ext cx="280988" cy="352425"/>
            </a:xfrm>
            <a:custGeom>
              <a:avLst/>
              <a:gdLst>
                <a:gd name="T0" fmla="*/ 144 w 177"/>
                <a:gd name="T1" fmla="*/ 61 h 222"/>
                <a:gd name="T2" fmla="*/ 144 w 177"/>
                <a:gd name="T3" fmla="*/ 222 h 222"/>
                <a:gd name="T4" fmla="*/ 177 w 177"/>
                <a:gd name="T5" fmla="*/ 222 h 222"/>
                <a:gd name="T6" fmla="*/ 177 w 177"/>
                <a:gd name="T7" fmla="*/ 61 h 222"/>
                <a:gd name="T8" fmla="*/ 144 w 177"/>
                <a:gd name="T9" fmla="*/ 61 h 222"/>
                <a:gd name="T10" fmla="*/ 97 w 177"/>
                <a:gd name="T11" fmla="*/ 222 h 222"/>
                <a:gd name="T12" fmla="*/ 130 w 177"/>
                <a:gd name="T13" fmla="*/ 222 h 222"/>
                <a:gd name="T14" fmla="*/ 130 w 177"/>
                <a:gd name="T15" fmla="*/ 90 h 222"/>
                <a:gd name="T16" fmla="*/ 97 w 177"/>
                <a:gd name="T17" fmla="*/ 90 h 222"/>
                <a:gd name="T18" fmla="*/ 97 w 177"/>
                <a:gd name="T19" fmla="*/ 222 h 222"/>
                <a:gd name="T20" fmla="*/ 47 w 177"/>
                <a:gd name="T21" fmla="*/ 222 h 222"/>
                <a:gd name="T22" fmla="*/ 80 w 177"/>
                <a:gd name="T23" fmla="*/ 222 h 222"/>
                <a:gd name="T24" fmla="*/ 80 w 177"/>
                <a:gd name="T25" fmla="*/ 0 h 222"/>
                <a:gd name="T26" fmla="*/ 47 w 177"/>
                <a:gd name="T27" fmla="*/ 0 h 222"/>
                <a:gd name="T28" fmla="*/ 47 w 177"/>
                <a:gd name="T29" fmla="*/ 222 h 222"/>
                <a:gd name="T30" fmla="*/ 0 w 177"/>
                <a:gd name="T31" fmla="*/ 222 h 222"/>
                <a:gd name="T32" fmla="*/ 33 w 177"/>
                <a:gd name="T33" fmla="*/ 222 h 222"/>
                <a:gd name="T34" fmla="*/ 33 w 177"/>
                <a:gd name="T35" fmla="*/ 140 h 222"/>
                <a:gd name="T36" fmla="*/ 0 w 177"/>
                <a:gd name="T37" fmla="*/ 140 h 222"/>
                <a:gd name="T38" fmla="*/ 0 w 177"/>
                <a:gd name="T3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7" h="222">
                  <a:moveTo>
                    <a:pt x="144" y="61"/>
                  </a:moveTo>
                  <a:lnTo>
                    <a:pt x="144" y="222"/>
                  </a:lnTo>
                  <a:lnTo>
                    <a:pt x="177" y="222"/>
                  </a:lnTo>
                  <a:lnTo>
                    <a:pt x="177" y="61"/>
                  </a:lnTo>
                  <a:lnTo>
                    <a:pt x="144" y="61"/>
                  </a:lnTo>
                  <a:close/>
                  <a:moveTo>
                    <a:pt x="97" y="222"/>
                  </a:moveTo>
                  <a:lnTo>
                    <a:pt x="130" y="222"/>
                  </a:lnTo>
                  <a:lnTo>
                    <a:pt x="130" y="90"/>
                  </a:lnTo>
                  <a:lnTo>
                    <a:pt x="97" y="90"/>
                  </a:lnTo>
                  <a:lnTo>
                    <a:pt x="97" y="222"/>
                  </a:lnTo>
                  <a:close/>
                  <a:moveTo>
                    <a:pt x="47" y="222"/>
                  </a:moveTo>
                  <a:lnTo>
                    <a:pt x="80" y="222"/>
                  </a:lnTo>
                  <a:lnTo>
                    <a:pt x="80" y="0"/>
                  </a:lnTo>
                  <a:lnTo>
                    <a:pt x="47" y="0"/>
                  </a:lnTo>
                  <a:lnTo>
                    <a:pt x="47" y="222"/>
                  </a:lnTo>
                  <a:close/>
                  <a:moveTo>
                    <a:pt x="0" y="222"/>
                  </a:moveTo>
                  <a:lnTo>
                    <a:pt x="33" y="222"/>
                  </a:lnTo>
                  <a:lnTo>
                    <a:pt x="33" y="140"/>
                  </a:lnTo>
                  <a:lnTo>
                    <a:pt x="0" y="140"/>
                  </a:lnTo>
                  <a:lnTo>
                    <a:pt x="0" y="2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81"/>
            <p:cNvSpPr>
              <a:spLocks noEditPoints="1"/>
            </p:cNvSpPr>
            <p:nvPr/>
          </p:nvSpPr>
          <p:spPr bwMode="auto">
            <a:xfrm>
              <a:off x="6610351" y="1468438"/>
              <a:ext cx="390525" cy="307975"/>
            </a:xfrm>
            <a:custGeom>
              <a:avLst/>
              <a:gdLst>
                <a:gd name="T0" fmla="*/ 0 w 104"/>
                <a:gd name="T1" fmla="*/ 80 h 82"/>
                <a:gd name="T2" fmla="*/ 80 w 104"/>
                <a:gd name="T3" fmla="*/ 60 h 82"/>
                <a:gd name="T4" fmla="*/ 80 w 104"/>
                <a:gd name="T5" fmla="*/ 58 h 82"/>
                <a:gd name="T6" fmla="*/ 79 w 104"/>
                <a:gd name="T7" fmla="*/ 56 h 82"/>
                <a:gd name="T8" fmla="*/ 58 w 104"/>
                <a:gd name="T9" fmla="*/ 53 h 82"/>
                <a:gd name="T10" fmla="*/ 57 w 104"/>
                <a:gd name="T11" fmla="*/ 50 h 82"/>
                <a:gd name="T12" fmla="*/ 58 w 104"/>
                <a:gd name="T13" fmla="*/ 54 h 82"/>
                <a:gd name="T14" fmla="*/ 58 w 104"/>
                <a:gd name="T15" fmla="*/ 57 h 82"/>
                <a:gd name="T16" fmla="*/ 76 w 104"/>
                <a:gd name="T17" fmla="*/ 50 h 82"/>
                <a:gd name="T18" fmla="*/ 78 w 104"/>
                <a:gd name="T19" fmla="*/ 56 h 82"/>
                <a:gd name="T20" fmla="*/ 77 w 104"/>
                <a:gd name="T21" fmla="*/ 53 h 82"/>
                <a:gd name="T22" fmla="*/ 71 w 104"/>
                <a:gd name="T23" fmla="*/ 56 h 82"/>
                <a:gd name="T24" fmla="*/ 75 w 104"/>
                <a:gd name="T25" fmla="*/ 51 h 82"/>
                <a:gd name="T26" fmla="*/ 70 w 104"/>
                <a:gd name="T27" fmla="*/ 52 h 82"/>
                <a:gd name="T28" fmla="*/ 70 w 104"/>
                <a:gd name="T29" fmla="*/ 52 h 82"/>
                <a:gd name="T30" fmla="*/ 70 w 104"/>
                <a:gd name="T31" fmla="*/ 51 h 82"/>
                <a:gd name="T32" fmla="*/ 64 w 104"/>
                <a:gd name="T33" fmla="*/ 52 h 82"/>
                <a:gd name="T34" fmla="*/ 63 w 104"/>
                <a:gd name="T35" fmla="*/ 50 h 82"/>
                <a:gd name="T36" fmla="*/ 53 w 104"/>
                <a:gd name="T37" fmla="*/ 61 h 82"/>
                <a:gd name="T38" fmla="*/ 60 w 104"/>
                <a:gd name="T39" fmla="*/ 56 h 82"/>
                <a:gd name="T40" fmla="*/ 60 w 104"/>
                <a:gd name="T41" fmla="*/ 59 h 82"/>
                <a:gd name="T42" fmla="*/ 65 w 104"/>
                <a:gd name="T43" fmla="*/ 62 h 82"/>
                <a:gd name="T44" fmla="*/ 72 w 104"/>
                <a:gd name="T45" fmla="*/ 59 h 82"/>
                <a:gd name="T46" fmla="*/ 73 w 104"/>
                <a:gd name="T47" fmla="*/ 61 h 82"/>
                <a:gd name="T48" fmla="*/ 78 w 104"/>
                <a:gd name="T49" fmla="*/ 57 h 82"/>
                <a:gd name="T50" fmla="*/ 77 w 104"/>
                <a:gd name="T51" fmla="*/ 53 h 82"/>
                <a:gd name="T52" fmla="*/ 19 w 104"/>
                <a:gd name="T53" fmla="*/ 43 h 82"/>
                <a:gd name="T54" fmla="*/ 40 w 104"/>
                <a:gd name="T55" fmla="*/ 52 h 82"/>
                <a:gd name="T56" fmla="*/ 41 w 104"/>
                <a:gd name="T57" fmla="*/ 51 h 82"/>
                <a:gd name="T58" fmla="*/ 40 w 104"/>
                <a:gd name="T59" fmla="*/ 50 h 82"/>
                <a:gd name="T60" fmla="*/ 34 w 104"/>
                <a:gd name="T61" fmla="*/ 53 h 82"/>
                <a:gd name="T62" fmla="*/ 34 w 104"/>
                <a:gd name="T63" fmla="*/ 54 h 82"/>
                <a:gd name="T64" fmla="*/ 30 w 104"/>
                <a:gd name="T65" fmla="*/ 50 h 82"/>
                <a:gd name="T66" fmla="*/ 28 w 104"/>
                <a:gd name="T67" fmla="*/ 54 h 82"/>
                <a:gd name="T68" fmla="*/ 23 w 104"/>
                <a:gd name="T69" fmla="*/ 50 h 82"/>
                <a:gd name="T70" fmla="*/ 31 w 104"/>
                <a:gd name="T71" fmla="*/ 56 h 82"/>
                <a:gd name="T72" fmla="*/ 30 w 104"/>
                <a:gd name="T73" fmla="*/ 59 h 82"/>
                <a:gd name="T74" fmla="*/ 38 w 104"/>
                <a:gd name="T75" fmla="*/ 60 h 82"/>
                <a:gd name="T76" fmla="*/ 32 w 104"/>
                <a:gd name="T77" fmla="*/ 57 h 82"/>
                <a:gd name="T78" fmla="*/ 44 w 104"/>
                <a:gd name="T79" fmla="*/ 59 h 82"/>
                <a:gd name="T80" fmla="*/ 39 w 104"/>
                <a:gd name="T81" fmla="*/ 58 h 82"/>
                <a:gd name="T82" fmla="*/ 40 w 104"/>
                <a:gd name="T83" fmla="*/ 56 h 82"/>
                <a:gd name="T84" fmla="*/ 47 w 104"/>
                <a:gd name="T85" fmla="*/ 59 h 82"/>
                <a:gd name="T86" fmla="*/ 51 w 104"/>
                <a:gd name="T87" fmla="*/ 59 h 82"/>
                <a:gd name="T88" fmla="*/ 51 w 104"/>
                <a:gd name="T89" fmla="*/ 56 h 82"/>
                <a:gd name="T90" fmla="*/ 51 w 104"/>
                <a:gd name="T91" fmla="*/ 53 h 82"/>
                <a:gd name="T92" fmla="*/ 52 w 104"/>
                <a:gd name="T93" fmla="*/ 51 h 82"/>
                <a:gd name="T94" fmla="*/ 52 w 104"/>
                <a:gd name="T95" fmla="*/ 51 h 82"/>
                <a:gd name="T96" fmla="*/ 21 w 104"/>
                <a:gd name="T97" fmla="*/ 53 h 82"/>
                <a:gd name="T98" fmla="*/ 20 w 104"/>
                <a:gd name="T99" fmla="*/ 56 h 82"/>
                <a:gd name="T100" fmla="*/ 19 w 104"/>
                <a:gd name="T101" fmla="*/ 59 h 82"/>
                <a:gd name="T102" fmla="*/ 18 w 104"/>
                <a:gd name="T103" fmla="*/ 62 h 82"/>
                <a:gd name="T104" fmla="*/ 17 w 104"/>
                <a:gd name="T105" fmla="*/ 62 h 82"/>
                <a:gd name="T106" fmla="*/ 25 w 104"/>
                <a:gd name="T107" fmla="*/ 62 h 82"/>
                <a:gd name="T108" fmla="*/ 30 w 104"/>
                <a:gd name="T109" fmla="*/ 59 h 82"/>
                <a:gd name="T110" fmla="*/ 44 w 104"/>
                <a:gd name="T111" fmla="*/ 77 h 82"/>
                <a:gd name="T112" fmla="*/ 61 w 104"/>
                <a:gd name="T113" fmla="*/ 77 h 82"/>
                <a:gd name="T114" fmla="*/ 60 w 104"/>
                <a:gd name="T115" fmla="*/ 67 h 82"/>
                <a:gd name="T116" fmla="*/ 32 w 104"/>
                <a:gd name="T117" fmla="*/ 62 h 82"/>
                <a:gd name="T118" fmla="*/ 80 w 104"/>
                <a:gd name="T119" fmla="*/ 61 h 82"/>
                <a:gd name="T120" fmla="*/ 75 w 104"/>
                <a:gd name="T121" fmla="*/ 62 h 82"/>
                <a:gd name="T122" fmla="*/ 82 w 104"/>
                <a:gd name="T123" fmla="*/ 6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82">
                  <a:moveTo>
                    <a:pt x="104" y="76"/>
                  </a:moveTo>
                  <a:cubicBezTo>
                    <a:pt x="87" y="51"/>
                    <a:pt x="87" y="51"/>
                    <a:pt x="87" y="51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85" y="50"/>
                    <a:pt x="85" y="49"/>
                    <a:pt x="84" y="49"/>
                  </a:cubicBezTo>
                  <a:cubicBezTo>
                    <a:pt x="84" y="49"/>
                    <a:pt x="83" y="49"/>
                    <a:pt x="82" y="49"/>
                  </a:cubicBezTo>
                  <a:cubicBezTo>
                    <a:pt x="82" y="49"/>
                    <a:pt x="82" y="49"/>
                    <a:pt x="82" y="49"/>
                  </a:cubicBezTo>
                  <a:cubicBezTo>
                    <a:pt x="85" y="48"/>
                    <a:pt x="87" y="46"/>
                    <a:pt x="87" y="44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7" y="2"/>
                    <a:pt x="84" y="0"/>
                    <a:pt x="8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0" y="0"/>
                    <a:pt x="17" y="2"/>
                    <a:pt x="17" y="5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7" y="46"/>
                    <a:pt x="19" y="48"/>
                    <a:pt x="22" y="49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1" y="49"/>
                    <a:pt x="20" y="49"/>
                    <a:pt x="20" y="49"/>
                  </a:cubicBezTo>
                  <a:cubicBezTo>
                    <a:pt x="19" y="49"/>
                    <a:pt x="19" y="50"/>
                    <a:pt x="18" y="50"/>
                  </a:cubicBezTo>
                  <a:cubicBezTo>
                    <a:pt x="18" y="50"/>
                    <a:pt x="18" y="50"/>
                    <a:pt x="17" y="5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7"/>
                    <a:pt x="0" y="78"/>
                    <a:pt x="0" y="78"/>
                  </a:cubicBezTo>
                  <a:cubicBezTo>
                    <a:pt x="0" y="79"/>
                    <a:pt x="0" y="80"/>
                    <a:pt x="0" y="80"/>
                  </a:cubicBezTo>
                  <a:cubicBezTo>
                    <a:pt x="1" y="81"/>
                    <a:pt x="1" y="81"/>
                    <a:pt x="2" y="81"/>
                  </a:cubicBezTo>
                  <a:cubicBezTo>
                    <a:pt x="3" y="81"/>
                    <a:pt x="4" y="82"/>
                    <a:pt x="5" y="82"/>
                  </a:cubicBezTo>
                  <a:cubicBezTo>
                    <a:pt x="99" y="82"/>
                    <a:pt x="99" y="82"/>
                    <a:pt x="99" y="82"/>
                  </a:cubicBezTo>
                  <a:cubicBezTo>
                    <a:pt x="101" y="82"/>
                    <a:pt x="101" y="81"/>
                    <a:pt x="102" y="81"/>
                  </a:cubicBezTo>
                  <a:cubicBezTo>
                    <a:pt x="103" y="81"/>
                    <a:pt x="104" y="81"/>
                    <a:pt x="104" y="80"/>
                  </a:cubicBezTo>
                  <a:cubicBezTo>
                    <a:pt x="104" y="80"/>
                    <a:pt x="104" y="79"/>
                    <a:pt x="104" y="78"/>
                  </a:cubicBezTo>
                  <a:cubicBezTo>
                    <a:pt x="104" y="78"/>
                    <a:pt x="104" y="77"/>
                    <a:pt x="104" y="76"/>
                  </a:cubicBezTo>
                  <a:close/>
                  <a:moveTo>
                    <a:pt x="86" y="60"/>
                  </a:moveTo>
                  <a:cubicBezTo>
                    <a:pt x="86" y="60"/>
                    <a:pt x="87" y="60"/>
                    <a:pt x="87" y="60"/>
                  </a:cubicBezTo>
                  <a:cubicBezTo>
                    <a:pt x="87" y="61"/>
                    <a:pt x="87" y="61"/>
                    <a:pt x="87" y="61"/>
                  </a:cubicBezTo>
                  <a:cubicBezTo>
                    <a:pt x="87" y="61"/>
                    <a:pt x="87" y="61"/>
                    <a:pt x="87" y="61"/>
                  </a:cubicBezTo>
                  <a:cubicBezTo>
                    <a:pt x="87" y="61"/>
                    <a:pt x="87" y="61"/>
                    <a:pt x="87" y="61"/>
                  </a:cubicBezTo>
                  <a:cubicBezTo>
                    <a:pt x="87" y="61"/>
                    <a:pt x="87" y="62"/>
                    <a:pt x="87" y="62"/>
                  </a:cubicBezTo>
                  <a:cubicBezTo>
                    <a:pt x="87" y="62"/>
                    <a:pt x="87" y="62"/>
                    <a:pt x="86" y="62"/>
                  </a:cubicBezTo>
                  <a:cubicBezTo>
                    <a:pt x="82" y="62"/>
                    <a:pt x="82" y="62"/>
                    <a:pt x="82" y="62"/>
                  </a:cubicBezTo>
                  <a:cubicBezTo>
                    <a:pt x="82" y="62"/>
                    <a:pt x="82" y="62"/>
                    <a:pt x="82" y="62"/>
                  </a:cubicBezTo>
                  <a:cubicBezTo>
                    <a:pt x="82" y="62"/>
                    <a:pt x="82" y="61"/>
                    <a:pt x="81" y="61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85" y="59"/>
                    <a:pt x="85" y="59"/>
                    <a:pt x="85" y="59"/>
                  </a:cubicBezTo>
                  <a:cubicBezTo>
                    <a:pt x="85" y="59"/>
                    <a:pt x="85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9"/>
                    <a:pt x="86" y="59"/>
                    <a:pt x="86" y="60"/>
                  </a:cubicBezTo>
                  <a:close/>
                  <a:moveTo>
                    <a:pt x="85" y="57"/>
                  </a:moveTo>
                  <a:cubicBezTo>
                    <a:pt x="85" y="57"/>
                    <a:pt x="85" y="57"/>
                    <a:pt x="85" y="57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86" y="58"/>
                    <a:pt x="86" y="58"/>
                    <a:pt x="86" y="59"/>
                  </a:cubicBezTo>
                  <a:cubicBezTo>
                    <a:pt x="85" y="59"/>
                    <a:pt x="85" y="59"/>
                    <a:pt x="85" y="59"/>
                  </a:cubicBezTo>
                  <a:cubicBezTo>
                    <a:pt x="85" y="59"/>
                    <a:pt x="85" y="59"/>
                    <a:pt x="85" y="59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81" y="59"/>
                    <a:pt x="81" y="59"/>
                    <a:pt x="80" y="59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8"/>
                    <a:pt x="80" y="58"/>
                    <a:pt x="80" y="58"/>
                  </a:cubicBezTo>
                  <a:cubicBezTo>
                    <a:pt x="80" y="58"/>
                    <a:pt x="80" y="58"/>
                    <a:pt x="80" y="58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4" y="56"/>
                    <a:pt x="84" y="56"/>
                    <a:pt x="84" y="57"/>
                  </a:cubicBezTo>
                  <a:cubicBezTo>
                    <a:pt x="84" y="57"/>
                    <a:pt x="84" y="57"/>
                    <a:pt x="85" y="57"/>
                  </a:cubicBezTo>
                  <a:cubicBezTo>
                    <a:pt x="85" y="57"/>
                    <a:pt x="85" y="57"/>
                    <a:pt x="85" y="57"/>
                  </a:cubicBezTo>
                  <a:close/>
                  <a:moveTo>
                    <a:pt x="83" y="54"/>
                  </a:moveTo>
                  <a:cubicBezTo>
                    <a:pt x="84" y="54"/>
                    <a:pt x="84" y="54"/>
                    <a:pt x="84" y="55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4" y="56"/>
                    <a:pt x="84" y="56"/>
                    <a:pt x="83" y="56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80" y="56"/>
                    <a:pt x="79" y="56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5"/>
                    <a:pt x="78" y="55"/>
                    <a:pt x="78" y="55"/>
                  </a:cubicBezTo>
                  <a:cubicBezTo>
                    <a:pt x="78" y="54"/>
                    <a:pt x="78" y="54"/>
                    <a:pt x="78" y="54"/>
                  </a:cubicBezTo>
                  <a:cubicBezTo>
                    <a:pt x="78" y="54"/>
                    <a:pt x="78" y="54"/>
                    <a:pt x="78" y="54"/>
                  </a:cubicBezTo>
                  <a:cubicBezTo>
                    <a:pt x="78" y="54"/>
                    <a:pt x="78" y="54"/>
                    <a:pt x="78" y="54"/>
                  </a:cubicBezTo>
                  <a:cubicBezTo>
                    <a:pt x="78" y="54"/>
                    <a:pt x="79" y="54"/>
                    <a:pt x="79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54"/>
                    <a:pt x="83" y="54"/>
                    <a:pt x="83" y="54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4"/>
                    <a:pt x="83" y="54"/>
                    <a:pt x="83" y="54"/>
                  </a:cubicBezTo>
                  <a:close/>
                  <a:moveTo>
                    <a:pt x="52" y="52"/>
                  </a:moveTo>
                  <a:cubicBezTo>
                    <a:pt x="52" y="52"/>
                    <a:pt x="53" y="52"/>
                    <a:pt x="53" y="52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57" y="52"/>
                    <a:pt x="57" y="52"/>
                    <a:pt x="58" y="52"/>
                  </a:cubicBezTo>
                  <a:cubicBezTo>
                    <a:pt x="58" y="52"/>
                    <a:pt x="58" y="52"/>
                    <a:pt x="58" y="52"/>
                  </a:cubicBezTo>
                  <a:cubicBezTo>
                    <a:pt x="58" y="52"/>
                    <a:pt x="58" y="52"/>
                    <a:pt x="58" y="52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58" y="54"/>
                    <a:pt x="57" y="54"/>
                    <a:pt x="57" y="54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3" y="54"/>
                    <a:pt x="53" y="54"/>
                    <a:pt x="53" y="53"/>
                  </a:cubicBezTo>
                  <a:cubicBezTo>
                    <a:pt x="53" y="53"/>
                    <a:pt x="52" y="53"/>
                    <a:pt x="52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2" y="52"/>
                    <a:pt x="52" y="52"/>
                    <a:pt x="52" y="52"/>
                  </a:cubicBezTo>
                  <a:close/>
                  <a:moveTo>
                    <a:pt x="52" y="51"/>
                  </a:moveTo>
                  <a:cubicBezTo>
                    <a:pt x="52" y="50"/>
                    <a:pt x="52" y="50"/>
                    <a:pt x="52" y="50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50"/>
                    <a:pt x="53" y="50"/>
                    <a:pt x="53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7" y="50"/>
                    <a:pt x="57" y="50"/>
                    <a:pt x="57" y="50"/>
                  </a:cubicBezTo>
                  <a:cubicBezTo>
                    <a:pt x="57" y="50"/>
                    <a:pt x="57" y="50"/>
                    <a:pt x="57" y="50"/>
                  </a:cubicBezTo>
                  <a:cubicBezTo>
                    <a:pt x="57" y="50"/>
                    <a:pt x="57" y="50"/>
                    <a:pt x="57" y="50"/>
                  </a:cubicBezTo>
                  <a:cubicBezTo>
                    <a:pt x="57" y="50"/>
                    <a:pt x="57" y="50"/>
                    <a:pt x="58" y="50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8" y="51"/>
                    <a:pt x="58" y="51"/>
                    <a:pt x="57" y="51"/>
                  </a:cubicBezTo>
                  <a:cubicBezTo>
                    <a:pt x="57" y="51"/>
                    <a:pt x="57" y="51"/>
                    <a:pt x="57" y="51"/>
                  </a:cubicBezTo>
                  <a:cubicBezTo>
                    <a:pt x="57" y="51"/>
                    <a:pt x="57" y="51"/>
                    <a:pt x="57" y="51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3" y="51"/>
                    <a:pt x="52" y="51"/>
                    <a:pt x="52" y="51"/>
                  </a:cubicBezTo>
                  <a:cubicBezTo>
                    <a:pt x="52" y="51"/>
                    <a:pt x="52" y="51"/>
                    <a:pt x="52" y="51"/>
                  </a:cubicBezTo>
                  <a:close/>
                  <a:moveTo>
                    <a:pt x="52" y="54"/>
                  </a:moveTo>
                  <a:cubicBezTo>
                    <a:pt x="52" y="54"/>
                    <a:pt x="53" y="54"/>
                    <a:pt x="53" y="54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8" y="54"/>
                    <a:pt x="58" y="54"/>
                    <a:pt x="58" y="55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3" y="56"/>
                    <a:pt x="52" y="56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4"/>
                    <a:pt x="52" y="54"/>
                    <a:pt x="52" y="54"/>
                  </a:cubicBezTo>
                  <a:close/>
                  <a:moveTo>
                    <a:pt x="52" y="57"/>
                  </a:moveTo>
                  <a:cubicBezTo>
                    <a:pt x="52" y="57"/>
                    <a:pt x="53" y="57"/>
                    <a:pt x="53" y="57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6"/>
                    <a:pt x="58" y="56"/>
                    <a:pt x="58" y="57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8" y="58"/>
                    <a:pt x="58" y="58"/>
                    <a:pt x="58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8" y="59"/>
                    <a:pt x="58" y="59"/>
                    <a:pt x="57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3" y="59"/>
                    <a:pt x="53" y="59"/>
                  </a:cubicBezTo>
                  <a:cubicBezTo>
                    <a:pt x="53" y="59"/>
                    <a:pt x="53" y="59"/>
                    <a:pt x="53" y="59"/>
                  </a:cubicBezTo>
                  <a:cubicBezTo>
                    <a:pt x="53" y="58"/>
                    <a:pt x="53" y="58"/>
                    <a:pt x="52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7"/>
                    <a:pt x="52" y="57"/>
                    <a:pt x="52" y="57"/>
                  </a:cubicBezTo>
                  <a:close/>
                  <a:moveTo>
                    <a:pt x="77" y="51"/>
                  </a:moveTo>
                  <a:cubicBezTo>
                    <a:pt x="77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76" y="50"/>
                    <a:pt x="76" y="50"/>
                    <a:pt x="77" y="50"/>
                  </a:cubicBezTo>
                  <a:cubicBezTo>
                    <a:pt x="80" y="50"/>
                    <a:pt x="80" y="50"/>
                    <a:pt x="80" y="50"/>
                  </a:cubicBezTo>
                  <a:cubicBezTo>
                    <a:pt x="80" y="50"/>
                    <a:pt x="80" y="50"/>
                    <a:pt x="80" y="50"/>
                  </a:cubicBezTo>
                  <a:cubicBezTo>
                    <a:pt x="80" y="50"/>
                    <a:pt x="81" y="50"/>
                    <a:pt x="81" y="50"/>
                  </a:cubicBezTo>
                  <a:cubicBezTo>
                    <a:pt x="81" y="50"/>
                    <a:pt x="81" y="50"/>
                    <a:pt x="81" y="50"/>
                  </a:cubicBezTo>
                  <a:cubicBezTo>
                    <a:pt x="81" y="50"/>
                    <a:pt x="81" y="50"/>
                    <a:pt x="81" y="50"/>
                  </a:cubicBezTo>
                  <a:cubicBezTo>
                    <a:pt x="82" y="51"/>
                    <a:pt x="82" y="51"/>
                    <a:pt x="82" y="51"/>
                  </a:cubicBezTo>
                  <a:cubicBezTo>
                    <a:pt x="82" y="51"/>
                    <a:pt x="82" y="51"/>
                    <a:pt x="82" y="51"/>
                  </a:cubicBezTo>
                  <a:cubicBezTo>
                    <a:pt x="82" y="51"/>
                    <a:pt x="82" y="51"/>
                    <a:pt x="81" y="51"/>
                  </a:cubicBezTo>
                  <a:cubicBezTo>
                    <a:pt x="81" y="51"/>
                    <a:pt x="81" y="51"/>
                    <a:pt x="81" y="51"/>
                  </a:cubicBezTo>
                  <a:cubicBezTo>
                    <a:pt x="81" y="51"/>
                    <a:pt x="81" y="51"/>
                    <a:pt x="81" y="51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51"/>
                    <a:pt x="77" y="51"/>
                    <a:pt x="77" y="51"/>
                  </a:cubicBezTo>
                  <a:close/>
                  <a:moveTo>
                    <a:pt x="77" y="54"/>
                  </a:moveTo>
                  <a:cubicBezTo>
                    <a:pt x="77" y="54"/>
                    <a:pt x="77" y="54"/>
                    <a:pt x="77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3" y="56"/>
                    <a:pt x="73" y="56"/>
                    <a:pt x="73" y="56"/>
                  </a:cubicBezTo>
                  <a:cubicBezTo>
                    <a:pt x="73" y="56"/>
                    <a:pt x="73" y="56"/>
                    <a:pt x="73" y="56"/>
                  </a:cubicBezTo>
                  <a:cubicBezTo>
                    <a:pt x="73" y="56"/>
                    <a:pt x="72" y="56"/>
                    <a:pt x="72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1" y="54"/>
                    <a:pt x="71" y="54"/>
                    <a:pt x="72" y="54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4"/>
                  </a:cubicBezTo>
                  <a:close/>
                  <a:moveTo>
                    <a:pt x="76" y="52"/>
                  </a:moveTo>
                  <a:cubicBezTo>
                    <a:pt x="76" y="52"/>
                    <a:pt x="76" y="52"/>
                    <a:pt x="76" y="52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7" y="53"/>
                    <a:pt x="77" y="53"/>
                    <a:pt x="76" y="53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72" y="54"/>
                    <a:pt x="72" y="54"/>
                    <a:pt x="71" y="53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71" y="52"/>
                    <a:pt x="71" y="52"/>
                    <a:pt x="72" y="52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76" y="52"/>
                    <a:pt x="76" y="52"/>
                    <a:pt x="76" y="52"/>
                  </a:cubicBezTo>
                  <a:close/>
                  <a:moveTo>
                    <a:pt x="71" y="56"/>
                  </a:moveTo>
                  <a:cubicBezTo>
                    <a:pt x="71" y="56"/>
                    <a:pt x="71" y="56"/>
                    <a:pt x="71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1" y="56"/>
                    <a:pt x="70" y="56"/>
                    <a:pt x="70" y="56"/>
                  </a:cubicBezTo>
                  <a:cubicBezTo>
                    <a:pt x="67" y="56"/>
                    <a:pt x="67" y="56"/>
                    <a:pt x="67" y="56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66" y="56"/>
                    <a:pt x="66" y="56"/>
                    <a:pt x="65" y="56"/>
                  </a:cubicBezTo>
                  <a:cubicBezTo>
                    <a:pt x="65" y="56"/>
                    <a:pt x="65" y="56"/>
                    <a:pt x="65" y="56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65" y="54"/>
                    <a:pt x="66" y="54"/>
                    <a:pt x="66" y="54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71" y="54"/>
                    <a:pt x="71" y="54"/>
                    <a:pt x="71" y="54"/>
                  </a:cubicBezTo>
                  <a:cubicBezTo>
                    <a:pt x="71" y="54"/>
                    <a:pt x="71" y="54"/>
                    <a:pt x="71" y="55"/>
                  </a:cubicBezTo>
                  <a:lnTo>
                    <a:pt x="71" y="56"/>
                  </a:lnTo>
                  <a:close/>
                  <a:moveTo>
                    <a:pt x="76" y="51"/>
                  </a:moveTo>
                  <a:cubicBezTo>
                    <a:pt x="76" y="51"/>
                    <a:pt x="76" y="51"/>
                    <a:pt x="75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1" y="51"/>
                    <a:pt x="70" y="51"/>
                    <a:pt x="70" y="51"/>
                  </a:cubicBezTo>
                  <a:cubicBezTo>
                    <a:pt x="70" y="51"/>
                    <a:pt x="70" y="51"/>
                    <a:pt x="70" y="51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71" y="50"/>
                    <a:pt x="71" y="50"/>
                    <a:pt x="71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lose/>
                  <a:moveTo>
                    <a:pt x="70" y="52"/>
                  </a:moveTo>
                  <a:cubicBezTo>
                    <a:pt x="70" y="53"/>
                    <a:pt x="70" y="53"/>
                    <a:pt x="70" y="53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65" y="54"/>
                    <a:pt x="65" y="54"/>
                    <a:pt x="65" y="53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69" y="52"/>
                    <a:pt x="70" y="52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lose/>
                  <a:moveTo>
                    <a:pt x="70" y="51"/>
                  </a:move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5" y="51"/>
                    <a:pt x="64" y="51"/>
                    <a:pt x="64" y="51"/>
                  </a:cubicBezTo>
                  <a:cubicBezTo>
                    <a:pt x="64" y="51"/>
                    <a:pt x="64" y="51"/>
                    <a:pt x="64" y="51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50"/>
                    <a:pt x="64" y="50"/>
                    <a:pt x="65" y="50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68" y="50"/>
                    <a:pt x="69" y="50"/>
                    <a:pt x="69" y="50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70" y="51"/>
                    <a:pt x="70" y="51"/>
                    <a:pt x="70" y="51"/>
                  </a:cubicBezTo>
                  <a:cubicBezTo>
                    <a:pt x="70" y="51"/>
                    <a:pt x="70" y="51"/>
                    <a:pt x="70" y="51"/>
                  </a:cubicBezTo>
                  <a:close/>
                  <a:moveTo>
                    <a:pt x="64" y="53"/>
                  </a:moveTo>
                  <a:cubicBezTo>
                    <a:pt x="64" y="53"/>
                    <a:pt x="64" y="53"/>
                    <a:pt x="64" y="53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4" y="54"/>
                    <a:pt x="63" y="54"/>
                    <a:pt x="63" y="54"/>
                  </a:cubicBezTo>
                  <a:cubicBezTo>
                    <a:pt x="60" y="54"/>
                    <a:pt x="60" y="54"/>
                    <a:pt x="60" y="54"/>
                  </a:cubicBezTo>
                  <a:cubicBezTo>
                    <a:pt x="60" y="54"/>
                    <a:pt x="59" y="54"/>
                    <a:pt x="59" y="54"/>
                  </a:cubicBezTo>
                  <a:cubicBezTo>
                    <a:pt x="59" y="54"/>
                    <a:pt x="59" y="54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8" y="52"/>
                    <a:pt x="58" y="52"/>
                    <a:pt x="58" y="52"/>
                  </a:cubicBezTo>
                  <a:cubicBezTo>
                    <a:pt x="58" y="52"/>
                    <a:pt x="58" y="52"/>
                    <a:pt x="59" y="52"/>
                  </a:cubicBezTo>
                  <a:cubicBezTo>
                    <a:pt x="59" y="52"/>
                    <a:pt x="59" y="52"/>
                    <a:pt x="59" y="52"/>
                  </a:cubicBezTo>
                  <a:cubicBezTo>
                    <a:pt x="59" y="52"/>
                    <a:pt x="59" y="52"/>
                    <a:pt x="59" y="52"/>
                  </a:cubicBezTo>
                  <a:cubicBezTo>
                    <a:pt x="59" y="52"/>
                    <a:pt x="59" y="52"/>
                    <a:pt x="59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3" y="52"/>
                    <a:pt x="64" y="52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4" y="52"/>
                    <a:pt x="64" y="52"/>
                    <a:pt x="64" y="52"/>
                  </a:cubicBezTo>
                  <a:lnTo>
                    <a:pt x="64" y="53"/>
                  </a:lnTo>
                  <a:close/>
                  <a:moveTo>
                    <a:pt x="64" y="51"/>
                  </a:moveTo>
                  <a:cubicBezTo>
                    <a:pt x="64" y="51"/>
                    <a:pt x="64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59" y="51"/>
                    <a:pt x="58" y="51"/>
                    <a:pt x="58" y="51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4" y="51"/>
                    <a:pt x="64" y="51"/>
                    <a:pt x="64" y="51"/>
                  </a:cubicBezTo>
                  <a:cubicBezTo>
                    <a:pt x="64" y="51"/>
                    <a:pt x="64" y="51"/>
                    <a:pt x="64" y="51"/>
                  </a:cubicBezTo>
                  <a:close/>
                  <a:moveTo>
                    <a:pt x="52" y="60"/>
                  </a:moveTo>
                  <a:cubicBezTo>
                    <a:pt x="53" y="59"/>
                    <a:pt x="53" y="59"/>
                    <a:pt x="53" y="59"/>
                  </a:cubicBezTo>
                  <a:cubicBezTo>
                    <a:pt x="53" y="59"/>
                    <a:pt x="53" y="59"/>
                    <a:pt x="53" y="59"/>
                  </a:cubicBezTo>
                  <a:cubicBezTo>
                    <a:pt x="53" y="59"/>
                    <a:pt x="53" y="59"/>
                    <a:pt x="54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8" y="59"/>
                    <a:pt x="58" y="59"/>
                    <a:pt x="59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9" y="61"/>
                    <a:pt x="59" y="61"/>
                    <a:pt x="58" y="61"/>
                  </a:cubicBezTo>
                  <a:cubicBezTo>
                    <a:pt x="58" y="61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1"/>
                    <a:pt x="53" y="61"/>
                  </a:cubicBezTo>
                  <a:cubicBezTo>
                    <a:pt x="53" y="61"/>
                    <a:pt x="53" y="61"/>
                    <a:pt x="52" y="61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lose/>
                  <a:moveTo>
                    <a:pt x="59" y="55"/>
                  </a:moveTo>
                  <a:cubicBezTo>
                    <a:pt x="59" y="54"/>
                    <a:pt x="59" y="54"/>
                    <a:pt x="59" y="54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54"/>
                    <a:pt x="60" y="54"/>
                    <a:pt x="60" y="54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3" y="54"/>
                    <a:pt x="64" y="54"/>
                    <a:pt x="64" y="54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4" y="54"/>
                    <a:pt x="64" y="54"/>
                    <a:pt x="64" y="55"/>
                  </a:cubicBezTo>
                  <a:cubicBezTo>
                    <a:pt x="65" y="56"/>
                    <a:pt x="65" y="56"/>
                    <a:pt x="65" y="56"/>
                  </a:cubicBezTo>
                  <a:cubicBezTo>
                    <a:pt x="65" y="56"/>
                    <a:pt x="65" y="56"/>
                    <a:pt x="65" y="56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6"/>
                    <a:pt x="59" y="56"/>
                    <a:pt x="59" y="56"/>
                  </a:cubicBezTo>
                  <a:lnTo>
                    <a:pt x="59" y="55"/>
                  </a:lnTo>
                  <a:close/>
                  <a:moveTo>
                    <a:pt x="59" y="57"/>
                  </a:moveTo>
                  <a:cubicBezTo>
                    <a:pt x="59" y="57"/>
                    <a:pt x="59" y="57"/>
                    <a:pt x="59" y="57"/>
                  </a:cubicBezTo>
                  <a:cubicBezTo>
                    <a:pt x="59" y="57"/>
                    <a:pt x="60" y="57"/>
                    <a:pt x="60" y="57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4" y="56"/>
                    <a:pt x="64" y="56"/>
                    <a:pt x="64" y="57"/>
                  </a:cubicBezTo>
                  <a:cubicBezTo>
                    <a:pt x="64" y="57"/>
                    <a:pt x="65" y="57"/>
                    <a:pt x="65" y="57"/>
                  </a:cubicBezTo>
                  <a:cubicBezTo>
                    <a:pt x="65" y="57"/>
                    <a:pt x="65" y="57"/>
                    <a:pt x="65" y="57"/>
                  </a:cubicBezTo>
                  <a:cubicBezTo>
                    <a:pt x="65" y="57"/>
                    <a:pt x="65" y="57"/>
                    <a:pt x="65" y="57"/>
                  </a:cubicBezTo>
                  <a:cubicBezTo>
                    <a:pt x="65" y="58"/>
                    <a:pt x="65" y="58"/>
                    <a:pt x="65" y="58"/>
                  </a:cubicBezTo>
                  <a:cubicBezTo>
                    <a:pt x="65" y="58"/>
                    <a:pt x="65" y="58"/>
                    <a:pt x="65" y="58"/>
                  </a:cubicBezTo>
                  <a:cubicBezTo>
                    <a:pt x="65" y="58"/>
                    <a:pt x="65" y="58"/>
                    <a:pt x="65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5" y="59"/>
                    <a:pt x="64" y="59"/>
                    <a:pt x="64" y="59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59" y="58"/>
                    <a:pt x="59" y="58"/>
                    <a:pt x="59" y="58"/>
                  </a:cubicBezTo>
                  <a:cubicBezTo>
                    <a:pt x="59" y="58"/>
                    <a:pt x="59" y="58"/>
                    <a:pt x="59" y="58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59" y="57"/>
                    <a:pt x="59" y="57"/>
                    <a:pt x="59" y="57"/>
                  </a:cubicBezTo>
                  <a:close/>
                  <a:moveTo>
                    <a:pt x="59" y="60"/>
                  </a:moveTo>
                  <a:cubicBezTo>
                    <a:pt x="59" y="59"/>
                    <a:pt x="60" y="59"/>
                    <a:pt x="60" y="59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5" y="59"/>
                    <a:pt x="65" y="59"/>
                    <a:pt x="66" y="60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61"/>
                    <a:pt x="65" y="62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1" y="62"/>
                    <a:pt x="61" y="62"/>
                    <a:pt x="61" y="62"/>
                  </a:cubicBezTo>
                  <a:cubicBezTo>
                    <a:pt x="61" y="62"/>
                    <a:pt x="60" y="62"/>
                    <a:pt x="60" y="62"/>
                  </a:cubicBezTo>
                  <a:cubicBezTo>
                    <a:pt x="60" y="62"/>
                    <a:pt x="60" y="61"/>
                    <a:pt x="60" y="61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59" y="60"/>
                    <a:pt x="59" y="60"/>
                    <a:pt x="59" y="60"/>
                  </a:cubicBezTo>
                  <a:close/>
                  <a:moveTo>
                    <a:pt x="66" y="57"/>
                  </a:moveTo>
                  <a:cubicBezTo>
                    <a:pt x="66" y="57"/>
                    <a:pt x="66" y="57"/>
                    <a:pt x="66" y="57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6" y="56"/>
                    <a:pt x="67" y="56"/>
                    <a:pt x="67" y="56"/>
                  </a:cubicBezTo>
                  <a:cubicBezTo>
                    <a:pt x="70" y="56"/>
                    <a:pt x="70" y="56"/>
                    <a:pt x="70" y="56"/>
                  </a:cubicBezTo>
                  <a:cubicBezTo>
                    <a:pt x="71" y="56"/>
                    <a:pt x="71" y="56"/>
                    <a:pt x="71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71" y="57"/>
                    <a:pt x="71" y="57"/>
                    <a:pt x="72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2" y="58"/>
                    <a:pt x="72" y="58"/>
                    <a:pt x="72" y="59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71" y="59"/>
                    <a:pt x="71" y="59"/>
                    <a:pt x="71" y="59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67" y="59"/>
                    <a:pt x="66" y="59"/>
                    <a:pt x="66" y="59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6" y="58"/>
                    <a:pt x="66" y="58"/>
                    <a:pt x="66" y="58"/>
                  </a:cubicBezTo>
                  <a:lnTo>
                    <a:pt x="66" y="57"/>
                  </a:lnTo>
                  <a:close/>
                  <a:moveTo>
                    <a:pt x="66" y="60"/>
                  </a:moveTo>
                  <a:cubicBezTo>
                    <a:pt x="66" y="59"/>
                    <a:pt x="66" y="59"/>
                    <a:pt x="67" y="59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71" y="59"/>
                    <a:pt x="71" y="59"/>
                    <a:pt x="71" y="59"/>
                  </a:cubicBezTo>
                  <a:cubicBezTo>
                    <a:pt x="71" y="59"/>
                    <a:pt x="72" y="59"/>
                    <a:pt x="72" y="59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72" y="59"/>
                    <a:pt x="72" y="59"/>
                    <a:pt x="72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61"/>
                    <a:pt x="73" y="61"/>
                    <a:pt x="73" y="61"/>
                  </a:cubicBezTo>
                  <a:cubicBezTo>
                    <a:pt x="73" y="61"/>
                    <a:pt x="73" y="61"/>
                    <a:pt x="73" y="61"/>
                  </a:cubicBezTo>
                  <a:cubicBezTo>
                    <a:pt x="73" y="61"/>
                    <a:pt x="73" y="61"/>
                    <a:pt x="73" y="61"/>
                  </a:cubicBezTo>
                  <a:cubicBezTo>
                    <a:pt x="73" y="61"/>
                    <a:pt x="73" y="62"/>
                    <a:pt x="73" y="62"/>
                  </a:cubicBezTo>
                  <a:cubicBezTo>
                    <a:pt x="72" y="62"/>
                    <a:pt x="72" y="62"/>
                    <a:pt x="72" y="62"/>
                  </a:cubicBezTo>
                  <a:cubicBezTo>
                    <a:pt x="68" y="62"/>
                    <a:pt x="68" y="62"/>
                    <a:pt x="68" y="62"/>
                  </a:cubicBezTo>
                  <a:cubicBezTo>
                    <a:pt x="68" y="62"/>
                    <a:pt x="68" y="62"/>
                    <a:pt x="67" y="62"/>
                  </a:cubicBezTo>
                  <a:cubicBezTo>
                    <a:pt x="67" y="62"/>
                    <a:pt x="67" y="61"/>
                    <a:pt x="67" y="61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6" y="60"/>
                    <a:pt x="66" y="60"/>
                    <a:pt x="66" y="60"/>
                  </a:cubicBezTo>
                  <a:close/>
                  <a:moveTo>
                    <a:pt x="73" y="58"/>
                  </a:moveTo>
                  <a:cubicBezTo>
                    <a:pt x="73" y="58"/>
                    <a:pt x="73" y="58"/>
                    <a:pt x="73" y="58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2" y="57"/>
                    <a:pt x="72" y="57"/>
                    <a:pt x="73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3" y="56"/>
                    <a:pt x="73" y="56"/>
                    <a:pt x="73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7"/>
                  </a:cubicBezTo>
                  <a:cubicBezTo>
                    <a:pt x="78" y="57"/>
                    <a:pt x="78" y="57"/>
                    <a:pt x="78" y="57"/>
                  </a:cubicBezTo>
                  <a:cubicBezTo>
                    <a:pt x="78" y="57"/>
                    <a:pt x="78" y="57"/>
                    <a:pt x="78" y="57"/>
                  </a:cubicBezTo>
                  <a:cubicBezTo>
                    <a:pt x="78" y="57"/>
                    <a:pt x="78" y="57"/>
                    <a:pt x="78" y="57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9" y="58"/>
                    <a:pt x="79" y="59"/>
                  </a:cubicBezTo>
                  <a:cubicBezTo>
                    <a:pt x="79" y="59"/>
                    <a:pt x="79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3" y="59"/>
                    <a:pt x="73" y="59"/>
                    <a:pt x="73" y="59"/>
                  </a:cubicBezTo>
                  <a:cubicBezTo>
                    <a:pt x="73" y="58"/>
                    <a:pt x="73" y="58"/>
                    <a:pt x="73" y="58"/>
                  </a:cubicBezTo>
                  <a:close/>
                  <a:moveTo>
                    <a:pt x="82" y="52"/>
                  </a:move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4"/>
                    <a:pt x="83" y="54"/>
                    <a:pt x="82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78" y="54"/>
                    <a:pt x="78" y="54"/>
                    <a:pt x="78" y="54"/>
                  </a:cubicBezTo>
                  <a:cubicBezTo>
                    <a:pt x="78" y="54"/>
                    <a:pt x="78" y="54"/>
                    <a:pt x="78" y="54"/>
                  </a:cubicBezTo>
                  <a:cubicBezTo>
                    <a:pt x="78" y="54"/>
                    <a:pt x="78" y="54"/>
                    <a:pt x="78" y="53"/>
                  </a:cubicBezTo>
                  <a:cubicBezTo>
                    <a:pt x="78" y="53"/>
                    <a:pt x="77" y="53"/>
                    <a:pt x="77" y="53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2"/>
                    <a:pt x="77" y="52"/>
                    <a:pt x="78" y="52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2" y="52"/>
                    <a:pt x="82" y="52"/>
                    <a:pt x="82" y="52"/>
                  </a:cubicBezTo>
                  <a:cubicBezTo>
                    <a:pt x="82" y="52"/>
                    <a:pt x="82" y="52"/>
                    <a:pt x="82" y="52"/>
                  </a:cubicBezTo>
                  <a:cubicBezTo>
                    <a:pt x="82" y="52"/>
                    <a:pt x="82" y="52"/>
                    <a:pt x="82" y="52"/>
                  </a:cubicBezTo>
                  <a:close/>
                  <a:moveTo>
                    <a:pt x="19" y="43"/>
                  </a:moveTo>
                  <a:cubicBezTo>
                    <a:pt x="19" y="6"/>
                    <a:pt x="19" y="6"/>
                    <a:pt x="19" y="6"/>
                  </a:cubicBezTo>
                  <a:cubicBezTo>
                    <a:pt x="19" y="4"/>
                    <a:pt x="22" y="1"/>
                    <a:pt x="25" y="1"/>
                  </a:cubicBezTo>
                  <a:cubicBezTo>
                    <a:pt x="80" y="1"/>
                    <a:pt x="80" y="1"/>
                    <a:pt x="80" y="1"/>
                  </a:cubicBezTo>
                  <a:cubicBezTo>
                    <a:pt x="82" y="1"/>
                    <a:pt x="85" y="4"/>
                    <a:pt x="85" y="6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85" y="45"/>
                    <a:pt x="82" y="48"/>
                    <a:pt x="80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2" y="48"/>
                    <a:pt x="19" y="45"/>
                    <a:pt x="19" y="43"/>
                  </a:cubicBezTo>
                  <a:close/>
                  <a:moveTo>
                    <a:pt x="40" y="52"/>
                  </a:moveTo>
                  <a:cubicBezTo>
                    <a:pt x="41" y="52"/>
                    <a:pt x="41" y="52"/>
                    <a:pt x="41" y="52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2"/>
                    <a:pt x="46" y="52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5" y="54"/>
                    <a:pt x="45" y="54"/>
                    <a:pt x="44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41" y="54"/>
                    <a:pt x="40" y="54"/>
                  </a:cubicBezTo>
                  <a:cubicBezTo>
                    <a:pt x="40" y="54"/>
                    <a:pt x="40" y="54"/>
                    <a:pt x="40" y="53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52"/>
                    <a:pt x="40" y="52"/>
                    <a:pt x="40" y="52"/>
                  </a:cubicBezTo>
                  <a:close/>
                  <a:moveTo>
                    <a:pt x="40" y="51"/>
                  </a:moveTo>
                  <a:cubicBezTo>
                    <a:pt x="41" y="50"/>
                    <a:pt x="41" y="50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50"/>
                    <a:pt x="41" y="50"/>
                    <a:pt x="42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5" y="50"/>
                    <a:pt x="46" y="50"/>
                    <a:pt x="46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6" y="51"/>
                    <a:pt x="46" y="51"/>
                    <a:pt x="45" y="51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1"/>
                    <a:pt x="40" y="51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lose/>
                  <a:moveTo>
                    <a:pt x="40" y="51"/>
                  </a:moveTo>
                  <a:cubicBezTo>
                    <a:pt x="40" y="51"/>
                    <a:pt x="40" y="51"/>
                    <a:pt x="40" y="51"/>
                  </a:cubicBezTo>
                  <a:cubicBezTo>
                    <a:pt x="40" y="51"/>
                    <a:pt x="40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lnTo>
                    <a:pt x="40" y="51"/>
                  </a:lnTo>
                  <a:close/>
                  <a:moveTo>
                    <a:pt x="35" y="52"/>
                  </a:moveTo>
                  <a:cubicBezTo>
                    <a:pt x="35" y="52"/>
                    <a:pt x="35" y="52"/>
                    <a:pt x="35" y="52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5" y="52"/>
                    <a:pt x="35" y="52"/>
                  </a:cubicBezTo>
                  <a:close/>
                  <a:moveTo>
                    <a:pt x="39" y="55"/>
                  </a:moveTo>
                  <a:cubicBezTo>
                    <a:pt x="39" y="56"/>
                    <a:pt x="39" y="56"/>
                    <a:pt x="39" y="56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9" y="56"/>
                    <a:pt x="38" y="56"/>
                    <a:pt x="38" y="56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4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54"/>
                    <a:pt x="39" y="54"/>
                    <a:pt x="39" y="55"/>
                  </a:cubicBezTo>
                  <a:close/>
                  <a:moveTo>
                    <a:pt x="34" y="51"/>
                  </a:move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3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9" y="51"/>
                    <a:pt x="28" y="51"/>
                    <a:pt x="28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0"/>
                    <a:pt x="29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0"/>
                    <a:pt x="34" y="50"/>
                    <a:pt x="34" y="50"/>
                  </a:cubicBezTo>
                  <a:lnTo>
                    <a:pt x="34" y="51"/>
                  </a:lnTo>
                  <a:close/>
                  <a:moveTo>
                    <a:pt x="29" y="52"/>
                  </a:moveTo>
                  <a:cubicBezTo>
                    <a:pt x="29" y="52"/>
                    <a:pt x="29" y="52"/>
                    <a:pt x="29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3" y="54"/>
                    <a:pt x="32" y="54"/>
                    <a:pt x="32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4"/>
                    <a:pt x="28" y="54"/>
                    <a:pt x="28" y="53"/>
                  </a:cubicBezTo>
                  <a:cubicBezTo>
                    <a:pt x="28" y="53"/>
                    <a:pt x="27" y="53"/>
                    <a:pt x="27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8" y="52"/>
                    <a:pt x="29" y="52"/>
                    <a:pt x="29" y="52"/>
                  </a:cubicBezTo>
                  <a:close/>
                  <a:moveTo>
                    <a:pt x="28" y="50"/>
                  </a:moveTo>
                  <a:cubicBezTo>
                    <a:pt x="28" y="51"/>
                    <a:pt x="28" y="51"/>
                    <a:pt x="28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1"/>
                    <a:pt x="28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2" y="51"/>
                    <a:pt x="22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50"/>
                    <a:pt x="28" y="50"/>
                    <a:pt x="28" y="50"/>
                  </a:cubicBezTo>
                  <a:close/>
                  <a:moveTo>
                    <a:pt x="28" y="54"/>
                  </a:moveTo>
                  <a:cubicBezTo>
                    <a:pt x="28" y="54"/>
                    <a:pt x="28" y="54"/>
                    <a:pt x="28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2" y="54"/>
                    <a:pt x="33" y="54"/>
                    <a:pt x="33" y="54"/>
                  </a:cubicBezTo>
                  <a:cubicBezTo>
                    <a:pt x="33" y="54"/>
                    <a:pt x="33" y="54"/>
                    <a:pt x="33" y="55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7" y="54"/>
                    <a:pt x="28" y="54"/>
                    <a:pt x="28" y="54"/>
                  </a:cubicBezTo>
                  <a:close/>
                  <a:moveTo>
                    <a:pt x="27" y="57"/>
                  </a:moveTo>
                  <a:cubicBezTo>
                    <a:pt x="27" y="56"/>
                    <a:pt x="27" y="56"/>
                    <a:pt x="27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6"/>
                    <a:pt x="31" y="56"/>
                    <a:pt x="31" y="57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9"/>
                  </a:cubicBezTo>
                  <a:cubicBezTo>
                    <a:pt x="31" y="59"/>
                    <a:pt x="31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6" y="59"/>
                    <a:pt x="25" y="59"/>
                    <a:pt x="25" y="59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6" y="57"/>
                    <a:pt x="26" y="57"/>
                    <a:pt x="27" y="57"/>
                  </a:cubicBezTo>
                  <a:close/>
                  <a:moveTo>
                    <a:pt x="31" y="60"/>
                  </a:moveTo>
                  <a:cubicBezTo>
                    <a:pt x="31" y="60"/>
                    <a:pt x="32" y="60"/>
                    <a:pt x="32" y="60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2" y="59"/>
                    <a:pt x="33" y="59"/>
                    <a:pt x="33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8" y="59"/>
                    <a:pt x="38" y="59"/>
                    <a:pt x="38" y="60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7" y="61"/>
                    <a:pt x="37" y="62"/>
                    <a:pt x="37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1" y="62"/>
                    <a:pt x="31" y="61"/>
                    <a:pt x="3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1" y="61"/>
                    <a:pt x="31" y="61"/>
                  </a:cubicBezTo>
                  <a:lnTo>
                    <a:pt x="31" y="60"/>
                  </a:lnTo>
                  <a:close/>
                  <a:moveTo>
                    <a:pt x="38" y="59"/>
                  </a:moveTo>
                  <a:cubicBezTo>
                    <a:pt x="38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59"/>
                    <a:pt x="33" y="59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2" y="57"/>
                    <a:pt x="32" y="57"/>
                    <a:pt x="33" y="57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3" y="56"/>
                    <a:pt x="33" y="56"/>
                    <a:pt x="34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8" y="56"/>
                    <a:pt x="38" y="56"/>
                    <a:pt x="38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8"/>
                    <a:pt x="38" y="58"/>
                    <a:pt x="38" y="59"/>
                  </a:cubicBezTo>
                  <a:close/>
                  <a:moveTo>
                    <a:pt x="38" y="60"/>
                  </a:moveTo>
                  <a:cubicBezTo>
                    <a:pt x="38" y="60"/>
                    <a:pt x="38" y="60"/>
                    <a:pt x="39" y="60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40" y="59"/>
                    <a:pt x="40" y="59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5" y="59"/>
                    <a:pt x="45" y="59"/>
                    <a:pt x="45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5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2"/>
                    <a:pt x="44" y="62"/>
                  </a:cubicBezTo>
                  <a:cubicBezTo>
                    <a:pt x="44" y="62"/>
                    <a:pt x="43" y="62"/>
                    <a:pt x="43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9" y="62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lnTo>
                    <a:pt x="38" y="60"/>
                  </a:lnTo>
                  <a:close/>
                  <a:moveTo>
                    <a:pt x="45" y="59"/>
                  </a:moveTo>
                  <a:cubicBezTo>
                    <a:pt x="44" y="59"/>
                    <a:pt x="44" y="59"/>
                    <a:pt x="44" y="59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56"/>
                    <a:pt x="44" y="56"/>
                    <a:pt x="44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58"/>
                    <a:pt x="45" y="58"/>
                    <a:pt x="45" y="59"/>
                  </a:cubicBezTo>
                  <a:close/>
                  <a:moveTo>
                    <a:pt x="45" y="56"/>
                  </a:moveTo>
                  <a:cubicBezTo>
                    <a:pt x="45" y="56"/>
                    <a:pt x="45" y="56"/>
                    <a:pt x="44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56"/>
                    <a:pt x="39" y="56"/>
                    <a:pt x="39" y="56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41" y="54"/>
                    <a:pt x="41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5" y="54"/>
                    <a:pt x="45" y="54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5" y="54"/>
                    <a:pt x="45" y="54"/>
                    <a:pt x="45" y="55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6"/>
                    <a:pt x="45" y="56"/>
                    <a:pt x="45" y="56"/>
                  </a:cubicBezTo>
                  <a:close/>
                  <a:moveTo>
                    <a:pt x="45" y="60"/>
                  </a:moveTo>
                  <a:cubicBezTo>
                    <a:pt x="45" y="60"/>
                    <a:pt x="45" y="60"/>
                    <a:pt x="46" y="60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46" y="59"/>
                    <a:pt x="46" y="59"/>
                    <a:pt x="47" y="59"/>
                  </a:cubicBezTo>
                  <a:cubicBezTo>
                    <a:pt x="51" y="59"/>
                    <a:pt x="51" y="59"/>
                    <a:pt x="51" y="59"/>
                  </a:cubicBezTo>
                  <a:cubicBezTo>
                    <a:pt x="51" y="59"/>
                    <a:pt x="51" y="59"/>
                    <a:pt x="51" y="59"/>
                  </a:cubicBezTo>
                  <a:cubicBezTo>
                    <a:pt x="51" y="59"/>
                    <a:pt x="51" y="59"/>
                    <a:pt x="51" y="59"/>
                  </a:cubicBezTo>
                  <a:cubicBezTo>
                    <a:pt x="51" y="59"/>
                    <a:pt x="52" y="59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1"/>
                    <a:pt x="51" y="61"/>
                    <a:pt x="51" y="61"/>
                  </a:cubicBezTo>
                  <a:cubicBezTo>
                    <a:pt x="51" y="61"/>
                    <a:pt x="51" y="62"/>
                    <a:pt x="51" y="62"/>
                  </a:cubicBezTo>
                  <a:cubicBezTo>
                    <a:pt x="51" y="62"/>
                    <a:pt x="51" y="62"/>
                    <a:pt x="50" y="62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6" y="62"/>
                    <a:pt x="46" y="61"/>
                    <a:pt x="46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lnTo>
                    <a:pt x="45" y="60"/>
                  </a:lnTo>
                  <a:close/>
                  <a:moveTo>
                    <a:pt x="52" y="58"/>
                  </a:moveTo>
                  <a:cubicBezTo>
                    <a:pt x="52" y="58"/>
                    <a:pt x="51" y="58"/>
                    <a:pt x="51" y="59"/>
                  </a:cubicBezTo>
                  <a:cubicBezTo>
                    <a:pt x="51" y="59"/>
                    <a:pt x="51" y="59"/>
                    <a:pt x="51" y="59"/>
                  </a:cubicBezTo>
                  <a:cubicBezTo>
                    <a:pt x="51" y="59"/>
                    <a:pt x="51" y="59"/>
                    <a:pt x="5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51" y="56"/>
                    <a:pt x="51" y="56"/>
                    <a:pt x="51" y="5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1" y="57"/>
                    <a:pt x="52" y="57"/>
                    <a:pt x="52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2" y="58"/>
                    <a:pt x="52" y="58"/>
                    <a:pt x="52" y="58"/>
                  </a:cubicBezTo>
                  <a:close/>
                  <a:moveTo>
                    <a:pt x="52" y="56"/>
                  </a:moveTo>
                  <a:cubicBezTo>
                    <a:pt x="52" y="56"/>
                    <a:pt x="51" y="56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7" y="56"/>
                    <a:pt x="47" y="56"/>
                    <a:pt x="46" y="56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6" y="54"/>
                    <a:pt x="47" y="54"/>
                    <a:pt x="47" y="54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2" y="54"/>
                    <a:pt x="52" y="54"/>
                    <a:pt x="52" y="55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lose/>
                  <a:moveTo>
                    <a:pt x="52" y="53"/>
                  </a:moveTo>
                  <a:cubicBezTo>
                    <a:pt x="52" y="53"/>
                    <a:pt x="52" y="53"/>
                    <a:pt x="51" y="53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6" y="52"/>
                    <a:pt x="46" y="52"/>
                    <a:pt x="47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3"/>
                    <a:pt x="52" y="53"/>
                    <a:pt x="52" y="53"/>
                  </a:cubicBezTo>
                  <a:close/>
                  <a:moveTo>
                    <a:pt x="52" y="51"/>
                  </a:moveTo>
                  <a:cubicBezTo>
                    <a:pt x="52" y="51"/>
                    <a:pt x="52" y="51"/>
                    <a:pt x="51" y="51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1"/>
                    <a:pt x="46" y="51"/>
                    <a:pt x="46" y="51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6" y="50"/>
                    <a:pt x="46" y="50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52" y="51"/>
                    <a:pt x="52" y="51"/>
                    <a:pt x="52" y="51"/>
                  </a:cubicBezTo>
                  <a:close/>
                  <a:moveTo>
                    <a:pt x="21" y="53"/>
                  </a:move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7" y="53"/>
                    <a:pt x="26" y="53"/>
                    <a:pt x="26" y="53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1" y="54"/>
                    <a:pt x="21" y="54"/>
                    <a:pt x="21" y="53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1" y="53"/>
                    <a:pt x="21" y="53"/>
                    <a:pt x="21" y="53"/>
                  </a:cubicBezTo>
                  <a:close/>
                  <a:moveTo>
                    <a:pt x="20" y="56"/>
                  </a:moveTo>
                  <a:cubicBezTo>
                    <a:pt x="20" y="55"/>
                    <a:pt x="20" y="55"/>
                    <a:pt x="20" y="55"/>
                  </a:cubicBezTo>
                  <a:cubicBezTo>
                    <a:pt x="20" y="54"/>
                    <a:pt x="21" y="54"/>
                    <a:pt x="21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1" y="54"/>
                    <a:pt x="22" y="54"/>
                    <a:pt x="22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4"/>
                    <a:pt x="26" y="55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5" y="56"/>
                    <a:pt x="25" y="56"/>
                    <a:pt x="24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close/>
                  <a:moveTo>
                    <a:pt x="18" y="58"/>
                  </a:moveTo>
                  <a:cubicBezTo>
                    <a:pt x="19" y="57"/>
                    <a:pt x="19" y="57"/>
                    <a:pt x="19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57"/>
                    <a:pt x="19" y="57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4" y="56"/>
                    <a:pt x="24" y="56"/>
                    <a:pt x="25" y="57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58"/>
                    <a:pt x="24" y="58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9" y="59"/>
                    <a:pt x="19" y="59"/>
                    <a:pt x="18" y="59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8"/>
                    <a:pt x="18" y="58"/>
                    <a:pt x="18" y="58"/>
                  </a:cubicBezTo>
                  <a:close/>
                  <a:moveTo>
                    <a:pt x="17" y="61"/>
                  </a:moveTo>
                  <a:cubicBezTo>
                    <a:pt x="17" y="60"/>
                    <a:pt x="17" y="60"/>
                    <a:pt x="17" y="60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59"/>
                    <a:pt x="24" y="59"/>
                    <a:pt x="24" y="59"/>
                  </a:cubicBezTo>
                  <a:cubicBezTo>
                    <a:pt x="24" y="59"/>
                    <a:pt x="24" y="59"/>
                    <a:pt x="24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2" y="61"/>
                    <a:pt x="22" y="62"/>
                    <a:pt x="22" y="62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7" y="62"/>
                    <a:pt x="17" y="61"/>
                    <a:pt x="17" y="61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17" y="61"/>
                    <a:pt x="17" y="61"/>
                    <a:pt x="17" y="61"/>
                  </a:cubicBezTo>
                  <a:close/>
                  <a:moveTo>
                    <a:pt x="22" y="63"/>
                  </a:moveTo>
                  <a:cubicBezTo>
                    <a:pt x="22" y="64"/>
                    <a:pt x="22" y="64"/>
                    <a:pt x="22" y="64"/>
                  </a:cubicBezTo>
                  <a:cubicBezTo>
                    <a:pt x="22" y="64"/>
                    <a:pt x="22" y="64"/>
                    <a:pt x="21" y="64"/>
                  </a:cubicBezTo>
                  <a:cubicBezTo>
                    <a:pt x="21" y="64"/>
                    <a:pt x="21" y="65"/>
                    <a:pt x="21" y="65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21" y="65"/>
                    <a:pt x="20" y="65"/>
                    <a:pt x="20" y="65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6" y="65"/>
                    <a:pt x="1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5" y="65"/>
                    <a:pt x="15" y="64"/>
                    <a:pt x="15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2" y="62"/>
                    <a:pt x="22" y="62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lose/>
                  <a:moveTo>
                    <a:pt x="29" y="64"/>
                  </a:moveTo>
                  <a:cubicBezTo>
                    <a:pt x="29" y="64"/>
                    <a:pt x="29" y="64"/>
                    <a:pt x="29" y="64"/>
                  </a:cubicBezTo>
                  <a:cubicBezTo>
                    <a:pt x="29" y="64"/>
                    <a:pt x="29" y="65"/>
                    <a:pt x="29" y="65"/>
                  </a:cubicBezTo>
                  <a:cubicBezTo>
                    <a:pt x="29" y="65"/>
                    <a:pt x="28" y="65"/>
                    <a:pt x="28" y="65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23" y="65"/>
                    <a:pt x="22" y="64"/>
                    <a:pt x="22" y="64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3" y="62"/>
                    <a:pt x="24" y="62"/>
                    <a:pt x="24" y="6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4" y="62"/>
                    <a:pt x="24" y="62"/>
                    <a:pt x="25" y="62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30" y="62"/>
                    <a:pt x="30" y="62"/>
                    <a:pt x="30" y="63"/>
                  </a:cubicBezTo>
                  <a:cubicBezTo>
                    <a:pt x="30" y="63"/>
                    <a:pt x="30" y="63"/>
                    <a:pt x="30" y="63"/>
                  </a:cubicBezTo>
                  <a:lnTo>
                    <a:pt x="29" y="64"/>
                  </a:lnTo>
                  <a:close/>
                  <a:moveTo>
                    <a:pt x="29" y="62"/>
                  </a:moveTo>
                  <a:cubicBezTo>
                    <a:pt x="29" y="62"/>
                    <a:pt x="29" y="62"/>
                    <a:pt x="29" y="62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5" y="62"/>
                    <a:pt x="24" y="62"/>
                    <a:pt x="24" y="62"/>
                  </a:cubicBezTo>
                  <a:cubicBezTo>
                    <a:pt x="24" y="62"/>
                    <a:pt x="24" y="61"/>
                    <a:pt x="24" y="61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4" y="60"/>
                    <a:pt x="25" y="60"/>
                    <a:pt x="25" y="60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1" y="59"/>
                  </a:cubicBezTo>
                  <a:cubicBezTo>
                    <a:pt x="31" y="59"/>
                    <a:pt x="31" y="59"/>
                    <a:pt x="31" y="60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1"/>
                    <a:pt x="30" y="62"/>
                    <a:pt x="29" y="62"/>
                  </a:cubicBezTo>
                  <a:close/>
                  <a:moveTo>
                    <a:pt x="52" y="77"/>
                  </a:moveTo>
                  <a:cubicBezTo>
                    <a:pt x="51" y="77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4" y="78"/>
                    <a:pt x="44" y="78"/>
                    <a:pt x="44" y="78"/>
                  </a:cubicBezTo>
                  <a:cubicBezTo>
                    <a:pt x="44" y="78"/>
                    <a:pt x="43" y="78"/>
                    <a:pt x="43" y="78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3" y="78"/>
                    <a:pt x="43" y="77"/>
                    <a:pt x="43" y="77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43" y="77"/>
                    <a:pt x="43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77"/>
                    <a:pt x="51" y="77"/>
                    <a:pt x="52" y="77"/>
                  </a:cubicBezTo>
                  <a:cubicBezTo>
                    <a:pt x="52" y="77"/>
                    <a:pt x="52" y="77"/>
                    <a:pt x="52" y="77"/>
                  </a:cubicBezTo>
                  <a:cubicBezTo>
                    <a:pt x="52" y="77"/>
                    <a:pt x="52" y="77"/>
                    <a:pt x="52" y="77"/>
                  </a:cubicBezTo>
                  <a:close/>
                  <a:moveTo>
                    <a:pt x="61" y="77"/>
                  </a:moveTo>
                  <a:cubicBezTo>
                    <a:pt x="61" y="77"/>
                    <a:pt x="61" y="78"/>
                    <a:pt x="61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54" y="78"/>
                    <a:pt x="53" y="78"/>
                    <a:pt x="53" y="78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8"/>
                    <a:pt x="53" y="77"/>
                    <a:pt x="53" y="77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3" y="77"/>
                    <a:pt x="54" y="77"/>
                    <a:pt x="54" y="77"/>
                  </a:cubicBezTo>
                  <a:cubicBezTo>
                    <a:pt x="61" y="77"/>
                    <a:pt x="61" y="77"/>
                    <a:pt x="61" y="77"/>
                  </a:cubicBezTo>
                  <a:cubicBezTo>
                    <a:pt x="61" y="77"/>
                    <a:pt x="61" y="77"/>
                    <a:pt x="61" y="77"/>
                  </a:cubicBezTo>
                  <a:cubicBezTo>
                    <a:pt x="61" y="77"/>
                    <a:pt x="61" y="77"/>
                    <a:pt x="61" y="77"/>
                  </a:cubicBezTo>
                  <a:cubicBezTo>
                    <a:pt x="61" y="77"/>
                    <a:pt x="61" y="77"/>
                    <a:pt x="61" y="77"/>
                  </a:cubicBezTo>
                  <a:cubicBezTo>
                    <a:pt x="61" y="77"/>
                    <a:pt x="61" y="77"/>
                    <a:pt x="61" y="77"/>
                  </a:cubicBezTo>
                  <a:cubicBezTo>
                    <a:pt x="61" y="77"/>
                    <a:pt x="61" y="77"/>
                    <a:pt x="61" y="77"/>
                  </a:cubicBezTo>
                  <a:close/>
                  <a:moveTo>
                    <a:pt x="63" y="75"/>
                  </a:moveTo>
                  <a:cubicBezTo>
                    <a:pt x="63" y="75"/>
                    <a:pt x="62" y="75"/>
                    <a:pt x="62" y="75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43" y="76"/>
                    <a:pt x="43" y="76"/>
                    <a:pt x="43" y="76"/>
                  </a:cubicBezTo>
                  <a:cubicBezTo>
                    <a:pt x="43" y="76"/>
                    <a:pt x="43" y="76"/>
                    <a:pt x="42" y="76"/>
                  </a:cubicBezTo>
                  <a:cubicBezTo>
                    <a:pt x="42" y="76"/>
                    <a:pt x="42" y="76"/>
                    <a:pt x="42" y="75"/>
                  </a:cubicBezTo>
                  <a:cubicBezTo>
                    <a:pt x="42" y="75"/>
                    <a:pt x="41" y="75"/>
                    <a:pt x="41" y="75"/>
                  </a:cubicBezTo>
                  <a:cubicBezTo>
                    <a:pt x="41" y="75"/>
                    <a:pt x="41" y="75"/>
                    <a:pt x="41" y="74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43" y="68"/>
                    <a:pt x="43" y="67"/>
                    <a:pt x="43" y="67"/>
                  </a:cubicBezTo>
                  <a:cubicBezTo>
                    <a:pt x="43" y="67"/>
                    <a:pt x="43" y="67"/>
                    <a:pt x="44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60" y="67"/>
                    <a:pt x="60" y="67"/>
                    <a:pt x="61" y="67"/>
                  </a:cubicBezTo>
                  <a:cubicBezTo>
                    <a:pt x="61" y="67"/>
                    <a:pt x="61" y="67"/>
                    <a:pt x="61" y="67"/>
                  </a:cubicBezTo>
                  <a:cubicBezTo>
                    <a:pt x="61" y="67"/>
                    <a:pt x="62" y="68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3" y="74"/>
                    <a:pt x="63" y="74"/>
                    <a:pt x="63" y="74"/>
                  </a:cubicBezTo>
                  <a:cubicBezTo>
                    <a:pt x="63" y="75"/>
                    <a:pt x="63" y="75"/>
                    <a:pt x="63" y="75"/>
                  </a:cubicBezTo>
                  <a:close/>
                  <a:moveTo>
                    <a:pt x="74" y="64"/>
                  </a:moveTo>
                  <a:cubicBezTo>
                    <a:pt x="74" y="64"/>
                    <a:pt x="74" y="65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31" y="65"/>
                    <a:pt x="31" y="65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5"/>
                    <a:pt x="30" y="64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3"/>
                    <a:pt x="30" y="63"/>
                    <a:pt x="30" y="63"/>
                  </a:cubicBezTo>
                  <a:cubicBezTo>
                    <a:pt x="30" y="63"/>
                    <a:pt x="31" y="63"/>
                    <a:pt x="31" y="63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1" y="62"/>
                    <a:pt x="32" y="62"/>
                    <a:pt x="32" y="62"/>
                  </a:cubicBezTo>
                  <a:cubicBezTo>
                    <a:pt x="72" y="62"/>
                    <a:pt x="72" y="62"/>
                    <a:pt x="72" y="62"/>
                  </a:cubicBezTo>
                  <a:cubicBezTo>
                    <a:pt x="72" y="62"/>
                    <a:pt x="73" y="62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2"/>
                    <a:pt x="73" y="62"/>
                    <a:pt x="73" y="63"/>
                  </a:cubicBezTo>
                  <a:cubicBezTo>
                    <a:pt x="74" y="63"/>
                    <a:pt x="74" y="63"/>
                    <a:pt x="74" y="63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4" y="64"/>
                    <a:pt x="74" y="64"/>
                    <a:pt x="74" y="64"/>
                  </a:cubicBezTo>
                  <a:close/>
                  <a:moveTo>
                    <a:pt x="74" y="61"/>
                  </a:moveTo>
                  <a:cubicBezTo>
                    <a:pt x="74" y="61"/>
                    <a:pt x="74" y="61"/>
                    <a:pt x="74" y="61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59"/>
                    <a:pt x="73" y="59"/>
                    <a:pt x="74" y="59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9" y="59"/>
                    <a:pt x="79" y="59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9" y="59"/>
                    <a:pt x="79" y="59"/>
                    <a:pt x="79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80" y="61"/>
                    <a:pt x="80" y="62"/>
                    <a:pt x="80" y="62"/>
                  </a:cubicBezTo>
                  <a:cubicBezTo>
                    <a:pt x="80" y="62"/>
                    <a:pt x="79" y="62"/>
                    <a:pt x="79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5" y="62"/>
                    <a:pt x="74" y="61"/>
                    <a:pt x="74" y="61"/>
                  </a:cubicBezTo>
                  <a:cubicBezTo>
                    <a:pt x="74" y="61"/>
                    <a:pt x="74" y="61"/>
                    <a:pt x="74" y="61"/>
                  </a:cubicBezTo>
                  <a:close/>
                  <a:moveTo>
                    <a:pt x="81" y="65"/>
                  </a:moveTo>
                  <a:cubicBezTo>
                    <a:pt x="81" y="65"/>
                    <a:pt x="81" y="65"/>
                    <a:pt x="81" y="65"/>
                  </a:cubicBezTo>
                  <a:cubicBezTo>
                    <a:pt x="81" y="65"/>
                    <a:pt x="81" y="65"/>
                    <a:pt x="81" y="65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6" y="65"/>
                    <a:pt x="76" y="65"/>
                    <a:pt x="75" y="65"/>
                  </a:cubicBezTo>
                  <a:cubicBezTo>
                    <a:pt x="75" y="65"/>
                    <a:pt x="75" y="64"/>
                    <a:pt x="75" y="64"/>
                  </a:cubicBezTo>
                  <a:cubicBezTo>
                    <a:pt x="75" y="64"/>
                    <a:pt x="75" y="64"/>
                    <a:pt x="75" y="64"/>
                  </a:cubicBezTo>
                  <a:cubicBezTo>
                    <a:pt x="74" y="63"/>
                    <a:pt x="74" y="63"/>
                    <a:pt x="74" y="63"/>
                  </a:cubicBezTo>
                  <a:cubicBezTo>
                    <a:pt x="74" y="63"/>
                    <a:pt x="74" y="63"/>
                    <a:pt x="74" y="63"/>
                  </a:cubicBezTo>
                  <a:cubicBezTo>
                    <a:pt x="74" y="62"/>
                    <a:pt x="74" y="62"/>
                    <a:pt x="75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9" y="62"/>
                    <a:pt x="79" y="62"/>
                    <a:pt x="79" y="62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81" y="62"/>
                    <a:pt x="81" y="62"/>
                    <a:pt x="81" y="63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2" y="64"/>
                    <a:pt x="82" y="65"/>
                    <a:pt x="81" y="65"/>
                  </a:cubicBezTo>
                  <a:close/>
                  <a:moveTo>
                    <a:pt x="89" y="65"/>
                  </a:move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8" y="65"/>
                  </a:cubicBezTo>
                  <a:cubicBezTo>
                    <a:pt x="84" y="65"/>
                    <a:pt x="84" y="65"/>
                    <a:pt x="84" y="65"/>
                  </a:cubicBezTo>
                  <a:cubicBezTo>
                    <a:pt x="84" y="65"/>
                    <a:pt x="84" y="65"/>
                    <a:pt x="83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5"/>
                    <a:pt x="83" y="64"/>
                    <a:pt x="83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2" y="63"/>
                    <a:pt x="82" y="63"/>
                    <a:pt x="82" y="63"/>
                  </a:cubicBezTo>
                  <a:cubicBezTo>
                    <a:pt x="82" y="63"/>
                    <a:pt x="82" y="63"/>
                    <a:pt x="82" y="63"/>
                  </a:cubicBezTo>
                  <a:cubicBezTo>
                    <a:pt x="82" y="62"/>
                    <a:pt x="82" y="62"/>
                    <a:pt x="82" y="62"/>
                  </a:cubicBezTo>
                  <a:cubicBezTo>
                    <a:pt x="82" y="62"/>
                    <a:pt x="82" y="62"/>
                    <a:pt x="82" y="62"/>
                  </a:cubicBezTo>
                  <a:cubicBezTo>
                    <a:pt x="82" y="62"/>
                    <a:pt x="82" y="62"/>
                    <a:pt x="83" y="62"/>
                  </a:cubicBezTo>
                  <a:cubicBezTo>
                    <a:pt x="87" y="62"/>
                    <a:pt x="87" y="62"/>
                    <a:pt x="87" y="62"/>
                  </a:cubicBezTo>
                  <a:cubicBezTo>
                    <a:pt x="87" y="62"/>
                    <a:pt x="87" y="62"/>
                    <a:pt x="87" y="62"/>
                  </a:cubicBezTo>
                  <a:cubicBezTo>
                    <a:pt x="87" y="62"/>
                    <a:pt x="88" y="62"/>
                    <a:pt x="88" y="62"/>
                  </a:cubicBezTo>
                  <a:cubicBezTo>
                    <a:pt x="88" y="62"/>
                    <a:pt x="88" y="62"/>
                    <a:pt x="88" y="63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4"/>
                    <a:pt x="89" y="65"/>
                    <a:pt x="89" y="65"/>
                  </a:cubicBezTo>
                  <a:close/>
                  <a:moveTo>
                    <a:pt x="80" y="46"/>
                  </a:moveTo>
                  <a:cubicBezTo>
                    <a:pt x="82" y="46"/>
                    <a:pt x="83" y="45"/>
                    <a:pt x="83" y="43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4"/>
                    <a:pt x="82" y="3"/>
                    <a:pt x="80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2" y="3"/>
                    <a:pt x="21" y="4"/>
                    <a:pt x="21" y="6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5"/>
                    <a:pt x="22" y="46"/>
                    <a:pt x="25" y="46"/>
                  </a:cubicBezTo>
                  <a:lnTo>
                    <a:pt x="80" y="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82"/>
            <p:cNvSpPr>
              <a:spLocks noEditPoints="1"/>
            </p:cNvSpPr>
            <p:nvPr/>
          </p:nvSpPr>
          <p:spPr bwMode="auto">
            <a:xfrm>
              <a:off x="5199063" y="1520826"/>
              <a:ext cx="396875" cy="255588"/>
            </a:xfrm>
            <a:custGeom>
              <a:avLst/>
              <a:gdLst>
                <a:gd name="T0" fmla="*/ 69 w 106"/>
                <a:gd name="T1" fmla="*/ 21 h 68"/>
                <a:gd name="T2" fmla="*/ 69 w 106"/>
                <a:gd name="T3" fmla="*/ 22 h 68"/>
                <a:gd name="T4" fmla="*/ 35 w 106"/>
                <a:gd name="T5" fmla="*/ 45 h 68"/>
                <a:gd name="T6" fmla="*/ 58 w 106"/>
                <a:gd name="T7" fmla="*/ 40 h 68"/>
                <a:gd name="T8" fmla="*/ 69 w 106"/>
                <a:gd name="T9" fmla="*/ 48 h 68"/>
                <a:gd name="T10" fmla="*/ 60 w 106"/>
                <a:gd name="T11" fmla="*/ 35 h 68"/>
                <a:gd name="T12" fmla="*/ 36 w 106"/>
                <a:gd name="T13" fmla="*/ 23 h 68"/>
                <a:gd name="T14" fmla="*/ 33 w 106"/>
                <a:gd name="T15" fmla="*/ 28 h 68"/>
                <a:gd name="T16" fmla="*/ 44 w 106"/>
                <a:gd name="T17" fmla="*/ 16 h 68"/>
                <a:gd name="T18" fmla="*/ 36 w 106"/>
                <a:gd name="T19" fmla="*/ 23 h 68"/>
                <a:gd name="T20" fmla="*/ 74 w 106"/>
                <a:gd name="T21" fmla="*/ 33 h 68"/>
                <a:gd name="T22" fmla="*/ 32 w 106"/>
                <a:gd name="T23" fmla="*/ 38 h 68"/>
                <a:gd name="T24" fmla="*/ 36 w 106"/>
                <a:gd name="T25" fmla="*/ 43 h 68"/>
                <a:gd name="T26" fmla="*/ 63 w 106"/>
                <a:gd name="T27" fmla="*/ 17 h 68"/>
                <a:gd name="T28" fmla="*/ 56 w 106"/>
                <a:gd name="T29" fmla="*/ 14 h 68"/>
                <a:gd name="T30" fmla="*/ 49 w 106"/>
                <a:gd name="T31" fmla="*/ 56 h 68"/>
                <a:gd name="T32" fmla="*/ 32 w 106"/>
                <a:gd name="T33" fmla="*/ 32 h 68"/>
                <a:gd name="T34" fmla="*/ 58 w 106"/>
                <a:gd name="T35" fmla="*/ 40 h 68"/>
                <a:gd name="T36" fmla="*/ 74 w 106"/>
                <a:gd name="T37" fmla="*/ 39 h 68"/>
                <a:gd name="T38" fmla="*/ 73 w 106"/>
                <a:gd name="T39" fmla="*/ 42 h 68"/>
                <a:gd name="T40" fmla="*/ 47 w 106"/>
                <a:gd name="T41" fmla="*/ 31 h 68"/>
                <a:gd name="T42" fmla="*/ 50 w 106"/>
                <a:gd name="T43" fmla="*/ 14 h 68"/>
                <a:gd name="T44" fmla="*/ 37 w 106"/>
                <a:gd name="T45" fmla="*/ 49 h 68"/>
                <a:gd name="T46" fmla="*/ 46 w 106"/>
                <a:gd name="T47" fmla="*/ 39 h 68"/>
                <a:gd name="T48" fmla="*/ 70 w 106"/>
                <a:gd name="T49" fmla="*/ 48 h 68"/>
                <a:gd name="T50" fmla="*/ 59 w 106"/>
                <a:gd name="T51" fmla="*/ 31 h 68"/>
                <a:gd name="T52" fmla="*/ 73 w 106"/>
                <a:gd name="T53" fmla="*/ 29 h 68"/>
                <a:gd name="T54" fmla="*/ 55 w 106"/>
                <a:gd name="T55" fmla="*/ 42 h 68"/>
                <a:gd name="T56" fmla="*/ 106 w 106"/>
                <a:gd name="T57" fmla="*/ 13 h 68"/>
                <a:gd name="T58" fmla="*/ 100 w 106"/>
                <a:gd name="T59" fmla="*/ 10 h 68"/>
                <a:gd name="T60" fmla="*/ 38 w 106"/>
                <a:gd name="T61" fmla="*/ 20 h 68"/>
                <a:gd name="T62" fmla="*/ 35 w 106"/>
                <a:gd name="T63" fmla="*/ 25 h 68"/>
                <a:gd name="T64" fmla="*/ 58 w 106"/>
                <a:gd name="T65" fmla="*/ 15 h 68"/>
                <a:gd name="T66" fmla="*/ 74 w 106"/>
                <a:gd name="T67" fmla="*/ 35 h 68"/>
                <a:gd name="T68" fmla="*/ 50 w 106"/>
                <a:gd name="T69" fmla="*/ 42 h 68"/>
                <a:gd name="T70" fmla="*/ 54 w 106"/>
                <a:gd name="T71" fmla="*/ 43 h 68"/>
                <a:gd name="T72" fmla="*/ 60 w 106"/>
                <a:gd name="T73" fmla="*/ 55 h 68"/>
                <a:gd name="T74" fmla="*/ 55 w 106"/>
                <a:gd name="T75" fmla="*/ 42 h 68"/>
                <a:gd name="T76" fmla="*/ 57 w 106"/>
                <a:gd name="T77" fmla="*/ 56 h 68"/>
                <a:gd name="T78" fmla="*/ 49 w 106"/>
                <a:gd name="T79" fmla="*/ 56 h 68"/>
                <a:gd name="T80" fmla="*/ 61 w 106"/>
                <a:gd name="T81" fmla="*/ 54 h 68"/>
                <a:gd name="T82" fmla="*/ 67 w 106"/>
                <a:gd name="T83" fmla="*/ 50 h 68"/>
                <a:gd name="T84" fmla="*/ 68 w 106"/>
                <a:gd name="T85" fmla="*/ 50 h 68"/>
                <a:gd name="T86" fmla="*/ 45 w 106"/>
                <a:gd name="T87" fmla="*/ 55 h 68"/>
                <a:gd name="T88" fmla="*/ 50 w 106"/>
                <a:gd name="T89" fmla="*/ 14 h 68"/>
                <a:gd name="T90" fmla="*/ 62 w 106"/>
                <a:gd name="T91" fmla="*/ 16 h 68"/>
                <a:gd name="T92" fmla="*/ 59 w 106"/>
                <a:gd name="T93" fmla="*/ 15 h 68"/>
                <a:gd name="T94" fmla="*/ 32 w 106"/>
                <a:gd name="T95" fmla="*/ 37 h 68"/>
                <a:gd name="T96" fmla="*/ 67 w 106"/>
                <a:gd name="T97" fmla="*/ 50 h 68"/>
                <a:gd name="T98" fmla="*/ 62 w 106"/>
                <a:gd name="T99" fmla="*/ 54 h 68"/>
                <a:gd name="T100" fmla="*/ 71 w 106"/>
                <a:gd name="T101" fmla="*/ 24 h 68"/>
                <a:gd name="T102" fmla="*/ 38 w 106"/>
                <a:gd name="T103" fmla="*/ 49 h 68"/>
                <a:gd name="T104" fmla="*/ 74 w 106"/>
                <a:gd name="T105" fmla="*/ 33 h 68"/>
                <a:gd name="T106" fmla="*/ 72 w 106"/>
                <a:gd name="T107" fmla="*/ 26 h 68"/>
                <a:gd name="T108" fmla="*/ 71 w 106"/>
                <a:gd name="T109" fmla="*/ 45 h 68"/>
                <a:gd name="T110" fmla="*/ 46 w 106"/>
                <a:gd name="T111" fmla="*/ 55 h 68"/>
                <a:gd name="T112" fmla="*/ 39 w 106"/>
                <a:gd name="T113" fmla="*/ 20 h 68"/>
                <a:gd name="T114" fmla="*/ 38 w 106"/>
                <a:gd name="T115" fmla="*/ 21 h 68"/>
                <a:gd name="T116" fmla="*/ 35 w 106"/>
                <a:gd name="T117" fmla="*/ 25 h 68"/>
                <a:gd name="T118" fmla="*/ 35 w 106"/>
                <a:gd name="T119" fmla="*/ 24 h 68"/>
                <a:gd name="T120" fmla="*/ 37 w 106"/>
                <a:gd name="T121" fmla="*/ 49 h 68"/>
                <a:gd name="T122" fmla="*/ 43 w 106"/>
                <a:gd name="T123" fmla="*/ 54 h 68"/>
                <a:gd name="T124" fmla="*/ 34 w 106"/>
                <a:gd name="T125" fmla="*/ 4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" h="68">
                  <a:moveTo>
                    <a:pt x="46" y="16"/>
                  </a:move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5" y="16"/>
                    <a:pt x="46" y="16"/>
                  </a:cubicBezTo>
                  <a:cubicBezTo>
                    <a:pt x="46" y="16"/>
                    <a:pt x="46" y="16"/>
                    <a:pt x="46" y="16"/>
                  </a:cubicBezTo>
                  <a:close/>
                  <a:moveTo>
                    <a:pt x="47" y="15"/>
                  </a:moveTo>
                  <a:cubicBezTo>
                    <a:pt x="46" y="15"/>
                    <a:pt x="46" y="15"/>
                    <a:pt x="46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7" y="15"/>
                    <a:pt x="47" y="15"/>
                    <a:pt x="47" y="15"/>
                  </a:cubicBezTo>
                  <a:close/>
                  <a:moveTo>
                    <a:pt x="46" y="16"/>
                  </a:moveTo>
                  <a:cubicBezTo>
                    <a:pt x="46" y="16"/>
                    <a:pt x="46" y="16"/>
                    <a:pt x="46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6" y="16"/>
                    <a:pt x="46" y="16"/>
                    <a:pt x="46" y="16"/>
                  </a:cubicBezTo>
                  <a:close/>
                  <a:moveTo>
                    <a:pt x="46" y="15"/>
                  </a:moveTo>
                  <a:cubicBezTo>
                    <a:pt x="46" y="15"/>
                    <a:pt x="46" y="16"/>
                    <a:pt x="46" y="16"/>
                  </a:cubicBezTo>
                  <a:cubicBezTo>
                    <a:pt x="46" y="16"/>
                    <a:pt x="46" y="15"/>
                    <a:pt x="46" y="15"/>
                  </a:cubicBezTo>
                  <a:cubicBezTo>
                    <a:pt x="46" y="15"/>
                    <a:pt x="46" y="15"/>
                    <a:pt x="46" y="15"/>
                  </a:cubicBezTo>
                  <a:close/>
                  <a:moveTo>
                    <a:pt x="69" y="21"/>
                  </a:moveTo>
                  <a:cubicBezTo>
                    <a:pt x="69" y="21"/>
                    <a:pt x="69" y="21"/>
                    <a:pt x="69" y="21"/>
                  </a:cubicBezTo>
                  <a:cubicBezTo>
                    <a:pt x="69" y="21"/>
                    <a:pt x="69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9" y="21"/>
                    <a:pt x="69" y="21"/>
                  </a:cubicBezTo>
                  <a:cubicBezTo>
                    <a:pt x="65" y="23"/>
                    <a:pt x="62" y="26"/>
                    <a:pt x="59" y="29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1" y="31"/>
                    <a:pt x="65" y="29"/>
                    <a:pt x="70" y="26"/>
                  </a:cubicBezTo>
                  <a:cubicBezTo>
                    <a:pt x="71" y="26"/>
                    <a:pt x="71" y="26"/>
                    <a:pt x="72" y="25"/>
                  </a:cubicBezTo>
                  <a:cubicBezTo>
                    <a:pt x="71" y="25"/>
                    <a:pt x="71" y="25"/>
                    <a:pt x="71" y="24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71" y="24"/>
                    <a:pt x="70" y="23"/>
                    <a:pt x="70" y="23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70" y="23"/>
                    <a:pt x="70" y="23"/>
                    <a:pt x="70" y="22"/>
                  </a:cubicBezTo>
                  <a:cubicBezTo>
                    <a:pt x="70" y="22"/>
                    <a:pt x="70" y="22"/>
                    <a:pt x="69" y="22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69" y="22"/>
                    <a:pt x="69" y="22"/>
                    <a:pt x="69" y="21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69" y="22"/>
                    <a:pt x="69" y="22"/>
                    <a:pt x="69" y="21"/>
                  </a:cubicBezTo>
                  <a:close/>
                  <a:moveTo>
                    <a:pt x="71" y="25"/>
                  </a:moveTo>
                  <a:cubicBezTo>
                    <a:pt x="71" y="25"/>
                    <a:pt x="72" y="25"/>
                    <a:pt x="72" y="25"/>
                  </a:cubicBezTo>
                  <a:cubicBezTo>
                    <a:pt x="71" y="25"/>
                    <a:pt x="71" y="24"/>
                    <a:pt x="71" y="24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71" y="25"/>
                    <a:pt x="71" y="25"/>
                    <a:pt x="71" y="25"/>
                  </a:cubicBezTo>
                  <a:close/>
                  <a:moveTo>
                    <a:pt x="49" y="15"/>
                  </a:moveTo>
                  <a:cubicBezTo>
                    <a:pt x="49" y="15"/>
                    <a:pt x="49" y="15"/>
                    <a:pt x="49" y="15"/>
                  </a:cubicBezTo>
                  <a:cubicBezTo>
                    <a:pt x="49" y="15"/>
                    <a:pt x="48" y="15"/>
                    <a:pt x="48" y="15"/>
                  </a:cubicBezTo>
                  <a:cubicBezTo>
                    <a:pt x="48" y="15"/>
                    <a:pt x="48" y="15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lose/>
                  <a:moveTo>
                    <a:pt x="35" y="45"/>
                  </a:moveTo>
                  <a:cubicBezTo>
                    <a:pt x="35" y="45"/>
                    <a:pt x="35" y="45"/>
                    <a:pt x="35" y="45"/>
                  </a:cubicBezTo>
                  <a:cubicBezTo>
                    <a:pt x="35" y="45"/>
                    <a:pt x="35" y="46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5" y="45"/>
                    <a:pt x="35" y="45"/>
                  </a:cubicBezTo>
                  <a:close/>
                  <a:moveTo>
                    <a:pt x="49" y="56"/>
                  </a:moveTo>
                  <a:cubicBezTo>
                    <a:pt x="49" y="56"/>
                    <a:pt x="49" y="56"/>
                    <a:pt x="49" y="56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9" y="56"/>
                    <a:pt x="49" y="56"/>
                    <a:pt x="49" y="56"/>
                  </a:cubicBezTo>
                  <a:close/>
                  <a:moveTo>
                    <a:pt x="45" y="54"/>
                  </a:moveTo>
                  <a:cubicBezTo>
                    <a:pt x="45" y="54"/>
                    <a:pt x="45" y="55"/>
                    <a:pt x="46" y="55"/>
                  </a:cubicBezTo>
                  <a:cubicBezTo>
                    <a:pt x="46" y="55"/>
                    <a:pt x="46" y="55"/>
                    <a:pt x="45" y="55"/>
                  </a:cubicBezTo>
                  <a:cubicBezTo>
                    <a:pt x="45" y="54"/>
                    <a:pt x="45" y="54"/>
                    <a:pt x="45" y="54"/>
                  </a:cubicBezTo>
                  <a:close/>
                  <a:moveTo>
                    <a:pt x="58" y="30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1"/>
                  </a:cubicBezTo>
                  <a:lnTo>
                    <a:pt x="58" y="30"/>
                  </a:lnTo>
                  <a:close/>
                  <a:moveTo>
                    <a:pt x="58" y="40"/>
                  </a:moveTo>
                  <a:cubicBezTo>
                    <a:pt x="59" y="39"/>
                    <a:pt x="59" y="39"/>
                    <a:pt x="59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9" y="39"/>
                    <a:pt x="59" y="39"/>
                    <a:pt x="59" y="39"/>
                  </a:cubicBezTo>
                  <a:lnTo>
                    <a:pt x="58" y="40"/>
                  </a:lnTo>
                  <a:close/>
                  <a:moveTo>
                    <a:pt x="71" y="46"/>
                  </a:moveTo>
                  <a:cubicBezTo>
                    <a:pt x="68" y="43"/>
                    <a:pt x="64" y="41"/>
                    <a:pt x="61" y="39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60" y="41"/>
                    <a:pt x="62" y="44"/>
                    <a:pt x="66" y="48"/>
                  </a:cubicBezTo>
                  <a:cubicBezTo>
                    <a:pt x="66" y="48"/>
                    <a:pt x="67" y="49"/>
                    <a:pt x="68" y="50"/>
                  </a:cubicBezTo>
                  <a:cubicBezTo>
                    <a:pt x="68" y="50"/>
                    <a:pt x="68" y="50"/>
                    <a:pt x="67" y="50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68" y="49"/>
                    <a:pt x="68" y="49"/>
                    <a:pt x="69" y="49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8" y="49"/>
                    <a:pt x="69" y="49"/>
                    <a:pt x="69" y="49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9" y="49"/>
                    <a:pt x="69" y="49"/>
                    <a:pt x="69" y="48"/>
                  </a:cubicBezTo>
                  <a:cubicBezTo>
                    <a:pt x="69" y="48"/>
                    <a:pt x="70" y="48"/>
                    <a:pt x="70" y="48"/>
                  </a:cubicBezTo>
                  <a:cubicBezTo>
                    <a:pt x="70" y="48"/>
                    <a:pt x="69" y="48"/>
                    <a:pt x="69" y="48"/>
                  </a:cubicBezTo>
                  <a:cubicBezTo>
                    <a:pt x="69" y="48"/>
                    <a:pt x="70" y="48"/>
                    <a:pt x="70" y="48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70" y="47"/>
                    <a:pt x="70" y="47"/>
                    <a:pt x="71" y="47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5"/>
                    <a:pt x="71" y="45"/>
                  </a:cubicBezTo>
                  <a:cubicBezTo>
                    <a:pt x="71" y="45"/>
                    <a:pt x="71" y="45"/>
                    <a:pt x="72" y="45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1" y="45"/>
                    <a:pt x="71" y="45"/>
                    <a:pt x="71" y="46"/>
                  </a:cubicBezTo>
                  <a:close/>
                  <a:moveTo>
                    <a:pt x="72" y="25"/>
                  </a:moveTo>
                  <a:cubicBezTo>
                    <a:pt x="72" y="25"/>
                    <a:pt x="72" y="25"/>
                    <a:pt x="72" y="25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25"/>
                    <a:pt x="72" y="25"/>
                    <a:pt x="72" y="25"/>
                  </a:cubicBezTo>
                  <a:close/>
                  <a:moveTo>
                    <a:pt x="60" y="36"/>
                  </a:moveTo>
                  <a:cubicBezTo>
                    <a:pt x="60" y="35"/>
                    <a:pt x="60" y="35"/>
                    <a:pt x="60" y="35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60" y="35"/>
                    <a:pt x="60" y="35"/>
                    <a:pt x="60" y="35"/>
                  </a:cubicBezTo>
                  <a:lnTo>
                    <a:pt x="60" y="36"/>
                  </a:lnTo>
                  <a:close/>
                  <a:moveTo>
                    <a:pt x="38" y="50"/>
                  </a:moveTo>
                  <a:cubicBezTo>
                    <a:pt x="38" y="50"/>
                    <a:pt x="38" y="50"/>
                    <a:pt x="38" y="50"/>
                  </a:cubicBezTo>
                  <a:cubicBezTo>
                    <a:pt x="39" y="51"/>
                    <a:pt x="41" y="52"/>
                    <a:pt x="43" y="54"/>
                  </a:cubicBezTo>
                  <a:cubicBezTo>
                    <a:pt x="43" y="54"/>
                    <a:pt x="43" y="53"/>
                    <a:pt x="43" y="53"/>
                  </a:cubicBezTo>
                  <a:cubicBezTo>
                    <a:pt x="41" y="52"/>
                    <a:pt x="40" y="51"/>
                    <a:pt x="38" y="50"/>
                  </a:cubicBezTo>
                  <a:cubicBezTo>
                    <a:pt x="38" y="50"/>
                    <a:pt x="38" y="50"/>
                    <a:pt x="38" y="50"/>
                  </a:cubicBezTo>
                  <a:close/>
                  <a:moveTo>
                    <a:pt x="35" y="45"/>
                  </a:moveTo>
                  <a:cubicBezTo>
                    <a:pt x="34" y="45"/>
                    <a:pt x="34" y="44"/>
                    <a:pt x="34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44"/>
                    <a:pt x="34" y="44"/>
                    <a:pt x="34" y="45"/>
                  </a:cubicBezTo>
                  <a:cubicBezTo>
                    <a:pt x="34" y="45"/>
                    <a:pt x="35" y="45"/>
                    <a:pt x="35" y="45"/>
                  </a:cubicBezTo>
                  <a:close/>
                  <a:moveTo>
                    <a:pt x="35" y="45"/>
                  </a:moveTo>
                  <a:cubicBezTo>
                    <a:pt x="35" y="45"/>
                    <a:pt x="35" y="45"/>
                    <a:pt x="35" y="45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5" y="45"/>
                    <a:pt x="35" y="45"/>
                    <a:pt x="35" y="45"/>
                  </a:cubicBezTo>
                  <a:close/>
                  <a:moveTo>
                    <a:pt x="36" y="22"/>
                  </a:moveTo>
                  <a:cubicBezTo>
                    <a:pt x="36" y="23"/>
                    <a:pt x="36" y="23"/>
                    <a:pt x="36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3"/>
                    <a:pt x="36" y="22"/>
                    <a:pt x="36" y="22"/>
                  </a:cubicBezTo>
                  <a:close/>
                  <a:moveTo>
                    <a:pt x="33" y="31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39" y="32"/>
                    <a:pt x="46" y="34"/>
                    <a:pt x="46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1" y="30"/>
                    <a:pt x="38" y="28"/>
                    <a:pt x="35" y="25"/>
                  </a:cubicBezTo>
                  <a:cubicBezTo>
                    <a:pt x="35" y="25"/>
                    <a:pt x="34" y="26"/>
                    <a:pt x="34" y="26"/>
                  </a:cubicBezTo>
                  <a:cubicBezTo>
                    <a:pt x="34" y="26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4" y="27"/>
                    <a:pt x="33" y="29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lose/>
                  <a:moveTo>
                    <a:pt x="33" y="28"/>
                  </a:moveTo>
                  <a:cubicBezTo>
                    <a:pt x="33" y="29"/>
                    <a:pt x="33" y="29"/>
                    <a:pt x="33" y="30"/>
                  </a:cubicBezTo>
                  <a:cubicBezTo>
                    <a:pt x="33" y="29"/>
                    <a:pt x="33" y="29"/>
                    <a:pt x="33" y="28"/>
                  </a:cubicBezTo>
                  <a:close/>
                  <a:moveTo>
                    <a:pt x="59" y="15"/>
                  </a:moveTo>
                  <a:cubicBezTo>
                    <a:pt x="59" y="15"/>
                    <a:pt x="58" y="15"/>
                    <a:pt x="58" y="15"/>
                  </a:cubicBezTo>
                  <a:cubicBezTo>
                    <a:pt x="58" y="15"/>
                    <a:pt x="58" y="15"/>
                    <a:pt x="59" y="15"/>
                  </a:cubicBezTo>
                  <a:cubicBezTo>
                    <a:pt x="59" y="15"/>
                    <a:pt x="59" y="15"/>
                    <a:pt x="59" y="15"/>
                  </a:cubicBezTo>
                  <a:close/>
                  <a:moveTo>
                    <a:pt x="59" y="15"/>
                  </a:moveTo>
                  <a:cubicBezTo>
                    <a:pt x="59" y="15"/>
                    <a:pt x="59" y="15"/>
                    <a:pt x="59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15"/>
                    <a:pt x="59" y="15"/>
                    <a:pt x="59" y="15"/>
                  </a:cubicBezTo>
                  <a:close/>
                  <a:moveTo>
                    <a:pt x="38" y="20"/>
                  </a:move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8" y="20"/>
                    <a:pt x="38" y="20"/>
                  </a:cubicBezTo>
                  <a:close/>
                  <a:moveTo>
                    <a:pt x="74" y="33"/>
                  </a:moveTo>
                  <a:cubicBezTo>
                    <a:pt x="74" y="33"/>
                    <a:pt x="74" y="33"/>
                    <a:pt x="74" y="33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74" y="33"/>
                    <a:pt x="74" y="33"/>
                    <a:pt x="74" y="33"/>
                  </a:cubicBezTo>
                  <a:close/>
                  <a:moveTo>
                    <a:pt x="44" y="16"/>
                  </a:moveTo>
                  <a:cubicBezTo>
                    <a:pt x="44" y="16"/>
                    <a:pt x="44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lose/>
                  <a:moveTo>
                    <a:pt x="62" y="16"/>
                  </a:moveTo>
                  <a:cubicBezTo>
                    <a:pt x="61" y="16"/>
                    <a:pt x="61" y="16"/>
                    <a:pt x="60" y="15"/>
                  </a:cubicBezTo>
                  <a:cubicBezTo>
                    <a:pt x="60" y="16"/>
                    <a:pt x="61" y="16"/>
                    <a:pt x="61" y="16"/>
                  </a:cubicBezTo>
                  <a:cubicBezTo>
                    <a:pt x="61" y="16"/>
                    <a:pt x="61" y="16"/>
                    <a:pt x="62" y="16"/>
                  </a:cubicBezTo>
                  <a:close/>
                  <a:moveTo>
                    <a:pt x="57" y="15"/>
                  </a:moveTo>
                  <a:cubicBezTo>
                    <a:pt x="57" y="15"/>
                    <a:pt x="57" y="15"/>
                    <a:pt x="57" y="15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7" y="15"/>
                    <a:pt x="57" y="15"/>
                    <a:pt x="57" y="15"/>
                  </a:cubicBezTo>
                  <a:close/>
                  <a:moveTo>
                    <a:pt x="32" y="33"/>
                  </a:move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lose/>
                  <a:moveTo>
                    <a:pt x="36" y="24"/>
                  </a:moveTo>
                  <a:cubicBezTo>
                    <a:pt x="36" y="23"/>
                    <a:pt x="36" y="23"/>
                    <a:pt x="36" y="23"/>
                  </a:cubicBezTo>
                  <a:cubicBezTo>
                    <a:pt x="36" y="23"/>
                    <a:pt x="35" y="24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6" y="24"/>
                    <a:pt x="36" y="24"/>
                  </a:cubicBezTo>
                  <a:close/>
                  <a:moveTo>
                    <a:pt x="57" y="15"/>
                  </a:moveTo>
                  <a:cubicBezTo>
                    <a:pt x="57" y="15"/>
                    <a:pt x="57" y="15"/>
                    <a:pt x="57" y="15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7" y="15"/>
                    <a:pt x="57" y="15"/>
                    <a:pt x="57" y="15"/>
                  </a:cubicBezTo>
                  <a:close/>
                  <a:moveTo>
                    <a:pt x="74" y="33"/>
                  </a:moveTo>
                  <a:cubicBezTo>
                    <a:pt x="74" y="33"/>
                    <a:pt x="74" y="33"/>
                    <a:pt x="74" y="33"/>
                  </a:cubicBezTo>
                  <a:cubicBezTo>
                    <a:pt x="74" y="33"/>
                    <a:pt x="74" y="32"/>
                    <a:pt x="74" y="32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74" y="33"/>
                    <a:pt x="74" y="33"/>
                    <a:pt x="74" y="33"/>
                  </a:cubicBezTo>
                  <a:close/>
                  <a:moveTo>
                    <a:pt x="74" y="32"/>
                  </a:moveTo>
                  <a:cubicBezTo>
                    <a:pt x="74" y="32"/>
                    <a:pt x="74" y="32"/>
                    <a:pt x="74" y="32"/>
                  </a:cubicBezTo>
                  <a:cubicBezTo>
                    <a:pt x="74" y="32"/>
                    <a:pt x="74" y="32"/>
                    <a:pt x="74" y="32"/>
                  </a:cubicBezTo>
                  <a:cubicBezTo>
                    <a:pt x="74" y="32"/>
                    <a:pt x="74" y="32"/>
                    <a:pt x="74" y="32"/>
                  </a:cubicBezTo>
                  <a:close/>
                  <a:moveTo>
                    <a:pt x="48" y="30"/>
                  </a:moveTo>
                  <a:cubicBezTo>
                    <a:pt x="48" y="30"/>
                    <a:pt x="48" y="30"/>
                    <a:pt x="48" y="30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6" y="24"/>
                    <a:pt x="45" y="20"/>
                    <a:pt x="44" y="16"/>
                  </a:cubicBezTo>
                  <a:cubicBezTo>
                    <a:pt x="42" y="17"/>
                    <a:pt x="40" y="18"/>
                    <a:pt x="39" y="20"/>
                  </a:cubicBezTo>
                  <a:cubicBezTo>
                    <a:pt x="40" y="18"/>
                    <a:pt x="42" y="17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2" y="17"/>
                    <a:pt x="40" y="18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44" y="24"/>
                    <a:pt x="48" y="30"/>
                    <a:pt x="48" y="30"/>
                  </a:cubicBezTo>
                  <a:close/>
                  <a:moveTo>
                    <a:pt x="32" y="38"/>
                  </a:moveTo>
                  <a:cubicBezTo>
                    <a:pt x="32" y="39"/>
                    <a:pt x="33" y="39"/>
                    <a:pt x="33" y="40"/>
                  </a:cubicBezTo>
                  <a:cubicBezTo>
                    <a:pt x="33" y="39"/>
                    <a:pt x="32" y="39"/>
                    <a:pt x="32" y="38"/>
                  </a:cubicBezTo>
                  <a:close/>
                  <a:moveTo>
                    <a:pt x="46" y="38"/>
                  </a:moveTo>
                  <a:cubicBezTo>
                    <a:pt x="46" y="38"/>
                    <a:pt x="46" y="38"/>
                    <a:pt x="46" y="38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2" y="38"/>
                    <a:pt x="39" y="38"/>
                    <a:pt x="36" y="38"/>
                  </a:cubicBezTo>
                  <a:cubicBezTo>
                    <a:pt x="35" y="38"/>
                    <a:pt x="34" y="38"/>
                    <a:pt x="32" y="38"/>
                  </a:cubicBezTo>
                  <a:cubicBezTo>
                    <a:pt x="32" y="39"/>
                    <a:pt x="33" y="39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3" y="40"/>
                    <a:pt x="33" y="41"/>
                    <a:pt x="33" y="41"/>
                  </a:cubicBezTo>
                  <a:cubicBezTo>
                    <a:pt x="33" y="42"/>
                    <a:pt x="34" y="43"/>
                    <a:pt x="34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5" y="44"/>
                    <a:pt x="35" y="43"/>
                    <a:pt x="36" y="43"/>
                  </a:cubicBezTo>
                  <a:cubicBezTo>
                    <a:pt x="41" y="40"/>
                    <a:pt x="46" y="38"/>
                    <a:pt x="46" y="38"/>
                  </a:cubicBezTo>
                  <a:close/>
                  <a:moveTo>
                    <a:pt x="33" y="41"/>
                  </a:moveTo>
                  <a:cubicBezTo>
                    <a:pt x="33" y="41"/>
                    <a:pt x="33" y="41"/>
                    <a:pt x="33" y="40"/>
                  </a:cubicBezTo>
                  <a:cubicBezTo>
                    <a:pt x="33" y="41"/>
                    <a:pt x="33" y="41"/>
                    <a:pt x="33" y="41"/>
                  </a:cubicBezTo>
                  <a:close/>
                  <a:moveTo>
                    <a:pt x="33" y="41"/>
                  </a:moveTo>
                  <a:cubicBezTo>
                    <a:pt x="33" y="41"/>
                    <a:pt x="33" y="41"/>
                    <a:pt x="33" y="41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3" y="41"/>
                    <a:pt x="33" y="41"/>
                    <a:pt x="33" y="41"/>
                  </a:cubicBezTo>
                  <a:close/>
                  <a:moveTo>
                    <a:pt x="34" y="44"/>
                  </a:moveTo>
                  <a:cubicBezTo>
                    <a:pt x="34" y="44"/>
                    <a:pt x="34" y="44"/>
                    <a:pt x="34" y="44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43"/>
                    <a:pt x="34" y="44"/>
                    <a:pt x="34" y="44"/>
                  </a:cubicBezTo>
                  <a:close/>
                  <a:moveTo>
                    <a:pt x="33" y="40"/>
                  </a:moveTo>
                  <a:cubicBezTo>
                    <a:pt x="33" y="40"/>
                    <a:pt x="33" y="40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lose/>
                  <a:moveTo>
                    <a:pt x="68" y="21"/>
                  </a:moveTo>
                  <a:cubicBezTo>
                    <a:pt x="67" y="19"/>
                    <a:pt x="65" y="18"/>
                    <a:pt x="63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5" y="18"/>
                    <a:pt x="67" y="19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lose/>
                  <a:moveTo>
                    <a:pt x="56" y="14"/>
                  </a:moveTo>
                  <a:cubicBezTo>
                    <a:pt x="56" y="14"/>
                    <a:pt x="56" y="14"/>
                    <a:pt x="56" y="14"/>
                  </a:cubicBezTo>
                  <a:cubicBezTo>
                    <a:pt x="56" y="14"/>
                    <a:pt x="56" y="14"/>
                    <a:pt x="57" y="14"/>
                  </a:cubicBezTo>
                  <a:cubicBezTo>
                    <a:pt x="56" y="14"/>
                    <a:pt x="56" y="14"/>
                    <a:pt x="56" y="14"/>
                  </a:cubicBezTo>
                  <a:close/>
                  <a:moveTo>
                    <a:pt x="51" y="14"/>
                  </a:moveTo>
                  <a:cubicBezTo>
                    <a:pt x="51" y="14"/>
                    <a:pt x="50" y="14"/>
                    <a:pt x="50" y="14"/>
                  </a:cubicBezTo>
                  <a:cubicBezTo>
                    <a:pt x="50" y="15"/>
                    <a:pt x="51" y="15"/>
                    <a:pt x="51" y="16"/>
                  </a:cubicBezTo>
                  <a:cubicBezTo>
                    <a:pt x="52" y="22"/>
                    <a:pt x="52" y="28"/>
                    <a:pt x="52" y="28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4" y="23"/>
                    <a:pt x="55" y="18"/>
                    <a:pt x="57" y="15"/>
                  </a:cubicBezTo>
                  <a:cubicBezTo>
                    <a:pt x="57" y="14"/>
                    <a:pt x="56" y="14"/>
                    <a:pt x="56" y="14"/>
                  </a:cubicBezTo>
                  <a:cubicBezTo>
                    <a:pt x="55" y="14"/>
                    <a:pt x="54" y="14"/>
                    <a:pt x="53" y="14"/>
                  </a:cubicBezTo>
                  <a:cubicBezTo>
                    <a:pt x="52" y="14"/>
                    <a:pt x="51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1" y="14"/>
                    <a:pt x="51" y="14"/>
                  </a:cubicBezTo>
                  <a:close/>
                  <a:moveTo>
                    <a:pt x="57" y="15"/>
                  </a:moveTo>
                  <a:cubicBezTo>
                    <a:pt x="57" y="15"/>
                    <a:pt x="57" y="14"/>
                    <a:pt x="57" y="14"/>
                  </a:cubicBezTo>
                  <a:cubicBezTo>
                    <a:pt x="57" y="14"/>
                    <a:pt x="57" y="15"/>
                    <a:pt x="57" y="15"/>
                  </a:cubicBezTo>
                  <a:close/>
                  <a:moveTo>
                    <a:pt x="74" y="39"/>
                  </a:moveTo>
                  <a:cubicBezTo>
                    <a:pt x="74" y="39"/>
                    <a:pt x="74" y="39"/>
                    <a:pt x="74" y="39"/>
                  </a:cubicBezTo>
                  <a:cubicBezTo>
                    <a:pt x="74" y="38"/>
                    <a:pt x="74" y="38"/>
                    <a:pt x="74" y="38"/>
                  </a:cubicBezTo>
                  <a:cubicBezTo>
                    <a:pt x="74" y="38"/>
                    <a:pt x="74" y="39"/>
                    <a:pt x="74" y="39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4" y="39"/>
                    <a:pt x="74" y="39"/>
                    <a:pt x="74" y="39"/>
                  </a:cubicBezTo>
                  <a:close/>
                  <a:moveTo>
                    <a:pt x="49" y="56"/>
                  </a:moveTo>
                  <a:cubicBezTo>
                    <a:pt x="49" y="56"/>
                    <a:pt x="49" y="56"/>
                    <a:pt x="49" y="56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9" y="56"/>
                    <a:pt x="49" y="56"/>
                    <a:pt x="49" y="56"/>
                  </a:cubicBezTo>
                  <a:close/>
                  <a:moveTo>
                    <a:pt x="63" y="17"/>
                  </a:moveTo>
                  <a:cubicBezTo>
                    <a:pt x="63" y="17"/>
                    <a:pt x="63" y="17"/>
                    <a:pt x="63" y="17"/>
                  </a:cubicBezTo>
                  <a:cubicBezTo>
                    <a:pt x="63" y="16"/>
                    <a:pt x="62" y="16"/>
                    <a:pt x="62" y="16"/>
                  </a:cubicBezTo>
                  <a:cubicBezTo>
                    <a:pt x="63" y="16"/>
                    <a:pt x="63" y="17"/>
                    <a:pt x="63" y="17"/>
                  </a:cubicBezTo>
                  <a:cubicBezTo>
                    <a:pt x="63" y="17"/>
                    <a:pt x="63" y="17"/>
                    <a:pt x="63" y="17"/>
                  </a:cubicBezTo>
                  <a:close/>
                  <a:moveTo>
                    <a:pt x="38" y="20"/>
                  </a:move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8" y="20"/>
                    <a:pt x="38" y="20"/>
                  </a:cubicBezTo>
                  <a:close/>
                  <a:moveTo>
                    <a:pt x="32" y="37"/>
                  </a:moveTo>
                  <a:cubicBezTo>
                    <a:pt x="34" y="37"/>
                    <a:pt x="35" y="37"/>
                    <a:pt x="36" y="37"/>
                  </a:cubicBezTo>
                  <a:cubicBezTo>
                    <a:pt x="39" y="37"/>
                    <a:pt x="42" y="37"/>
                    <a:pt x="45" y="37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34"/>
                    <a:pt x="43" y="34"/>
                    <a:pt x="40" y="33"/>
                  </a:cubicBezTo>
                  <a:cubicBezTo>
                    <a:pt x="38" y="33"/>
                    <a:pt x="35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3"/>
                  </a:cubicBezTo>
                  <a:cubicBezTo>
                    <a:pt x="32" y="33"/>
                    <a:pt x="32" y="32"/>
                    <a:pt x="32" y="32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4"/>
                    <a:pt x="32" y="34"/>
                    <a:pt x="32" y="35"/>
                  </a:cubicBezTo>
                  <a:cubicBezTo>
                    <a:pt x="32" y="36"/>
                    <a:pt x="32" y="36"/>
                    <a:pt x="32" y="37"/>
                  </a:cubicBezTo>
                  <a:cubicBezTo>
                    <a:pt x="32" y="37"/>
                    <a:pt x="32" y="37"/>
                    <a:pt x="32" y="37"/>
                  </a:cubicBezTo>
                  <a:close/>
                  <a:moveTo>
                    <a:pt x="58" y="40"/>
                  </a:moveTo>
                  <a:cubicBezTo>
                    <a:pt x="56" y="42"/>
                    <a:pt x="56" y="42"/>
                    <a:pt x="56" y="42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close/>
                  <a:moveTo>
                    <a:pt x="32" y="38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lose/>
                  <a:moveTo>
                    <a:pt x="57" y="15"/>
                  </a:moveTo>
                  <a:cubicBezTo>
                    <a:pt x="57" y="15"/>
                    <a:pt x="57" y="15"/>
                    <a:pt x="57" y="15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7" y="15"/>
                    <a:pt x="57" y="15"/>
                    <a:pt x="58" y="15"/>
                  </a:cubicBezTo>
                  <a:cubicBezTo>
                    <a:pt x="57" y="15"/>
                    <a:pt x="57" y="15"/>
                    <a:pt x="57" y="15"/>
                  </a:cubicBezTo>
                  <a:close/>
                  <a:moveTo>
                    <a:pt x="46" y="32"/>
                  </a:moveTo>
                  <a:cubicBezTo>
                    <a:pt x="46" y="34"/>
                    <a:pt x="46" y="34"/>
                    <a:pt x="46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7" y="31"/>
                    <a:pt x="47" y="31"/>
                    <a:pt x="47" y="31"/>
                  </a:cubicBezTo>
                  <a:lnTo>
                    <a:pt x="46" y="32"/>
                  </a:lnTo>
                  <a:close/>
                  <a:moveTo>
                    <a:pt x="73" y="40"/>
                  </a:moveTo>
                  <a:cubicBezTo>
                    <a:pt x="74" y="39"/>
                    <a:pt x="74" y="39"/>
                    <a:pt x="74" y="39"/>
                  </a:cubicBezTo>
                  <a:cubicBezTo>
                    <a:pt x="67" y="38"/>
                    <a:pt x="61" y="36"/>
                    <a:pt x="61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5" y="40"/>
                    <a:pt x="68" y="42"/>
                    <a:pt x="72" y="45"/>
                  </a:cubicBezTo>
                  <a:cubicBezTo>
                    <a:pt x="72" y="45"/>
                    <a:pt x="72" y="45"/>
                    <a:pt x="72" y="44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3" y="43"/>
                    <a:pt x="73" y="41"/>
                    <a:pt x="74" y="39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4" y="39"/>
                    <a:pt x="74" y="39"/>
                    <a:pt x="73" y="40"/>
                  </a:cubicBezTo>
                  <a:close/>
                  <a:moveTo>
                    <a:pt x="73" y="42"/>
                  </a:moveTo>
                  <a:cubicBezTo>
                    <a:pt x="73" y="42"/>
                    <a:pt x="73" y="41"/>
                    <a:pt x="73" y="40"/>
                  </a:cubicBezTo>
                  <a:cubicBezTo>
                    <a:pt x="73" y="41"/>
                    <a:pt x="73" y="42"/>
                    <a:pt x="73" y="42"/>
                  </a:cubicBezTo>
                  <a:close/>
                  <a:moveTo>
                    <a:pt x="46" y="34"/>
                  </a:moveTo>
                  <a:cubicBezTo>
                    <a:pt x="46" y="35"/>
                    <a:pt x="46" y="35"/>
                    <a:pt x="46" y="35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5"/>
                    <a:pt x="46" y="35"/>
                    <a:pt x="46" y="35"/>
                  </a:cubicBezTo>
                  <a:lnTo>
                    <a:pt x="46" y="34"/>
                  </a:lnTo>
                  <a:close/>
                  <a:moveTo>
                    <a:pt x="63" y="17"/>
                  </a:moveTo>
                  <a:cubicBezTo>
                    <a:pt x="63" y="17"/>
                    <a:pt x="63" y="17"/>
                    <a:pt x="63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3" y="17"/>
                    <a:pt x="63" y="17"/>
                    <a:pt x="63" y="17"/>
                  </a:cubicBezTo>
                  <a:close/>
                  <a:moveTo>
                    <a:pt x="74" y="37"/>
                  </a:moveTo>
                  <a:cubicBezTo>
                    <a:pt x="74" y="37"/>
                    <a:pt x="74" y="37"/>
                    <a:pt x="74" y="37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4" y="37"/>
                    <a:pt x="74" y="37"/>
                    <a:pt x="74" y="37"/>
                  </a:cubicBezTo>
                  <a:close/>
                  <a:moveTo>
                    <a:pt x="74" y="38"/>
                  </a:moveTo>
                  <a:cubicBezTo>
                    <a:pt x="74" y="38"/>
                    <a:pt x="74" y="38"/>
                    <a:pt x="74" y="38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4" y="37"/>
                    <a:pt x="74" y="37"/>
                    <a:pt x="74" y="38"/>
                  </a:cubicBezTo>
                  <a:close/>
                  <a:moveTo>
                    <a:pt x="47" y="31"/>
                  </a:moveTo>
                  <a:cubicBezTo>
                    <a:pt x="46" y="32"/>
                    <a:pt x="46" y="32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lnTo>
                    <a:pt x="47" y="31"/>
                  </a:lnTo>
                  <a:close/>
                  <a:moveTo>
                    <a:pt x="58" y="15"/>
                  </a:moveTo>
                  <a:cubicBezTo>
                    <a:pt x="58" y="15"/>
                    <a:pt x="58" y="15"/>
                    <a:pt x="58" y="15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8" y="15"/>
                    <a:pt x="58" y="15"/>
                    <a:pt x="58" y="15"/>
                  </a:cubicBezTo>
                  <a:close/>
                  <a:moveTo>
                    <a:pt x="46" y="15"/>
                  </a:moveTo>
                  <a:cubicBezTo>
                    <a:pt x="46" y="15"/>
                    <a:pt x="46" y="15"/>
                    <a:pt x="46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6" y="20"/>
                    <a:pt x="47" y="24"/>
                    <a:pt x="49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6"/>
                    <a:pt x="51" y="21"/>
                    <a:pt x="50" y="16"/>
                  </a:cubicBezTo>
                  <a:cubicBezTo>
                    <a:pt x="50" y="15"/>
                    <a:pt x="50" y="15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5"/>
                    <a:pt x="47" y="15"/>
                    <a:pt x="47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47" y="15"/>
                    <a:pt x="46" y="15"/>
                  </a:cubicBezTo>
                  <a:close/>
                  <a:moveTo>
                    <a:pt x="37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49"/>
                    <a:pt x="38" y="50"/>
                    <a:pt x="38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49"/>
                    <a:pt x="38" y="49"/>
                    <a:pt x="37" y="49"/>
                  </a:cubicBezTo>
                  <a:close/>
                  <a:moveTo>
                    <a:pt x="70" y="47"/>
                  </a:moveTo>
                  <a:cubicBezTo>
                    <a:pt x="70" y="47"/>
                    <a:pt x="71" y="46"/>
                    <a:pt x="71" y="46"/>
                  </a:cubicBezTo>
                  <a:cubicBezTo>
                    <a:pt x="71" y="46"/>
                    <a:pt x="71" y="46"/>
                    <a:pt x="71" y="47"/>
                  </a:cubicBezTo>
                  <a:cubicBezTo>
                    <a:pt x="70" y="47"/>
                    <a:pt x="70" y="47"/>
                    <a:pt x="70" y="47"/>
                  </a:cubicBezTo>
                  <a:close/>
                  <a:moveTo>
                    <a:pt x="71" y="46"/>
                  </a:move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close/>
                  <a:moveTo>
                    <a:pt x="47" y="39"/>
                  </a:moveTo>
                  <a:cubicBezTo>
                    <a:pt x="47" y="39"/>
                    <a:pt x="47" y="39"/>
                    <a:pt x="47" y="39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39"/>
                    <a:pt x="48" y="39"/>
                    <a:pt x="48" y="39"/>
                  </a:cubicBezTo>
                  <a:lnTo>
                    <a:pt x="47" y="39"/>
                  </a:lnTo>
                  <a:close/>
                  <a:moveTo>
                    <a:pt x="37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41" y="47"/>
                    <a:pt x="44" y="44"/>
                    <a:pt x="47" y="41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5" y="40"/>
                    <a:pt x="41" y="41"/>
                    <a:pt x="36" y="44"/>
                  </a:cubicBezTo>
                  <a:cubicBezTo>
                    <a:pt x="36" y="44"/>
                    <a:pt x="35" y="44"/>
                    <a:pt x="35" y="45"/>
                  </a:cubicBezTo>
                  <a:cubicBezTo>
                    <a:pt x="35" y="45"/>
                    <a:pt x="35" y="46"/>
                    <a:pt x="35" y="46"/>
                  </a:cubicBezTo>
                  <a:cubicBezTo>
                    <a:pt x="35" y="46"/>
                    <a:pt x="35" y="46"/>
                    <a:pt x="36" y="46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lose/>
                  <a:moveTo>
                    <a:pt x="70" y="48"/>
                  </a:moveTo>
                  <a:cubicBezTo>
                    <a:pt x="70" y="48"/>
                    <a:pt x="70" y="47"/>
                    <a:pt x="70" y="47"/>
                  </a:cubicBezTo>
                  <a:cubicBezTo>
                    <a:pt x="70" y="47"/>
                    <a:pt x="70" y="47"/>
                    <a:pt x="70" y="48"/>
                  </a:cubicBezTo>
                  <a:cubicBezTo>
                    <a:pt x="70" y="48"/>
                    <a:pt x="70" y="48"/>
                    <a:pt x="70" y="48"/>
                  </a:cubicBezTo>
                  <a:close/>
                  <a:moveTo>
                    <a:pt x="58" y="29"/>
                  </a:moveTo>
                  <a:cubicBezTo>
                    <a:pt x="58" y="29"/>
                    <a:pt x="58" y="29"/>
                    <a:pt x="58" y="29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61" y="26"/>
                    <a:pt x="65" y="23"/>
                    <a:pt x="68" y="21"/>
                  </a:cubicBezTo>
                  <a:cubicBezTo>
                    <a:pt x="67" y="19"/>
                    <a:pt x="65" y="18"/>
                    <a:pt x="63" y="17"/>
                  </a:cubicBezTo>
                  <a:cubicBezTo>
                    <a:pt x="60" y="23"/>
                    <a:pt x="57" y="28"/>
                    <a:pt x="57" y="28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8" y="30"/>
                    <a:pt x="58" y="30"/>
                    <a:pt x="58" y="30"/>
                  </a:cubicBezTo>
                  <a:lnTo>
                    <a:pt x="58" y="29"/>
                  </a:lnTo>
                  <a:close/>
                  <a:moveTo>
                    <a:pt x="72" y="26"/>
                  </a:moveTo>
                  <a:cubicBezTo>
                    <a:pt x="72" y="26"/>
                    <a:pt x="72" y="26"/>
                    <a:pt x="72" y="26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2" y="26"/>
                    <a:pt x="72" y="25"/>
                    <a:pt x="72" y="25"/>
                  </a:cubicBezTo>
                  <a:cubicBezTo>
                    <a:pt x="72" y="26"/>
                    <a:pt x="72" y="26"/>
                    <a:pt x="72" y="26"/>
                  </a:cubicBezTo>
                  <a:close/>
                  <a:moveTo>
                    <a:pt x="70" y="27"/>
                  </a:moveTo>
                  <a:cubicBezTo>
                    <a:pt x="65" y="30"/>
                    <a:pt x="60" y="32"/>
                    <a:pt x="60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64" y="32"/>
                    <a:pt x="67" y="32"/>
                    <a:pt x="70" y="32"/>
                  </a:cubicBezTo>
                  <a:cubicBezTo>
                    <a:pt x="71" y="32"/>
                    <a:pt x="73" y="32"/>
                    <a:pt x="74" y="32"/>
                  </a:cubicBezTo>
                  <a:cubicBezTo>
                    <a:pt x="74" y="32"/>
                    <a:pt x="74" y="31"/>
                    <a:pt x="74" y="31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29"/>
                    <a:pt x="73" y="29"/>
                  </a:cubicBezTo>
                  <a:cubicBezTo>
                    <a:pt x="73" y="28"/>
                    <a:pt x="73" y="27"/>
                    <a:pt x="72" y="27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1" y="26"/>
                    <a:pt x="71" y="27"/>
                    <a:pt x="70" y="27"/>
                  </a:cubicBezTo>
                  <a:close/>
                  <a:moveTo>
                    <a:pt x="73" y="29"/>
                  </a:moveTo>
                  <a:cubicBezTo>
                    <a:pt x="73" y="29"/>
                    <a:pt x="73" y="30"/>
                    <a:pt x="73" y="30"/>
                  </a:cubicBezTo>
                  <a:cubicBezTo>
                    <a:pt x="73" y="30"/>
                    <a:pt x="73" y="29"/>
                    <a:pt x="73" y="29"/>
                  </a:cubicBezTo>
                  <a:close/>
                  <a:moveTo>
                    <a:pt x="73" y="29"/>
                  </a:moveTo>
                  <a:cubicBezTo>
                    <a:pt x="73" y="29"/>
                    <a:pt x="73" y="29"/>
                    <a:pt x="73" y="29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3" y="29"/>
                    <a:pt x="73" y="29"/>
                    <a:pt x="73" y="29"/>
                  </a:cubicBezTo>
                  <a:close/>
                  <a:moveTo>
                    <a:pt x="74" y="31"/>
                  </a:moveTo>
                  <a:cubicBezTo>
                    <a:pt x="74" y="31"/>
                    <a:pt x="74" y="31"/>
                    <a:pt x="74" y="31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4" y="31"/>
                  </a:cubicBezTo>
                  <a:close/>
                  <a:moveTo>
                    <a:pt x="74" y="32"/>
                  </a:moveTo>
                  <a:cubicBezTo>
                    <a:pt x="74" y="32"/>
                    <a:pt x="74" y="31"/>
                    <a:pt x="74" y="31"/>
                  </a:cubicBezTo>
                  <a:cubicBezTo>
                    <a:pt x="74" y="31"/>
                    <a:pt x="74" y="32"/>
                    <a:pt x="74" y="32"/>
                  </a:cubicBezTo>
                  <a:close/>
                  <a:moveTo>
                    <a:pt x="72" y="27"/>
                  </a:moveTo>
                  <a:cubicBezTo>
                    <a:pt x="72" y="27"/>
                    <a:pt x="72" y="26"/>
                    <a:pt x="72" y="26"/>
                  </a:cubicBezTo>
                  <a:cubicBezTo>
                    <a:pt x="72" y="26"/>
                    <a:pt x="72" y="26"/>
                    <a:pt x="72" y="27"/>
                  </a:cubicBezTo>
                  <a:cubicBezTo>
                    <a:pt x="72" y="27"/>
                    <a:pt x="72" y="27"/>
                    <a:pt x="72" y="27"/>
                  </a:cubicBezTo>
                  <a:close/>
                  <a:moveTo>
                    <a:pt x="51" y="29"/>
                  </a:moveTo>
                  <a:cubicBezTo>
                    <a:pt x="48" y="31"/>
                    <a:pt x="48" y="31"/>
                    <a:pt x="48" y="31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55" y="29"/>
                    <a:pt x="55" y="29"/>
                    <a:pt x="55" y="29"/>
                  </a:cubicBezTo>
                  <a:lnTo>
                    <a:pt x="51" y="29"/>
                  </a:lnTo>
                  <a:close/>
                  <a:moveTo>
                    <a:pt x="96" y="3"/>
                  </a:moveTo>
                  <a:cubicBezTo>
                    <a:pt x="31" y="3"/>
                    <a:pt x="31" y="3"/>
                    <a:pt x="31" y="3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1"/>
                    <a:pt x="30" y="0"/>
                    <a:pt x="29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4" y="1"/>
                    <a:pt x="14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5" y="3"/>
                    <a:pt x="0" y="7"/>
                    <a:pt x="0" y="13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3"/>
                    <a:pt x="5" y="68"/>
                    <a:pt x="10" y="68"/>
                  </a:cubicBezTo>
                  <a:cubicBezTo>
                    <a:pt x="96" y="68"/>
                    <a:pt x="96" y="68"/>
                    <a:pt x="96" y="68"/>
                  </a:cubicBezTo>
                  <a:cubicBezTo>
                    <a:pt x="102" y="68"/>
                    <a:pt x="106" y="63"/>
                    <a:pt x="106" y="58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7"/>
                    <a:pt x="102" y="3"/>
                    <a:pt x="96" y="3"/>
                  </a:cubicBezTo>
                  <a:close/>
                  <a:moveTo>
                    <a:pt x="53" y="60"/>
                  </a:moveTo>
                  <a:cubicBezTo>
                    <a:pt x="39" y="60"/>
                    <a:pt x="28" y="49"/>
                    <a:pt x="28" y="35"/>
                  </a:cubicBezTo>
                  <a:cubicBezTo>
                    <a:pt x="28" y="21"/>
                    <a:pt x="39" y="10"/>
                    <a:pt x="53" y="10"/>
                  </a:cubicBezTo>
                  <a:cubicBezTo>
                    <a:pt x="67" y="10"/>
                    <a:pt x="78" y="21"/>
                    <a:pt x="78" y="35"/>
                  </a:cubicBezTo>
                  <a:cubicBezTo>
                    <a:pt x="78" y="49"/>
                    <a:pt x="67" y="60"/>
                    <a:pt x="53" y="60"/>
                  </a:cubicBezTo>
                  <a:close/>
                  <a:moveTo>
                    <a:pt x="90" y="32"/>
                  </a:moveTo>
                  <a:cubicBezTo>
                    <a:pt x="88" y="32"/>
                    <a:pt x="87" y="30"/>
                    <a:pt x="87" y="28"/>
                  </a:cubicBezTo>
                  <a:cubicBezTo>
                    <a:pt x="87" y="26"/>
                    <a:pt x="88" y="25"/>
                    <a:pt x="90" y="25"/>
                  </a:cubicBezTo>
                  <a:cubicBezTo>
                    <a:pt x="92" y="25"/>
                    <a:pt x="94" y="26"/>
                    <a:pt x="94" y="28"/>
                  </a:cubicBezTo>
                  <a:cubicBezTo>
                    <a:pt x="94" y="30"/>
                    <a:pt x="92" y="32"/>
                    <a:pt x="90" y="32"/>
                  </a:cubicBezTo>
                  <a:close/>
                  <a:moveTo>
                    <a:pt x="100" y="18"/>
                  </a:moveTo>
                  <a:cubicBezTo>
                    <a:pt x="100" y="19"/>
                    <a:pt x="99" y="20"/>
                    <a:pt x="98" y="20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1" y="20"/>
                    <a:pt x="80" y="19"/>
                    <a:pt x="80" y="18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9"/>
                    <a:pt x="81" y="8"/>
                    <a:pt x="83" y="8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9" y="8"/>
                    <a:pt x="100" y="9"/>
                    <a:pt x="100" y="10"/>
                  </a:cubicBezTo>
                  <a:lnTo>
                    <a:pt x="100" y="18"/>
                  </a:lnTo>
                  <a:close/>
                  <a:moveTo>
                    <a:pt x="56" y="29"/>
                  </a:moveTo>
                  <a:cubicBezTo>
                    <a:pt x="56" y="29"/>
                    <a:pt x="56" y="29"/>
                    <a:pt x="56" y="29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6" y="29"/>
                    <a:pt x="56" y="29"/>
                    <a:pt x="56" y="29"/>
                  </a:cubicBezTo>
                  <a:close/>
                  <a:moveTo>
                    <a:pt x="68" y="21"/>
                  </a:move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lose/>
                  <a:moveTo>
                    <a:pt x="47" y="31"/>
                  </a:moveTo>
                  <a:cubicBezTo>
                    <a:pt x="48" y="31"/>
                    <a:pt x="48" y="31"/>
                    <a:pt x="48" y="31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7" y="31"/>
                    <a:pt x="47" y="31"/>
                    <a:pt x="47" y="31"/>
                  </a:cubicBezTo>
                  <a:close/>
                  <a:moveTo>
                    <a:pt x="35" y="25"/>
                  </a:moveTo>
                  <a:cubicBezTo>
                    <a:pt x="38" y="27"/>
                    <a:pt x="42" y="30"/>
                    <a:pt x="45" y="32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6" y="29"/>
                    <a:pt x="44" y="26"/>
                    <a:pt x="41" y="23"/>
                  </a:cubicBezTo>
                  <a:cubicBezTo>
                    <a:pt x="40" y="22"/>
                    <a:pt x="39" y="21"/>
                    <a:pt x="38" y="20"/>
                  </a:cubicBezTo>
                  <a:cubicBezTo>
                    <a:pt x="38" y="20"/>
                    <a:pt x="39" y="20"/>
                    <a:pt x="39" y="20"/>
                  </a:cubicBezTo>
                  <a:cubicBezTo>
                    <a:pt x="39" y="20"/>
                    <a:pt x="39" y="20"/>
                    <a:pt x="38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1"/>
                    <a:pt x="37" y="21"/>
                    <a:pt x="37" y="21"/>
                  </a:cubicBezTo>
                  <a:cubicBezTo>
                    <a:pt x="37" y="21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6" y="22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3"/>
                    <a:pt x="36" y="23"/>
                    <a:pt x="36" y="24"/>
                  </a:cubicBezTo>
                  <a:cubicBezTo>
                    <a:pt x="35" y="24"/>
                    <a:pt x="35" y="24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lose/>
                  <a:moveTo>
                    <a:pt x="56" y="29"/>
                  </a:moveTo>
                  <a:cubicBezTo>
                    <a:pt x="56" y="29"/>
                    <a:pt x="56" y="29"/>
                    <a:pt x="56" y="29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7" y="27"/>
                    <a:pt x="58" y="24"/>
                    <a:pt x="60" y="21"/>
                  </a:cubicBezTo>
                  <a:cubicBezTo>
                    <a:pt x="61" y="20"/>
                    <a:pt x="62" y="18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2" y="16"/>
                    <a:pt x="61" y="16"/>
                    <a:pt x="61" y="16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1" y="16"/>
                    <a:pt x="60" y="15"/>
                    <a:pt x="60" y="15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60" y="15"/>
                    <a:pt x="59" y="15"/>
                    <a:pt x="59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6" y="18"/>
                    <a:pt x="55" y="23"/>
                    <a:pt x="54" y="27"/>
                  </a:cubicBezTo>
                  <a:lnTo>
                    <a:pt x="56" y="29"/>
                  </a:lnTo>
                  <a:close/>
                  <a:moveTo>
                    <a:pt x="74" y="33"/>
                  </a:moveTo>
                  <a:cubicBezTo>
                    <a:pt x="73" y="33"/>
                    <a:pt x="71" y="33"/>
                    <a:pt x="70" y="33"/>
                  </a:cubicBezTo>
                  <a:cubicBezTo>
                    <a:pt x="67" y="33"/>
                    <a:pt x="64" y="33"/>
                    <a:pt x="61" y="34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2" y="36"/>
                    <a:pt x="63" y="36"/>
                    <a:pt x="66" y="37"/>
                  </a:cubicBezTo>
                  <a:cubicBezTo>
                    <a:pt x="68" y="37"/>
                    <a:pt x="71" y="38"/>
                    <a:pt x="74" y="38"/>
                  </a:cubicBezTo>
                  <a:cubicBezTo>
                    <a:pt x="74" y="38"/>
                    <a:pt x="74" y="38"/>
                    <a:pt x="74" y="38"/>
                  </a:cubicBezTo>
                  <a:cubicBezTo>
                    <a:pt x="74" y="38"/>
                    <a:pt x="74" y="38"/>
                    <a:pt x="74" y="38"/>
                  </a:cubicBezTo>
                  <a:cubicBezTo>
                    <a:pt x="74" y="38"/>
                    <a:pt x="74" y="38"/>
                    <a:pt x="74" y="38"/>
                  </a:cubicBezTo>
                  <a:cubicBezTo>
                    <a:pt x="74" y="38"/>
                    <a:pt x="74" y="38"/>
                    <a:pt x="74" y="38"/>
                  </a:cubicBezTo>
                  <a:cubicBezTo>
                    <a:pt x="74" y="38"/>
                    <a:pt x="74" y="38"/>
                    <a:pt x="74" y="38"/>
                  </a:cubicBezTo>
                  <a:cubicBezTo>
                    <a:pt x="74" y="38"/>
                    <a:pt x="74" y="38"/>
                    <a:pt x="74" y="38"/>
                  </a:cubicBezTo>
                  <a:cubicBezTo>
                    <a:pt x="74" y="38"/>
                    <a:pt x="74" y="37"/>
                    <a:pt x="74" y="37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4" y="36"/>
                    <a:pt x="74" y="36"/>
                    <a:pt x="74" y="35"/>
                  </a:cubicBezTo>
                  <a:cubicBezTo>
                    <a:pt x="74" y="34"/>
                    <a:pt x="74" y="34"/>
                    <a:pt x="74" y="33"/>
                  </a:cubicBezTo>
                  <a:cubicBezTo>
                    <a:pt x="74" y="33"/>
                    <a:pt x="74" y="33"/>
                    <a:pt x="74" y="33"/>
                  </a:cubicBezTo>
                  <a:close/>
                  <a:moveTo>
                    <a:pt x="32" y="38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7"/>
                    <a:pt x="32" y="38"/>
                    <a:pt x="32" y="38"/>
                  </a:cubicBezTo>
                  <a:close/>
                  <a:moveTo>
                    <a:pt x="56" y="29"/>
                  </a:moveTo>
                  <a:cubicBezTo>
                    <a:pt x="55" y="28"/>
                    <a:pt x="55" y="28"/>
                    <a:pt x="55" y="28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5" y="29"/>
                    <a:pt x="55" y="29"/>
                    <a:pt x="55" y="29"/>
                  </a:cubicBezTo>
                  <a:lnTo>
                    <a:pt x="56" y="29"/>
                  </a:lnTo>
                  <a:close/>
                  <a:moveTo>
                    <a:pt x="52" y="28"/>
                  </a:moveTo>
                  <a:cubicBezTo>
                    <a:pt x="51" y="28"/>
                    <a:pt x="51" y="28"/>
                    <a:pt x="51" y="28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1" y="29"/>
                    <a:pt x="51" y="29"/>
                    <a:pt x="51" y="29"/>
                  </a:cubicBezTo>
                  <a:lnTo>
                    <a:pt x="52" y="28"/>
                  </a:lnTo>
                  <a:close/>
                  <a:moveTo>
                    <a:pt x="50" y="42"/>
                  </a:moveTo>
                  <a:cubicBezTo>
                    <a:pt x="51" y="42"/>
                    <a:pt x="51" y="42"/>
                    <a:pt x="51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1" y="42"/>
                    <a:pt x="51" y="42"/>
                    <a:pt x="51" y="42"/>
                  </a:cubicBezTo>
                  <a:lnTo>
                    <a:pt x="50" y="42"/>
                  </a:lnTo>
                  <a:close/>
                  <a:moveTo>
                    <a:pt x="56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6" y="56"/>
                    <a:pt x="56" y="56"/>
                    <a:pt x="57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6" y="56"/>
                    <a:pt x="56" y="56"/>
                    <a:pt x="56" y="56"/>
                  </a:cubicBezTo>
                  <a:close/>
                  <a:moveTo>
                    <a:pt x="49" y="56"/>
                  </a:moveTo>
                  <a:cubicBezTo>
                    <a:pt x="49" y="56"/>
                    <a:pt x="50" y="56"/>
                    <a:pt x="50" y="56"/>
                  </a:cubicBezTo>
                  <a:cubicBezTo>
                    <a:pt x="50" y="56"/>
                    <a:pt x="49" y="56"/>
                    <a:pt x="49" y="56"/>
                  </a:cubicBezTo>
                  <a:cubicBezTo>
                    <a:pt x="49" y="56"/>
                    <a:pt x="49" y="56"/>
                    <a:pt x="49" y="56"/>
                  </a:cubicBezTo>
                  <a:close/>
                  <a:moveTo>
                    <a:pt x="56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54" y="49"/>
                    <a:pt x="54" y="43"/>
                    <a:pt x="54" y="43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2" y="48"/>
                    <a:pt x="51" y="52"/>
                    <a:pt x="49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1" y="56"/>
                    <a:pt x="52" y="56"/>
                    <a:pt x="53" y="56"/>
                  </a:cubicBezTo>
                  <a:cubicBezTo>
                    <a:pt x="54" y="56"/>
                    <a:pt x="55" y="56"/>
                    <a:pt x="56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6" y="56"/>
                    <a:pt x="56" y="56"/>
                    <a:pt x="56" y="56"/>
                  </a:cubicBezTo>
                  <a:close/>
                  <a:moveTo>
                    <a:pt x="51" y="56"/>
                  </a:moveTo>
                  <a:cubicBezTo>
                    <a:pt x="50" y="56"/>
                    <a:pt x="50" y="56"/>
                    <a:pt x="50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0" y="56"/>
                    <a:pt x="50" y="56"/>
                    <a:pt x="51" y="56"/>
                  </a:cubicBezTo>
                  <a:close/>
                  <a:moveTo>
                    <a:pt x="60" y="55"/>
                  </a:moveTo>
                  <a:cubicBezTo>
                    <a:pt x="60" y="55"/>
                    <a:pt x="60" y="55"/>
                    <a:pt x="60" y="55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60" y="55"/>
                    <a:pt x="60" y="55"/>
                    <a:pt x="60" y="55"/>
                  </a:cubicBezTo>
                  <a:close/>
                  <a:moveTo>
                    <a:pt x="59" y="55"/>
                  </a:moveTo>
                  <a:cubicBezTo>
                    <a:pt x="60" y="55"/>
                    <a:pt x="60" y="55"/>
                    <a:pt x="60" y="55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60" y="55"/>
                    <a:pt x="60" y="55"/>
                    <a:pt x="59" y="55"/>
                  </a:cubicBezTo>
                  <a:close/>
                  <a:moveTo>
                    <a:pt x="60" y="55"/>
                  </a:moveTo>
                  <a:cubicBezTo>
                    <a:pt x="60" y="55"/>
                    <a:pt x="60" y="55"/>
                    <a:pt x="60" y="55"/>
                  </a:cubicBezTo>
                  <a:cubicBezTo>
                    <a:pt x="61" y="55"/>
                    <a:pt x="61" y="54"/>
                    <a:pt x="61" y="54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61" y="54"/>
                    <a:pt x="61" y="55"/>
                    <a:pt x="60" y="55"/>
                  </a:cubicBezTo>
                  <a:close/>
                  <a:moveTo>
                    <a:pt x="32" y="32"/>
                  </a:move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2" y="32"/>
                    <a:pt x="32" y="32"/>
                  </a:cubicBezTo>
                  <a:close/>
                  <a:moveTo>
                    <a:pt x="56" y="42"/>
                  </a:moveTo>
                  <a:cubicBezTo>
                    <a:pt x="55" y="42"/>
                    <a:pt x="55" y="42"/>
                    <a:pt x="55" y="42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5" y="42"/>
                    <a:pt x="55" y="42"/>
                    <a:pt x="55" y="42"/>
                  </a:cubicBezTo>
                  <a:lnTo>
                    <a:pt x="56" y="42"/>
                  </a:lnTo>
                  <a:close/>
                  <a:moveTo>
                    <a:pt x="58" y="30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8" y="30"/>
                    <a:pt x="58" y="30"/>
                    <a:pt x="58" y="30"/>
                  </a:cubicBezTo>
                  <a:close/>
                  <a:moveTo>
                    <a:pt x="60" y="55"/>
                  </a:moveTo>
                  <a:cubicBezTo>
                    <a:pt x="60" y="55"/>
                    <a:pt x="60" y="55"/>
                    <a:pt x="60" y="55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61" y="55"/>
                    <a:pt x="61" y="54"/>
                    <a:pt x="61" y="54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60" y="50"/>
                    <a:pt x="59" y="46"/>
                    <a:pt x="57" y="42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4"/>
                    <a:pt x="55" y="49"/>
                    <a:pt x="56" y="55"/>
                  </a:cubicBezTo>
                  <a:cubicBezTo>
                    <a:pt x="56" y="55"/>
                    <a:pt x="57" y="55"/>
                    <a:pt x="57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60" y="55"/>
                    <a:pt x="60" y="55"/>
                    <a:pt x="60" y="55"/>
                  </a:cubicBezTo>
                  <a:close/>
                  <a:moveTo>
                    <a:pt x="61" y="54"/>
                  </a:moveTo>
                  <a:cubicBezTo>
                    <a:pt x="62" y="54"/>
                    <a:pt x="62" y="54"/>
                    <a:pt x="62" y="54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2" y="54"/>
                    <a:pt x="62" y="54"/>
                    <a:pt x="61" y="54"/>
                  </a:cubicBezTo>
                  <a:close/>
                  <a:moveTo>
                    <a:pt x="49" y="56"/>
                  </a:moveTo>
                  <a:cubicBezTo>
                    <a:pt x="49" y="56"/>
                    <a:pt x="49" y="56"/>
                    <a:pt x="49" y="56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9" y="56"/>
                    <a:pt x="49" y="56"/>
                    <a:pt x="49" y="56"/>
                  </a:cubicBezTo>
                  <a:close/>
                  <a:moveTo>
                    <a:pt x="47" y="55"/>
                  </a:move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7" y="55"/>
                  </a:cubicBezTo>
                  <a:close/>
                  <a:moveTo>
                    <a:pt x="47" y="55"/>
                  </a:moveTo>
                  <a:cubicBezTo>
                    <a:pt x="47" y="55"/>
                    <a:pt x="48" y="55"/>
                    <a:pt x="48" y="55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7" y="55"/>
                    <a:pt x="47" y="55"/>
                    <a:pt x="47" y="55"/>
                  </a:cubicBezTo>
                  <a:close/>
                  <a:moveTo>
                    <a:pt x="32" y="37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7"/>
                    <a:pt x="32" y="37"/>
                    <a:pt x="32" y="37"/>
                  </a:cubicBezTo>
                  <a:close/>
                  <a:moveTo>
                    <a:pt x="49" y="56"/>
                  </a:moveTo>
                  <a:cubicBezTo>
                    <a:pt x="49" y="56"/>
                    <a:pt x="49" y="56"/>
                    <a:pt x="49" y="56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9" y="56"/>
                    <a:pt x="49" y="56"/>
                    <a:pt x="49" y="56"/>
                  </a:cubicBezTo>
                  <a:close/>
                  <a:moveTo>
                    <a:pt x="61" y="54"/>
                  </a:moveTo>
                  <a:cubicBezTo>
                    <a:pt x="61" y="54"/>
                    <a:pt x="61" y="54"/>
                    <a:pt x="61" y="54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61" y="54"/>
                    <a:pt x="61" y="54"/>
                    <a:pt x="61" y="54"/>
                  </a:cubicBezTo>
                  <a:close/>
                  <a:moveTo>
                    <a:pt x="57" y="56"/>
                  </a:moveTo>
                  <a:cubicBezTo>
                    <a:pt x="57" y="56"/>
                    <a:pt x="57" y="56"/>
                    <a:pt x="57" y="56"/>
                  </a:cubicBezTo>
                  <a:cubicBezTo>
                    <a:pt x="57" y="56"/>
                    <a:pt x="58" y="56"/>
                    <a:pt x="58" y="55"/>
                  </a:cubicBezTo>
                  <a:cubicBezTo>
                    <a:pt x="58" y="55"/>
                    <a:pt x="58" y="56"/>
                    <a:pt x="57" y="56"/>
                  </a:cubicBezTo>
                  <a:cubicBezTo>
                    <a:pt x="57" y="56"/>
                    <a:pt x="57" y="56"/>
                    <a:pt x="57" y="56"/>
                  </a:cubicBezTo>
                  <a:close/>
                  <a:moveTo>
                    <a:pt x="58" y="41"/>
                  </a:moveTo>
                  <a:cubicBezTo>
                    <a:pt x="58" y="40"/>
                    <a:pt x="58" y="40"/>
                    <a:pt x="58" y="40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60" y="46"/>
                    <a:pt x="61" y="50"/>
                    <a:pt x="62" y="54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4" y="53"/>
                    <a:pt x="66" y="52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2" y="46"/>
                    <a:pt x="58" y="41"/>
                    <a:pt x="58" y="41"/>
                  </a:cubicBezTo>
                  <a:close/>
                  <a:moveTo>
                    <a:pt x="62" y="54"/>
                  </a:moveTo>
                  <a:cubicBezTo>
                    <a:pt x="64" y="53"/>
                    <a:pt x="66" y="52"/>
                    <a:pt x="67" y="50"/>
                  </a:cubicBezTo>
                  <a:cubicBezTo>
                    <a:pt x="66" y="52"/>
                    <a:pt x="64" y="53"/>
                    <a:pt x="62" y="54"/>
                  </a:cubicBezTo>
                  <a:close/>
                  <a:moveTo>
                    <a:pt x="50" y="42"/>
                  </a:move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5" y="45"/>
                    <a:pt x="41" y="47"/>
                    <a:pt x="38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0" y="51"/>
                    <a:pt x="41" y="52"/>
                    <a:pt x="43" y="53"/>
                  </a:cubicBezTo>
                  <a:cubicBezTo>
                    <a:pt x="46" y="47"/>
                    <a:pt x="50" y="42"/>
                    <a:pt x="50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0" y="42"/>
                    <a:pt x="50" y="42"/>
                    <a:pt x="50" y="42"/>
                  </a:cubicBezTo>
                  <a:close/>
                  <a:moveTo>
                    <a:pt x="68" y="50"/>
                  </a:moveTo>
                  <a:cubicBezTo>
                    <a:pt x="68" y="50"/>
                    <a:pt x="68" y="50"/>
                    <a:pt x="68" y="50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68" y="50"/>
                    <a:pt x="68" y="50"/>
                    <a:pt x="68" y="50"/>
                  </a:cubicBezTo>
                  <a:close/>
                  <a:moveTo>
                    <a:pt x="68" y="50"/>
                  </a:moveTo>
                  <a:cubicBezTo>
                    <a:pt x="68" y="50"/>
                    <a:pt x="68" y="50"/>
                    <a:pt x="68" y="50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68" y="50"/>
                    <a:pt x="68" y="50"/>
                    <a:pt x="68" y="50"/>
                  </a:cubicBezTo>
                  <a:close/>
                  <a:moveTo>
                    <a:pt x="43" y="54"/>
                  </a:move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3" y="54"/>
                    <a:pt x="43" y="54"/>
                  </a:cubicBezTo>
                  <a:close/>
                  <a:moveTo>
                    <a:pt x="43" y="53"/>
                  </a:move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3" y="54"/>
                    <a:pt x="43" y="53"/>
                  </a:cubicBezTo>
                  <a:cubicBezTo>
                    <a:pt x="43" y="53"/>
                    <a:pt x="43" y="53"/>
                    <a:pt x="43" y="53"/>
                  </a:cubicBezTo>
                  <a:close/>
                  <a:moveTo>
                    <a:pt x="50" y="42"/>
                  </a:moveTo>
                  <a:cubicBezTo>
                    <a:pt x="51" y="42"/>
                    <a:pt x="51" y="42"/>
                    <a:pt x="51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0" y="43"/>
                    <a:pt x="48" y="46"/>
                    <a:pt x="46" y="49"/>
                  </a:cubicBezTo>
                  <a:cubicBezTo>
                    <a:pt x="45" y="51"/>
                    <a:pt x="44" y="52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5" y="54"/>
                    <a:pt x="45" y="54"/>
                  </a:cubicBezTo>
                  <a:cubicBezTo>
                    <a:pt x="45" y="54"/>
                    <a:pt x="45" y="54"/>
                    <a:pt x="45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8" y="55"/>
                  </a:cubicBezTo>
                  <a:cubicBezTo>
                    <a:pt x="48" y="55"/>
                    <a:pt x="48" y="55"/>
                    <a:pt x="49" y="56"/>
                  </a:cubicBezTo>
                  <a:cubicBezTo>
                    <a:pt x="50" y="52"/>
                    <a:pt x="51" y="48"/>
                    <a:pt x="52" y="43"/>
                  </a:cubicBezTo>
                  <a:lnTo>
                    <a:pt x="50" y="42"/>
                  </a:lnTo>
                  <a:close/>
                  <a:moveTo>
                    <a:pt x="50" y="14"/>
                  </a:move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lose/>
                  <a:moveTo>
                    <a:pt x="60" y="15"/>
                  </a:moveTo>
                  <a:cubicBezTo>
                    <a:pt x="60" y="15"/>
                    <a:pt x="60" y="15"/>
                    <a:pt x="60" y="15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60" y="15"/>
                    <a:pt x="60" y="15"/>
                    <a:pt x="60" y="15"/>
                  </a:cubicBezTo>
                  <a:close/>
                  <a:moveTo>
                    <a:pt x="50" y="14"/>
                  </a:move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9" y="14"/>
                    <a:pt x="49" y="15"/>
                    <a:pt x="49" y="15"/>
                  </a:cubicBezTo>
                  <a:cubicBezTo>
                    <a:pt x="49" y="15"/>
                    <a:pt x="49" y="15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lose/>
                  <a:moveTo>
                    <a:pt x="58" y="15"/>
                  </a:moveTo>
                  <a:cubicBezTo>
                    <a:pt x="58" y="15"/>
                    <a:pt x="58" y="15"/>
                    <a:pt x="58" y="15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8" y="15"/>
                    <a:pt x="58" y="15"/>
                    <a:pt x="57" y="15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8" y="15"/>
                    <a:pt x="58" y="15"/>
                    <a:pt x="58" y="15"/>
                  </a:cubicBezTo>
                  <a:close/>
                  <a:moveTo>
                    <a:pt x="62" y="16"/>
                  </a:moveTo>
                  <a:cubicBezTo>
                    <a:pt x="62" y="16"/>
                    <a:pt x="62" y="16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close/>
                  <a:moveTo>
                    <a:pt x="62" y="16"/>
                  </a:moveTo>
                  <a:cubicBezTo>
                    <a:pt x="62" y="16"/>
                    <a:pt x="62" y="16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close/>
                  <a:moveTo>
                    <a:pt x="68" y="21"/>
                  </a:move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lose/>
                  <a:moveTo>
                    <a:pt x="69" y="21"/>
                  </a:moveTo>
                  <a:cubicBezTo>
                    <a:pt x="69" y="21"/>
                    <a:pt x="69" y="21"/>
                    <a:pt x="69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9" y="21"/>
                    <a:pt x="69" y="21"/>
                    <a:pt x="69" y="21"/>
                  </a:cubicBezTo>
                  <a:close/>
                  <a:moveTo>
                    <a:pt x="32" y="32"/>
                  </a:move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60" y="15"/>
                  </a:moveTo>
                  <a:cubicBezTo>
                    <a:pt x="60" y="15"/>
                    <a:pt x="60" y="15"/>
                    <a:pt x="60" y="15"/>
                  </a:cubicBezTo>
                  <a:cubicBezTo>
                    <a:pt x="60" y="15"/>
                    <a:pt x="60" y="15"/>
                    <a:pt x="59" y="15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60" y="15"/>
                    <a:pt x="60" y="15"/>
                    <a:pt x="60" y="15"/>
                  </a:cubicBezTo>
                  <a:close/>
                  <a:moveTo>
                    <a:pt x="57" y="56"/>
                  </a:moveTo>
                  <a:cubicBezTo>
                    <a:pt x="57" y="56"/>
                    <a:pt x="57" y="56"/>
                    <a:pt x="57" y="56"/>
                  </a:cubicBezTo>
                  <a:cubicBezTo>
                    <a:pt x="57" y="56"/>
                    <a:pt x="57" y="56"/>
                    <a:pt x="57" y="56"/>
                  </a:cubicBezTo>
                  <a:close/>
                  <a:moveTo>
                    <a:pt x="44" y="54"/>
                  </a:move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lose/>
                  <a:moveTo>
                    <a:pt x="43" y="54"/>
                  </a:move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3" y="54"/>
                    <a:pt x="43" y="54"/>
                  </a:cubicBezTo>
                  <a:close/>
                  <a:moveTo>
                    <a:pt x="62" y="54"/>
                  </a:moveTo>
                  <a:cubicBezTo>
                    <a:pt x="62" y="54"/>
                    <a:pt x="62" y="54"/>
                    <a:pt x="62" y="54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2" y="54"/>
                    <a:pt x="62" y="54"/>
                    <a:pt x="62" y="54"/>
                  </a:cubicBezTo>
                  <a:close/>
                  <a:moveTo>
                    <a:pt x="32" y="38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7"/>
                  </a:cubicBezTo>
                  <a:cubicBezTo>
                    <a:pt x="32" y="38"/>
                    <a:pt x="32" y="38"/>
                    <a:pt x="32" y="38"/>
                  </a:cubicBezTo>
                  <a:close/>
                  <a:moveTo>
                    <a:pt x="68" y="50"/>
                  </a:moveTo>
                  <a:cubicBezTo>
                    <a:pt x="68" y="50"/>
                    <a:pt x="68" y="50"/>
                    <a:pt x="68" y="50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68" y="50"/>
                    <a:pt x="68" y="50"/>
                    <a:pt x="68" y="50"/>
                  </a:cubicBezTo>
                  <a:close/>
                  <a:moveTo>
                    <a:pt x="56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6" y="56"/>
                    <a:pt x="56" y="56"/>
                    <a:pt x="56" y="56"/>
                  </a:cubicBezTo>
                  <a:close/>
                  <a:moveTo>
                    <a:pt x="49" y="56"/>
                  </a:moveTo>
                  <a:cubicBezTo>
                    <a:pt x="49" y="56"/>
                    <a:pt x="49" y="56"/>
                    <a:pt x="49" y="56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9" y="56"/>
                    <a:pt x="49" y="56"/>
                    <a:pt x="49" y="56"/>
                  </a:cubicBezTo>
                  <a:close/>
                  <a:moveTo>
                    <a:pt x="49" y="56"/>
                  </a:moveTo>
                  <a:cubicBezTo>
                    <a:pt x="49" y="56"/>
                    <a:pt x="49" y="56"/>
                    <a:pt x="49" y="56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9" y="56"/>
                    <a:pt x="49" y="56"/>
                    <a:pt x="49" y="56"/>
                  </a:cubicBezTo>
                  <a:close/>
                  <a:moveTo>
                    <a:pt x="67" y="50"/>
                  </a:moveTo>
                  <a:cubicBezTo>
                    <a:pt x="68" y="50"/>
                    <a:pt x="68" y="50"/>
                    <a:pt x="68" y="50"/>
                  </a:cubicBezTo>
                  <a:cubicBezTo>
                    <a:pt x="68" y="50"/>
                    <a:pt x="68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lose/>
                  <a:moveTo>
                    <a:pt x="68" y="50"/>
                  </a:moveTo>
                  <a:cubicBezTo>
                    <a:pt x="68" y="50"/>
                    <a:pt x="68" y="50"/>
                    <a:pt x="68" y="50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68" y="50"/>
                    <a:pt x="68" y="50"/>
                    <a:pt x="68" y="50"/>
                  </a:cubicBezTo>
                  <a:close/>
                  <a:moveTo>
                    <a:pt x="58" y="55"/>
                  </a:moveTo>
                  <a:cubicBezTo>
                    <a:pt x="58" y="55"/>
                    <a:pt x="58" y="55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lose/>
                  <a:moveTo>
                    <a:pt x="62" y="54"/>
                  </a:moveTo>
                  <a:cubicBezTo>
                    <a:pt x="62" y="54"/>
                    <a:pt x="62" y="54"/>
                    <a:pt x="62" y="54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2" y="54"/>
                    <a:pt x="62" y="54"/>
                    <a:pt x="62" y="54"/>
                  </a:cubicBezTo>
                  <a:close/>
                  <a:moveTo>
                    <a:pt x="61" y="54"/>
                  </a:moveTo>
                  <a:cubicBezTo>
                    <a:pt x="61" y="54"/>
                    <a:pt x="61" y="54"/>
                    <a:pt x="61" y="54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2" y="54"/>
                    <a:pt x="62" y="54"/>
                    <a:pt x="61" y="54"/>
                  </a:cubicBezTo>
                  <a:close/>
                  <a:moveTo>
                    <a:pt x="48" y="55"/>
                  </a:moveTo>
                  <a:cubicBezTo>
                    <a:pt x="48" y="55"/>
                    <a:pt x="48" y="56"/>
                    <a:pt x="48" y="56"/>
                  </a:cubicBezTo>
                  <a:cubicBezTo>
                    <a:pt x="48" y="56"/>
                    <a:pt x="49" y="56"/>
                    <a:pt x="49" y="56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8" y="56"/>
                    <a:pt x="48" y="55"/>
                    <a:pt x="48" y="55"/>
                  </a:cubicBezTo>
                  <a:close/>
                  <a:moveTo>
                    <a:pt x="34" y="44"/>
                  </a:moveTo>
                  <a:cubicBezTo>
                    <a:pt x="34" y="44"/>
                    <a:pt x="34" y="44"/>
                    <a:pt x="34" y="45"/>
                  </a:cubicBezTo>
                  <a:cubicBezTo>
                    <a:pt x="34" y="44"/>
                    <a:pt x="34" y="44"/>
                    <a:pt x="34" y="44"/>
                  </a:cubicBezTo>
                  <a:close/>
                  <a:moveTo>
                    <a:pt x="57" y="56"/>
                  </a:moveTo>
                  <a:cubicBezTo>
                    <a:pt x="57" y="56"/>
                    <a:pt x="56" y="56"/>
                    <a:pt x="56" y="56"/>
                  </a:cubicBezTo>
                  <a:cubicBezTo>
                    <a:pt x="56" y="56"/>
                    <a:pt x="57" y="56"/>
                    <a:pt x="57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6"/>
                    <a:pt x="57" y="56"/>
                    <a:pt x="57" y="56"/>
                  </a:cubicBezTo>
                  <a:close/>
                  <a:moveTo>
                    <a:pt x="71" y="24"/>
                  </a:moveTo>
                  <a:cubicBezTo>
                    <a:pt x="71" y="24"/>
                    <a:pt x="71" y="24"/>
                    <a:pt x="71" y="24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71" y="24"/>
                    <a:pt x="71" y="24"/>
                    <a:pt x="71" y="24"/>
                  </a:cubicBezTo>
                  <a:close/>
                  <a:moveTo>
                    <a:pt x="46" y="55"/>
                  </a:moveTo>
                  <a:cubicBezTo>
                    <a:pt x="46" y="55"/>
                    <a:pt x="46" y="55"/>
                    <a:pt x="46" y="55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6" y="55"/>
                    <a:pt x="46" y="55"/>
                  </a:cubicBezTo>
                  <a:cubicBezTo>
                    <a:pt x="46" y="55"/>
                    <a:pt x="46" y="55"/>
                    <a:pt x="46" y="55"/>
                  </a:cubicBezTo>
                  <a:close/>
                  <a:moveTo>
                    <a:pt x="35" y="46"/>
                  </a:moveTo>
                  <a:cubicBezTo>
                    <a:pt x="36" y="46"/>
                    <a:pt x="36" y="46"/>
                    <a:pt x="36" y="47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lose/>
                  <a:moveTo>
                    <a:pt x="43" y="54"/>
                  </a:move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3" y="54"/>
                    <a:pt x="43" y="54"/>
                  </a:cubicBezTo>
                  <a:close/>
                  <a:moveTo>
                    <a:pt x="56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6" y="56"/>
                    <a:pt x="56" y="56"/>
                    <a:pt x="56" y="56"/>
                  </a:cubicBezTo>
                  <a:close/>
                  <a:moveTo>
                    <a:pt x="38" y="49"/>
                  </a:moveTo>
                  <a:cubicBezTo>
                    <a:pt x="38" y="49"/>
                    <a:pt x="38" y="49"/>
                    <a:pt x="38" y="49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49"/>
                    <a:pt x="38" y="49"/>
                    <a:pt x="38" y="49"/>
                  </a:cubicBezTo>
                  <a:close/>
                  <a:moveTo>
                    <a:pt x="61" y="54"/>
                  </a:moveTo>
                  <a:cubicBezTo>
                    <a:pt x="61" y="54"/>
                    <a:pt x="61" y="54"/>
                    <a:pt x="61" y="54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61" y="54"/>
                    <a:pt x="61" y="54"/>
                    <a:pt x="61" y="54"/>
                  </a:cubicBezTo>
                  <a:close/>
                  <a:moveTo>
                    <a:pt x="74" y="33"/>
                  </a:moveTo>
                  <a:cubicBezTo>
                    <a:pt x="74" y="33"/>
                    <a:pt x="74" y="33"/>
                    <a:pt x="74" y="33"/>
                  </a:cubicBezTo>
                  <a:cubicBezTo>
                    <a:pt x="74" y="34"/>
                    <a:pt x="74" y="34"/>
                    <a:pt x="74" y="35"/>
                  </a:cubicBezTo>
                  <a:cubicBezTo>
                    <a:pt x="74" y="35"/>
                    <a:pt x="74" y="34"/>
                    <a:pt x="74" y="33"/>
                  </a:cubicBezTo>
                  <a:close/>
                  <a:moveTo>
                    <a:pt x="70" y="48"/>
                  </a:moveTo>
                  <a:cubicBezTo>
                    <a:pt x="70" y="48"/>
                    <a:pt x="70" y="48"/>
                    <a:pt x="70" y="48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70" y="48"/>
                    <a:pt x="70" y="48"/>
                    <a:pt x="70" y="48"/>
                  </a:cubicBezTo>
                  <a:close/>
                  <a:moveTo>
                    <a:pt x="74" y="33"/>
                  </a:moveTo>
                  <a:cubicBezTo>
                    <a:pt x="74" y="33"/>
                    <a:pt x="74" y="33"/>
                    <a:pt x="74" y="33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74" y="33"/>
                    <a:pt x="74" y="33"/>
                    <a:pt x="74" y="33"/>
                  </a:cubicBezTo>
                  <a:close/>
                  <a:moveTo>
                    <a:pt x="72" y="26"/>
                  </a:moveTo>
                  <a:cubicBezTo>
                    <a:pt x="72" y="26"/>
                    <a:pt x="72" y="26"/>
                    <a:pt x="72" y="26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2" y="26"/>
                    <a:pt x="72" y="26"/>
                    <a:pt x="72" y="26"/>
                  </a:cubicBezTo>
                  <a:close/>
                  <a:moveTo>
                    <a:pt x="72" y="26"/>
                  </a:moveTo>
                  <a:cubicBezTo>
                    <a:pt x="72" y="26"/>
                    <a:pt x="72" y="25"/>
                    <a:pt x="72" y="25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25"/>
                    <a:pt x="72" y="25"/>
                    <a:pt x="72" y="26"/>
                  </a:cubicBezTo>
                  <a:cubicBezTo>
                    <a:pt x="72" y="26"/>
                    <a:pt x="72" y="26"/>
                    <a:pt x="72" y="26"/>
                  </a:cubicBezTo>
                  <a:close/>
                  <a:moveTo>
                    <a:pt x="72" y="26"/>
                  </a:moveTo>
                  <a:cubicBezTo>
                    <a:pt x="72" y="26"/>
                    <a:pt x="72" y="26"/>
                    <a:pt x="72" y="26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2" y="26"/>
                    <a:pt x="72" y="26"/>
                    <a:pt x="72" y="26"/>
                  </a:cubicBezTo>
                  <a:close/>
                  <a:moveTo>
                    <a:pt x="72" y="26"/>
                  </a:moveTo>
                  <a:cubicBezTo>
                    <a:pt x="72" y="26"/>
                    <a:pt x="72" y="26"/>
                    <a:pt x="72" y="26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2" y="26"/>
                    <a:pt x="72" y="26"/>
                    <a:pt x="72" y="26"/>
                  </a:cubicBezTo>
                  <a:close/>
                  <a:moveTo>
                    <a:pt x="74" y="33"/>
                  </a:moveTo>
                  <a:cubicBezTo>
                    <a:pt x="74" y="33"/>
                    <a:pt x="74" y="32"/>
                    <a:pt x="74" y="32"/>
                  </a:cubicBezTo>
                  <a:cubicBezTo>
                    <a:pt x="74" y="32"/>
                    <a:pt x="74" y="32"/>
                    <a:pt x="74" y="32"/>
                  </a:cubicBezTo>
                  <a:cubicBezTo>
                    <a:pt x="74" y="32"/>
                    <a:pt x="74" y="33"/>
                    <a:pt x="74" y="33"/>
                  </a:cubicBezTo>
                  <a:close/>
                  <a:moveTo>
                    <a:pt x="71" y="45"/>
                  </a:moveTo>
                  <a:cubicBezTo>
                    <a:pt x="71" y="45"/>
                    <a:pt x="71" y="45"/>
                    <a:pt x="71" y="45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45"/>
                    <a:pt x="71" y="45"/>
                    <a:pt x="71" y="45"/>
                  </a:cubicBezTo>
                  <a:close/>
                  <a:moveTo>
                    <a:pt x="71" y="46"/>
                  </a:move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5"/>
                  </a:cubicBezTo>
                  <a:cubicBezTo>
                    <a:pt x="71" y="45"/>
                    <a:pt x="71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close/>
                  <a:moveTo>
                    <a:pt x="70" y="47"/>
                  </a:moveTo>
                  <a:cubicBezTo>
                    <a:pt x="70" y="47"/>
                    <a:pt x="70" y="47"/>
                    <a:pt x="70" y="47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70" y="47"/>
                    <a:pt x="70" y="47"/>
                    <a:pt x="70" y="47"/>
                  </a:cubicBezTo>
                  <a:close/>
                  <a:moveTo>
                    <a:pt x="71" y="45"/>
                  </a:moveTo>
                  <a:cubicBezTo>
                    <a:pt x="71" y="45"/>
                    <a:pt x="71" y="45"/>
                    <a:pt x="71" y="45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45"/>
                    <a:pt x="71" y="45"/>
                    <a:pt x="71" y="45"/>
                  </a:cubicBezTo>
                  <a:close/>
                  <a:moveTo>
                    <a:pt x="74" y="39"/>
                  </a:moveTo>
                  <a:cubicBezTo>
                    <a:pt x="74" y="39"/>
                    <a:pt x="74" y="39"/>
                    <a:pt x="74" y="39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4" y="39"/>
                    <a:pt x="74" y="39"/>
                    <a:pt x="74" y="39"/>
                  </a:cubicBezTo>
                  <a:close/>
                  <a:moveTo>
                    <a:pt x="72" y="45"/>
                  </a:moveTo>
                  <a:cubicBezTo>
                    <a:pt x="72" y="45"/>
                    <a:pt x="72" y="45"/>
                    <a:pt x="72" y="45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2" y="45"/>
                    <a:pt x="72" y="45"/>
                    <a:pt x="72" y="45"/>
                  </a:cubicBezTo>
                  <a:close/>
                  <a:moveTo>
                    <a:pt x="74" y="39"/>
                  </a:moveTo>
                  <a:cubicBezTo>
                    <a:pt x="74" y="39"/>
                    <a:pt x="74" y="38"/>
                    <a:pt x="74" y="38"/>
                  </a:cubicBezTo>
                  <a:cubicBezTo>
                    <a:pt x="74" y="38"/>
                    <a:pt x="74" y="39"/>
                    <a:pt x="74" y="39"/>
                  </a:cubicBezTo>
                  <a:close/>
                  <a:moveTo>
                    <a:pt x="46" y="55"/>
                  </a:moveTo>
                  <a:cubicBezTo>
                    <a:pt x="46" y="55"/>
                    <a:pt x="46" y="55"/>
                    <a:pt x="46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6" y="55"/>
                    <a:pt x="46" y="55"/>
                    <a:pt x="46" y="55"/>
                  </a:cubicBezTo>
                  <a:close/>
                  <a:moveTo>
                    <a:pt x="33" y="31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32" y="31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1"/>
                    <a:pt x="33" y="31"/>
                  </a:cubicBezTo>
                  <a:close/>
                  <a:moveTo>
                    <a:pt x="45" y="16"/>
                  </a:moveTo>
                  <a:cubicBezTo>
                    <a:pt x="45" y="16"/>
                    <a:pt x="44" y="16"/>
                    <a:pt x="44" y="16"/>
                  </a:cubicBezTo>
                  <a:cubicBezTo>
                    <a:pt x="44" y="16"/>
                    <a:pt x="44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lose/>
                  <a:moveTo>
                    <a:pt x="48" y="15"/>
                  </a:moveTo>
                  <a:cubicBezTo>
                    <a:pt x="48" y="15"/>
                    <a:pt x="48" y="15"/>
                    <a:pt x="48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5"/>
                    <a:pt x="48" y="15"/>
                    <a:pt x="48" y="15"/>
                  </a:cubicBezTo>
                  <a:close/>
                  <a:moveTo>
                    <a:pt x="39" y="20"/>
                  </a:moveTo>
                  <a:cubicBezTo>
                    <a:pt x="39" y="20"/>
                    <a:pt x="39" y="20"/>
                    <a:pt x="38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lose/>
                  <a:moveTo>
                    <a:pt x="44" y="16"/>
                  </a:move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lose/>
                  <a:moveTo>
                    <a:pt x="32" y="37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7"/>
                    <a:pt x="32" y="37"/>
                    <a:pt x="32" y="37"/>
                  </a:cubicBezTo>
                  <a:close/>
                  <a:moveTo>
                    <a:pt x="38" y="20"/>
                  </a:move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8" y="20"/>
                    <a:pt x="38" y="20"/>
                  </a:cubicBezTo>
                  <a:close/>
                  <a:moveTo>
                    <a:pt x="37" y="22"/>
                  </a:moveTo>
                  <a:cubicBezTo>
                    <a:pt x="37" y="22"/>
                    <a:pt x="36" y="22"/>
                    <a:pt x="36" y="22"/>
                  </a:cubicBezTo>
                  <a:cubicBezTo>
                    <a:pt x="36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lose/>
                  <a:moveTo>
                    <a:pt x="38" y="20"/>
                  </a:moveTo>
                  <a:cubicBezTo>
                    <a:pt x="38" y="21"/>
                    <a:pt x="38" y="21"/>
                    <a:pt x="38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1"/>
                    <a:pt x="38" y="21"/>
                    <a:pt x="38" y="20"/>
                  </a:cubicBezTo>
                  <a:cubicBezTo>
                    <a:pt x="38" y="20"/>
                    <a:pt x="38" y="20"/>
                    <a:pt x="38" y="20"/>
                  </a:cubicBezTo>
                  <a:close/>
                  <a:moveTo>
                    <a:pt x="63" y="17"/>
                  </a:moveTo>
                  <a:cubicBezTo>
                    <a:pt x="63" y="16"/>
                    <a:pt x="62" y="16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2" y="16"/>
                    <a:pt x="63" y="16"/>
                    <a:pt x="63" y="17"/>
                  </a:cubicBezTo>
                  <a:close/>
                  <a:moveTo>
                    <a:pt x="63" y="17"/>
                  </a:moveTo>
                  <a:cubicBezTo>
                    <a:pt x="63" y="17"/>
                    <a:pt x="63" y="17"/>
                    <a:pt x="63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3" y="17"/>
                    <a:pt x="63" y="17"/>
                    <a:pt x="63" y="17"/>
                  </a:cubicBezTo>
                  <a:close/>
                  <a:moveTo>
                    <a:pt x="32" y="38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lose/>
                  <a:moveTo>
                    <a:pt x="35" y="25"/>
                  </a:move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lose/>
                  <a:moveTo>
                    <a:pt x="68" y="21"/>
                  </a:move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9" y="21"/>
                    <a:pt x="69" y="21"/>
                  </a:cubicBezTo>
                  <a:cubicBezTo>
                    <a:pt x="69" y="21"/>
                    <a:pt x="68" y="21"/>
                    <a:pt x="68" y="21"/>
                  </a:cubicBezTo>
                  <a:close/>
                  <a:moveTo>
                    <a:pt x="57" y="15"/>
                  </a:moveTo>
                  <a:cubicBezTo>
                    <a:pt x="57" y="15"/>
                    <a:pt x="57" y="15"/>
                    <a:pt x="57" y="15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7" y="15"/>
                    <a:pt x="57" y="15"/>
                    <a:pt x="57" y="15"/>
                  </a:cubicBezTo>
                  <a:close/>
                  <a:moveTo>
                    <a:pt x="50" y="14"/>
                  </a:move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lose/>
                  <a:moveTo>
                    <a:pt x="35" y="24"/>
                  </a:moveTo>
                  <a:cubicBezTo>
                    <a:pt x="35" y="24"/>
                    <a:pt x="35" y="24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4"/>
                    <a:pt x="35" y="24"/>
                    <a:pt x="35" y="24"/>
                  </a:cubicBezTo>
                  <a:close/>
                  <a:moveTo>
                    <a:pt x="57" y="15"/>
                  </a:moveTo>
                  <a:cubicBezTo>
                    <a:pt x="57" y="15"/>
                    <a:pt x="57" y="15"/>
                    <a:pt x="57" y="15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7" y="15"/>
                    <a:pt x="57" y="15"/>
                    <a:pt x="57" y="15"/>
                  </a:cubicBezTo>
                  <a:close/>
                  <a:moveTo>
                    <a:pt x="32" y="37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7"/>
                    <a:pt x="32" y="37"/>
                    <a:pt x="32" y="37"/>
                  </a:cubicBezTo>
                  <a:close/>
                  <a:moveTo>
                    <a:pt x="37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49"/>
                    <a:pt x="38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lose/>
                  <a:moveTo>
                    <a:pt x="38" y="49"/>
                  </a:moveTo>
                  <a:cubicBezTo>
                    <a:pt x="38" y="49"/>
                    <a:pt x="38" y="50"/>
                    <a:pt x="38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50"/>
                    <a:pt x="38" y="49"/>
                    <a:pt x="38" y="49"/>
                  </a:cubicBezTo>
                  <a:cubicBezTo>
                    <a:pt x="38" y="49"/>
                    <a:pt x="38" y="49"/>
                    <a:pt x="38" y="49"/>
                  </a:cubicBezTo>
                  <a:close/>
                  <a:moveTo>
                    <a:pt x="32" y="32"/>
                  </a:move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35" y="25"/>
                  </a:move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lose/>
                  <a:moveTo>
                    <a:pt x="34" y="45"/>
                  </a:moveTo>
                  <a:cubicBezTo>
                    <a:pt x="34" y="45"/>
                    <a:pt x="34" y="45"/>
                    <a:pt x="34" y="45"/>
                  </a:cubicBezTo>
                  <a:cubicBezTo>
                    <a:pt x="34" y="45"/>
                    <a:pt x="34" y="45"/>
                    <a:pt x="35" y="45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5" y="45"/>
                    <a:pt x="35" y="45"/>
                    <a:pt x="34" y="45"/>
                  </a:cubicBezTo>
                  <a:cubicBezTo>
                    <a:pt x="34" y="45"/>
                    <a:pt x="34" y="45"/>
                    <a:pt x="34" y="45"/>
                  </a:cubicBezTo>
                  <a:close/>
                  <a:moveTo>
                    <a:pt x="43" y="54"/>
                  </a:move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3" y="54"/>
                    <a:pt x="43" y="54"/>
                  </a:cubicBezTo>
                  <a:close/>
                  <a:moveTo>
                    <a:pt x="44" y="54"/>
                  </a:move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lose/>
                  <a:moveTo>
                    <a:pt x="43" y="54"/>
                  </a:move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3" y="54"/>
                  </a:cubicBezTo>
                  <a:close/>
                  <a:moveTo>
                    <a:pt x="34" y="44"/>
                  </a:moveTo>
                  <a:cubicBezTo>
                    <a:pt x="34" y="44"/>
                    <a:pt x="34" y="44"/>
                    <a:pt x="34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44"/>
                    <a:pt x="34" y="44"/>
                    <a:pt x="34" y="44"/>
                  </a:cubicBezTo>
                  <a:close/>
                  <a:moveTo>
                    <a:pt x="32" y="33"/>
                  </a:moveTo>
                  <a:cubicBezTo>
                    <a:pt x="32" y="34"/>
                    <a:pt x="32" y="34"/>
                    <a:pt x="32" y="35"/>
                  </a:cubicBezTo>
                  <a:cubicBezTo>
                    <a:pt x="32" y="34"/>
                    <a:pt x="32" y="34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lose/>
                  <a:moveTo>
                    <a:pt x="32" y="37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32" y="36"/>
                    <a:pt x="32" y="36"/>
                    <a:pt x="32" y="35"/>
                  </a:cubicBezTo>
                  <a:cubicBezTo>
                    <a:pt x="32" y="36"/>
                    <a:pt x="32" y="36"/>
                    <a:pt x="32" y="37"/>
                  </a:cubicBezTo>
                  <a:close/>
                  <a:moveTo>
                    <a:pt x="35" y="25"/>
                  </a:move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lose/>
                  <a:moveTo>
                    <a:pt x="36" y="23"/>
                  </a:moveTo>
                  <a:cubicBezTo>
                    <a:pt x="36" y="23"/>
                    <a:pt x="36" y="23"/>
                    <a:pt x="36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3"/>
                    <a:pt x="36" y="23"/>
                    <a:pt x="36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83"/>
            <p:cNvSpPr>
              <a:spLocks noEditPoints="1"/>
            </p:cNvSpPr>
            <p:nvPr/>
          </p:nvSpPr>
          <p:spPr bwMode="auto">
            <a:xfrm>
              <a:off x="4594226" y="1401763"/>
              <a:ext cx="200025" cy="374650"/>
            </a:xfrm>
            <a:custGeom>
              <a:avLst/>
              <a:gdLst>
                <a:gd name="T0" fmla="*/ 5 w 53"/>
                <a:gd name="T1" fmla="*/ 7 h 100"/>
                <a:gd name="T2" fmla="*/ 47 w 53"/>
                <a:gd name="T3" fmla="*/ 59 h 100"/>
                <a:gd name="T4" fmla="*/ 47 w 53"/>
                <a:gd name="T5" fmla="*/ 6 h 100"/>
                <a:gd name="T6" fmla="*/ 0 w 53"/>
                <a:gd name="T7" fmla="*/ 3 h 100"/>
                <a:gd name="T8" fmla="*/ 51 w 53"/>
                <a:gd name="T9" fmla="*/ 100 h 100"/>
                <a:gd name="T10" fmla="*/ 51 w 53"/>
                <a:gd name="T11" fmla="*/ 0 h 100"/>
                <a:gd name="T12" fmla="*/ 31 w 53"/>
                <a:gd name="T13" fmla="*/ 3 h 100"/>
                <a:gd name="T14" fmla="*/ 28 w 53"/>
                <a:gd name="T15" fmla="*/ 1 h 100"/>
                <a:gd name="T16" fmla="*/ 27 w 53"/>
                <a:gd name="T17" fmla="*/ 2 h 100"/>
                <a:gd name="T18" fmla="*/ 26 w 53"/>
                <a:gd name="T19" fmla="*/ 2 h 100"/>
                <a:gd name="T20" fmla="*/ 25 w 53"/>
                <a:gd name="T21" fmla="*/ 1 h 100"/>
                <a:gd name="T22" fmla="*/ 23 w 53"/>
                <a:gd name="T23" fmla="*/ 3 h 100"/>
                <a:gd name="T24" fmla="*/ 5 w 53"/>
                <a:gd name="T25" fmla="*/ 64 h 100"/>
                <a:gd name="T26" fmla="*/ 8 w 53"/>
                <a:gd name="T27" fmla="*/ 69 h 100"/>
                <a:gd name="T28" fmla="*/ 19 w 53"/>
                <a:gd name="T29" fmla="*/ 76 h 100"/>
                <a:gd name="T30" fmla="*/ 7 w 53"/>
                <a:gd name="T31" fmla="*/ 76 h 100"/>
                <a:gd name="T32" fmla="*/ 16 w 53"/>
                <a:gd name="T33" fmla="*/ 71 h 100"/>
                <a:gd name="T34" fmla="*/ 9 w 53"/>
                <a:gd name="T35" fmla="*/ 81 h 100"/>
                <a:gd name="T36" fmla="*/ 19 w 53"/>
                <a:gd name="T37" fmla="*/ 85 h 100"/>
                <a:gd name="T38" fmla="*/ 7 w 53"/>
                <a:gd name="T39" fmla="*/ 85 h 100"/>
                <a:gd name="T40" fmla="*/ 17 w 53"/>
                <a:gd name="T41" fmla="*/ 96 h 100"/>
                <a:gd name="T42" fmla="*/ 7 w 53"/>
                <a:gd name="T43" fmla="*/ 92 h 100"/>
                <a:gd name="T44" fmla="*/ 19 w 53"/>
                <a:gd name="T45" fmla="*/ 92 h 100"/>
                <a:gd name="T46" fmla="*/ 30 w 53"/>
                <a:gd name="T47" fmla="*/ 71 h 100"/>
                <a:gd name="T48" fmla="*/ 30 w 53"/>
                <a:gd name="T49" fmla="*/ 78 h 100"/>
                <a:gd name="T50" fmla="*/ 21 w 53"/>
                <a:gd name="T51" fmla="*/ 74 h 100"/>
                <a:gd name="T52" fmla="*/ 21 w 53"/>
                <a:gd name="T53" fmla="*/ 65 h 100"/>
                <a:gd name="T54" fmla="*/ 32 w 53"/>
                <a:gd name="T55" fmla="*/ 65 h 100"/>
                <a:gd name="T56" fmla="*/ 24 w 53"/>
                <a:gd name="T57" fmla="*/ 70 h 100"/>
                <a:gd name="T58" fmla="*/ 30 w 53"/>
                <a:gd name="T59" fmla="*/ 81 h 100"/>
                <a:gd name="T60" fmla="*/ 30 w 53"/>
                <a:gd name="T61" fmla="*/ 87 h 100"/>
                <a:gd name="T62" fmla="*/ 21 w 53"/>
                <a:gd name="T63" fmla="*/ 83 h 100"/>
                <a:gd name="T64" fmla="*/ 30 w 53"/>
                <a:gd name="T65" fmla="*/ 96 h 100"/>
                <a:gd name="T66" fmla="*/ 21 w 53"/>
                <a:gd name="T67" fmla="*/ 92 h 100"/>
                <a:gd name="T68" fmla="*/ 33 w 53"/>
                <a:gd name="T69" fmla="*/ 92 h 100"/>
                <a:gd name="T70" fmla="*/ 44 w 53"/>
                <a:gd name="T71" fmla="*/ 81 h 100"/>
                <a:gd name="T72" fmla="*/ 44 w 53"/>
                <a:gd name="T73" fmla="*/ 87 h 100"/>
                <a:gd name="T74" fmla="*/ 34 w 53"/>
                <a:gd name="T75" fmla="*/ 83 h 100"/>
                <a:gd name="T76" fmla="*/ 34 w 53"/>
                <a:gd name="T77" fmla="*/ 74 h 100"/>
                <a:gd name="T78" fmla="*/ 47 w 53"/>
                <a:gd name="T79" fmla="*/ 74 h 100"/>
                <a:gd name="T80" fmla="*/ 37 w 53"/>
                <a:gd name="T81" fmla="*/ 78 h 100"/>
                <a:gd name="T82" fmla="*/ 44 w 53"/>
                <a:gd name="T83" fmla="*/ 96 h 100"/>
                <a:gd name="T84" fmla="*/ 35 w 53"/>
                <a:gd name="T85" fmla="*/ 92 h 100"/>
                <a:gd name="T86" fmla="*/ 47 w 53"/>
                <a:gd name="T87" fmla="*/ 92 h 100"/>
                <a:gd name="T88" fmla="*/ 37 w 53"/>
                <a:gd name="T89" fmla="*/ 68 h 100"/>
                <a:gd name="T90" fmla="*/ 45 w 53"/>
                <a:gd name="T91" fmla="*/ 69 h 100"/>
                <a:gd name="T92" fmla="*/ 6 w 53"/>
                <a:gd name="T93" fmla="*/ 60 h 100"/>
                <a:gd name="T94" fmla="*/ 6 w 53"/>
                <a:gd name="T95" fmla="*/ 4 h 100"/>
                <a:gd name="T96" fmla="*/ 50 w 53"/>
                <a:gd name="T97" fmla="*/ 5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3" h="100">
                  <a:moveTo>
                    <a:pt x="47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8"/>
                    <a:pt x="5" y="59"/>
                    <a:pt x="6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8" y="59"/>
                    <a:pt x="48" y="58"/>
                    <a:pt x="48" y="5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6"/>
                    <a:pt x="48" y="6"/>
                    <a:pt x="47" y="6"/>
                  </a:cubicBezTo>
                  <a:close/>
                  <a:moveTo>
                    <a:pt x="5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9"/>
                    <a:pt x="1" y="100"/>
                    <a:pt x="3" y="100"/>
                  </a:cubicBezTo>
                  <a:cubicBezTo>
                    <a:pt x="51" y="100"/>
                    <a:pt x="51" y="100"/>
                    <a:pt x="51" y="100"/>
                  </a:cubicBezTo>
                  <a:cubicBezTo>
                    <a:pt x="52" y="100"/>
                    <a:pt x="53" y="99"/>
                    <a:pt x="53" y="97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1"/>
                    <a:pt x="52" y="0"/>
                    <a:pt x="51" y="0"/>
                  </a:cubicBezTo>
                  <a:close/>
                  <a:moveTo>
                    <a:pt x="31" y="1"/>
                  </a:moveTo>
                  <a:cubicBezTo>
                    <a:pt x="31" y="1"/>
                    <a:pt x="31" y="1"/>
                    <a:pt x="31" y="2"/>
                  </a:cubicBezTo>
                  <a:cubicBezTo>
                    <a:pt x="31" y="2"/>
                    <a:pt x="31" y="3"/>
                    <a:pt x="31" y="3"/>
                  </a:cubicBezTo>
                  <a:cubicBezTo>
                    <a:pt x="30" y="3"/>
                    <a:pt x="30" y="2"/>
                    <a:pt x="30" y="2"/>
                  </a:cubicBezTo>
                  <a:cubicBezTo>
                    <a:pt x="30" y="1"/>
                    <a:pt x="30" y="1"/>
                    <a:pt x="31" y="1"/>
                  </a:cubicBezTo>
                  <a:close/>
                  <a:moveTo>
                    <a:pt x="28" y="1"/>
                  </a:moveTo>
                  <a:cubicBezTo>
                    <a:pt x="28" y="1"/>
                    <a:pt x="29" y="1"/>
                    <a:pt x="29" y="2"/>
                  </a:cubicBezTo>
                  <a:cubicBezTo>
                    <a:pt x="29" y="2"/>
                    <a:pt x="28" y="3"/>
                    <a:pt x="28" y="3"/>
                  </a:cubicBezTo>
                  <a:cubicBezTo>
                    <a:pt x="27" y="3"/>
                    <a:pt x="27" y="2"/>
                    <a:pt x="27" y="2"/>
                  </a:cubicBezTo>
                  <a:cubicBezTo>
                    <a:pt x="27" y="1"/>
                    <a:pt x="27" y="1"/>
                    <a:pt x="28" y="1"/>
                  </a:cubicBezTo>
                  <a:close/>
                  <a:moveTo>
                    <a:pt x="25" y="1"/>
                  </a:moveTo>
                  <a:cubicBezTo>
                    <a:pt x="26" y="1"/>
                    <a:pt x="26" y="1"/>
                    <a:pt x="26" y="2"/>
                  </a:cubicBezTo>
                  <a:cubicBezTo>
                    <a:pt x="26" y="2"/>
                    <a:pt x="26" y="3"/>
                    <a:pt x="25" y="3"/>
                  </a:cubicBezTo>
                  <a:cubicBezTo>
                    <a:pt x="25" y="3"/>
                    <a:pt x="24" y="2"/>
                    <a:pt x="24" y="2"/>
                  </a:cubicBezTo>
                  <a:cubicBezTo>
                    <a:pt x="24" y="1"/>
                    <a:pt x="25" y="1"/>
                    <a:pt x="25" y="1"/>
                  </a:cubicBezTo>
                  <a:close/>
                  <a:moveTo>
                    <a:pt x="23" y="1"/>
                  </a:moveTo>
                  <a:cubicBezTo>
                    <a:pt x="23" y="1"/>
                    <a:pt x="23" y="1"/>
                    <a:pt x="23" y="2"/>
                  </a:cubicBezTo>
                  <a:cubicBezTo>
                    <a:pt x="23" y="2"/>
                    <a:pt x="23" y="3"/>
                    <a:pt x="23" y="3"/>
                  </a:cubicBezTo>
                  <a:cubicBezTo>
                    <a:pt x="22" y="3"/>
                    <a:pt x="22" y="2"/>
                    <a:pt x="22" y="2"/>
                  </a:cubicBezTo>
                  <a:cubicBezTo>
                    <a:pt x="22" y="1"/>
                    <a:pt x="22" y="1"/>
                    <a:pt x="23" y="1"/>
                  </a:cubicBezTo>
                  <a:close/>
                  <a:moveTo>
                    <a:pt x="5" y="64"/>
                  </a:moveTo>
                  <a:cubicBezTo>
                    <a:pt x="6" y="62"/>
                    <a:pt x="7" y="61"/>
                    <a:pt x="10" y="62"/>
                  </a:cubicBezTo>
                  <a:cubicBezTo>
                    <a:pt x="13" y="63"/>
                    <a:pt x="17" y="66"/>
                    <a:pt x="16" y="68"/>
                  </a:cubicBezTo>
                  <a:cubicBezTo>
                    <a:pt x="16" y="70"/>
                    <a:pt x="11" y="70"/>
                    <a:pt x="8" y="69"/>
                  </a:cubicBezTo>
                  <a:cubicBezTo>
                    <a:pt x="5" y="68"/>
                    <a:pt x="5" y="66"/>
                    <a:pt x="5" y="64"/>
                  </a:cubicBezTo>
                  <a:close/>
                  <a:moveTo>
                    <a:pt x="19" y="74"/>
                  </a:moveTo>
                  <a:cubicBezTo>
                    <a:pt x="19" y="76"/>
                    <a:pt x="19" y="76"/>
                    <a:pt x="19" y="76"/>
                  </a:cubicBezTo>
                  <a:cubicBezTo>
                    <a:pt x="19" y="77"/>
                    <a:pt x="18" y="78"/>
                    <a:pt x="16" y="78"/>
                  </a:cubicBezTo>
                  <a:cubicBezTo>
                    <a:pt x="9" y="78"/>
                    <a:pt x="9" y="78"/>
                    <a:pt x="9" y="78"/>
                  </a:cubicBezTo>
                  <a:cubicBezTo>
                    <a:pt x="8" y="78"/>
                    <a:pt x="7" y="77"/>
                    <a:pt x="7" y="76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3"/>
                    <a:pt x="8" y="71"/>
                    <a:pt x="9" y="71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18" y="71"/>
                    <a:pt x="19" y="73"/>
                    <a:pt x="19" y="74"/>
                  </a:cubicBezTo>
                  <a:close/>
                  <a:moveTo>
                    <a:pt x="7" y="83"/>
                  </a:moveTo>
                  <a:cubicBezTo>
                    <a:pt x="7" y="82"/>
                    <a:pt x="8" y="81"/>
                    <a:pt x="9" y="81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8" y="81"/>
                    <a:pt x="19" y="82"/>
                    <a:pt x="19" y="83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19" y="86"/>
                    <a:pt x="18" y="87"/>
                    <a:pt x="16" y="87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8" y="87"/>
                    <a:pt x="7" y="86"/>
                    <a:pt x="7" y="85"/>
                  </a:cubicBezTo>
                  <a:lnTo>
                    <a:pt x="7" y="83"/>
                  </a:lnTo>
                  <a:close/>
                  <a:moveTo>
                    <a:pt x="19" y="94"/>
                  </a:moveTo>
                  <a:cubicBezTo>
                    <a:pt x="19" y="95"/>
                    <a:pt x="18" y="96"/>
                    <a:pt x="17" y="96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8" y="96"/>
                    <a:pt x="7" y="95"/>
                    <a:pt x="7" y="94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7" y="91"/>
                    <a:pt x="8" y="90"/>
                    <a:pt x="9" y="90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8" y="90"/>
                    <a:pt x="19" y="91"/>
                    <a:pt x="19" y="92"/>
                  </a:cubicBezTo>
                  <a:lnTo>
                    <a:pt x="19" y="94"/>
                  </a:lnTo>
                  <a:close/>
                  <a:moveTo>
                    <a:pt x="23" y="71"/>
                  </a:moveTo>
                  <a:cubicBezTo>
                    <a:pt x="30" y="71"/>
                    <a:pt x="30" y="71"/>
                    <a:pt x="30" y="71"/>
                  </a:cubicBezTo>
                  <a:cubicBezTo>
                    <a:pt x="32" y="71"/>
                    <a:pt x="33" y="73"/>
                    <a:pt x="33" y="74"/>
                  </a:cubicBezTo>
                  <a:cubicBezTo>
                    <a:pt x="33" y="76"/>
                    <a:pt x="33" y="76"/>
                    <a:pt x="33" y="76"/>
                  </a:cubicBezTo>
                  <a:cubicBezTo>
                    <a:pt x="33" y="77"/>
                    <a:pt x="32" y="78"/>
                    <a:pt x="30" y="78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22" y="78"/>
                    <a:pt x="21" y="77"/>
                    <a:pt x="21" y="76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1" y="73"/>
                    <a:pt x="22" y="71"/>
                    <a:pt x="23" y="71"/>
                  </a:cubicBezTo>
                  <a:close/>
                  <a:moveTo>
                    <a:pt x="21" y="67"/>
                  </a:moveTo>
                  <a:cubicBezTo>
                    <a:pt x="21" y="65"/>
                    <a:pt x="21" y="65"/>
                    <a:pt x="21" y="65"/>
                  </a:cubicBezTo>
                  <a:cubicBezTo>
                    <a:pt x="21" y="63"/>
                    <a:pt x="23" y="62"/>
                    <a:pt x="24" y="62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30" y="62"/>
                    <a:pt x="32" y="63"/>
                    <a:pt x="32" y="65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2" y="69"/>
                    <a:pt x="30" y="70"/>
                    <a:pt x="29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3" y="70"/>
                    <a:pt x="21" y="69"/>
                    <a:pt x="21" y="67"/>
                  </a:cubicBezTo>
                  <a:close/>
                  <a:moveTo>
                    <a:pt x="23" y="81"/>
                  </a:moveTo>
                  <a:cubicBezTo>
                    <a:pt x="30" y="81"/>
                    <a:pt x="30" y="81"/>
                    <a:pt x="30" y="81"/>
                  </a:cubicBezTo>
                  <a:cubicBezTo>
                    <a:pt x="32" y="81"/>
                    <a:pt x="33" y="82"/>
                    <a:pt x="33" y="83"/>
                  </a:cubicBezTo>
                  <a:cubicBezTo>
                    <a:pt x="33" y="85"/>
                    <a:pt x="33" y="85"/>
                    <a:pt x="33" y="85"/>
                  </a:cubicBezTo>
                  <a:cubicBezTo>
                    <a:pt x="33" y="86"/>
                    <a:pt x="32" y="87"/>
                    <a:pt x="30" y="87"/>
                  </a:cubicBezTo>
                  <a:cubicBezTo>
                    <a:pt x="23" y="87"/>
                    <a:pt x="23" y="87"/>
                    <a:pt x="23" y="87"/>
                  </a:cubicBezTo>
                  <a:cubicBezTo>
                    <a:pt x="22" y="87"/>
                    <a:pt x="21" y="86"/>
                    <a:pt x="21" y="85"/>
                  </a:cubicBezTo>
                  <a:cubicBezTo>
                    <a:pt x="21" y="83"/>
                    <a:pt x="21" y="83"/>
                    <a:pt x="21" y="83"/>
                  </a:cubicBezTo>
                  <a:cubicBezTo>
                    <a:pt x="21" y="82"/>
                    <a:pt x="22" y="81"/>
                    <a:pt x="23" y="81"/>
                  </a:cubicBezTo>
                  <a:close/>
                  <a:moveTo>
                    <a:pt x="33" y="94"/>
                  </a:moveTo>
                  <a:cubicBezTo>
                    <a:pt x="33" y="95"/>
                    <a:pt x="32" y="96"/>
                    <a:pt x="30" y="96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22" y="96"/>
                    <a:pt x="21" y="95"/>
                    <a:pt x="21" y="94"/>
                  </a:cubicBezTo>
                  <a:cubicBezTo>
                    <a:pt x="21" y="92"/>
                    <a:pt x="21" y="92"/>
                    <a:pt x="21" y="92"/>
                  </a:cubicBezTo>
                  <a:cubicBezTo>
                    <a:pt x="21" y="91"/>
                    <a:pt x="22" y="90"/>
                    <a:pt x="23" y="90"/>
                  </a:cubicBezTo>
                  <a:cubicBezTo>
                    <a:pt x="30" y="90"/>
                    <a:pt x="30" y="90"/>
                    <a:pt x="30" y="90"/>
                  </a:cubicBezTo>
                  <a:cubicBezTo>
                    <a:pt x="32" y="90"/>
                    <a:pt x="33" y="91"/>
                    <a:pt x="33" y="92"/>
                  </a:cubicBezTo>
                  <a:lnTo>
                    <a:pt x="33" y="94"/>
                  </a:lnTo>
                  <a:close/>
                  <a:moveTo>
                    <a:pt x="37" y="81"/>
                  </a:moveTo>
                  <a:cubicBezTo>
                    <a:pt x="44" y="81"/>
                    <a:pt x="44" y="81"/>
                    <a:pt x="44" y="81"/>
                  </a:cubicBezTo>
                  <a:cubicBezTo>
                    <a:pt x="46" y="81"/>
                    <a:pt x="47" y="82"/>
                    <a:pt x="47" y="83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7" y="86"/>
                    <a:pt x="46" y="87"/>
                    <a:pt x="44" y="87"/>
                  </a:cubicBezTo>
                  <a:cubicBezTo>
                    <a:pt x="37" y="87"/>
                    <a:pt x="37" y="87"/>
                    <a:pt x="37" y="87"/>
                  </a:cubicBezTo>
                  <a:cubicBezTo>
                    <a:pt x="36" y="87"/>
                    <a:pt x="34" y="86"/>
                    <a:pt x="34" y="85"/>
                  </a:cubicBezTo>
                  <a:cubicBezTo>
                    <a:pt x="34" y="83"/>
                    <a:pt x="34" y="83"/>
                    <a:pt x="34" y="83"/>
                  </a:cubicBezTo>
                  <a:cubicBezTo>
                    <a:pt x="34" y="82"/>
                    <a:pt x="36" y="81"/>
                    <a:pt x="37" y="81"/>
                  </a:cubicBezTo>
                  <a:close/>
                  <a:moveTo>
                    <a:pt x="34" y="76"/>
                  </a:moveTo>
                  <a:cubicBezTo>
                    <a:pt x="34" y="74"/>
                    <a:pt x="34" y="74"/>
                    <a:pt x="34" y="74"/>
                  </a:cubicBezTo>
                  <a:cubicBezTo>
                    <a:pt x="34" y="73"/>
                    <a:pt x="36" y="71"/>
                    <a:pt x="37" y="71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6" y="71"/>
                    <a:pt x="47" y="73"/>
                    <a:pt x="47" y="74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7" y="77"/>
                    <a:pt x="46" y="78"/>
                    <a:pt x="44" y="78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6" y="78"/>
                    <a:pt x="34" y="77"/>
                    <a:pt x="34" y="76"/>
                  </a:cubicBezTo>
                  <a:close/>
                  <a:moveTo>
                    <a:pt x="47" y="94"/>
                  </a:moveTo>
                  <a:cubicBezTo>
                    <a:pt x="47" y="95"/>
                    <a:pt x="46" y="96"/>
                    <a:pt x="44" y="96"/>
                  </a:cubicBezTo>
                  <a:cubicBezTo>
                    <a:pt x="37" y="96"/>
                    <a:pt x="37" y="96"/>
                    <a:pt x="37" y="96"/>
                  </a:cubicBezTo>
                  <a:cubicBezTo>
                    <a:pt x="36" y="96"/>
                    <a:pt x="35" y="95"/>
                    <a:pt x="35" y="94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5" y="91"/>
                    <a:pt x="36" y="90"/>
                    <a:pt x="37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6" y="90"/>
                    <a:pt x="47" y="91"/>
                    <a:pt x="47" y="92"/>
                  </a:cubicBezTo>
                  <a:lnTo>
                    <a:pt x="47" y="94"/>
                  </a:lnTo>
                  <a:close/>
                  <a:moveTo>
                    <a:pt x="45" y="69"/>
                  </a:moveTo>
                  <a:cubicBezTo>
                    <a:pt x="42" y="70"/>
                    <a:pt x="38" y="70"/>
                    <a:pt x="37" y="68"/>
                  </a:cubicBezTo>
                  <a:cubicBezTo>
                    <a:pt x="36" y="66"/>
                    <a:pt x="40" y="63"/>
                    <a:pt x="43" y="62"/>
                  </a:cubicBezTo>
                  <a:cubicBezTo>
                    <a:pt x="46" y="61"/>
                    <a:pt x="47" y="62"/>
                    <a:pt x="48" y="64"/>
                  </a:cubicBezTo>
                  <a:cubicBezTo>
                    <a:pt x="49" y="66"/>
                    <a:pt x="48" y="68"/>
                    <a:pt x="45" y="69"/>
                  </a:cubicBezTo>
                  <a:close/>
                  <a:moveTo>
                    <a:pt x="50" y="57"/>
                  </a:moveTo>
                  <a:cubicBezTo>
                    <a:pt x="50" y="59"/>
                    <a:pt x="49" y="60"/>
                    <a:pt x="47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4" y="60"/>
                    <a:pt x="3" y="59"/>
                    <a:pt x="3" y="5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4" y="4"/>
                    <a:pt x="6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9" y="4"/>
                    <a:pt x="50" y="5"/>
                    <a:pt x="50" y="7"/>
                  </a:cubicBezTo>
                  <a:lnTo>
                    <a:pt x="50" y="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84"/>
            <p:cNvSpPr>
              <a:spLocks noEditPoints="1"/>
            </p:cNvSpPr>
            <p:nvPr/>
          </p:nvSpPr>
          <p:spPr bwMode="auto">
            <a:xfrm>
              <a:off x="3802063" y="1487488"/>
              <a:ext cx="379413" cy="288925"/>
            </a:xfrm>
            <a:custGeom>
              <a:avLst/>
              <a:gdLst>
                <a:gd name="T0" fmla="*/ 85 w 101"/>
                <a:gd name="T1" fmla="*/ 41 h 77"/>
                <a:gd name="T2" fmla="*/ 79 w 101"/>
                <a:gd name="T3" fmla="*/ 47 h 77"/>
                <a:gd name="T4" fmla="*/ 85 w 101"/>
                <a:gd name="T5" fmla="*/ 53 h 77"/>
                <a:gd name="T6" fmla="*/ 91 w 101"/>
                <a:gd name="T7" fmla="*/ 47 h 77"/>
                <a:gd name="T8" fmla="*/ 85 w 101"/>
                <a:gd name="T9" fmla="*/ 41 h 77"/>
                <a:gd name="T10" fmla="*/ 57 w 101"/>
                <a:gd name="T11" fmla="*/ 41 h 77"/>
                <a:gd name="T12" fmla="*/ 51 w 101"/>
                <a:gd name="T13" fmla="*/ 47 h 77"/>
                <a:gd name="T14" fmla="*/ 57 w 101"/>
                <a:gd name="T15" fmla="*/ 53 h 77"/>
                <a:gd name="T16" fmla="*/ 63 w 101"/>
                <a:gd name="T17" fmla="*/ 47 h 77"/>
                <a:gd name="T18" fmla="*/ 57 w 101"/>
                <a:gd name="T19" fmla="*/ 41 h 77"/>
                <a:gd name="T20" fmla="*/ 95 w 101"/>
                <a:gd name="T21" fmla="*/ 29 h 77"/>
                <a:gd name="T22" fmla="*/ 48 w 101"/>
                <a:gd name="T23" fmla="*/ 29 h 77"/>
                <a:gd name="T24" fmla="*/ 43 w 101"/>
                <a:gd name="T25" fmla="*/ 34 h 77"/>
                <a:gd name="T26" fmla="*/ 43 w 101"/>
                <a:gd name="T27" fmla="*/ 59 h 77"/>
                <a:gd name="T28" fmla="*/ 48 w 101"/>
                <a:gd name="T29" fmla="*/ 64 h 77"/>
                <a:gd name="T30" fmla="*/ 95 w 101"/>
                <a:gd name="T31" fmla="*/ 64 h 77"/>
                <a:gd name="T32" fmla="*/ 101 w 101"/>
                <a:gd name="T33" fmla="*/ 59 h 77"/>
                <a:gd name="T34" fmla="*/ 101 w 101"/>
                <a:gd name="T35" fmla="*/ 34 h 77"/>
                <a:gd name="T36" fmla="*/ 95 w 101"/>
                <a:gd name="T37" fmla="*/ 29 h 77"/>
                <a:gd name="T38" fmla="*/ 85 w 101"/>
                <a:gd name="T39" fmla="*/ 57 h 77"/>
                <a:gd name="T40" fmla="*/ 85 w 101"/>
                <a:gd name="T41" fmla="*/ 57 h 77"/>
                <a:gd name="T42" fmla="*/ 57 w 101"/>
                <a:gd name="T43" fmla="*/ 57 h 77"/>
                <a:gd name="T44" fmla="*/ 57 w 101"/>
                <a:gd name="T45" fmla="*/ 57 h 77"/>
                <a:gd name="T46" fmla="*/ 47 w 101"/>
                <a:gd name="T47" fmla="*/ 47 h 77"/>
                <a:gd name="T48" fmla="*/ 57 w 101"/>
                <a:gd name="T49" fmla="*/ 37 h 77"/>
                <a:gd name="T50" fmla="*/ 67 w 101"/>
                <a:gd name="T51" fmla="*/ 47 h 77"/>
                <a:gd name="T52" fmla="*/ 65 w 101"/>
                <a:gd name="T53" fmla="*/ 53 h 77"/>
                <a:gd name="T54" fmla="*/ 77 w 101"/>
                <a:gd name="T55" fmla="*/ 53 h 77"/>
                <a:gd name="T56" fmla="*/ 75 w 101"/>
                <a:gd name="T57" fmla="*/ 47 h 77"/>
                <a:gd name="T58" fmla="*/ 85 w 101"/>
                <a:gd name="T59" fmla="*/ 37 h 77"/>
                <a:gd name="T60" fmla="*/ 95 w 101"/>
                <a:gd name="T61" fmla="*/ 47 h 77"/>
                <a:gd name="T62" fmla="*/ 85 w 101"/>
                <a:gd name="T63" fmla="*/ 57 h 77"/>
                <a:gd name="T64" fmla="*/ 27 w 101"/>
                <a:gd name="T65" fmla="*/ 0 h 77"/>
                <a:gd name="T66" fmla="*/ 11 w 101"/>
                <a:gd name="T67" fmla="*/ 13 h 77"/>
                <a:gd name="T68" fmla="*/ 8 w 101"/>
                <a:gd name="T69" fmla="*/ 13 h 77"/>
                <a:gd name="T70" fmla="*/ 0 w 101"/>
                <a:gd name="T71" fmla="*/ 24 h 77"/>
                <a:gd name="T72" fmla="*/ 0 w 101"/>
                <a:gd name="T73" fmla="*/ 58 h 77"/>
                <a:gd name="T74" fmla="*/ 8 w 101"/>
                <a:gd name="T75" fmla="*/ 70 h 77"/>
                <a:gd name="T76" fmla="*/ 13 w 101"/>
                <a:gd name="T77" fmla="*/ 67 h 77"/>
                <a:gd name="T78" fmla="*/ 13 w 101"/>
                <a:gd name="T79" fmla="*/ 73 h 77"/>
                <a:gd name="T80" fmla="*/ 16 w 101"/>
                <a:gd name="T81" fmla="*/ 77 h 77"/>
                <a:gd name="T82" fmla="*/ 38 w 101"/>
                <a:gd name="T83" fmla="*/ 77 h 77"/>
                <a:gd name="T84" fmla="*/ 41 w 101"/>
                <a:gd name="T85" fmla="*/ 73 h 77"/>
                <a:gd name="T86" fmla="*/ 41 w 101"/>
                <a:gd name="T87" fmla="*/ 28 h 77"/>
                <a:gd name="T88" fmla="*/ 45 w 101"/>
                <a:gd name="T89" fmla="*/ 18 h 77"/>
                <a:gd name="T90" fmla="*/ 27 w 101"/>
                <a:gd name="T91" fmla="*/ 0 h 77"/>
                <a:gd name="T92" fmla="*/ 27 w 101"/>
                <a:gd name="T93" fmla="*/ 33 h 77"/>
                <a:gd name="T94" fmla="*/ 12 w 101"/>
                <a:gd name="T95" fmla="*/ 18 h 77"/>
                <a:gd name="T96" fmla="*/ 27 w 101"/>
                <a:gd name="T97" fmla="*/ 3 h 77"/>
                <a:gd name="T98" fmla="*/ 42 w 101"/>
                <a:gd name="T99" fmla="*/ 18 h 77"/>
                <a:gd name="T100" fmla="*/ 27 w 101"/>
                <a:gd name="T101" fmla="*/ 3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1" h="77">
                  <a:moveTo>
                    <a:pt x="85" y="41"/>
                  </a:moveTo>
                  <a:cubicBezTo>
                    <a:pt x="82" y="42"/>
                    <a:pt x="79" y="44"/>
                    <a:pt x="79" y="47"/>
                  </a:cubicBezTo>
                  <a:cubicBezTo>
                    <a:pt x="79" y="51"/>
                    <a:pt x="82" y="53"/>
                    <a:pt x="85" y="53"/>
                  </a:cubicBezTo>
                  <a:cubicBezTo>
                    <a:pt x="88" y="53"/>
                    <a:pt x="91" y="51"/>
                    <a:pt x="91" y="47"/>
                  </a:cubicBezTo>
                  <a:cubicBezTo>
                    <a:pt x="91" y="44"/>
                    <a:pt x="88" y="42"/>
                    <a:pt x="85" y="41"/>
                  </a:cubicBezTo>
                  <a:close/>
                  <a:moveTo>
                    <a:pt x="57" y="41"/>
                  </a:moveTo>
                  <a:cubicBezTo>
                    <a:pt x="53" y="42"/>
                    <a:pt x="51" y="44"/>
                    <a:pt x="51" y="47"/>
                  </a:cubicBezTo>
                  <a:cubicBezTo>
                    <a:pt x="51" y="51"/>
                    <a:pt x="53" y="53"/>
                    <a:pt x="57" y="53"/>
                  </a:cubicBezTo>
                  <a:cubicBezTo>
                    <a:pt x="60" y="53"/>
                    <a:pt x="63" y="51"/>
                    <a:pt x="63" y="47"/>
                  </a:cubicBezTo>
                  <a:cubicBezTo>
                    <a:pt x="63" y="44"/>
                    <a:pt x="60" y="42"/>
                    <a:pt x="57" y="41"/>
                  </a:cubicBezTo>
                  <a:close/>
                  <a:moveTo>
                    <a:pt x="95" y="29"/>
                  </a:moveTo>
                  <a:cubicBezTo>
                    <a:pt x="48" y="29"/>
                    <a:pt x="48" y="29"/>
                    <a:pt x="48" y="29"/>
                  </a:cubicBezTo>
                  <a:cubicBezTo>
                    <a:pt x="45" y="29"/>
                    <a:pt x="43" y="31"/>
                    <a:pt x="43" y="34"/>
                  </a:cubicBezTo>
                  <a:cubicBezTo>
                    <a:pt x="43" y="59"/>
                    <a:pt x="43" y="59"/>
                    <a:pt x="43" y="59"/>
                  </a:cubicBezTo>
                  <a:cubicBezTo>
                    <a:pt x="43" y="62"/>
                    <a:pt x="45" y="64"/>
                    <a:pt x="48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8" y="64"/>
                    <a:pt x="101" y="62"/>
                    <a:pt x="101" y="59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1"/>
                    <a:pt x="98" y="29"/>
                    <a:pt x="95" y="29"/>
                  </a:cubicBezTo>
                  <a:close/>
                  <a:moveTo>
                    <a:pt x="85" y="57"/>
                  </a:moveTo>
                  <a:cubicBezTo>
                    <a:pt x="85" y="57"/>
                    <a:pt x="85" y="57"/>
                    <a:pt x="85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1" y="57"/>
                    <a:pt x="47" y="53"/>
                    <a:pt x="47" y="47"/>
                  </a:cubicBezTo>
                  <a:cubicBezTo>
                    <a:pt x="47" y="42"/>
                    <a:pt x="51" y="37"/>
                    <a:pt x="57" y="37"/>
                  </a:cubicBezTo>
                  <a:cubicBezTo>
                    <a:pt x="62" y="37"/>
                    <a:pt x="67" y="42"/>
                    <a:pt x="67" y="47"/>
                  </a:cubicBezTo>
                  <a:cubicBezTo>
                    <a:pt x="67" y="50"/>
                    <a:pt x="66" y="52"/>
                    <a:pt x="65" y="53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6" y="52"/>
                    <a:pt x="75" y="50"/>
                    <a:pt x="75" y="47"/>
                  </a:cubicBezTo>
                  <a:cubicBezTo>
                    <a:pt x="75" y="42"/>
                    <a:pt x="80" y="37"/>
                    <a:pt x="85" y="37"/>
                  </a:cubicBezTo>
                  <a:cubicBezTo>
                    <a:pt x="91" y="37"/>
                    <a:pt x="95" y="42"/>
                    <a:pt x="95" y="47"/>
                  </a:cubicBezTo>
                  <a:cubicBezTo>
                    <a:pt x="95" y="53"/>
                    <a:pt x="91" y="57"/>
                    <a:pt x="85" y="57"/>
                  </a:cubicBezTo>
                  <a:close/>
                  <a:moveTo>
                    <a:pt x="27" y="0"/>
                  </a:moveTo>
                  <a:cubicBezTo>
                    <a:pt x="19" y="0"/>
                    <a:pt x="13" y="6"/>
                    <a:pt x="11" y="13"/>
                  </a:cubicBezTo>
                  <a:cubicBezTo>
                    <a:pt x="10" y="13"/>
                    <a:pt x="9" y="13"/>
                    <a:pt x="8" y="13"/>
                  </a:cubicBezTo>
                  <a:cubicBezTo>
                    <a:pt x="3" y="13"/>
                    <a:pt x="0" y="18"/>
                    <a:pt x="0" y="24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5"/>
                    <a:pt x="3" y="70"/>
                    <a:pt x="8" y="70"/>
                  </a:cubicBezTo>
                  <a:cubicBezTo>
                    <a:pt x="10" y="70"/>
                    <a:pt x="12" y="69"/>
                    <a:pt x="13" y="67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5"/>
                    <a:pt x="15" y="77"/>
                    <a:pt x="16" y="77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40" y="77"/>
                    <a:pt x="41" y="75"/>
                    <a:pt x="41" y="73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3" y="25"/>
                    <a:pt x="45" y="22"/>
                    <a:pt x="45" y="18"/>
                  </a:cubicBezTo>
                  <a:cubicBezTo>
                    <a:pt x="45" y="8"/>
                    <a:pt x="37" y="0"/>
                    <a:pt x="27" y="0"/>
                  </a:cubicBezTo>
                  <a:close/>
                  <a:moveTo>
                    <a:pt x="27" y="33"/>
                  </a:moveTo>
                  <a:cubicBezTo>
                    <a:pt x="19" y="33"/>
                    <a:pt x="12" y="26"/>
                    <a:pt x="12" y="18"/>
                  </a:cubicBezTo>
                  <a:cubicBezTo>
                    <a:pt x="12" y="9"/>
                    <a:pt x="19" y="3"/>
                    <a:pt x="27" y="3"/>
                  </a:cubicBezTo>
                  <a:cubicBezTo>
                    <a:pt x="36" y="3"/>
                    <a:pt x="42" y="9"/>
                    <a:pt x="42" y="18"/>
                  </a:cubicBezTo>
                  <a:cubicBezTo>
                    <a:pt x="42" y="26"/>
                    <a:pt x="36" y="33"/>
                    <a:pt x="27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85"/>
            <p:cNvSpPr>
              <a:spLocks noEditPoints="1"/>
            </p:cNvSpPr>
            <p:nvPr/>
          </p:nvSpPr>
          <p:spPr bwMode="auto">
            <a:xfrm>
              <a:off x="3160713" y="1401763"/>
              <a:ext cx="255588" cy="374650"/>
            </a:xfrm>
            <a:custGeom>
              <a:avLst/>
              <a:gdLst>
                <a:gd name="T0" fmla="*/ 60 w 68"/>
                <a:gd name="T1" fmla="*/ 5 h 100"/>
                <a:gd name="T2" fmla="*/ 8 w 68"/>
                <a:gd name="T3" fmla="*/ 5 h 100"/>
                <a:gd name="T4" fmla="*/ 4 w 68"/>
                <a:gd name="T5" fmla="*/ 9 h 100"/>
                <a:gd name="T6" fmla="*/ 4 w 68"/>
                <a:gd name="T7" fmla="*/ 67 h 100"/>
                <a:gd name="T8" fmla="*/ 8 w 68"/>
                <a:gd name="T9" fmla="*/ 71 h 100"/>
                <a:gd name="T10" fmla="*/ 60 w 68"/>
                <a:gd name="T11" fmla="*/ 71 h 100"/>
                <a:gd name="T12" fmla="*/ 64 w 68"/>
                <a:gd name="T13" fmla="*/ 67 h 100"/>
                <a:gd name="T14" fmla="*/ 64 w 68"/>
                <a:gd name="T15" fmla="*/ 9 h 100"/>
                <a:gd name="T16" fmla="*/ 60 w 68"/>
                <a:gd name="T17" fmla="*/ 5 h 100"/>
                <a:gd name="T18" fmla="*/ 63 w 68"/>
                <a:gd name="T19" fmla="*/ 0 h 100"/>
                <a:gd name="T20" fmla="*/ 5 w 68"/>
                <a:gd name="T21" fmla="*/ 0 h 100"/>
                <a:gd name="T22" fmla="*/ 0 w 68"/>
                <a:gd name="T23" fmla="*/ 5 h 100"/>
                <a:gd name="T24" fmla="*/ 0 w 68"/>
                <a:gd name="T25" fmla="*/ 94 h 100"/>
                <a:gd name="T26" fmla="*/ 5 w 68"/>
                <a:gd name="T27" fmla="*/ 100 h 100"/>
                <a:gd name="T28" fmla="*/ 63 w 68"/>
                <a:gd name="T29" fmla="*/ 100 h 100"/>
                <a:gd name="T30" fmla="*/ 68 w 68"/>
                <a:gd name="T31" fmla="*/ 94 h 100"/>
                <a:gd name="T32" fmla="*/ 68 w 68"/>
                <a:gd name="T33" fmla="*/ 5 h 100"/>
                <a:gd name="T34" fmla="*/ 63 w 68"/>
                <a:gd name="T35" fmla="*/ 0 h 100"/>
                <a:gd name="T36" fmla="*/ 17 w 68"/>
                <a:gd name="T37" fmla="*/ 91 h 100"/>
                <a:gd name="T38" fmla="*/ 12 w 68"/>
                <a:gd name="T39" fmla="*/ 85 h 100"/>
                <a:gd name="T40" fmla="*/ 12 w 68"/>
                <a:gd name="T41" fmla="*/ 91 h 100"/>
                <a:gd name="T42" fmla="*/ 8 w 68"/>
                <a:gd name="T43" fmla="*/ 85 h 100"/>
                <a:gd name="T44" fmla="*/ 12 w 68"/>
                <a:gd name="T45" fmla="*/ 79 h 100"/>
                <a:gd name="T46" fmla="*/ 12 w 68"/>
                <a:gd name="T47" fmla="*/ 84 h 100"/>
                <a:gd name="T48" fmla="*/ 17 w 68"/>
                <a:gd name="T49" fmla="*/ 79 h 100"/>
                <a:gd name="T50" fmla="*/ 17 w 68"/>
                <a:gd name="T51" fmla="*/ 91 h 100"/>
                <a:gd name="T52" fmla="*/ 23 w 68"/>
                <a:gd name="T53" fmla="*/ 91 h 100"/>
                <a:gd name="T54" fmla="*/ 23 w 68"/>
                <a:gd name="T55" fmla="*/ 78 h 100"/>
                <a:gd name="T56" fmla="*/ 34 w 68"/>
                <a:gd name="T57" fmla="*/ 85 h 100"/>
                <a:gd name="T58" fmla="*/ 23 w 68"/>
                <a:gd name="T59" fmla="*/ 91 h 100"/>
                <a:gd name="T60" fmla="*/ 39 w 68"/>
                <a:gd name="T61" fmla="*/ 89 h 100"/>
                <a:gd name="T62" fmla="*/ 38 w 68"/>
                <a:gd name="T63" fmla="*/ 91 h 100"/>
                <a:gd name="T64" fmla="*/ 36 w 68"/>
                <a:gd name="T65" fmla="*/ 89 h 100"/>
                <a:gd name="T66" fmla="*/ 36 w 68"/>
                <a:gd name="T67" fmla="*/ 80 h 100"/>
                <a:gd name="T68" fmla="*/ 38 w 68"/>
                <a:gd name="T69" fmla="*/ 78 h 100"/>
                <a:gd name="T70" fmla="*/ 39 w 68"/>
                <a:gd name="T71" fmla="*/ 80 h 100"/>
                <a:gd name="T72" fmla="*/ 39 w 68"/>
                <a:gd name="T73" fmla="*/ 89 h 100"/>
                <a:gd name="T74" fmla="*/ 44 w 68"/>
                <a:gd name="T75" fmla="*/ 89 h 100"/>
                <a:gd name="T76" fmla="*/ 43 w 68"/>
                <a:gd name="T77" fmla="*/ 91 h 100"/>
                <a:gd name="T78" fmla="*/ 42 w 68"/>
                <a:gd name="T79" fmla="*/ 89 h 100"/>
                <a:gd name="T80" fmla="*/ 42 w 68"/>
                <a:gd name="T81" fmla="*/ 80 h 100"/>
                <a:gd name="T82" fmla="*/ 43 w 68"/>
                <a:gd name="T83" fmla="*/ 78 h 100"/>
                <a:gd name="T84" fmla="*/ 44 w 68"/>
                <a:gd name="T85" fmla="*/ 80 h 100"/>
                <a:gd name="T86" fmla="*/ 44 w 68"/>
                <a:gd name="T87" fmla="*/ 89 h 100"/>
                <a:gd name="T88" fmla="*/ 55 w 68"/>
                <a:gd name="T89" fmla="*/ 91 h 100"/>
                <a:gd name="T90" fmla="*/ 55 w 68"/>
                <a:gd name="T91" fmla="*/ 85 h 100"/>
                <a:gd name="T92" fmla="*/ 51 w 68"/>
                <a:gd name="T93" fmla="*/ 91 h 100"/>
                <a:gd name="T94" fmla="*/ 51 w 68"/>
                <a:gd name="T95" fmla="*/ 79 h 100"/>
                <a:gd name="T96" fmla="*/ 55 w 68"/>
                <a:gd name="T97" fmla="*/ 84 h 100"/>
                <a:gd name="T98" fmla="*/ 55 w 68"/>
                <a:gd name="T99" fmla="*/ 79 h 100"/>
                <a:gd name="T100" fmla="*/ 60 w 68"/>
                <a:gd name="T101" fmla="*/ 85 h 100"/>
                <a:gd name="T102" fmla="*/ 55 w 68"/>
                <a:gd name="T103" fmla="*/ 91 h 100"/>
                <a:gd name="T104" fmla="*/ 65 w 68"/>
                <a:gd name="T105" fmla="*/ 67 h 100"/>
                <a:gd name="T106" fmla="*/ 60 w 68"/>
                <a:gd name="T107" fmla="*/ 72 h 100"/>
                <a:gd name="T108" fmla="*/ 8 w 68"/>
                <a:gd name="T109" fmla="*/ 72 h 100"/>
                <a:gd name="T110" fmla="*/ 3 w 68"/>
                <a:gd name="T111" fmla="*/ 67 h 100"/>
                <a:gd name="T112" fmla="*/ 3 w 68"/>
                <a:gd name="T113" fmla="*/ 9 h 100"/>
                <a:gd name="T114" fmla="*/ 8 w 68"/>
                <a:gd name="T115" fmla="*/ 3 h 100"/>
                <a:gd name="T116" fmla="*/ 60 w 68"/>
                <a:gd name="T117" fmla="*/ 3 h 100"/>
                <a:gd name="T118" fmla="*/ 65 w 68"/>
                <a:gd name="T119" fmla="*/ 9 h 100"/>
                <a:gd name="T120" fmla="*/ 65 w 68"/>
                <a:gd name="T121" fmla="*/ 6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8" h="100">
                  <a:moveTo>
                    <a:pt x="60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6" y="5"/>
                    <a:pt x="4" y="6"/>
                    <a:pt x="4" y="9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9"/>
                    <a:pt x="6" y="71"/>
                    <a:pt x="8" y="71"/>
                  </a:cubicBezTo>
                  <a:cubicBezTo>
                    <a:pt x="60" y="71"/>
                    <a:pt x="60" y="71"/>
                    <a:pt x="60" y="71"/>
                  </a:cubicBezTo>
                  <a:cubicBezTo>
                    <a:pt x="62" y="71"/>
                    <a:pt x="64" y="69"/>
                    <a:pt x="64" y="67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4" y="6"/>
                    <a:pt x="62" y="5"/>
                    <a:pt x="60" y="5"/>
                  </a:cubicBezTo>
                  <a:close/>
                  <a:moveTo>
                    <a:pt x="63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7"/>
                    <a:pt x="2" y="100"/>
                    <a:pt x="5" y="100"/>
                  </a:cubicBezTo>
                  <a:cubicBezTo>
                    <a:pt x="63" y="100"/>
                    <a:pt x="63" y="100"/>
                    <a:pt x="63" y="100"/>
                  </a:cubicBezTo>
                  <a:cubicBezTo>
                    <a:pt x="65" y="100"/>
                    <a:pt x="68" y="97"/>
                    <a:pt x="68" y="94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8" y="2"/>
                    <a:pt x="65" y="0"/>
                    <a:pt x="63" y="0"/>
                  </a:cubicBezTo>
                  <a:close/>
                  <a:moveTo>
                    <a:pt x="17" y="91"/>
                  </a:moveTo>
                  <a:cubicBezTo>
                    <a:pt x="12" y="85"/>
                    <a:pt x="12" y="85"/>
                    <a:pt x="12" y="85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2" y="84"/>
                    <a:pt x="12" y="84"/>
                    <a:pt x="12" y="84"/>
                  </a:cubicBezTo>
                  <a:cubicBezTo>
                    <a:pt x="17" y="79"/>
                    <a:pt x="17" y="79"/>
                    <a:pt x="17" y="79"/>
                  </a:cubicBezTo>
                  <a:lnTo>
                    <a:pt x="17" y="91"/>
                  </a:lnTo>
                  <a:close/>
                  <a:moveTo>
                    <a:pt x="23" y="91"/>
                  </a:moveTo>
                  <a:cubicBezTo>
                    <a:pt x="23" y="78"/>
                    <a:pt x="23" y="78"/>
                    <a:pt x="23" y="78"/>
                  </a:cubicBezTo>
                  <a:cubicBezTo>
                    <a:pt x="34" y="85"/>
                    <a:pt x="34" y="85"/>
                    <a:pt x="34" y="85"/>
                  </a:cubicBezTo>
                  <a:lnTo>
                    <a:pt x="23" y="91"/>
                  </a:lnTo>
                  <a:close/>
                  <a:moveTo>
                    <a:pt x="39" y="89"/>
                  </a:moveTo>
                  <a:cubicBezTo>
                    <a:pt x="39" y="90"/>
                    <a:pt x="38" y="91"/>
                    <a:pt x="38" y="91"/>
                  </a:cubicBezTo>
                  <a:cubicBezTo>
                    <a:pt x="37" y="91"/>
                    <a:pt x="36" y="90"/>
                    <a:pt x="36" y="89"/>
                  </a:cubicBezTo>
                  <a:cubicBezTo>
                    <a:pt x="36" y="80"/>
                    <a:pt x="36" y="80"/>
                    <a:pt x="36" y="80"/>
                  </a:cubicBezTo>
                  <a:cubicBezTo>
                    <a:pt x="36" y="79"/>
                    <a:pt x="37" y="78"/>
                    <a:pt x="38" y="78"/>
                  </a:cubicBezTo>
                  <a:cubicBezTo>
                    <a:pt x="38" y="78"/>
                    <a:pt x="39" y="79"/>
                    <a:pt x="39" y="80"/>
                  </a:cubicBezTo>
                  <a:lnTo>
                    <a:pt x="39" y="89"/>
                  </a:lnTo>
                  <a:close/>
                  <a:moveTo>
                    <a:pt x="44" y="89"/>
                  </a:moveTo>
                  <a:cubicBezTo>
                    <a:pt x="44" y="90"/>
                    <a:pt x="44" y="91"/>
                    <a:pt x="43" y="91"/>
                  </a:cubicBezTo>
                  <a:cubicBezTo>
                    <a:pt x="42" y="91"/>
                    <a:pt x="42" y="90"/>
                    <a:pt x="42" y="89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8"/>
                    <a:pt x="43" y="78"/>
                  </a:cubicBezTo>
                  <a:cubicBezTo>
                    <a:pt x="44" y="78"/>
                    <a:pt x="44" y="79"/>
                    <a:pt x="44" y="80"/>
                  </a:cubicBezTo>
                  <a:lnTo>
                    <a:pt x="44" y="89"/>
                  </a:lnTo>
                  <a:close/>
                  <a:moveTo>
                    <a:pt x="55" y="91"/>
                  </a:moveTo>
                  <a:cubicBezTo>
                    <a:pt x="55" y="85"/>
                    <a:pt x="55" y="85"/>
                    <a:pt x="55" y="85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55" y="84"/>
                    <a:pt x="55" y="84"/>
                    <a:pt x="55" y="84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60" y="85"/>
                    <a:pt x="60" y="85"/>
                    <a:pt x="60" y="85"/>
                  </a:cubicBezTo>
                  <a:lnTo>
                    <a:pt x="55" y="91"/>
                  </a:lnTo>
                  <a:close/>
                  <a:moveTo>
                    <a:pt x="65" y="67"/>
                  </a:moveTo>
                  <a:cubicBezTo>
                    <a:pt x="65" y="70"/>
                    <a:pt x="62" y="72"/>
                    <a:pt x="60" y="72"/>
                  </a:cubicBezTo>
                  <a:cubicBezTo>
                    <a:pt x="8" y="72"/>
                    <a:pt x="8" y="72"/>
                    <a:pt x="8" y="72"/>
                  </a:cubicBezTo>
                  <a:cubicBezTo>
                    <a:pt x="5" y="72"/>
                    <a:pt x="3" y="70"/>
                    <a:pt x="3" y="67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6"/>
                    <a:pt x="5" y="3"/>
                    <a:pt x="8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2" y="3"/>
                    <a:pt x="65" y="6"/>
                    <a:pt x="65" y="9"/>
                  </a:cubicBezTo>
                  <a:lnTo>
                    <a:pt x="65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86"/>
            <p:cNvSpPr>
              <a:spLocks noEditPoints="1"/>
            </p:cNvSpPr>
            <p:nvPr/>
          </p:nvSpPr>
          <p:spPr bwMode="auto">
            <a:xfrm>
              <a:off x="8047038" y="1404938"/>
              <a:ext cx="327025" cy="371475"/>
            </a:xfrm>
            <a:custGeom>
              <a:avLst/>
              <a:gdLst>
                <a:gd name="T0" fmla="*/ 68 w 87"/>
                <a:gd name="T1" fmla="*/ 74 h 99"/>
                <a:gd name="T2" fmla="*/ 86 w 87"/>
                <a:gd name="T3" fmla="*/ 84 h 99"/>
                <a:gd name="T4" fmla="*/ 86 w 87"/>
                <a:gd name="T5" fmla="*/ 82 h 99"/>
                <a:gd name="T6" fmla="*/ 70 w 87"/>
                <a:gd name="T7" fmla="*/ 74 h 99"/>
                <a:gd name="T8" fmla="*/ 68 w 87"/>
                <a:gd name="T9" fmla="*/ 74 h 99"/>
                <a:gd name="T10" fmla="*/ 27 w 87"/>
                <a:gd name="T11" fmla="*/ 18 h 99"/>
                <a:gd name="T12" fmla="*/ 22 w 87"/>
                <a:gd name="T13" fmla="*/ 0 h 99"/>
                <a:gd name="T14" fmla="*/ 20 w 87"/>
                <a:gd name="T15" fmla="*/ 0 h 99"/>
                <a:gd name="T16" fmla="*/ 25 w 87"/>
                <a:gd name="T17" fmla="*/ 20 h 99"/>
                <a:gd name="T18" fmla="*/ 27 w 87"/>
                <a:gd name="T19" fmla="*/ 18 h 99"/>
                <a:gd name="T20" fmla="*/ 60 w 87"/>
                <a:gd name="T21" fmla="*/ 82 h 99"/>
                <a:gd name="T22" fmla="*/ 52 w 87"/>
                <a:gd name="T23" fmla="*/ 75 h 99"/>
                <a:gd name="T24" fmla="*/ 39 w 87"/>
                <a:gd name="T25" fmla="*/ 62 h 99"/>
                <a:gd name="T26" fmla="*/ 27 w 87"/>
                <a:gd name="T27" fmla="*/ 45 h 99"/>
                <a:gd name="T28" fmla="*/ 18 w 87"/>
                <a:gd name="T29" fmla="*/ 30 h 99"/>
                <a:gd name="T30" fmla="*/ 16 w 87"/>
                <a:gd name="T31" fmla="*/ 26 h 99"/>
                <a:gd name="T32" fmla="*/ 21 w 87"/>
                <a:gd name="T33" fmla="*/ 24 h 99"/>
                <a:gd name="T34" fmla="*/ 15 w 87"/>
                <a:gd name="T35" fmla="*/ 2 h 99"/>
                <a:gd name="T36" fmla="*/ 3 w 87"/>
                <a:gd name="T37" fmla="*/ 11 h 99"/>
                <a:gd name="T38" fmla="*/ 4 w 87"/>
                <a:gd name="T39" fmla="*/ 35 h 99"/>
                <a:gd name="T40" fmla="*/ 11 w 87"/>
                <a:gd name="T41" fmla="*/ 47 h 99"/>
                <a:gd name="T42" fmla="*/ 19 w 87"/>
                <a:gd name="T43" fmla="*/ 61 h 99"/>
                <a:gd name="T44" fmla="*/ 30 w 87"/>
                <a:gd name="T45" fmla="*/ 74 h 99"/>
                <a:gd name="T46" fmla="*/ 42 w 87"/>
                <a:gd name="T47" fmla="*/ 86 h 99"/>
                <a:gd name="T48" fmla="*/ 48 w 87"/>
                <a:gd name="T49" fmla="*/ 91 h 99"/>
                <a:gd name="T50" fmla="*/ 71 w 87"/>
                <a:gd name="T51" fmla="*/ 99 h 99"/>
                <a:gd name="T52" fmla="*/ 83 w 87"/>
                <a:gd name="T53" fmla="*/ 89 h 99"/>
                <a:gd name="T54" fmla="*/ 64 w 87"/>
                <a:gd name="T55" fmla="*/ 78 h 99"/>
                <a:gd name="T56" fmla="*/ 60 w 87"/>
                <a:gd name="T57" fmla="*/ 82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7" h="99">
                  <a:moveTo>
                    <a:pt x="68" y="74"/>
                  </a:moveTo>
                  <a:cubicBezTo>
                    <a:pt x="86" y="84"/>
                    <a:pt x="86" y="84"/>
                    <a:pt x="86" y="84"/>
                  </a:cubicBezTo>
                  <a:cubicBezTo>
                    <a:pt x="86" y="83"/>
                    <a:pt x="87" y="83"/>
                    <a:pt x="86" y="82"/>
                  </a:cubicBezTo>
                  <a:cubicBezTo>
                    <a:pt x="85" y="81"/>
                    <a:pt x="72" y="74"/>
                    <a:pt x="70" y="74"/>
                  </a:cubicBezTo>
                  <a:cubicBezTo>
                    <a:pt x="69" y="74"/>
                    <a:pt x="69" y="74"/>
                    <a:pt x="68" y="74"/>
                  </a:cubicBezTo>
                  <a:close/>
                  <a:moveTo>
                    <a:pt x="27" y="18"/>
                  </a:moveTo>
                  <a:cubicBezTo>
                    <a:pt x="28" y="16"/>
                    <a:pt x="24" y="2"/>
                    <a:pt x="22" y="0"/>
                  </a:cubicBezTo>
                  <a:cubicBezTo>
                    <a:pt x="22" y="0"/>
                    <a:pt x="21" y="0"/>
                    <a:pt x="20" y="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6" y="20"/>
                    <a:pt x="27" y="19"/>
                    <a:pt x="27" y="18"/>
                  </a:cubicBezTo>
                  <a:close/>
                  <a:moveTo>
                    <a:pt x="60" y="82"/>
                  </a:moveTo>
                  <a:cubicBezTo>
                    <a:pt x="57" y="80"/>
                    <a:pt x="55" y="77"/>
                    <a:pt x="52" y="75"/>
                  </a:cubicBezTo>
                  <a:cubicBezTo>
                    <a:pt x="48" y="71"/>
                    <a:pt x="44" y="66"/>
                    <a:pt x="39" y="62"/>
                  </a:cubicBezTo>
                  <a:cubicBezTo>
                    <a:pt x="34" y="57"/>
                    <a:pt x="31" y="51"/>
                    <a:pt x="27" y="45"/>
                  </a:cubicBezTo>
                  <a:cubicBezTo>
                    <a:pt x="24" y="40"/>
                    <a:pt x="21" y="35"/>
                    <a:pt x="18" y="30"/>
                  </a:cubicBezTo>
                  <a:cubicBezTo>
                    <a:pt x="18" y="28"/>
                    <a:pt x="17" y="27"/>
                    <a:pt x="16" y="26"/>
                  </a:cubicBezTo>
                  <a:cubicBezTo>
                    <a:pt x="17" y="26"/>
                    <a:pt x="19" y="25"/>
                    <a:pt x="21" y="24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0" y="5"/>
                    <a:pt x="4" y="8"/>
                    <a:pt x="3" y="11"/>
                  </a:cubicBezTo>
                  <a:cubicBezTo>
                    <a:pt x="2" y="16"/>
                    <a:pt x="0" y="27"/>
                    <a:pt x="4" y="35"/>
                  </a:cubicBezTo>
                  <a:cubicBezTo>
                    <a:pt x="7" y="39"/>
                    <a:pt x="9" y="43"/>
                    <a:pt x="11" y="47"/>
                  </a:cubicBezTo>
                  <a:cubicBezTo>
                    <a:pt x="14" y="52"/>
                    <a:pt x="17" y="57"/>
                    <a:pt x="19" y="61"/>
                  </a:cubicBezTo>
                  <a:cubicBezTo>
                    <a:pt x="22" y="66"/>
                    <a:pt x="26" y="70"/>
                    <a:pt x="30" y="74"/>
                  </a:cubicBezTo>
                  <a:cubicBezTo>
                    <a:pt x="34" y="78"/>
                    <a:pt x="38" y="82"/>
                    <a:pt x="42" y="86"/>
                  </a:cubicBezTo>
                  <a:cubicBezTo>
                    <a:pt x="44" y="88"/>
                    <a:pt x="46" y="90"/>
                    <a:pt x="48" y="91"/>
                  </a:cubicBezTo>
                  <a:cubicBezTo>
                    <a:pt x="55" y="98"/>
                    <a:pt x="66" y="99"/>
                    <a:pt x="71" y="99"/>
                  </a:cubicBezTo>
                  <a:cubicBezTo>
                    <a:pt x="74" y="98"/>
                    <a:pt x="79" y="93"/>
                    <a:pt x="83" y="89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2" y="80"/>
                    <a:pt x="60" y="82"/>
                    <a:pt x="60" y="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87"/>
            <p:cNvSpPr>
              <a:spLocks noEditPoints="1"/>
            </p:cNvSpPr>
            <p:nvPr/>
          </p:nvSpPr>
          <p:spPr bwMode="auto">
            <a:xfrm>
              <a:off x="9417051" y="1611313"/>
              <a:ext cx="406400" cy="165100"/>
            </a:xfrm>
            <a:custGeom>
              <a:avLst/>
              <a:gdLst>
                <a:gd name="T0" fmla="*/ 105 w 108"/>
                <a:gd name="T1" fmla="*/ 6 h 44"/>
                <a:gd name="T2" fmla="*/ 97 w 108"/>
                <a:gd name="T3" fmla="*/ 2 h 44"/>
                <a:gd name="T4" fmla="*/ 89 w 108"/>
                <a:gd name="T5" fmla="*/ 5 h 44"/>
                <a:gd name="T6" fmla="*/ 88 w 108"/>
                <a:gd name="T7" fmla="*/ 5 h 44"/>
                <a:gd name="T8" fmla="*/ 69 w 108"/>
                <a:gd name="T9" fmla="*/ 22 h 44"/>
                <a:gd name="T10" fmla="*/ 54 w 108"/>
                <a:gd name="T11" fmla="*/ 11 h 44"/>
                <a:gd name="T12" fmla="*/ 43 w 108"/>
                <a:gd name="T13" fmla="*/ 16 h 44"/>
                <a:gd name="T14" fmla="*/ 44 w 108"/>
                <a:gd name="T15" fmla="*/ 12 h 44"/>
                <a:gd name="T16" fmla="*/ 41 w 108"/>
                <a:gd name="T17" fmla="*/ 4 h 44"/>
                <a:gd name="T18" fmla="*/ 33 w 108"/>
                <a:gd name="T19" fmla="*/ 0 h 44"/>
                <a:gd name="T20" fmla="*/ 24 w 108"/>
                <a:gd name="T21" fmla="*/ 3 h 44"/>
                <a:gd name="T22" fmla="*/ 24 w 108"/>
                <a:gd name="T23" fmla="*/ 3 h 44"/>
                <a:gd name="T24" fmla="*/ 14 w 108"/>
                <a:gd name="T25" fmla="*/ 11 h 44"/>
                <a:gd name="T26" fmla="*/ 0 w 108"/>
                <a:gd name="T27" fmla="*/ 27 h 44"/>
                <a:gd name="T28" fmla="*/ 16 w 108"/>
                <a:gd name="T29" fmla="*/ 44 h 44"/>
                <a:gd name="T30" fmla="*/ 32 w 108"/>
                <a:gd name="T31" fmla="*/ 31 h 44"/>
                <a:gd name="T32" fmla="*/ 38 w 108"/>
                <a:gd name="T33" fmla="*/ 31 h 44"/>
                <a:gd name="T34" fmla="*/ 54 w 108"/>
                <a:gd name="T35" fmla="*/ 44 h 44"/>
                <a:gd name="T36" fmla="*/ 70 w 108"/>
                <a:gd name="T37" fmla="*/ 31 h 44"/>
                <a:gd name="T38" fmla="*/ 70 w 108"/>
                <a:gd name="T39" fmla="*/ 31 h 44"/>
                <a:gd name="T40" fmla="*/ 92 w 108"/>
                <a:gd name="T41" fmla="*/ 11 h 44"/>
                <a:gd name="T42" fmla="*/ 97 w 108"/>
                <a:gd name="T43" fmla="*/ 9 h 44"/>
                <a:gd name="T44" fmla="*/ 100 w 108"/>
                <a:gd name="T45" fmla="*/ 10 h 44"/>
                <a:gd name="T46" fmla="*/ 101 w 108"/>
                <a:gd name="T47" fmla="*/ 15 h 44"/>
                <a:gd name="T48" fmla="*/ 99 w 108"/>
                <a:gd name="T49" fmla="*/ 21 h 44"/>
                <a:gd name="T50" fmla="*/ 100 w 108"/>
                <a:gd name="T51" fmla="*/ 26 h 44"/>
                <a:gd name="T52" fmla="*/ 105 w 108"/>
                <a:gd name="T53" fmla="*/ 25 h 44"/>
                <a:gd name="T54" fmla="*/ 108 w 108"/>
                <a:gd name="T55" fmla="*/ 15 h 44"/>
                <a:gd name="T56" fmla="*/ 105 w 108"/>
                <a:gd name="T57" fmla="*/ 6 h 44"/>
                <a:gd name="T58" fmla="*/ 16 w 108"/>
                <a:gd name="T59" fmla="*/ 37 h 44"/>
                <a:gd name="T60" fmla="*/ 6 w 108"/>
                <a:gd name="T61" fmla="*/ 27 h 44"/>
                <a:gd name="T62" fmla="*/ 16 w 108"/>
                <a:gd name="T63" fmla="*/ 18 h 44"/>
                <a:gd name="T64" fmla="*/ 26 w 108"/>
                <a:gd name="T65" fmla="*/ 27 h 44"/>
                <a:gd name="T66" fmla="*/ 16 w 108"/>
                <a:gd name="T67" fmla="*/ 37 h 44"/>
                <a:gd name="T68" fmla="*/ 38 w 108"/>
                <a:gd name="T69" fmla="*/ 24 h 44"/>
                <a:gd name="T70" fmla="*/ 32 w 108"/>
                <a:gd name="T71" fmla="*/ 24 h 44"/>
                <a:gd name="T72" fmla="*/ 23 w 108"/>
                <a:gd name="T73" fmla="*/ 13 h 44"/>
                <a:gd name="T74" fmla="*/ 23 w 108"/>
                <a:gd name="T75" fmla="*/ 13 h 44"/>
                <a:gd name="T76" fmla="*/ 28 w 108"/>
                <a:gd name="T77" fmla="*/ 8 h 44"/>
                <a:gd name="T78" fmla="*/ 33 w 108"/>
                <a:gd name="T79" fmla="*/ 6 h 44"/>
                <a:gd name="T80" fmla="*/ 36 w 108"/>
                <a:gd name="T81" fmla="*/ 8 h 44"/>
                <a:gd name="T82" fmla="*/ 37 w 108"/>
                <a:gd name="T83" fmla="*/ 12 h 44"/>
                <a:gd name="T84" fmla="*/ 35 w 108"/>
                <a:gd name="T85" fmla="*/ 19 h 44"/>
                <a:gd name="T86" fmla="*/ 36 w 108"/>
                <a:gd name="T87" fmla="*/ 23 h 44"/>
                <a:gd name="T88" fmla="*/ 38 w 108"/>
                <a:gd name="T89" fmla="*/ 24 h 44"/>
                <a:gd name="T90" fmla="*/ 38 w 108"/>
                <a:gd name="T91" fmla="*/ 24 h 44"/>
                <a:gd name="T92" fmla="*/ 54 w 108"/>
                <a:gd name="T93" fmla="*/ 37 h 44"/>
                <a:gd name="T94" fmla="*/ 44 w 108"/>
                <a:gd name="T95" fmla="*/ 27 h 44"/>
                <a:gd name="T96" fmla="*/ 54 w 108"/>
                <a:gd name="T97" fmla="*/ 18 h 44"/>
                <a:gd name="T98" fmla="*/ 64 w 108"/>
                <a:gd name="T99" fmla="*/ 27 h 44"/>
                <a:gd name="T100" fmla="*/ 54 w 108"/>
                <a:gd name="T101" fmla="*/ 3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8" h="44">
                  <a:moveTo>
                    <a:pt x="105" y="6"/>
                  </a:moveTo>
                  <a:cubicBezTo>
                    <a:pt x="103" y="4"/>
                    <a:pt x="100" y="2"/>
                    <a:pt x="97" y="2"/>
                  </a:cubicBezTo>
                  <a:cubicBezTo>
                    <a:pt x="94" y="2"/>
                    <a:pt x="91" y="3"/>
                    <a:pt x="89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67" y="16"/>
                    <a:pt x="61" y="11"/>
                    <a:pt x="54" y="11"/>
                  </a:cubicBezTo>
                  <a:cubicBezTo>
                    <a:pt x="50" y="11"/>
                    <a:pt x="46" y="13"/>
                    <a:pt x="43" y="16"/>
                  </a:cubicBezTo>
                  <a:cubicBezTo>
                    <a:pt x="43" y="14"/>
                    <a:pt x="44" y="13"/>
                    <a:pt x="44" y="12"/>
                  </a:cubicBezTo>
                  <a:cubicBezTo>
                    <a:pt x="44" y="9"/>
                    <a:pt x="43" y="6"/>
                    <a:pt x="41" y="4"/>
                  </a:cubicBezTo>
                  <a:cubicBezTo>
                    <a:pt x="39" y="1"/>
                    <a:pt x="36" y="0"/>
                    <a:pt x="33" y="0"/>
                  </a:cubicBezTo>
                  <a:cubicBezTo>
                    <a:pt x="30" y="0"/>
                    <a:pt x="27" y="1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6" y="12"/>
                    <a:pt x="0" y="19"/>
                    <a:pt x="0" y="27"/>
                  </a:cubicBezTo>
                  <a:cubicBezTo>
                    <a:pt x="0" y="36"/>
                    <a:pt x="7" y="44"/>
                    <a:pt x="16" y="44"/>
                  </a:cubicBezTo>
                  <a:cubicBezTo>
                    <a:pt x="24" y="44"/>
                    <a:pt x="30" y="38"/>
                    <a:pt x="32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40" y="38"/>
                    <a:pt x="46" y="44"/>
                    <a:pt x="54" y="44"/>
                  </a:cubicBezTo>
                  <a:cubicBezTo>
                    <a:pt x="62" y="44"/>
                    <a:pt x="68" y="38"/>
                    <a:pt x="70" y="31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4" y="9"/>
                    <a:pt x="96" y="9"/>
                    <a:pt x="97" y="9"/>
                  </a:cubicBezTo>
                  <a:cubicBezTo>
                    <a:pt x="98" y="9"/>
                    <a:pt x="99" y="9"/>
                    <a:pt x="100" y="10"/>
                  </a:cubicBezTo>
                  <a:cubicBezTo>
                    <a:pt x="101" y="11"/>
                    <a:pt x="101" y="13"/>
                    <a:pt x="101" y="15"/>
                  </a:cubicBezTo>
                  <a:cubicBezTo>
                    <a:pt x="101" y="17"/>
                    <a:pt x="100" y="19"/>
                    <a:pt x="99" y="21"/>
                  </a:cubicBezTo>
                  <a:cubicBezTo>
                    <a:pt x="98" y="23"/>
                    <a:pt x="98" y="25"/>
                    <a:pt x="100" y="26"/>
                  </a:cubicBezTo>
                  <a:cubicBezTo>
                    <a:pt x="101" y="27"/>
                    <a:pt x="103" y="26"/>
                    <a:pt x="105" y="25"/>
                  </a:cubicBezTo>
                  <a:cubicBezTo>
                    <a:pt x="107" y="22"/>
                    <a:pt x="108" y="18"/>
                    <a:pt x="108" y="15"/>
                  </a:cubicBezTo>
                  <a:cubicBezTo>
                    <a:pt x="108" y="12"/>
                    <a:pt x="107" y="9"/>
                    <a:pt x="105" y="6"/>
                  </a:cubicBezTo>
                  <a:close/>
                  <a:moveTo>
                    <a:pt x="16" y="37"/>
                  </a:moveTo>
                  <a:cubicBezTo>
                    <a:pt x="11" y="37"/>
                    <a:pt x="6" y="33"/>
                    <a:pt x="6" y="27"/>
                  </a:cubicBezTo>
                  <a:cubicBezTo>
                    <a:pt x="6" y="22"/>
                    <a:pt x="11" y="18"/>
                    <a:pt x="16" y="18"/>
                  </a:cubicBezTo>
                  <a:cubicBezTo>
                    <a:pt x="21" y="18"/>
                    <a:pt x="26" y="22"/>
                    <a:pt x="26" y="27"/>
                  </a:cubicBezTo>
                  <a:cubicBezTo>
                    <a:pt x="26" y="33"/>
                    <a:pt x="21" y="37"/>
                    <a:pt x="16" y="37"/>
                  </a:cubicBezTo>
                  <a:close/>
                  <a:moveTo>
                    <a:pt x="38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1" y="19"/>
                    <a:pt x="27" y="15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30" y="7"/>
                    <a:pt x="32" y="6"/>
                    <a:pt x="33" y="6"/>
                  </a:cubicBezTo>
                  <a:cubicBezTo>
                    <a:pt x="34" y="6"/>
                    <a:pt x="35" y="7"/>
                    <a:pt x="36" y="8"/>
                  </a:cubicBezTo>
                  <a:cubicBezTo>
                    <a:pt x="36" y="9"/>
                    <a:pt x="37" y="10"/>
                    <a:pt x="37" y="12"/>
                  </a:cubicBezTo>
                  <a:cubicBezTo>
                    <a:pt x="37" y="14"/>
                    <a:pt x="36" y="16"/>
                    <a:pt x="35" y="19"/>
                  </a:cubicBezTo>
                  <a:cubicBezTo>
                    <a:pt x="34" y="20"/>
                    <a:pt x="34" y="22"/>
                    <a:pt x="36" y="23"/>
                  </a:cubicBezTo>
                  <a:cubicBezTo>
                    <a:pt x="36" y="24"/>
                    <a:pt x="37" y="24"/>
                    <a:pt x="38" y="24"/>
                  </a:cubicBezTo>
                  <a:cubicBezTo>
                    <a:pt x="38" y="24"/>
                    <a:pt x="38" y="24"/>
                    <a:pt x="38" y="24"/>
                  </a:cubicBezTo>
                  <a:close/>
                  <a:moveTo>
                    <a:pt x="54" y="37"/>
                  </a:moveTo>
                  <a:cubicBezTo>
                    <a:pt x="49" y="37"/>
                    <a:pt x="44" y="33"/>
                    <a:pt x="44" y="27"/>
                  </a:cubicBezTo>
                  <a:cubicBezTo>
                    <a:pt x="44" y="22"/>
                    <a:pt x="49" y="18"/>
                    <a:pt x="54" y="18"/>
                  </a:cubicBezTo>
                  <a:cubicBezTo>
                    <a:pt x="59" y="18"/>
                    <a:pt x="64" y="22"/>
                    <a:pt x="64" y="27"/>
                  </a:cubicBezTo>
                  <a:cubicBezTo>
                    <a:pt x="64" y="33"/>
                    <a:pt x="59" y="37"/>
                    <a:pt x="54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88"/>
            <p:cNvSpPr>
              <a:spLocks noEditPoints="1"/>
            </p:cNvSpPr>
            <p:nvPr/>
          </p:nvSpPr>
          <p:spPr bwMode="auto">
            <a:xfrm>
              <a:off x="10175876" y="1484313"/>
              <a:ext cx="292100" cy="292100"/>
            </a:xfrm>
            <a:custGeom>
              <a:avLst/>
              <a:gdLst>
                <a:gd name="T0" fmla="*/ 48 w 78"/>
                <a:gd name="T1" fmla="*/ 17 h 78"/>
                <a:gd name="T2" fmla="*/ 48 w 78"/>
                <a:gd name="T3" fmla="*/ 19 h 78"/>
                <a:gd name="T4" fmla="*/ 59 w 78"/>
                <a:gd name="T5" fmla="*/ 30 h 78"/>
                <a:gd name="T6" fmla="*/ 61 w 78"/>
                <a:gd name="T7" fmla="*/ 30 h 78"/>
                <a:gd name="T8" fmla="*/ 48 w 78"/>
                <a:gd name="T9" fmla="*/ 17 h 78"/>
                <a:gd name="T10" fmla="*/ 49 w 78"/>
                <a:gd name="T11" fmla="*/ 12 h 78"/>
                <a:gd name="T12" fmla="*/ 49 w 78"/>
                <a:gd name="T13" fmla="*/ 14 h 78"/>
                <a:gd name="T14" fmla="*/ 64 w 78"/>
                <a:gd name="T15" fmla="*/ 29 h 78"/>
                <a:gd name="T16" fmla="*/ 66 w 78"/>
                <a:gd name="T17" fmla="*/ 29 h 78"/>
                <a:gd name="T18" fmla="*/ 49 w 78"/>
                <a:gd name="T19" fmla="*/ 12 h 78"/>
                <a:gd name="T20" fmla="*/ 47 w 78"/>
                <a:gd name="T21" fmla="*/ 0 h 78"/>
                <a:gd name="T22" fmla="*/ 16 w 78"/>
                <a:gd name="T23" fmla="*/ 31 h 78"/>
                <a:gd name="T24" fmla="*/ 22 w 78"/>
                <a:gd name="T25" fmla="*/ 49 h 78"/>
                <a:gd name="T26" fmla="*/ 2 w 78"/>
                <a:gd name="T27" fmla="*/ 69 h 78"/>
                <a:gd name="T28" fmla="*/ 2 w 78"/>
                <a:gd name="T29" fmla="*/ 76 h 78"/>
                <a:gd name="T30" fmla="*/ 5 w 78"/>
                <a:gd name="T31" fmla="*/ 78 h 78"/>
                <a:gd name="T32" fmla="*/ 9 w 78"/>
                <a:gd name="T33" fmla="*/ 76 h 78"/>
                <a:gd name="T34" fmla="*/ 29 w 78"/>
                <a:gd name="T35" fmla="*/ 56 h 78"/>
                <a:gd name="T36" fmla="*/ 47 w 78"/>
                <a:gd name="T37" fmla="*/ 62 h 78"/>
                <a:gd name="T38" fmla="*/ 78 w 78"/>
                <a:gd name="T39" fmla="*/ 31 h 78"/>
                <a:gd name="T40" fmla="*/ 47 w 78"/>
                <a:gd name="T41" fmla="*/ 0 h 78"/>
                <a:gd name="T42" fmla="*/ 47 w 78"/>
                <a:gd name="T43" fmla="*/ 52 h 78"/>
                <a:gd name="T44" fmla="*/ 26 w 78"/>
                <a:gd name="T45" fmla="*/ 31 h 78"/>
                <a:gd name="T46" fmla="*/ 47 w 78"/>
                <a:gd name="T47" fmla="*/ 9 h 78"/>
                <a:gd name="T48" fmla="*/ 69 w 78"/>
                <a:gd name="T49" fmla="*/ 31 h 78"/>
                <a:gd name="T50" fmla="*/ 47 w 78"/>
                <a:gd name="T51" fmla="*/ 5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8" h="78">
                  <a:moveTo>
                    <a:pt x="48" y="17"/>
                  </a:moveTo>
                  <a:cubicBezTo>
                    <a:pt x="48" y="19"/>
                    <a:pt x="48" y="19"/>
                    <a:pt x="48" y="19"/>
                  </a:cubicBezTo>
                  <a:cubicBezTo>
                    <a:pt x="54" y="19"/>
                    <a:pt x="59" y="24"/>
                    <a:pt x="59" y="30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61" y="23"/>
                    <a:pt x="55" y="17"/>
                    <a:pt x="48" y="17"/>
                  </a:cubicBezTo>
                  <a:close/>
                  <a:moveTo>
                    <a:pt x="49" y="12"/>
                  </a:moveTo>
                  <a:cubicBezTo>
                    <a:pt x="49" y="14"/>
                    <a:pt x="49" y="14"/>
                    <a:pt x="49" y="14"/>
                  </a:cubicBezTo>
                  <a:cubicBezTo>
                    <a:pt x="57" y="14"/>
                    <a:pt x="64" y="21"/>
                    <a:pt x="64" y="29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6" y="20"/>
                    <a:pt x="58" y="12"/>
                    <a:pt x="49" y="12"/>
                  </a:cubicBezTo>
                  <a:close/>
                  <a:moveTo>
                    <a:pt x="47" y="0"/>
                  </a:moveTo>
                  <a:cubicBezTo>
                    <a:pt x="30" y="0"/>
                    <a:pt x="16" y="13"/>
                    <a:pt x="16" y="31"/>
                  </a:cubicBezTo>
                  <a:cubicBezTo>
                    <a:pt x="16" y="38"/>
                    <a:pt x="18" y="44"/>
                    <a:pt x="22" y="4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0" y="71"/>
                    <a:pt x="0" y="74"/>
                    <a:pt x="2" y="76"/>
                  </a:cubicBezTo>
                  <a:cubicBezTo>
                    <a:pt x="3" y="77"/>
                    <a:pt x="4" y="78"/>
                    <a:pt x="5" y="78"/>
                  </a:cubicBezTo>
                  <a:cubicBezTo>
                    <a:pt x="7" y="78"/>
                    <a:pt x="8" y="77"/>
                    <a:pt x="9" y="7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34" y="60"/>
                    <a:pt x="40" y="62"/>
                    <a:pt x="47" y="62"/>
                  </a:cubicBezTo>
                  <a:cubicBezTo>
                    <a:pt x="64" y="62"/>
                    <a:pt x="78" y="48"/>
                    <a:pt x="78" y="31"/>
                  </a:cubicBezTo>
                  <a:cubicBezTo>
                    <a:pt x="78" y="13"/>
                    <a:pt x="64" y="0"/>
                    <a:pt x="47" y="0"/>
                  </a:cubicBezTo>
                  <a:close/>
                  <a:moveTo>
                    <a:pt x="47" y="52"/>
                  </a:moveTo>
                  <a:cubicBezTo>
                    <a:pt x="35" y="52"/>
                    <a:pt x="26" y="42"/>
                    <a:pt x="26" y="31"/>
                  </a:cubicBezTo>
                  <a:cubicBezTo>
                    <a:pt x="26" y="19"/>
                    <a:pt x="35" y="9"/>
                    <a:pt x="47" y="9"/>
                  </a:cubicBezTo>
                  <a:cubicBezTo>
                    <a:pt x="59" y="9"/>
                    <a:pt x="69" y="19"/>
                    <a:pt x="69" y="31"/>
                  </a:cubicBezTo>
                  <a:cubicBezTo>
                    <a:pt x="69" y="42"/>
                    <a:pt x="59" y="52"/>
                    <a:pt x="47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89"/>
            <p:cNvSpPr>
              <a:spLocks noEditPoints="1"/>
            </p:cNvSpPr>
            <p:nvPr/>
          </p:nvSpPr>
          <p:spPr bwMode="auto">
            <a:xfrm>
              <a:off x="10839451" y="1506538"/>
              <a:ext cx="371475" cy="269875"/>
            </a:xfrm>
            <a:custGeom>
              <a:avLst/>
              <a:gdLst>
                <a:gd name="T0" fmla="*/ 63 w 99"/>
                <a:gd name="T1" fmla="*/ 43 h 72"/>
                <a:gd name="T2" fmla="*/ 44 w 99"/>
                <a:gd name="T3" fmla="*/ 39 h 72"/>
                <a:gd name="T4" fmla="*/ 29 w 99"/>
                <a:gd name="T5" fmla="*/ 37 h 72"/>
                <a:gd name="T6" fmla="*/ 7 w 99"/>
                <a:gd name="T7" fmla="*/ 4 h 72"/>
                <a:gd name="T8" fmla="*/ 7 w 99"/>
                <a:gd name="T9" fmla="*/ 4 h 72"/>
                <a:gd name="T10" fmla="*/ 0 w 99"/>
                <a:gd name="T11" fmla="*/ 6 h 72"/>
                <a:gd name="T12" fmla="*/ 16 w 99"/>
                <a:gd name="T13" fmla="*/ 36 h 72"/>
                <a:gd name="T14" fmla="*/ 16 w 99"/>
                <a:gd name="T15" fmla="*/ 36 h 72"/>
                <a:gd name="T16" fmla="*/ 16 w 99"/>
                <a:gd name="T17" fmla="*/ 61 h 72"/>
                <a:gd name="T18" fmla="*/ 18 w 99"/>
                <a:gd name="T19" fmla="*/ 63 h 72"/>
                <a:gd name="T20" fmla="*/ 21 w 99"/>
                <a:gd name="T21" fmla="*/ 61 h 72"/>
                <a:gd name="T22" fmla="*/ 21 w 99"/>
                <a:gd name="T23" fmla="*/ 38 h 72"/>
                <a:gd name="T24" fmla="*/ 21 w 99"/>
                <a:gd name="T25" fmla="*/ 38 h 72"/>
                <a:gd name="T26" fmla="*/ 22 w 99"/>
                <a:gd name="T27" fmla="*/ 39 h 72"/>
                <a:gd name="T28" fmla="*/ 44 w 99"/>
                <a:gd name="T29" fmla="*/ 41 h 72"/>
                <a:gd name="T30" fmla="*/ 44 w 99"/>
                <a:gd name="T31" fmla="*/ 55 h 72"/>
                <a:gd name="T32" fmla="*/ 46 w 99"/>
                <a:gd name="T33" fmla="*/ 57 h 72"/>
                <a:gd name="T34" fmla="*/ 49 w 99"/>
                <a:gd name="T35" fmla="*/ 55 h 72"/>
                <a:gd name="T36" fmla="*/ 49 w 99"/>
                <a:gd name="T37" fmla="*/ 42 h 72"/>
                <a:gd name="T38" fmla="*/ 56 w 99"/>
                <a:gd name="T39" fmla="*/ 45 h 72"/>
                <a:gd name="T40" fmla="*/ 55 w 99"/>
                <a:gd name="T41" fmla="*/ 44 h 72"/>
                <a:gd name="T42" fmla="*/ 55 w 99"/>
                <a:gd name="T43" fmla="*/ 44 h 72"/>
                <a:gd name="T44" fmla="*/ 55 w 99"/>
                <a:gd name="T45" fmla="*/ 69 h 72"/>
                <a:gd name="T46" fmla="*/ 57 w 99"/>
                <a:gd name="T47" fmla="*/ 72 h 72"/>
                <a:gd name="T48" fmla="*/ 59 w 99"/>
                <a:gd name="T49" fmla="*/ 69 h 72"/>
                <a:gd name="T50" fmla="*/ 59 w 99"/>
                <a:gd name="T51" fmla="*/ 48 h 72"/>
                <a:gd name="T52" fmla="*/ 71 w 99"/>
                <a:gd name="T53" fmla="*/ 67 h 72"/>
                <a:gd name="T54" fmla="*/ 78 w 99"/>
                <a:gd name="T55" fmla="*/ 66 h 72"/>
                <a:gd name="T56" fmla="*/ 63 w 99"/>
                <a:gd name="T57" fmla="*/ 43 h 72"/>
                <a:gd name="T58" fmla="*/ 44 w 99"/>
                <a:gd name="T59" fmla="*/ 41 h 72"/>
                <a:gd name="T60" fmla="*/ 46 w 99"/>
                <a:gd name="T61" fmla="*/ 41 h 72"/>
                <a:gd name="T62" fmla="*/ 44 w 99"/>
                <a:gd name="T63" fmla="*/ 41 h 72"/>
                <a:gd name="T64" fmla="*/ 59 w 99"/>
                <a:gd name="T65" fmla="*/ 47 h 72"/>
                <a:gd name="T66" fmla="*/ 59 w 99"/>
                <a:gd name="T67" fmla="*/ 47 h 72"/>
                <a:gd name="T68" fmla="*/ 59 w 99"/>
                <a:gd name="T69" fmla="*/ 47 h 72"/>
                <a:gd name="T70" fmla="*/ 75 w 99"/>
                <a:gd name="T71" fmla="*/ 41 h 72"/>
                <a:gd name="T72" fmla="*/ 56 w 99"/>
                <a:gd name="T73" fmla="*/ 36 h 72"/>
                <a:gd name="T74" fmla="*/ 41 w 99"/>
                <a:gd name="T75" fmla="*/ 34 h 72"/>
                <a:gd name="T76" fmla="*/ 19 w 99"/>
                <a:gd name="T77" fmla="*/ 2 h 72"/>
                <a:gd name="T78" fmla="*/ 10 w 99"/>
                <a:gd name="T79" fmla="*/ 4 h 72"/>
                <a:gd name="T80" fmla="*/ 32 w 99"/>
                <a:gd name="T81" fmla="*/ 36 h 72"/>
                <a:gd name="T82" fmla="*/ 44 w 99"/>
                <a:gd name="T83" fmla="*/ 38 h 72"/>
                <a:gd name="T84" fmla="*/ 66 w 99"/>
                <a:gd name="T85" fmla="*/ 43 h 72"/>
                <a:gd name="T86" fmla="*/ 81 w 99"/>
                <a:gd name="T87" fmla="*/ 65 h 72"/>
                <a:gd name="T88" fmla="*/ 90 w 99"/>
                <a:gd name="T89" fmla="*/ 63 h 72"/>
                <a:gd name="T90" fmla="*/ 75 w 99"/>
                <a:gd name="T91" fmla="*/ 41 h 72"/>
                <a:gd name="T92" fmla="*/ 84 w 99"/>
                <a:gd name="T93" fmla="*/ 38 h 72"/>
                <a:gd name="T94" fmla="*/ 50 w 99"/>
                <a:gd name="T95" fmla="*/ 32 h 72"/>
                <a:gd name="T96" fmla="*/ 28 w 99"/>
                <a:gd name="T97" fmla="*/ 0 h 72"/>
                <a:gd name="T98" fmla="*/ 22 w 99"/>
                <a:gd name="T99" fmla="*/ 1 h 72"/>
                <a:gd name="T100" fmla="*/ 44 w 99"/>
                <a:gd name="T101" fmla="*/ 34 h 72"/>
                <a:gd name="T102" fmla="*/ 56 w 99"/>
                <a:gd name="T103" fmla="*/ 36 h 72"/>
                <a:gd name="T104" fmla="*/ 78 w 99"/>
                <a:gd name="T105" fmla="*/ 40 h 72"/>
                <a:gd name="T106" fmla="*/ 93 w 99"/>
                <a:gd name="T107" fmla="*/ 63 h 72"/>
                <a:gd name="T108" fmla="*/ 99 w 99"/>
                <a:gd name="T109" fmla="*/ 61 h 72"/>
                <a:gd name="T110" fmla="*/ 84 w 99"/>
                <a:gd name="T111" fmla="*/ 3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9" h="72">
                  <a:moveTo>
                    <a:pt x="63" y="43"/>
                  </a:moveTo>
                  <a:cubicBezTo>
                    <a:pt x="57" y="40"/>
                    <a:pt x="51" y="39"/>
                    <a:pt x="44" y="39"/>
                  </a:cubicBezTo>
                  <a:cubicBezTo>
                    <a:pt x="39" y="39"/>
                    <a:pt x="33" y="39"/>
                    <a:pt x="29" y="37"/>
                  </a:cubicBezTo>
                  <a:cubicBezTo>
                    <a:pt x="15" y="32"/>
                    <a:pt x="13" y="1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5" y="15"/>
                    <a:pt x="7" y="29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62"/>
                    <a:pt x="17" y="63"/>
                    <a:pt x="18" y="63"/>
                  </a:cubicBezTo>
                  <a:cubicBezTo>
                    <a:pt x="20" y="63"/>
                    <a:pt x="21" y="62"/>
                    <a:pt x="21" y="61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8"/>
                    <a:pt x="21" y="38"/>
                    <a:pt x="22" y="39"/>
                  </a:cubicBezTo>
                  <a:cubicBezTo>
                    <a:pt x="29" y="41"/>
                    <a:pt x="37" y="40"/>
                    <a:pt x="44" y="41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5" y="57"/>
                    <a:pt x="46" y="57"/>
                  </a:cubicBezTo>
                  <a:cubicBezTo>
                    <a:pt x="48" y="57"/>
                    <a:pt x="49" y="56"/>
                    <a:pt x="49" y="55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51" y="42"/>
                    <a:pt x="54" y="43"/>
                    <a:pt x="56" y="45"/>
                  </a:cubicBezTo>
                  <a:cubicBezTo>
                    <a:pt x="56" y="44"/>
                    <a:pt x="55" y="44"/>
                    <a:pt x="55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71"/>
                    <a:pt x="56" y="72"/>
                    <a:pt x="57" y="72"/>
                  </a:cubicBezTo>
                  <a:cubicBezTo>
                    <a:pt x="58" y="72"/>
                    <a:pt x="59" y="71"/>
                    <a:pt x="59" y="69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65" y="53"/>
                    <a:pt x="67" y="62"/>
                    <a:pt x="71" y="67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3" y="59"/>
                    <a:pt x="70" y="48"/>
                    <a:pt x="63" y="43"/>
                  </a:cubicBezTo>
                  <a:close/>
                  <a:moveTo>
                    <a:pt x="44" y="41"/>
                  </a:moveTo>
                  <a:cubicBezTo>
                    <a:pt x="45" y="41"/>
                    <a:pt x="46" y="41"/>
                    <a:pt x="46" y="41"/>
                  </a:cubicBezTo>
                  <a:cubicBezTo>
                    <a:pt x="46" y="41"/>
                    <a:pt x="45" y="41"/>
                    <a:pt x="44" y="41"/>
                  </a:cubicBezTo>
                  <a:close/>
                  <a:moveTo>
                    <a:pt x="59" y="47"/>
                  </a:moveTo>
                  <a:cubicBezTo>
                    <a:pt x="59" y="47"/>
                    <a:pt x="59" y="47"/>
                    <a:pt x="59" y="47"/>
                  </a:cubicBezTo>
                  <a:cubicBezTo>
                    <a:pt x="59" y="47"/>
                    <a:pt x="59" y="47"/>
                    <a:pt x="59" y="47"/>
                  </a:cubicBezTo>
                  <a:close/>
                  <a:moveTo>
                    <a:pt x="75" y="41"/>
                  </a:moveTo>
                  <a:cubicBezTo>
                    <a:pt x="70" y="37"/>
                    <a:pt x="63" y="37"/>
                    <a:pt x="56" y="36"/>
                  </a:cubicBezTo>
                  <a:cubicBezTo>
                    <a:pt x="51" y="36"/>
                    <a:pt x="45" y="36"/>
                    <a:pt x="41" y="34"/>
                  </a:cubicBezTo>
                  <a:cubicBezTo>
                    <a:pt x="27" y="30"/>
                    <a:pt x="25" y="13"/>
                    <a:pt x="19" y="2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6" y="15"/>
                    <a:pt x="18" y="32"/>
                    <a:pt x="32" y="36"/>
                  </a:cubicBezTo>
                  <a:cubicBezTo>
                    <a:pt x="36" y="38"/>
                    <a:pt x="40" y="38"/>
                    <a:pt x="44" y="38"/>
                  </a:cubicBezTo>
                  <a:cubicBezTo>
                    <a:pt x="52" y="39"/>
                    <a:pt x="60" y="39"/>
                    <a:pt x="66" y="43"/>
                  </a:cubicBezTo>
                  <a:cubicBezTo>
                    <a:pt x="73" y="47"/>
                    <a:pt x="76" y="58"/>
                    <a:pt x="81" y="65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85" y="56"/>
                    <a:pt x="82" y="45"/>
                    <a:pt x="75" y="41"/>
                  </a:cubicBezTo>
                  <a:close/>
                  <a:moveTo>
                    <a:pt x="84" y="38"/>
                  </a:moveTo>
                  <a:cubicBezTo>
                    <a:pt x="75" y="32"/>
                    <a:pt x="61" y="36"/>
                    <a:pt x="50" y="32"/>
                  </a:cubicBezTo>
                  <a:cubicBezTo>
                    <a:pt x="36" y="28"/>
                    <a:pt x="34" y="11"/>
                    <a:pt x="28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8" y="12"/>
                    <a:pt x="30" y="29"/>
                    <a:pt x="44" y="34"/>
                  </a:cubicBezTo>
                  <a:cubicBezTo>
                    <a:pt x="48" y="35"/>
                    <a:pt x="52" y="35"/>
                    <a:pt x="56" y="36"/>
                  </a:cubicBezTo>
                  <a:cubicBezTo>
                    <a:pt x="64" y="36"/>
                    <a:pt x="72" y="36"/>
                    <a:pt x="78" y="40"/>
                  </a:cubicBezTo>
                  <a:cubicBezTo>
                    <a:pt x="86" y="45"/>
                    <a:pt x="89" y="56"/>
                    <a:pt x="93" y="63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95" y="54"/>
                    <a:pt x="92" y="43"/>
                    <a:pt x="84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90"/>
            <p:cNvSpPr>
              <a:spLocks noEditPoints="1"/>
            </p:cNvSpPr>
            <p:nvPr/>
          </p:nvSpPr>
          <p:spPr bwMode="auto">
            <a:xfrm>
              <a:off x="11553826" y="1401763"/>
              <a:ext cx="355600" cy="374650"/>
            </a:xfrm>
            <a:custGeom>
              <a:avLst/>
              <a:gdLst>
                <a:gd name="T0" fmla="*/ 93 w 95"/>
                <a:gd name="T1" fmla="*/ 80 h 100"/>
                <a:gd name="T2" fmla="*/ 66 w 95"/>
                <a:gd name="T3" fmla="*/ 97 h 100"/>
                <a:gd name="T4" fmla="*/ 21 w 95"/>
                <a:gd name="T5" fmla="*/ 88 h 100"/>
                <a:gd name="T6" fmla="*/ 0 w 95"/>
                <a:gd name="T7" fmla="*/ 96 h 100"/>
                <a:gd name="T8" fmla="*/ 2 w 95"/>
                <a:gd name="T9" fmla="*/ 97 h 100"/>
                <a:gd name="T10" fmla="*/ 64 w 95"/>
                <a:gd name="T11" fmla="*/ 100 h 100"/>
                <a:gd name="T12" fmla="*/ 83 w 95"/>
                <a:gd name="T13" fmla="*/ 96 h 100"/>
                <a:gd name="T14" fmla="*/ 94 w 95"/>
                <a:gd name="T15" fmla="*/ 80 h 100"/>
                <a:gd name="T16" fmla="*/ 93 w 95"/>
                <a:gd name="T17" fmla="*/ 70 h 100"/>
                <a:gd name="T18" fmla="*/ 66 w 95"/>
                <a:gd name="T19" fmla="*/ 87 h 100"/>
                <a:gd name="T20" fmla="*/ 21 w 95"/>
                <a:gd name="T21" fmla="*/ 77 h 100"/>
                <a:gd name="T22" fmla="*/ 0 w 95"/>
                <a:gd name="T23" fmla="*/ 86 h 100"/>
                <a:gd name="T24" fmla="*/ 2 w 95"/>
                <a:gd name="T25" fmla="*/ 86 h 100"/>
                <a:gd name="T26" fmla="*/ 64 w 95"/>
                <a:gd name="T27" fmla="*/ 89 h 100"/>
                <a:gd name="T28" fmla="*/ 83 w 95"/>
                <a:gd name="T29" fmla="*/ 85 h 100"/>
                <a:gd name="T30" fmla="*/ 94 w 95"/>
                <a:gd name="T31" fmla="*/ 69 h 100"/>
                <a:gd name="T32" fmla="*/ 2 w 95"/>
                <a:gd name="T33" fmla="*/ 76 h 100"/>
                <a:gd name="T34" fmla="*/ 64 w 95"/>
                <a:gd name="T35" fmla="*/ 79 h 100"/>
                <a:gd name="T36" fmla="*/ 83 w 95"/>
                <a:gd name="T37" fmla="*/ 75 h 100"/>
                <a:gd name="T38" fmla="*/ 94 w 95"/>
                <a:gd name="T39" fmla="*/ 59 h 100"/>
                <a:gd name="T40" fmla="*/ 81 w 95"/>
                <a:gd name="T41" fmla="*/ 73 h 100"/>
                <a:gd name="T42" fmla="*/ 64 w 95"/>
                <a:gd name="T43" fmla="*/ 76 h 100"/>
                <a:gd name="T44" fmla="*/ 72 w 95"/>
                <a:gd name="T45" fmla="*/ 9 h 100"/>
                <a:gd name="T46" fmla="*/ 89 w 95"/>
                <a:gd name="T47" fmla="*/ 19 h 100"/>
                <a:gd name="T48" fmla="*/ 75 w 95"/>
                <a:gd name="T49" fmla="*/ 1 h 100"/>
                <a:gd name="T50" fmla="*/ 59 w 95"/>
                <a:gd name="T51" fmla="*/ 28 h 100"/>
                <a:gd name="T52" fmla="*/ 30 w 95"/>
                <a:gd name="T53" fmla="*/ 36 h 100"/>
                <a:gd name="T54" fmla="*/ 37 w 95"/>
                <a:gd name="T55" fmla="*/ 9 h 100"/>
                <a:gd name="T56" fmla="*/ 54 w 95"/>
                <a:gd name="T57" fmla="*/ 19 h 100"/>
                <a:gd name="T58" fmla="*/ 41 w 95"/>
                <a:gd name="T59" fmla="*/ 1 h 100"/>
                <a:gd name="T60" fmla="*/ 24 w 95"/>
                <a:gd name="T61" fmla="*/ 28 h 100"/>
                <a:gd name="T62" fmla="*/ 21 w 95"/>
                <a:gd name="T63" fmla="*/ 67 h 100"/>
                <a:gd name="T64" fmla="*/ 0 w 95"/>
                <a:gd name="T65" fmla="*/ 76 h 100"/>
                <a:gd name="T66" fmla="*/ 30 w 95"/>
                <a:gd name="T67" fmla="*/ 42 h 100"/>
                <a:gd name="T68" fmla="*/ 59 w 95"/>
                <a:gd name="T69" fmla="*/ 49 h 100"/>
                <a:gd name="T70" fmla="*/ 30 w 95"/>
                <a:gd name="T71" fmla="*/ 42 h 100"/>
                <a:gd name="T72" fmla="*/ 59 w 95"/>
                <a:gd name="T73" fmla="*/ 55 h 100"/>
                <a:gd name="T74" fmla="*/ 30 w 95"/>
                <a:gd name="T75" fmla="*/ 62 h 100"/>
                <a:gd name="T76" fmla="*/ 30 w 95"/>
                <a:gd name="T77" fmla="*/ 68 h 100"/>
                <a:gd name="T78" fmla="*/ 59 w 95"/>
                <a:gd name="T79" fmla="*/ 7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5" h="100">
                  <a:moveTo>
                    <a:pt x="94" y="80"/>
                  </a:moveTo>
                  <a:cubicBezTo>
                    <a:pt x="94" y="79"/>
                    <a:pt x="93" y="80"/>
                    <a:pt x="93" y="80"/>
                  </a:cubicBezTo>
                  <a:cubicBezTo>
                    <a:pt x="90" y="87"/>
                    <a:pt x="86" y="91"/>
                    <a:pt x="81" y="94"/>
                  </a:cubicBezTo>
                  <a:cubicBezTo>
                    <a:pt x="77" y="96"/>
                    <a:pt x="71" y="97"/>
                    <a:pt x="66" y="97"/>
                  </a:cubicBezTo>
                  <a:cubicBezTo>
                    <a:pt x="66" y="97"/>
                    <a:pt x="65" y="97"/>
                    <a:pt x="64" y="97"/>
                  </a:cubicBezTo>
                  <a:cubicBezTo>
                    <a:pt x="50" y="96"/>
                    <a:pt x="35" y="88"/>
                    <a:pt x="21" y="88"/>
                  </a:cubicBezTo>
                  <a:cubicBezTo>
                    <a:pt x="14" y="88"/>
                    <a:pt x="7" y="90"/>
                    <a:pt x="0" y="95"/>
                  </a:cubicBezTo>
                  <a:cubicBezTo>
                    <a:pt x="0" y="95"/>
                    <a:pt x="0" y="96"/>
                    <a:pt x="0" y="96"/>
                  </a:cubicBezTo>
                  <a:cubicBezTo>
                    <a:pt x="0" y="97"/>
                    <a:pt x="1" y="97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8" y="92"/>
                    <a:pt x="14" y="90"/>
                    <a:pt x="21" y="90"/>
                  </a:cubicBezTo>
                  <a:cubicBezTo>
                    <a:pt x="34" y="90"/>
                    <a:pt x="49" y="98"/>
                    <a:pt x="64" y="100"/>
                  </a:cubicBezTo>
                  <a:cubicBezTo>
                    <a:pt x="65" y="100"/>
                    <a:pt x="66" y="100"/>
                    <a:pt x="66" y="100"/>
                  </a:cubicBezTo>
                  <a:cubicBezTo>
                    <a:pt x="71" y="100"/>
                    <a:pt x="77" y="99"/>
                    <a:pt x="83" y="96"/>
                  </a:cubicBezTo>
                  <a:cubicBezTo>
                    <a:pt x="88" y="93"/>
                    <a:pt x="92" y="88"/>
                    <a:pt x="95" y="81"/>
                  </a:cubicBezTo>
                  <a:cubicBezTo>
                    <a:pt x="95" y="81"/>
                    <a:pt x="95" y="80"/>
                    <a:pt x="94" y="80"/>
                  </a:cubicBezTo>
                  <a:close/>
                  <a:moveTo>
                    <a:pt x="94" y="69"/>
                  </a:moveTo>
                  <a:cubicBezTo>
                    <a:pt x="94" y="69"/>
                    <a:pt x="93" y="69"/>
                    <a:pt x="93" y="70"/>
                  </a:cubicBezTo>
                  <a:cubicBezTo>
                    <a:pt x="90" y="76"/>
                    <a:pt x="86" y="81"/>
                    <a:pt x="81" y="83"/>
                  </a:cubicBezTo>
                  <a:cubicBezTo>
                    <a:pt x="77" y="86"/>
                    <a:pt x="71" y="87"/>
                    <a:pt x="66" y="87"/>
                  </a:cubicBezTo>
                  <a:cubicBezTo>
                    <a:pt x="66" y="87"/>
                    <a:pt x="65" y="87"/>
                    <a:pt x="64" y="87"/>
                  </a:cubicBezTo>
                  <a:cubicBezTo>
                    <a:pt x="50" y="86"/>
                    <a:pt x="35" y="77"/>
                    <a:pt x="21" y="77"/>
                  </a:cubicBezTo>
                  <a:cubicBezTo>
                    <a:pt x="14" y="77"/>
                    <a:pt x="7" y="79"/>
                    <a:pt x="0" y="84"/>
                  </a:cubicBezTo>
                  <a:cubicBezTo>
                    <a:pt x="0" y="85"/>
                    <a:pt x="0" y="86"/>
                    <a:pt x="0" y="86"/>
                  </a:cubicBezTo>
                  <a:cubicBezTo>
                    <a:pt x="0" y="87"/>
                    <a:pt x="1" y="87"/>
                    <a:pt x="2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8" y="81"/>
                    <a:pt x="14" y="80"/>
                    <a:pt x="21" y="80"/>
                  </a:cubicBezTo>
                  <a:cubicBezTo>
                    <a:pt x="34" y="80"/>
                    <a:pt x="49" y="88"/>
                    <a:pt x="64" y="89"/>
                  </a:cubicBezTo>
                  <a:cubicBezTo>
                    <a:pt x="65" y="89"/>
                    <a:pt x="66" y="89"/>
                    <a:pt x="66" y="89"/>
                  </a:cubicBezTo>
                  <a:cubicBezTo>
                    <a:pt x="71" y="89"/>
                    <a:pt x="77" y="88"/>
                    <a:pt x="83" y="85"/>
                  </a:cubicBezTo>
                  <a:cubicBezTo>
                    <a:pt x="88" y="82"/>
                    <a:pt x="92" y="78"/>
                    <a:pt x="95" y="71"/>
                  </a:cubicBezTo>
                  <a:cubicBezTo>
                    <a:pt x="95" y="70"/>
                    <a:pt x="95" y="69"/>
                    <a:pt x="94" y="69"/>
                  </a:cubicBezTo>
                  <a:close/>
                  <a:moveTo>
                    <a:pt x="2" y="76"/>
                  </a:moveTo>
                  <a:cubicBezTo>
                    <a:pt x="2" y="76"/>
                    <a:pt x="2" y="76"/>
                    <a:pt x="2" y="76"/>
                  </a:cubicBezTo>
                  <a:cubicBezTo>
                    <a:pt x="8" y="71"/>
                    <a:pt x="14" y="69"/>
                    <a:pt x="21" y="69"/>
                  </a:cubicBezTo>
                  <a:cubicBezTo>
                    <a:pt x="34" y="69"/>
                    <a:pt x="49" y="78"/>
                    <a:pt x="64" y="79"/>
                  </a:cubicBezTo>
                  <a:cubicBezTo>
                    <a:pt x="65" y="79"/>
                    <a:pt x="66" y="79"/>
                    <a:pt x="66" y="79"/>
                  </a:cubicBezTo>
                  <a:cubicBezTo>
                    <a:pt x="71" y="79"/>
                    <a:pt x="77" y="78"/>
                    <a:pt x="83" y="75"/>
                  </a:cubicBezTo>
                  <a:cubicBezTo>
                    <a:pt x="88" y="72"/>
                    <a:pt x="92" y="67"/>
                    <a:pt x="95" y="60"/>
                  </a:cubicBezTo>
                  <a:cubicBezTo>
                    <a:pt x="95" y="60"/>
                    <a:pt x="95" y="59"/>
                    <a:pt x="94" y="59"/>
                  </a:cubicBezTo>
                  <a:cubicBezTo>
                    <a:pt x="94" y="59"/>
                    <a:pt x="93" y="59"/>
                    <a:pt x="93" y="60"/>
                  </a:cubicBezTo>
                  <a:cubicBezTo>
                    <a:pt x="90" y="66"/>
                    <a:pt x="86" y="70"/>
                    <a:pt x="81" y="73"/>
                  </a:cubicBezTo>
                  <a:cubicBezTo>
                    <a:pt x="77" y="75"/>
                    <a:pt x="71" y="76"/>
                    <a:pt x="66" y="76"/>
                  </a:cubicBezTo>
                  <a:cubicBezTo>
                    <a:pt x="66" y="76"/>
                    <a:pt x="65" y="76"/>
                    <a:pt x="64" y="76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4" y="20"/>
                    <a:pt x="68" y="12"/>
                    <a:pt x="72" y="9"/>
                  </a:cubicBezTo>
                  <a:cubicBezTo>
                    <a:pt x="78" y="4"/>
                    <a:pt x="86" y="8"/>
                    <a:pt x="86" y="16"/>
                  </a:cubicBezTo>
                  <a:cubicBezTo>
                    <a:pt x="86" y="18"/>
                    <a:pt x="87" y="19"/>
                    <a:pt x="89" y="19"/>
                  </a:cubicBezTo>
                  <a:cubicBezTo>
                    <a:pt x="90" y="19"/>
                    <a:pt x="92" y="18"/>
                    <a:pt x="92" y="16"/>
                  </a:cubicBezTo>
                  <a:cubicBezTo>
                    <a:pt x="92" y="8"/>
                    <a:pt x="84" y="0"/>
                    <a:pt x="75" y="1"/>
                  </a:cubicBezTo>
                  <a:cubicBezTo>
                    <a:pt x="74" y="1"/>
                    <a:pt x="73" y="1"/>
                    <a:pt x="72" y="1"/>
                  </a:cubicBezTo>
                  <a:cubicBezTo>
                    <a:pt x="62" y="5"/>
                    <a:pt x="59" y="18"/>
                    <a:pt x="59" y="28"/>
                  </a:cubicBezTo>
                  <a:cubicBezTo>
                    <a:pt x="59" y="31"/>
                    <a:pt x="59" y="33"/>
                    <a:pt x="59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0"/>
                    <a:pt x="33" y="12"/>
                    <a:pt x="37" y="9"/>
                  </a:cubicBezTo>
                  <a:cubicBezTo>
                    <a:pt x="44" y="4"/>
                    <a:pt x="51" y="8"/>
                    <a:pt x="51" y="16"/>
                  </a:cubicBezTo>
                  <a:cubicBezTo>
                    <a:pt x="51" y="18"/>
                    <a:pt x="53" y="19"/>
                    <a:pt x="54" y="19"/>
                  </a:cubicBezTo>
                  <a:cubicBezTo>
                    <a:pt x="56" y="19"/>
                    <a:pt x="57" y="18"/>
                    <a:pt x="57" y="16"/>
                  </a:cubicBezTo>
                  <a:cubicBezTo>
                    <a:pt x="57" y="8"/>
                    <a:pt x="49" y="0"/>
                    <a:pt x="41" y="1"/>
                  </a:cubicBezTo>
                  <a:cubicBezTo>
                    <a:pt x="40" y="1"/>
                    <a:pt x="38" y="1"/>
                    <a:pt x="37" y="1"/>
                  </a:cubicBezTo>
                  <a:cubicBezTo>
                    <a:pt x="27" y="5"/>
                    <a:pt x="24" y="18"/>
                    <a:pt x="24" y="28"/>
                  </a:cubicBezTo>
                  <a:cubicBezTo>
                    <a:pt x="24" y="41"/>
                    <a:pt x="24" y="54"/>
                    <a:pt x="24" y="67"/>
                  </a:cubicBezTo>
                  <a:cubicBezTo>
                    <a:pt x="23" y="67"/>
                    <a:pt x="22" y="67"/>
                    <a:pt x="21" y="67"/>
                  </a:cubicBezTo>
                  <a:cubicBezTo>
                    <a:pt x="14" y="67"/>
                    <a:pt x="7" y="69"/>
                    <a:pt x="0" y="74"/>
                  </a:cubicBezTo>
                  <a:cubicBezTo>
                    <a:pt x="0" y="74"/>
                    <a:pt x="0" y="75"/>
                    <a:pt x="0" y="76"/>
                  </a:cubicBezTo>
                  <a:cubicBezTo>
                    <a:pt x="0" y="76"/>
                    <a:pt x="1" y="76"/>
                    <a:pt x="2" y="76"/>
                  </a:cubicBezTo>
                  <a:close/>
                  <a:moveTo>
                    <a:pt x="30" y="42"/>
                  </a:moveTo>
                  <a:cubicBezTo>
                    <a:pt x="59" y="42"/>
                    <a:pt x="59" y="42"/>
                    <a:pt x="59" y="42"/>
                  </a:cubicBezTo>
                  <a:cubicBezTo>
                    <a:pt x="59" y="44"/>
                    <a:pt x="59" y="47"/>
                    <a:pt x="59" y="49"/>
                  </a:cubicBezTo>
                  <a:cubicBezTo>
                    <a:pt x="30" y="49"/>
                    <a:pt x="30" y="49"/>
                    <a:pt x="30" y="49"/>
                  </a:cubicBezTo>
                  <a:lnTo>
                    <a:pt x="30" y="42"/>
                  </a:lnTo>
                  <a:close/>
                  <a:moveTo>
                    <a:pt x="30" y="55"/>
                  </a:moveTo>
                  <a:cubicBezTo>
                    <a:pt x="59" y="55"/>
                    <a:pt x="59" y="55"/>
                    <a:pt x="59" y="55"/>
                  </a:cubicBezTo>
                  <a:cubicBezTo>
                    <a:pt x="59" y="57"/>
                    <a:pt x="59" y="60"/>
                    <a:pt x="59" y="62"/>
                  </a:cubicBezTo>
                  <a:cubicBezTo>
                    <a:pt x="30" y="62"/>
                    <a:pt x="30" y="62"/>
                    <a:pt x="30" y="62"/>
                  </a:cubicBezTo>
                  <a:lnTo>
                    <a:pt x="30" y="55"/>
                  </a:lnTo>
                  <a:close/>
                  <a:moveTo>
                    <a:pt x="30" y="6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9" y="70"/>
                    <a:pt x="59" y="73"/>
                    <a:pt x="59" y="76"/>
                  </a:cubicBezTo>
                  <a:cubicBezTo>
                    <a:pt x="49" y="74"/>
                    <a:pt x="39" y="70"/>
                    <a:pt x="30" y="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91"/>
            <p:cNvSpPr>
              <a:spLocks noEditPoints="1"/>
            </p:cNvSpPr>
            <p:nvPr/>
          </p:nvSpPr>
          <p:spPr bwMode="auto">
            <a:xfrm>
              <a:off x="5969001" y="5900738"/>
              <a:ext cx="273050" cy="330200"/>
            </a:xfrm>
            <a:custGeom>
              <a:avLst/>
              <a:gdLst>
                <a:gd name="T0" fmla="*/ 60 w 73"/>
                <a:gd name="T1" fmla="*/ 8 h 88"/>
                <a:gd name="T2" fmla="*/ 28 w 73"/>
                <a:gd name="T3" fmla="*/ 13 h 88"/>
                <a:gd name="T4" fmla="*/ 29 w 73"/>
                <a:gd name="T5" fmla="*/ 41 h 88"/>
                <a:gd name="T6" fmla="*/ 2 w 73"/>
                <a:gd name="T7" fmla="*/ 79 h 88"/>
                <a:gd name="T8" fmla="*/ 4 w 73"/>
                <a:gd name="T9" fmla="*/ 87 h 88"/>
                <a:gd name="T10" fmla="*/ 4 w 73"/>
                <a:gd name="T11" fmla="*/ 87 h 88"/>
                <a:gd name="T12" fmla="*/ 4 w 73"/>
                <a:gd name="T13" fmla="*/ 87 h 88"/>
                <a:gd name="T14" fmla="*/ 4 w 73"/>
                <a:gd name="T15" fmla="*/ 87 h 88"/>
                <a:gd name="T16" fmla="*/ 31 w 73"/>
                <a:gd name="T17" fmla="*/ 49 h 88"/>
                <a:gd name="T18" fmla="*/ 33 w 73"/>
                <a:gd name="T19" fmla="*/ 49 h 88"/>
                <a:gd name="T20" fmla="*/ 33 w 73"/>
                <a:gd name="T21" fmla="*/ 51 h 88"/>
                <a:gd name="T22" fmla="*/ 6 w 73"/>
                <a:gd name="T23" fmla="*/ 88 h 88"/>
                <a:gd name="T24" fmla="*/ 13 w 73"/>
                <a:gd name="T25" fmla="*/ 87 h 88"/>
                <a:gd name="T26" fmla="*/ 14 w 73"/>
                <a:gd name="T27" fmla="*/ 85 h 88"/>
                <a:gd name="T28" fmla="*/ 20 w 73"/>
                <a:gd name="T29" fmla="*/ 84 h 88"/>
                <a:gd name="T30" fmla="*/ 18 w 73"/>
                <a:gd name="T31" fmla="*/ 80 h 88"/>
                <a:gd name="T32" fmla="*/ 20 w 73"/>
                <a:gd name="T33" fmla="*/ 79 h 88"/>
                <a:gd name="T34" fmla="*/ 23 w 73"/>
                <a:gd name="T35" fmla="*/ 78 h 88"/>
                <a:gd name="T36" fmla="*/ 25 w 73"/>
                <a:gd name="T37" fmla="*/ 75 h 88"/>
                <a:gd name="T38" fmla="*/ 29 w 73"/>
                <a:gd name="T39" fmla="*/ 75 h 88"/>
                <a:gd name="T40" fmla="*/ 31 w 73"/>
                <a:gd name="T41" fmla="*/ 72 h 88"/>
                <a:gd name="T42" fmla="*/ 30 w 73"/>
                <a:gd name="T43" fmla="*/ 66 h 88"/>
                <a:gd name="T44" fmla="*/ 31 w 73"/>
                <a:gd name="T45" fmla="*/ 65 h 88"/>
                <a:gd name="T46" fmla="*/ 37 w 73"/>
                <a:gd name="T47" fmla="*/ 64 h 88"/>
                <a:gd name="T48" fmla="*/ 34 w 73"/>
                <a:gd name="T49" fmla="*/ 59 h 88"/>
                <a:gd name="T50" fmla="*/ 40 w 73"/>
                <a:gd name="T51" fmla="*/ 57 h 88"/>
                <a:gd name="T52" fmla="*/ 36 w 73"/>
                <a:gd name="T53" fmla="*/ 51 h 88"/>
                <a:gd name="T54" fmla="*/ 39 w 73"/>
                <a:gd name="T55" fmla="*/ 48 h 88"/>
                <a:gd name="T56" fmla="*/ 66 w 73"/>
                <a:gd name="T57" fmla="*/ 40 h 88"/>
                <a:gd name="T58" fmla="*/ 60 w 73"/>
                <a:gd name="T59" fmla="*/ 8 h 88"/>
                <a:gd name="T60" fmla="*/ 58 w 73"/>
                <a:gd name="T61" fmla="*/ 19 h 88"/>
                <a:gd name="T62" fmla="*/ 51 w 73"/>
                <a:gd name="T63" fmla="*/ 20 h 88"/>
                <a:gd name="T64" fmla="*/ 50 w 73"/>
                <a:gd name="T65" fmla="*/ 14 h 88"/>
                <a:gd name="T66" fmla="*/ 57 w 73"/>
                <a:gd name="T67" fmla="*/ 13 h 88"/>
                <a:gd name="T68" fmla="*/ 58 w 73"/>
                <a:gd name="T69" fmla="*/ 1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3" h="88">
                  <a:moveTo>
                    <a:pt x="60" y="8"/>
                  </a:moveTo>
                  <a:cubicBezTo>
                    <a:pt x="50" y="0"/>
                    <a:pt x="36" y="3"/>
                    <a:pt x="28" y="13"/>
                  </a:cubicBezTo>
                  <a:cubicBezTo>
                    <a:pt x="22" y="22"/>
                    <a:pt x="23" y="33"/>
                    <a:pt x="29" y="41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0" y="81"/>
                    <a:pt x="1" y="85"/>
                    <a:pt x="4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49"/>
                    <a:pt x="32" y="48"/>
                    <a:pt x="33" y="49"/>
                  </a:cubicBezTo>
                  <a:cubicBezTo>
                    <a:pt x="34" y="49"/>
                    <a:pt x="34" y="50"/>
                    <a:pt x="33" y="51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13" y="87"/>
                    <a:pt x="13" y="87"/>
                    <a:pt x="13" y="87"/>
                  </a:cubicBezTo>
                  <a:cubicBezTo>
                    <a:pt x="14" y="85"/>
                    <a:pt x="14" y="85"/>
                    <a:pt x="14" y="8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20" y="79"/>
                    <a:pt x="20" y="79"/>
                    <a:pt x="20" y="79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25" y="75"/>
                    <a:pt x="25" y="75"/>
                    <a:pt x="25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0" y="66"/>
                    <a:pt x="30" y="66"/>
                    <a:pt x="30" y="66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48" y="52"/>
                    <a:pt x="59" y="49"/>
                    <a:pt x="66" y="40"/>
                  </a:cubicBezTo>
                  <a:cubicBezTo>
                    <a:pt x="73" y="30"/>
                    <a:pt x="71" y="15"/>
                    <a:pt x="60" y="8"/>
                  </a:cubicBezTo>
                  <a:close/>
                  <a:moveTo>
                    <a:pt x="58" y="19"/>
                  </a:moveTo>
                  <a:cubicBezTo>
                    <a:pt x="56" y="21"/>
                    <a:pt x="53" y="22"/>
                    <a:pt x="51" y="20"/>
                  </a:cubicBezTo>
                  <a:cubicBezTo>
                    <a:pt x="49" y="19"/>
                    <a:pt x="49" y="16"/>
                    <a:pt x="50" y="14"/>
                  </a:cubicBezTo>
                  <a:cubicBezTo>
                    <a:pt x="52" y="12"/>
                    <a:pt x="55" y="11"/>
                    <a:pt x="57" y="13"/>
                  </a:cubicBezTo>
                  <a:cubicBezTo>
                    <a:pt x="59" y="14"/>
                    <a:pt x="59" y="17"/>
                    <a:pt x="58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92"/>
            <p:cNvSpPr>
              <a:spLocks noEditPoints="1"/>
            </p:cNvSpPr>
            <p:nvPr/>
          </p:nvSpPr>
          <p:spPr bwMode="auto">
            <a:xfrm>
              <a:off x="5224463" y="5986463"/>
              <a:ext cx="346075" cy="244475"/>
            </a:xfrm>
            <a:custGeom>
              <a:avLst/>
              <a:gdLst>
                <a:gd name="T0" fmla="*/ 86 w 92"/>
                <a:gd name="T1" fmla="*/ 0 h 65"/>
                <a:gd name="T2" fmla="*/ 6 w 92"/>
                <a:gd name="T3" fmla="*/ 0 h 65"/>
                <a:gd name="T4" fmla="*/ 0 w 92"/>
                <a:gd name="T5" fmla="*/ 6 h 65"/>
                <a:gd name="T6" fmla="*/ 0 w 92"/>
                <a:gd name="T7" fmla="*/ 59 h 65"/>
                <a:gd name="T8" fmla="*/ 6 w 92"/>
                <a:gd name="T9" fmla="*/ 65 h 65"/>
                <a:gd name="T10" fmla="*/ 86 w 92"/>
                <a:gd name="T11" fmla="*/ 65 h 65"/>
                <a:gd name="T12" fmla="*/ 92 w 92"/>
                <a:gd name="T13" fmla="*/ 59 h 65"/>
                <a:gd name="T14" fmla="*/ 92 w 92"/>
                <a:gd name="T15" fmla="*/ 6 h 65"/>
                <a:gd name="T16" fmla="*/ 86 w 92"/>
                <a:gd name="T17" fmla="*/ 0 h 65"/>
                <a:gd name="T18" fmla="*/ 89 w 92"/>
                <a:gd name="T19" fmla="*/ 60 h 65"/>
                <a:gd name="T20" fmla="*/ 87 w 92"/>
                <a:gd name="T21" fmla="*/ 61 h 65"/>
                <a:gd name="T22" fmla="*/ 52 w 92"/>
                <a:gd name="T23" fmla="*/ 38 h 65"/>
                <a:gd name="T24" fmla="*/ 51 w 92"/>
                <a:gd name="T25" fmla="*/ 37 h 65"/>
                <a:gd name="T26" fmla="*/ 46 w 92"/>
                <a:gd name="T27" fmla="*/ 38 h 65"/>
                <a:gd name="T28" fmla="*/ 46 w 92"/>
                <a:gd name="T29" fmla="*/ 38 h 65"/>
                <a:gd name="T30" fmla="*/ 42 w 92"/>
                <a:gd name="T31" fmla="*/ 37 h 65"/>
                <a:gd name="T32" fmla="*/ 40 w 92"/>
                <a:gd name="T33" fmla="*/ 38 h 65"/>
                <a:gd name="T34" fmla="*/ 5 w 92"/>
                <a:gd name="T35" fmla="*/ 61 h 65"/>
                <a:gd name="T36" fmla="*/ 4 w 92"/>
                <a:gd name="T37" fmla="*/ 61 h 65"/>
                <a:gd name="T38" fmla="*/ 3 w 92"/>
                <a:gd name="T39" fmla="*/ 60 h 65"/>
                <a:gd name="T40" fmla="*/ 3 w 92"/>
                <a:gd name="T41" fmla="*/ 58 h 65"/>
                <a:gd name="T42" fmla="*/ 38 w 92"/>
                <a:gd name="T43" fmla="*/ 35 h 65"/>
                <a:gd name="T44" fmla="*/ 3 w 92"/>
                <a:gd name="T45" fmla="*/ 7 h 65"/>
                <a:gd name="T46" fmla="*/ 3 w 92"/>
                <a:gd name="T47" fmla="*/ 5 h 65"/>
                <a:gd name="T48" fmla="*/ 6 w 92"/>
                <a:gd name="T49" fmla="*/ 4 h 65"/>
                <a:gd name="T50" fmla="*/ 40 w 92"/>
                <a:gd name="T51" fmla="*/ 32 h 65"/>
                <a:gd name="T52" fmla="*/ 42 w 92"/>
                <a:gd name="T53" fmla="*/ 33 h 65"/>
                <a:gd name="T54" fmla="*/ 46 w 92"/>
                <a:gd name="T55" fmla="*/ 35 h 65"/>
                <a:gd name="T56" fmla="*/ 51 w 92"/>
                <a:gd name="T57" fmla="*/ 33 h 65"/>
                <a:gd name="T58" fmla="*/ 52 w 92"/>
                <a:gd name="T59" fmla="*/ 32 h 65"/>
                <a:gd name="T60" fmla="*/ 87 w 92"/>
                <a:gd name="T61" fmla="*/ 4 h 65"/>
                <a:gd name="T62" fmla="*/ 87 w 92"/>
                <a:gd name="T63" fmla="*/ 4 h 65"/>
                <a:gd name="T64" fmla="*/ 89 w 92"/>
                <a:gd name="T65" fmla="*/ 5 h 65"/>
                <a:gd name="T66" fmla="*/ 89 w 92"/>
                <a:gd name="T67" fmla="*/ 7 h 65"/>
                <a:gd name="T68" fmla="*/ 54 w 92"/>
                <a:gd name="T69" fmla="*/ 35 h 65"/>
                <a:gd name="T70" fmla="*/ 89 w 92"/>
                <a:gd name="T71" fmla="*/ 58 h 65"/>
                <a:gd name="T72" fmla="*/ 89 w 92"/>
                <a:gd name="T73" fmla="*/ 6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2" h="65">
                  <a:moveTo>
                    <a:pt x="8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3"/>
                    <a:pt x="3" y="65"/>
                    <a:pt x="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89" y="65"/>
                    <a:pt x="92" y="63"/>
                    <a:pt x="92" y="59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2"/>
                    <a:pt x="89" y="0"/>
                    <a:pt x="86" y="0"/>
                  </a:cubicBezTo>
                  <a:close/>
                  <a:moveTo>
                    <a:pt x="89" y="60"/>
                  </a:moveTo>
                  <a:cubicBezTo>
                    <a:pt x="89" y="61"/>
                    <a:pt x="88" y="61"/>
                    <a:pt x="87" y="61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1" y="38"/>
                    <a:pt x="51" y="37"/>
                    <a:pt x="51" y="37"/>
                  </a:cubicBezTo>
                  <a:cubicBezTo>
                    <a:pt x="49" y="38"/>
                    <a:pt x="48" y="38"/>
                    <a:pt x="46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4" y="38"/>
                    <a:pt x="43" y="38"/>
                    <a:pt x="42" y="37"/>
                  </a:cubicBezTo>
                  <a:cubicBezTo>
                    <a:pt x="41" y="37"/>
                    <a:pt x="41" y="38"/>
                    <a:pt x="40" y="38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5" y="61"/>
                    <a:pt x="5" y="61"/>
                    <a:pt x="4" y="61"/>
                  </a:cubicBezTo>
                  <a:cubicBezTo>
                    <a:pt x="4" y="61"/>
                    <a:pt x="3" y="61"/>
                    <a:pt x="3" y="60"/>
                  </a:cubicBezTo>
                  <a:cubicBezTo>
                    <a:pt x="2" y="60"/>
                    <a:pt x="3" y="59"/>
                    <a:pt x="3" y="58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2" y="5"/>
                    <a:pt x="3" y="5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3"/>
                    <a:pt x="41" y="33"/>
                    <a:pt x="42" y="33"/>
                  </a:cubicBezTo>
                  <a:cubicBezTo>
                    <a:pt x="43" y="34"/>
                    <a:pt x="45" y="35"/>
                    <a:pt x="46" y="35"/>
                  </a:cubicBezTo>
                  <a:cubicBezTo>
                    <a:pt x="48" y="35"/>
                    <a:pt x="49" y="34"/>
                    <a:pt x="51" y="33"/>
                  </a:cubicBezTo>
                  <a:cubicBezTo>
                    <a:pt x="51" y="33"/>
                    <a:pt x="51" y="33"/>
                    <a:pt x="52" y="32"/>
                  </a:cubicBezTo>
                  <a:cubicBezTo>
                    <a:pt x="87" y="4"/>
                    <a:pt x="87" y="4"/>
                    <a:pt x="87" y="4"/>
                  </a:cubicBezTo>
                  <a:cubicBezTo>
                    <a:pt x="87" y="4"/>
                    <a:pt x="87" y="4"/>
                    <a:pt x="87" y="4"/>
                  </a:cubicBezTo>
                  <a:cubicBezTo>
                    <a:pt x="87" y="4"/>
                    <a:pt x="88" y="4"/>
                    <a:pt x="89" y="5"/>
                  </a:cubicBezTo>
                  <a:cubicBezTo>
                    <a:pt x="90" y="5"/>
                    <a:pt x="90" y="6"/>
                    <a:pt x="89" y="7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89" y="58"/>
                    <a:pt x="89" y="58"/>
                    <a:pt x="89" y="58"/>
                  </a:cubicBezTo>
                  <a:cubicBezTo>
                    <a:pt x="89" y="59"/>
                    <a:pt x="90" y="60"/>
                    <a:pt x="89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93"/>
            <p:cNvSpPr/>
            <p:nvPr/>
          </p:nvSpPr>
          <p:spPr bwMode="auto">
            <a:xfrm>
              <a:off x="4557713" y="5919788"/>
              <a:ext cx="277813" cy="322263"/>
            </a:xfrm>
            <a:custGeom>
              <a:avLst/>
              <a:gdLst>
                <a:gd name="T0" fmla="*/ 64 w 74"/>
                <a:gd name="T1" fmla="*/ 4 h 86"/>
                <a:gd name="T2" fmla="*/ 64 w 74"/>
                <a:gd name="T3" fmla="*/ 4 h 86"/>
                <a:gd name="T4" fmla="*/ 45 w 74"/>
                <a:gd name="T5" fmla="*/ 7 h 86"/>
                <a:gd name="T6" fmla="*/ 21 w 74"/>
                <a:gd name="T7" fmla="*/ 40 h 86"/>
                <a:gd name="T8" fmla="*/ 24 w 74"/>
                <a:gd name="T9" fmla="*/ 60 h 86"/>
                <a:gd name="T10" fmla="*/ 43 w 74"/>
                <a:gd name="T11" fmla="*/ 56 h 86"/>
                <a:gd name="T12" fmla="*/ 61 w 74"/>
                <a:gd name="T13" fmla="*/ 33 h 86"/>
                <a:gd name="T14" fmla="*/ 58 w 74"/>
                <a:gd name="T15" fmla="*/ 31 h 86"/>
                <a:gd name="T16" fmla="*/ 41 w 74"/>
                <a:gd name="T17" fmla="*/ 55 h 86"/>
                <a:gd name="T18" fmla="*/ 26 w 74"/>
                <a:gd name="T19" fmla="*/ 57 h 86"/>
                <a:gd name="T20" fmla="*/ 23 w 74"/>
                <a:gd name="T21" fmla="*/ 42 h 86"/>
                <a:gd name="T22" fmla="*/ 47 w 74"/>
                <a:gd name="T23" fmla="*/ 9 h 86"/>
                <a:gd name="T24" fmla="*/ 62 w 74"/>
                <a:gd name="T25" fmla="*/ 6 h 86"/>
                <a:gd name="T26" fmla="*/ 65 w 74"/>
                <a:gd name="T27" fmla="*/ 28 h 86"/>
                <a:gd name="T28" fmla="*/ 32 w 74"/>
                <a:gd name="T29" fmla="*/ 74 h 86"/>
                <a:gd name="T30" fmla="*/ 11 w 74"/>
                <a:gd name="T31" fmla="*/ 78 h 86"/>
                <a:gd name="T32" fmla="*/ 8 w 74"/>
                <a:gd name="T33" fmla="*/ 57 h 86"/>
                <a:gd name="T34" fmla="*/ 33 w 74"/>
                <a:gd name="T35" fmla="*/ 22 h 86"/>
                <a:gd name="T36" fmla="*/ 30 w 74"/>
                <a:gd name="T37" fmla="*/ 20 h 86"/>
                <a:gd name="T38" fmla="*/ 6 w 74"/>
                <a:gd name="T39" fmla="*/ 55 h 86"/>
                <a:gd name="T40" fmla="*/ 9 w 74"/>
                <a:gd name="T41" fmla="*/ 80 h 86"/>
                <a:gd name="T42" fmla="*/ 34 w 74"/>
                <a:gd name="T43" fmla="*/ 76 h 86"/>
                <a:gd name="T44" fmla="*/ 68 w 74"/>
                <a:gd name="T45" fmla="*/ 29 h 86"/>
                <a:gd name="T46" fmla="*/ 64 w 74"/>
                <a:gd name="T47" fmla="*/ 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4" h="86">
                  <a:moveTo>
                    <a:pt x="64" y="4"/>
                  </a:moveTo>
                  <a:cubicBezTo>
                    <a:pt x="64" y="4"/>
                    <a:pt x="64" y="4"/>
                    <a:pt x="64" y="4"/>
                  </a:cubicBezTo>
                  <a:cubicBezTo>
                    <a:pt x="58" y="0"/>
                    <a:pt x="49" y="1"/>
                    <a:pt x="45" y="7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16" y="47"/>
                    <a:pt x="18" y="55"/>
                    <a:pt x="24" y="60"/>
                  </a:cubicBezTo>
                  <a:cubicBezTo>
                    <a:pt x="30" y="64"/>
                    <a:pt x="39" y="63"/>
                    <a:pt x="43" y="56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37" y="60"/>
                    <a:pt x="31" y="61"/>
                    <a:pt x="26" y="57"/>
                  </a:cubicBezTo>
                  <a:cubicBezTo>
                    <a:pt x="21" y="54"/>
                    <a:pt x="20" y="47"/>
                    <a:pt x="23" y="42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51" y="4"/>
                    <a:pt x="58" y="3"/>
                    <a:pt x="62" y="6"/>
                  </a:cubicBezTo>
                  <a:cubicBezTo>
                    <a:pt x="69" y="11"/>
                    <a:pt x="70" y="21"/>
                    <a:pt x="65" y="28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27" y="81"/>
                    <a:pt x="17" y="82"/>
                    <a:pt x="11" y="78"/>
                  </a:cubicBezTo>
                  <a:cubicBezTo>
                    <a:pt x="4" y="73"/>
                    <a:pt x="3" y="64"/>
                    <a:pt x="8" y="57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0" y="63"/>
                    <a:pt x="1" y="74"/>
                    <a:pt x="9" y="80"/>
                  </a:cubicBezTo>
                  <a:cubicBezTo>
                    <a:pt x="17" y="86"/>
                    <a:pt x="28" y="84"/>
                    <a:pt x="34" y="76"/>
                  </a:cubicBezTo>
                  <a:cubicBezTo>
                    <a:pt x="68" y="29"/>
                    <a:pt x="68" y="29"/>
                    <a:pt x="68" y="29"/>
                  </a:cubicBezTo>
                  <a:cubicBezTo>
                    <a:pt x="74" y="21"/>
                    <a:pt x="72" y="10"/>
                    <a:pt x="64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94"/>
            <p:cNvSpPr>
              <a:spLocks noEditPoints="1"/>
            </p:cNvSpPr>
            <p:nvPr/>
          </p:nvSpPr>
          <p:spPr bwMode="auto">
            <a:xfrm>
              <a:off x="3795713" y="5881688"/>
              <a:ext cx="390525" cy="349250"/>
            </a:xfrm>
            <a:custGeom>
              <a:avLst/>
              <a:gdLst>
                <a:gd name="T0" fmla="*/ 103 w 104"/>
                <a:gd name="T1" fmla="*/ 81 h 93"/>
                <a:gd name="T2" fmla="*/ 60 w 104"/>
                <a:gd name="T3" fmla="*/ 5 h 93"/>
                <a:gd name="T4" fmla="*/ 52 w 104"/>
                <a:gd name="T5" fmla="*/ 0 h 93"/>
                <a:gd name="T6" fmla="*/ 45 w 104"/>
                <a:gd name="T7" fmla="*/ 5 h 93"/>
                <a:gd name="T8" fmla="*/ 1 w 104"/>
                <a:gd name="T9" fmla="*/ 81 h 93"/>
                <a:gd name="T10" fmla="*/ 0 w 104"/>
                <a:gd name="T11" fmla="*/ 85 h 93"/>
                <a:gd name="T12" fmla="*/ 1 w 104"/>
                <a:gd name="T13" fmla="*/ 89 h 93"/>
                <a:gd name="T14" fmla="*/ 8 w 104"/>
                <a:gd name="T15" fmla="*/ 93 h 93"/>
                <a:gd name="T16" fmla="*/ 96 w 104"/>
                <a:gd name="T17" fmla="*/ 93 h 93"/>
                <a:gd name="T18" fmla="*/ 103 w 104"/>
                <a:gd name="T19" fmla="*/ 89 h 93"/>
                <a:gd name="T20" fmla="*/ 104 w 104"/>
                <a:gd name="T21" fmla="*/ 85 h 93"/>
                <a:gd name="T22" fmla="*/ 103 w 104"/>
                <a:gd name="T23" fmla="*/ 81 h 93"/>
                <a:gd name="T24" fmla="*/ 97 w 104"/>
                <a:gd name="T25" fmla="*/ 86 h 93"/>
                <a:gd name="T26" fmla="*/ 96 w 104"/>
                <a:gd name="T27" fmla="*/ 86 h 93"/>
                <a:gd name="T28" fmla="*/ 8 w 104"/>
                <a:gd name="T29" fmla="*/ 86 h 93"/>
                <a:gd name="T30" fmla="*/ 7 w 104"/>
                <a:gd name="T31" fmla="*/ 86 h 93"/>
                <a:gd name="T32" fmla="*/ 7 w 104"/>
                <a:gd name="T33" fmla="*/ 85 h 93"/>
                <a:gd name="T34" fmla="*/ 7 w 104"/>
                <a:gd name="T35" fmla="*/ 84 h 93"/>
                <a:gd name="T36" fmla="*/ 51 w 104"/>
                <a:gd name="T37" fmla="*/ 8 h 93"/>
                <a:gd name="T38" fmla="*/ 52 w 104"/>
                <a:gd name="T39" fmla="*/ 8 h 93"/>
                <a:gd name="T40" fmla="*/ 53 w 104"/>
                <a:gd name="T41" fmla="*/ 8 h 93"/>
                <a:gd name="T42" fmla="*/ 97 w 104"/>
                <a:gd name="T43" fmla="*/ 84 h 93"/>
                <a:gd name="T44" fmla="*/ 97 w 104"/>
                <a:gd name="T45" fmla="*/ 85 h 93"/>
                <a:gd name="T46" fmla="*/ 97 w 104"/>
                <a:gd name="T47" fmla="*/ 86 h 93"/>
                <a:gd name="T48" fmla="*/ 51 w 104"/>
                <a:gd name="T49" fmla="*/ 69 h 93"/>
                <a:gd name="T50" fmla="*/ 44 w 104"/>
                <a:gd name="T51" fmla="*/ 76 h 93"/>
                <a:gd name="T52" fmla="*/ 51 w 104"/>
                <a:gd name="T53" fmla="*/ 83 h 93"/>
                <a:gd name="T54" fmla="*/ 58 w 104"/>
                <a:gd name="T55" fmla="*/ 76 h 93"/>
                <a:gd name="T56" fmla="*/ 51 w 104"/>
                <a:gd name="T57" fmla="*/ 69 h 93"/>
                <a:gd name="T58" fmla="*/ 51 w 104"/>
                <a:gd name="T59" fmla="*/ 25 h 93"/>
                <a:gd name="T60" fmla="*/ 42 w 104"/>
                <a:gd name="T61" fmla="*/ 34 h 93"/>
                <a:gd name="T62" fmla="*/ 42 w 104"/>
                <a:gd name="T63" fmla="*/ 37 h 93"/>
                <a:gd name="T64" fmla="*/ 45 w 104"/>
                <a:gd name="T65" fmla="*/ 67 h 93"/>
                <a:gd name="T66" fmla="*/ 57 w 104"/>
                <a:gd name="T67" fmla="*/ 67 h 93"/>
                <a:gd name="T68" fmla="*/ 61 w 104"/>
                <a:gd name="T69" fmla="*/ 37 h 93"/>
                <a:gd name="T70" fmla="*/ 61 w 104"/>
                <a:gd name="T71" fmla="*/ 34 h 93"/>
                <a:gd name="T72" fmla="*/ 51 w 104"/>
                <a:gd name="T73" fmla="*/ 2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4" h="93">
                  <a:moveTo>
                    <a:pt x="103" y="81"/>
                  </a:moveTo>
                  <a:cubicBezTo>
                    <a:pt x="60" y="5"/>
                    <a:pt x="60" y="5"/>
                    <a:pt x="60" y="5"/>
                  </a:cubicBezTo>
                  <a:cubicBezTo>
                    <a:pt x="58" y="2"/>
                    <a:pt x="55" y="0"/>
                    <a:pt x="52" y="0"/>
                  </a:cubicBezTo>
                  <a:cubicBezTo>
                    <a:pt x="49" y="0"/>
                    <a:pt x="46" y="2"/>
                    <a:pt x="45" y="5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82"/>
                    <a:pt x="0" y="83"/>
                    <a:pt x="0" y="85"/>
                  </a:cubicBezTo>
                  <a:cubicBezTo>
                    <a:pt x="0" y="86"/>
                    <a:pt x="0" y="88"/>
                    <a:pt x="1" y="89"/>
                  </a:cubicBezTo>
                  <a:cubicBezTo>
                    <a:pt x="3" y="92"/>
                    <a:pt x="5" y="93"/>
                    <a:pt x="8" y="93"/>
                  </a:cubicBezTo>
                  <a:cubicBezTo>
                    <a:pt x="96" y="93"/>
                    <a:pt x="96" y="93"/>
                    <a:pt x="96" y="93"/>
                  </a:cubicBezTo>
                  <a:cubicBezTo>
                    <a:pt x="99" y="93"/>
                    <a:pt x="102" y="92"/>
                    <a:pt x="103" y="89"/>
                  </a:cubicBezTo>
                  <a:cubicBezTo>
                    <a:pt x="104" y="88"/>
                    <a:pt x="104" y="86"/>
                    <a:pt x="104" y="85"/>
                  </a:cubicBezTo>
                  <a:cubicBezTo>
                    <a:pt x="104" y="83"/>
                    <a:pt x="104" y="82"/>
                    <a:pt x="103" y="81"/>
                  </a:cubicBezTo>
                  <a:close/>
                  <a:moveTo>
                    <a:pt x="97" y="86"/>
                  </a:moveTo>
                  <a:cubicBezTo>
                    <a:pt x="97" y="86"/>
                    <a:pt x="96" y="86"/>
                    <a:pt x="96" y="86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8" y="86"/>
                    <a:pt x="7" y="86"/>
                    <a:pt x="7" y="86"/>
                  </a:cubicBezTo>
                  <a:cubicBezTo>
                    <a:pt x="7" y="85"/>
                    <a:pt x="7" y="85"/>
                    <a:pt x="7" y="85"/>
                  </a:cubicBezTo>
                  <a:cubicBezTo>
                    <a:pt x="7" y="85"/>
                    <a:pt x="7" y="84"/>
                    <a:pt x="7" y="84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1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4"/>
                    <a:pt x="97" y="85"/>
                    <a:pt x="97" y="85"/>
                  </a:cubicBezTo>
                  <a:cubicBezTo>
                    <a:pt x="97" y="85"/>
                    <a:pt x="97" y="85"/>
                    <a:pt x="97" y="86"/>
                  </a:cubicBezTo>
                  <a:close/>
                  <a:moveTo>
                    <a:pt x="51" y="69"/>
                  </a:moveTo>
                  <a:cubicBezTo>
                    <a:pt x="47" y="69"/>
                    <a:pt x="44" y="72"/>
                    <a:pt x="44" y="76"/>
                  </a:cubicBezTo>
                  <a:cubicBezTo>
                    <a:pt x="44" y="80"/>
                    <a:pt x="47" y="83"/>
                    <a:pt x="51" y="83"/>
                  </a:cubicBezTo>
                  <a:cubicBezTo>
                    <a:pt x="55" y="83"/>
                    <a:pt x="58" y="80"/>
                    <a:pt x="58" y="76"/>
                  </a:cubicBezTo>
                  <a:cubicBezTo>
                    <a:pt x="58" y="72"/>
                    <a:pt x="55" y="69"/>
                    <a:pt x="51" y="69"/>
                  </a:cubicBezTo>
                  <a:close/>
                  <a:moveTo>
                    <a:pt x="51" y="25"/>
                  </a:moveTo>
                  <a:cubicBezTo>
                    <a:pt x="46" y="25"/>
                    <a:pt x="42" y="29"/>
                    <a:pt x="42" y="34"/>
                  </a:cubicBezTo>
                  <a:cubicBezTo>
                    <a:pt x="42" y="35"/>
                    <a:pt x="42" y="36"/>
                    <a:pt x="42" y="37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1" y="36"/>
                    <a:pt x="61" y="35"/>
                    <a:pt x="61" y="34"/>
                  </a:cubicBezTo>
                  <a:cubicBezTo>
                    <a:pt x="61" y="29"/>
                    <a:pt x="57" y="25"/>
                    <a:pt x="51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95"/>
            <p:cNvSpPr>
              <a:spLocks noEditPoints="1"/>
            </p:cNvSpPr>
            <p:nvPr/>
          </p:nvSpPr>
          <p:spPr bwMode="auto">
            <a:xfrm>
              <a:off x="3122613" y="5911851"/>
              <a:ext cx="330200" cy="319088"/>
            </a:xfrm>
            <a:custGeom>
              <a:avLst/>
              <a:gdLst>
                <a:gd name="T0" fmla="*/ 26 w 88"/>
                <a:gd name="T1" fmla="*/ 85 h 85"/>
                <a:gd name="T2" fmla="*/ 65 w 88"/>
                <a:gd name="T3" fmla="*/ 77 h 85"/>
                <a:gd name="T4" fmla="*/ 69 w 88"/>
                <a:gd name="T5" fmla="*/ 65 h 85"/>
                <a:gd name="T6" fmla="*/ 73 w 88"/>
                <a:gd name="T7" fmla="*/ 52 h 85"/>
                <a:gd name="T8" fmla="*/ 77 w 88"/>
                <a:gd name="T9" fmla="*/ 42 h 85"/>
                <a:gd name="T10" fmla="*/ 83 w 88"/>
                <a:gd name="T11" fmla="*/ 23 h 85"/>
                <a:gd name="T12" fmla="*/ 5 w 88"/>
                <a:gd name="T13" fmla="*/ 25 h 85"/>
                <a:gd name="T14" fmla="*/ 77 w 88"/>
                <a:gd name="T15" fmla="*/ 31 h 85"/>
                <a:gd name="T16" fmla="*/ 78 w 88"/>
                <a:gd name="T17" fmla="*/ 26 h 85"/>
                <a:gd name="T18" fmla="*/ 75 w 88"/>
                <a:gd name="T19" fmla="*/ 36 h 85"/>
                <a:gd name="T20" fmla="*/ 68 w 88"/>
                <a:gd name="T21" fmla="*/ 26 h 85"/>
                <a:gd name="T22" fmla="*/ 64 w 88"/>
                <a:gd name="T23" fmla="*/ 26 h 85"/>
                <a:gd name="T24" fmla="*/ 69 w 88"/>
                <a:gd name="T25" fmla="*/ 53 h 85"/>
                <a:gd name="T26" fmla="*/ 64 w 88"/>
                <a:gd name="T27" fmla="*/ 26 h 85"/>
                <a:gd name="T28" fmla="*/ 67 w 88"/>
                <a:gd name="T29" fmla="*/ 59 h 85"/>
                <a:gd name="T30" fmla="*/ 51 w 88"/>
                <a:gd name="T31" fmla="*/ 26 h 85"/>
                <a:gd name="T32" fmla="*/ 47 w 88"/>
                <a:gd name="T33" fmla="*/ 26 h 85"/>
                <a:gd name="T34" fmla="*/ 61 w 88"/>
                <a:gd name="T35" fmla="*/ 78 h 85"/>
                <a:gd name="T36" fmla="*/ 47 w 88"/>
                <a:gd name="T37" fmla="*/ 26 h 85"/>
                <a:gd name="T38" fmla="*/ 58 w 88"/>
                <a:gd name="T39" fmla="*/ 82 h 85"/>
                <a:gd name="T40" fmla="*/ 34 w 88"/>
                <a:gd name="T41" fmla="*/ 26 h 85"/>
                <a:gd name="T42" fmla="*/ 30 w 88"/>
                <a:gd name="T43" fmla="*/ 26 h 85"/>
                <a:gd name="T44" fmla="*/ 45 w 88"/>
                <a:gd name="T45" fmla="*/ 82 h 85"/>
                <a:gd name="T46" fmla="*/ 30 w 88"/>
                <a:gd name="T47" fmla="*/ 26 h 85"/>
                <a:gd name="T48" fmla="*/ 41 w 88"/>
                <a:gd name="T49" fmla="*/ 82 h 85"/>
                <a:gd name="T50" fmla="*/ 17 w 88"/>
                <a:gd name="T51" fmla="*/ 26 h 85"/>
                <a:gd name="T52" fmla="*/ 13 w 88"/>
                <a:gd name="T53" fmla="*/ 26 h 85"/>
                <a:gd name="T54" fmla="*/ 29 w 88"/>
                <a:gd name="T55" fmla="*/ 82 h 85"/>
                <a:gd name="T56" fmla="*/ 13 w 88"/>
                <a:gd name="T57" fmla="*/ 26 h 85"/>
                <a:gd name="T58" fmla="*/ 59 w 88"/>
                <a:gd name="T59" fmla="*/ 8 h 85"/>
                <a:gd name="T60" fmla="*/ 56 w 88"/>
                <a:gd name="T61" fmla="*/ 8 h 85"/>
                <a:gd name="T62" fmla="*/ 39 w 88"/>
                <a:gd name="T63" fmla="*/ 0 h 85"/>
                <a:gd name="T64" fmla="*/ 31 w 88"/>
                <a:gd name="T65" fmla="*/ 8 h 85"/>
                <a:gd name="T66" fmla="*/ 8 w 88"/>
                <a:gd name="T67" fmla="*/ 8 h 85"/>
                <a:gd name="T68" fmla="*/ 88 w 88"/>
                <a:gd name="T69" fmla="*/ 1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8" h="85">
                  <a:moveTo>
                    <a:pt x="5" y="25"/>
                  </a:moveTo>
                  <a:cubicBezTo>
                    <a:pt x="26" y="85"/>
                    <a:pt x="26" y="85"/>
                    <a:pt x="26" y="85"/>
                  </a:cubicBezTo>
                  <a:cubicBezTo>
                    <a:pt x="62" y="85"/>
                    <a:pt x="62" y="85"/>
                    <a:pt x="62" y="85"/>
                  </a:cubicBezTo>
                  <a:cubicBezTo>
                    <a:pt x="65" y="77"/>
                    <a:pt x="65" y="77"/>
                    <a:pt x="65" y="77"/>
                  </a:cubicBezTo>
                  <a:cubicBezTo>
                    <a:pt x="67" y="71"/>
                    <a:pt x="67" y="71"/>
                    <a:pt x="67" y="71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71" y="59"/>
                    <a:pt x="71" y="59"/>
                    <a:pt x="71" y="59"/>
                  </a:cubicBezTo>
                  <a:cubicBezTo>
                    <a:pt x="73" y="52"/>
                    <a:pt x="73" y="52"/>
                    <a:pt x="73" y="52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9" y="36"/>
                    <a:pt x="79" y="36"/>
                    <a:pt x="79" y="36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4" y="23"/>
                    <a:pt x="4" y="23"/>
                    <a:pt x="4" y="23"/>
                  </a:cubicBezTo>
                  <a:lnTo>
                    <a:pt x="5" y="25"/>
                  </a:lnTo>
                  <a:close/>
                  <a:moveTo>
                    <a:pt x="78" y="26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75" y="26"/>
                    <a:pt x="75" y="26"/>
                    <a:pt x="75" y="26"/>
                  </a:cubicBezTo>
                  <a:lnTo>
                    <a:pt x="78" y="26"/>
                  </a:lnTo>
                  <a:close/>
                  <a:moveTo>
                    <a:pt x="71" y="26"/>
                  </a:moveTo>
                  <a:cubicBezTo>
                    <a:pt x="75" y="36"/>
                    <a:pt x="75" y="36"/>
                    <a:pt x="75" y="36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68" y="26"/>
                    <a:pt x="68" y="26"/>
                    <a:pt x="68" y="26"/>
                  </a:cubicBezTo>
                  <a:lnTo>
                    <a:pt x="71" y="26"/>
                  </a:lnTo>
                  <a:close/>
                  <a:moveTo>
                    <a:pt x="64" y="26"/>
                  </a:moveTo>
                  <a:cubicBezTo>
                    <a:pt x="71" y="47"/>
                    <a:pt x="71" y="47"/>
                    <a:pt x="71" y="47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0" y="26"/>
                    <a:pt x="60" y="26"/>
                    <a:pt x="60" y="26"/>
                  </a:cubicBezTo>
                  <a:lnTo>
                    <a:pt x="64" y="26"/>
                  </a:lnTo>
                  <a:close/>
                  <a:moveTo>
                    <a:pt x="56" y="26"/>
                  </a:moveTo>
                  <a:cubicBezTo>
                    <a:pt x="67" y="59"/>
                    <a:pt x="67" y="59"/>
                    <a:pt x="67" y="59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51" y="26"/>
                    <a:pt x="51" y="26"/>
                    <a:pt x="51" y="26"/>
                  </a:cubicBezTo>
                  <a:lnTo>
                    <a:pt x="56" y="26"/>
                  </a:lnTo>
                  <a:close/>
                  <a:moveTo>
                    <a:pt x="47" y="26"/>
                  </a:moveTo>
                  <a:cubicBezTo>
                    <a:pt x="63" y="71"/>
                    <a:pt x="63" y="71"/>
                    <a:pt x="63" y="71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42" y="26"/>
                    <a:pt x="42" y="26"/>
                    <a:pt x="42" y="26"/>
                  </a:cubicBezTo>
                  <a:lnTo>
                    <a:pt x="47" y="26"/>
                  </a:lnTo>
                  <a:close/>
                  <a:moveTo>
                    <a:pt x="39" y="26"/>
                  </a:moveTo>
                  <a:cubicBezTo>
                    <a:pt x="58" y="82"/>
                    <a:pt x="58" y="82"/>
                    <a:pt x="58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34" y="26"/>
                    <a:pt x="34" y="26"/>
                    <a:pt x="34" y="26"/>
                  </a:cubicBezTo>
                  <a:lnTo>
                    <a:pt x="39" y="26"/>
                  </a:lnTo>
                  <a:close/>
                  <a:moveTo>
                    <a:pt x="30" y="26"/>
                  </a:moveTo>
                  <a:cubicBezTo>
                    <a:pt x="50" y="82"/>
                    <a:pt x="50" y="82"/>
                    <a:pt x="50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25" y="26"/>
                    <a:pt x="25" y="26"/>
                    <a:pt x="25" y="26"/>
                  </a:cubicBezTo>
                  <a:lnTo>
                    <a:pt x="30" y="26"/>
                  </a:lnTo>
                  <a:close/>
                  <a:moveTo>
                    <a:pt x="21" y="26"/>
                  </a:moveTo>
                  <a:cubicBezTo>
                    <a:pt x="41" y="82"/>
                    <a:pt x="41" y="82"/>
                    <a:pt x="41" y="82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17" y="26"/>
                    <a:pt x="17" y="26"/>
                    <a:pt x="17" y="26"/>
                  </a:cubicBezTo>
                  <a:lnTo>
                    <a:pt x="21" y="26"/>
                  </a:lnTo>
                  <a:close/>
                  <a:moveTo>
                    <a:pt x="13" y="26"/>
                  </a:moveTo>
                  <a:cubicBezTo>
                    <a:pt x="33" y="82"/>
                    <a:pt x="33" y="82"/>
                    <a:pt x="33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9" y="26"/>
                    <a:pt x="9" y="26"/>
                    <a:pt x="9" y="26"/>
                  </a:cubicBezTo>
                  <a:lnTo>
                    <a:pt x="13" y="26"/>
                  </a:lnTo>
                  <a:close/>
                  <a:moveTo>
                    <a:pt x="80" y="8"/>
                  </a:moveTo>
                  <a:cubicBezTo>
                    <a:pt x="72" y="8"/>
                    <a:pt x="59" y="8"/>
                    <a:pt x="59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3"/>
                    <a:pt x="53" y="0"/>
                    <a:pt x="48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5" y="0"/>
                    <a:pt x="31" y="3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16" y="8"/>
                    <a:pt x="8" y="8"/>
                  </a:cubicBezTo>
                  <a:cubicBezTo>
                    <a:pt x="0" y="8"/>
                    <a:pt x="0" y="16"/>
                    <a:pt x="0" y="16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16"/>
                    <a:pt x="87" y="8"/>
                    <a:pt x="8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6"/>
            <p:cNvSpPr>
              <a:spLocks noEditPoints="1"/>
            </p:cNvSpPr>
            <p:nvPr/>
          </p:nvSpPr>
          <p:spPr bwMode="auto">
            <a:xfrm>
              <a:off x="2425701" y="5881688"/>
              <a:ext cx="314325" cy="349250"/>
            </a:xfrm>
            <a:custGeom>
              <a:avLst/>
              <a:gdLst>
                <a:gd name="T0" fmla="*/ 28 w 84"/>
                <a:gd name="T1" fmla="*/ 75 h 93"/>
                <a:gd name="T2" fmla="*/ 59 w 84"/>
                <a:gd name="T3" fmla="*/ 47 h 93"/>
                <a:gd name="T4" fmla="*/ 28 w 84"/>
                <a:gd name="T5" fmla="*/ 19 h 93"/>
                <a:gd name="T6" fmla="*/ 28 w 84"/>
                <a:gd name="T7" fmla="*/ 34 h 93"/>
                <a:gd name="T8" fmla="*/ 0 w 84"/>
                <a:gd name="T9" fmla="*/ 34 h 93"/>
                <a:gd name="T10" fmla="*/ 0 w 84"/>
                <a:gd name="T11" fmla="*/ 60 h 93"/>
                <a:gd name="T12" fmla="*/ 28 w 84"/>
                <a:gd name="T13" fmla="*/ 60 h 93"/>
                <a:gd name="T14" fmla="*/ 28 w 84"/>
                <a:gd name="T15" fmla="*/ 75 h 93"/>
                <a:gd name="T16" fmla="*/ 84 w 84"/>
                <a:gd name="T17" fmla="*/ 84 h 93"/>
                <a:gd name="T18" fmla="*/ 84 w 84"/>
                <a:gd name="T19" fmla="*/ 9 h 93"/>
                <a:gd name="T20" fmla="*/ 74 w 84"/>
                <a:gd name="T21" fmla="*/ 0 h 93"/>
                <a:gd name="T22" fmla="*/ 24 w 84"/>
                <a:gd name="T23" fmla="*/ 0 h 93"/>
                <a:gd name="T24" fmla="*/ 15 w 84"/>
                <a:gd name="T25" fmla="*/ 9 h 93"/>
                <a:gd name="T26" fmla="*/ 15 w 84"/>
                <a:gd name="T27" fmla="*/ 31 h 93"/>
                <a:gd name="T28" fmla="*/ 20 w 84"/>
                <a:gd name="T29" fmla="*/ 31 h 93"/>
                <a:gd name="T30" fmla="*/ 20 w 84"/>
                <a:gd name="T31" fmla="*/ 9 h 93"/>
                <a:gd name="T32" fmla="*/ 24 w 84"/>
                <a:gd name="T33" fmla="*/ 5 h 93"/>
                <a:gd name="T34" fmla="*/ 74 w 84"/>
                <a:gd name="T35" fmla="*/ 5 h 93"/>
                <a:gd name="T36" fmla="*/ 79 w 84"/>
                <a:gd name="T37" fmla="*/ 9 h 93"/>
                <a:gd name="T38" fmla="*/ 79 w 84"/>
                <a:gd name="T39" fmla="*/ 84 h 93"/>
                <a:gd name="T40" fmla="*/ 74 w 84"/>
                <a:gd name="T41" fmla="*/ 88 h 93"/>
                <a:gd name="T42" fmla="*/ 24 w 84"/>
                <a:gd name="T43" fmla="*/ 88 h 93"/>
                <a:gd name="T44" fmla="*/ 20 w 84"/>
                <a:gd name="T45" fmla="*/ 84 h 93"/>
                <a:gd name="T46" fmla="*/ 20 w 84"/>
                <a:gd name="T47" fmla="*/ 63 h 93"/>
                <a:gd name="T48" fmla="*/ 15 w 84"/>
                <a:gd name="T49" fmla="*/ 63 h 93"/>
                <a:gd name="T50" fmla="*/ 15 w 84"/>
                <a:gd name="T51" fmla="*/ 84 h 93"/>
                <a:gd name="T52" fmla="*/ 24 w 84"/>
                <a:gd name="T53" fmla="*/ 93 h 93"/>
                <a:gd name="T54" fmla="*/ 74 w 84"/>
                <a:gd name="T55" fmla="*/ 93 h 93"/>
                <a:gd name="T56" fmla="*/ 84 w 84"/>
                <a:gd name="T57" fmla="*/ 8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4" h="93">
                  <a:moveTo>
                    <a:pt x="28" y="75"/>
                  </a:moveTo>
                  <a:cubicBezTo>
                    <a:pt x="59" y="47"/>
                    <a:pt x="59" y="47"/>
                    <a:pt x="59" y="47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8" y="60"/>
                    <a:pt x="28" y="60"/>
                    <a:pt x="28" y="60"/>
                  </a:cubicBezTo>
                  <a:lnTo>
                    <a:pt x="28" y="75"/>
                  </a:lnTo>
                  <a:close/>
                  <a:moveTo>
                    <a:pt x="84" y="84"/>
                  </a:moveTo>
                  <a:cubicBezTo>
                    <a:pt x="84" y="9"/>
                    <a:pt x="84" y="9"/>
                    <a:pt x="84" y="9"/>
                  </a:cubicBezTo>
                  <a:cubicBezTo>
                    <a:pt x="84" y="4"/>
                    <a:pt x="79" y="0"/>
                    <a:pt x="7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9" y="0"/>
                    <a:pt x="15" y="4"/>
                    <a:pt x="15" y="9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7"/>
                    <a:pt x="22" y="5"/>
                    <a:pt x="2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7" y="5"/>
                    <a:pt x="78" y="7"/>
                    <a:pt x="79" y="9"/>
                  </a:cubicBezTo>
                  <a:cubicBezTo>
                    <a:pt x="79" y="84"/>
                    <a:pt x="79" y="84"/>
                    <a:pt x="79" y="84"/>
                  </a:cubicBezTo>
                  <a:cubicBezTo>
                    <a:pt x="78" y="86"/>
                    <a:pt x="77" y="88"/>
                    <a:pt x="74" y="88"/>
                  </a:cubicBezTo>
                  <a:cubicBezTo>
                    <a:pt x="24" y="88"/>
                    <a:pt x="24" y="88"/>
                    <a:pt x="24" y="88"/>
                  </a:cubicBezTo>
                  <a:cubicBezTo>
                    <a:pt x="22" y="88"/>
                    <a:pt x="20" y="86"/>
                    <a:pt x="20" y="84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5" y="90"/>
                    <a:pt x="19" y="93"/>
                    <a:pt x="24" y="93"/>
                  </a:cubicBezTo>
                  <a:cubicBezTo>
                    <a:pt x="74" y="93"/>
                    <a:pt x="74" y="93"/>
                    <a:pt x="74" y="93"/>
                  </a:cubicBezTo>
                  <a:cubicBezTo>
                    <a:pt x="79" y="93"/>
                    <a:pt x="84" y="90"/>
                    <a:pt x="84" y="8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7"/>
            <p:cNvSpPr>
              <a:spLocks noEditPoints="1"/>
            </p:cNvSpPr>
            <p:nvPr/>
          </p:nvSpPr>
          <p:spPr bwMode="auto">
            <a:xfrm>
              <a:off x="319088" y="5926138"/>
              <a:ext cx="304800" cy="304800"/>
            </a:xfrm>
            <a:custGeom>
              <a:avLst/>
              <a:gdLst>
                <a:gd name="T0" fmla="*/ 20 w 81"/>
                <a:gd name="T1" fmla="*/ 39 h 81"/>
                <a:gd name="T2" fmla="*/ 39 w 81"/>
                <a:gd name="T3" fmla="*/ 19 h 81"/>
                <a:gd name="T4" fmla="*/ 20 w 81"/>
                <a:gd name="T5" fmla="*/ 0 h 81"/>
                <a:gd name="T6" fmla="*/ 0 w 81"/>
                <a:gd name="T7" fmla="*/ 19 h 81"/>
                <a:gd name="T8" fmla="*/ 20 w 81"/>
                <a:gd name="T9" fmla="*/ 39 h 81"/>
                <a:gd name="T10" fmla="*/ 20 w 81"/>
                <a:gd name="T11" fmla="*/ 7 h 81"/>
                <a:gd name="T12" fmla="*/ 31 w 81"/>
                <a:gd name="T13" fmla="*/ 19 h 81"/>
                <a:gd name="T14" fmla="*/ 20 w 81"/>
                <a:gd name="T15" fmla="*/ 31 h 81"/>
                <a:gd name="T16" fmla="*/ 8 w 81"/>
                <a:gd name="T17" fmla="*/ 19 h 81"/>
                <a:gd name="T18" fmla="*/ 20 w 81"/>
                <a:gd name="T19" fmla="*/ 7 h 81"/>
                <a:gd name="T20" fmla="*/ 62 w 81"/>
                <a:gd name="T21" fmla="*/ 42 h 81"/>
                <a:gd name="T22" fmla="*/ 42 w 81"/>
                <a:gd name="T23" fmla="*/ 62 h 81"/>
                <a:gd name="T24" fmla="*/ 62 w 81"/>
                <a:gd name="T25" fmla="*/ 81 h 81"/>
                <a:gd name="T26" fmla="*/ 81 w 81"/>
                <a:gd name="T27" fmla="*/ 62 h 81"/>
                <a:gd name="T28" fmla="*/ 62 w 81"/>
                <a:gd name="T29" fmla="*/ 42 h 81"/>
                <a:gd name="T30" fmla="*/ 62 w 81"/>
                <a:gd name="T31" fmla="*/ 73 h 81"/>
                <a:gd name="T32" fmla="*/ 50 w 81"/>
                <a:gd name="T33" fmla="*/ 62 h 81"/>
                <a:gd name="T34" fmla="*/ 62 w 81"/>
                <a:gd name="T35" fmla="*/ 50 h 81"/>
                <a:gd name="T36" fmla="*/ 73 w 81"/>
                <a:gd name="T37" fmla="*/ 62 h 81"/>
                <a:gd name="T38" fmla="*/ 62 w 81"/>
                <a:gd name="T39" fmla="*/ 73 h 81"/>
                <a:gd name="T40" fmla="*/ 74 w 81"/>
                <a:gd name="T41" fmla="*/ 1 h 81"/>
                <a:gd name="T42" fmla="*/ 2 w 81"/>
                <a:gd name="T43" fmla="*/ 73 h 81"/>
                <a:gd name="T44" fmla="*/ 8 w 81"/>
                <a:gd name="T45" fmla="*/ 80 h 81"/>
                <a:gd name="T46" fmla="*/ 80 w 81"/>
                <a:gd name="T47" fmla="*/ 8 h 81"/>
                <a:gd name="T48" fmla="*/ 74 w 81"/>
                <a:gd name="T49" fmla="*/ 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1" h="81">
                  <a:moveTo>
                    <a:pt x="20" y="39"/>
                  </a:moveTo>
                  <a:cubicBezTo>
                    <a:pt x="31" y="39"/>
                    <a:pt x="39" y="30"/>
                    <a:pt x="39" y="19"/>
                  </a:cubicBezTo>
                  <a:cubicBezTo>
                    <a:pt x="39" y="8"/>
                    <a:pt x="31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lose/>
                  <a:moveTo>
                    <a:pt x="20" y="7"/>
                  </a:moveTo>
                  <a:cubicBezTo>
                    <a:pt x="26" y="7"/>
                    <a:pt x="31" y="13"/>
                    <a:pt x="31" y="19"/>
                  </a:cubicBezTo>
                  <a:cubicBezTo>
                    <a:pt x="31" y="25"/>
                    <a:pt x="26" y="31"/>
                    <a:pt x="20" y="31"/>
                  </a:cubicBezTo>
                  <a:cubicBezTo>
                    <a:pt x="13" y="31"/>
                    <a:pt x="8" y="25"/>
                    <a:pt x="8" y="19"/>
                  </a:cubicBezTo>
                  <a:cubicBezTo>
                    <a:pt x="8" y="13"/>
                    <a:pt x="13" y="7"/>
                    <a:pt x="20" y="7"/>
                  </a:cubicBezTo>
                  <a:close/>
                  <a:moveTo>
                    <a:pt x="62" y="42"/>
                  </a:moveTo>
                  <a:cubicBezTo>
                    <a:pt x="51" y="42"/>
                    <a:pt x="42" y="51"/>
                    <a:pt x="42" y="62"/>
                  </a:cubicBezTo>
                  <a:cubicBezTo>
                    <a:pt x="42" y="73"/>
                    <a:pt x="51" y="81"/>
                    <a:pt x="62" y="81"/>
                  </a:cubicBezTo>
                  <a:cubicBezTo>
                    <a:pt x="73" y="81"/>
                    <a:pt x="81" y="73"/>
                    <a:pt x="81" y="62"/>
                  </a:cubicBezTo>
                  <a:cubicBezTo>
                    <a:pt x="81" y="51"/>
                    <a:pt x="73" y="42"/>
                    <a:pt x="62" y="42"/>
                  </a:cubicBezTo>
                  <a:close/>
                  <a:moveTo>
                    <a:pt x="62" y="73"/>
                  </a:moveTo>
                  <a:cubicBezTo>
                    <a:pt x="55" y="73"/>
                    <a:pt x="50" y="68"/>
                    <a:pt x="50" y="62"/>
                  </a:cubicBezTo>
                  <a:cubicBezTo>
                    <a:pt x="50" y="56"/>
                    <a:pt x="55" y="50"/>
                    <a:pt x="62" y="50"/>
                  </a:cubicBezTo>
                  <a:cubicBezTo>
                    <a:pt x="68" y="50"/>
                    <a:pt x="73" y="56"/>
                    <a:pt x="73" y="62"/>
                  </a:cubicBezTo>
                  <a:cubicBezTo>
                    <a:pt x="73" y="68"/>
                    <a:pt x="68" y="73"/>
                    <a:pt x="62" y="73"/>
                  </a:cubicBezTo>
                  <a:close/>
                  <a:moveTo>
                    <a:pt x="74" y="1"/>
                  </a:moveTo>
                  <a:cubicBezTo>
                    <a:pt x="2" y="73"/>
                    <a:pt x="2" y="73"/>
                    <a:pt x="2" y="73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0" y="8"/>
                    <a:pt x="80" y="8"/>
                    <a:pt x="80" y="8"/>
                  </a:cubicBezTo>
                  <a:lnTo>
                    <a:pt x="7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98"/>
            <p:cNvSpPr>
              <a:spLocks noEditPoints="1"/>
            </p:cNvSpPr>
            <p:nvPr/>
          </p:nvSpPr>
          <p:spPr bwMode="auto">
            <a:xfrm>
              <a:off x="1730376" y="5881688"/>
              <a:ext cx="296863" cy="349250"/>
            </a:xfrm>
            <a:custGeom>
              <a:avLst/>
              <a:gdLst>
                <a:gd name="T0" fmla="*/ 79 w 79"/>
                <a:gd name="T1" fmla="*/ 9 h 93"/>
                <a:gd name="T2" fmla="*/ 11 w 79"/>
                <a:gd name="T3" fmla="*/ 0 h 93"/>
                <a:gd name="T4" fmla="*/ 0 w 79"/>
                <a:gd name="T5" fmla="*/ 84 h 93"/>
                <a:gd name="T6" fmla="*/ 68 w 79"/>
                <a:gd name="T7" fmla="*/ 93 h 93"/>
                <a:gd name="T8" fmla="*/ 10 w 79"/>
                <a:gd name="T9" fmla="*/ 16 h 93"/>
                <a:gd name="T10" fmla="*/ 64 w 79"/>
                <a:gd name="T11" fmla="*/ 10 h 93"/>
                <a:gd name="T12" fmla="*/ 69 w 79"/>
                <a:gd name="T13" fmla="*/ 27 h 93"/>
                <a:gd name="T14" fmla="*/ 16 w 79"/>
                <a:gd name="T15" fmla="*/ 33 h 93"/>
                <a:gd name="T16" fmla="*/ 10 w 79"/>
                <a:gd name="T17" fmla="*/ 16 h 93"/>
                <a:gd name="T18" fmla="*/ 69 w 79"/>
                <a:gd name="T19" fmla="*/ 49 h 93"/>
                <a:gd name="T20" fmla="*/ 61 w 79"/>
                <a:gd name="T21" fmla="*/ 50 h 93"/>
                <a:gd name="T22" fmla="*/ 60 w 79"/>
                <a:gd name="T23" fmla="*/ 45 h 93"/>
                <a:gd name="T24" fmla="*/ 68 w 79"/>
                <a:gd name="T25" fmla="*/ 44 h 93"/>
                <a:gd name="T26" fmla="*/ 20 w 79"/>
                <a:gd name="T27" fmla="*/ 81 h 93"/>
                <a:gd name="T28" fmla="*/ 12 w 79"/>
                <a:gd name="T29" fmla="*/ 82 h 93"/>
                <a:gd name="T30" fmla="*/ 10 w 79"/>
                <a:gd name="T31" fmla="*/ 77 h 93"/>
                <a:gd name="T32" fmla="*/ 18 w 79"/>
                <a:gd name="T33" fmla="*/ 76 h 93"/>
                <a:gd name="T34" fmla="*/ 20 w 79"/>
                <a:gd name="T35" fmla="*/ 81 h 93"/>
                <a:gd name="T36" fmla="*/ 18 w 79"/>
                <a:gd name="T37" fmla="*/ 66 h 93"/>
                <a:gd name="T38" fmla="*/ 10 w 79"/>
                <a:gd name="T39" fmla="*/ 65 h 93"/>
                <a:gd name="T40" fmla="*/ 12 w 79"/>
                <a:gd name="T41" fmla="*/ 60 h 93"/>
                <a:gd name="T42" fmla="*/ 20 w 79"/>
                <a:gd name="T43" fmla="*/ 61 h 93"/>
                <a:gd name="T44" fmla="*/ 20 w 79"/>
                <a:gd name="T45" fmla="*/ 49 h 93"/>
                <a:gd name="T46" fmla="*/ 12 w 79"/>
                <a:gd name="T47" fmla="*/ 50 h 93"/>
                <a:gd name="T48" fmla="*/ 10 w 79"/>
                <a:gd name="T49" fmla="*/ 45 h 93"/>
                <a:gd name="T50" fmla="*/ 18 w 79"/>
                <a:gd name="T51" fmla="*/ 44 h 93"/>
                <a:gd name="T52" fmla="*/ 20 w 79"/>
                <a:gd name="T53" fmla="*/ 49 h 93"/>
                <a:gd name="T54" fmla="*/ 35 w 79"/>
                <a:gd name="T55" fmla="*/ 82 h 93"/>
                <a:gd name="T56" fmla="*/ 27 w 79"/>
                <a:gd name="T57" fmla="*/ 81 h 93"/>
                <a:gd name="T58" fmla="*/ 28 w 79"/>
                <a:gd name="T59" fmla="*/ 76 h 93"/>
                <a:gd name="T60" fmla="*/ 36 w 79"/>
                <a:gd name="T61" fmla="*/ 77 h 93"/>
                <a:gd name="T62" fmla="*/ 36 w 79"/>
                <a:gd name="T63" fmla="*/ 65 h 93"/>
                <a:gd name="T64" fmla="*/ 28 w 79"/>
                <a:gd name="T65" fmla="*/ 66 h 93"/>
                <a:gd name="T66" fmla="*/ 27 w 79"/>
                <a:gd name="T67" fmla="*/ 61 h 93"/>
                <a:gd name="T68" fmla="*/ 35 w 79"/>
                <a:gd name="T69" fmla="*/ 60 h 93"/>
                <a:gd name="T70" fmla="*/ 36 w 79"/>
                <a:gd name="T71" fmla="*/ 65 h 93"/>
                <a:gd name="T72" fmla="*/ 35 w 79"/>
                <a:gd name="T73" fmla="*/ 50 h 93"/>
                <a:gd name="T74" fmla="*/ 27 w 79"/>
                <a:gd name="T75" fmla="*/ 49 h 93"/>
                <a:gd name="T76" fmla="*/ 28 w 79"/>
                <a:gd name="T77" fmla="*/ 44 h 93"/>
                <a:gd name="T78" fmla="*/ 36 w 79"/>
                <a:gd name="T79" fmla="*/ 45 h 93"/>
                <a:gd name="T80" fmla="*/ 53 w 79"/>
                <a:gd name="T81" fmla="*/ 81 h 93"/>
                <a:gd name="T82" fmla="*/ 45 w 79"/>
                <a:gd name="T83" fmla="*/ 82 h 93"/>
                <a:gd name="T84" fmla="*/ 43 w 79"/>
                <a:gd name="T85" fmla="*/ 77 h 93"/>
                <a:gd name="T86" fmla="*/ 51 w 79"/>
                <a:gd name="T87" fmla="*/ 76 h 93"/>
                <a:gd name="T88" fmla="*/ 53 w 79"/>
                <a:gd name="T89" fmla="*/ 81 h 93"/>
                <a:gd name="T90" fmla="*/ 51 w 79"/>
                <a:gd name="T91" fmla="*/ 66 h 93"/>
                <a:gd name="T92" fmla="*/ 43 w 79"/>
                <a:gd name="T93" fmla="*/ 65 h 93"/>
                <a:gd name="T94" fmla="*/ 45 w 79"/>
                <a:gd name="T95" fmla="*/ 60 h 93"/>
                <a:gd name="T96" fmla="*/ 53 w 79"/>
                <a:gd name="T97" fmla="*/ 61 h 93"/>
                <a:gd name="T98" fmla="*/ 53 w 79"/>
                <a:gd name="T99" fmla="*/ 49 h 93"/>
                <a:gd name="T100" fmla="*/ 45 w 79"/>
                <a:gd name="T101" fmla="*/ 50 h 93"/>
                <a:gd name="T102" fmla="*/ 43 w 79"/>
                <a:gd name="T103" fmla="*/ 45 h 93"/>
                <a:gd name="T104" fmla="*/ 51 w 79"/>
                <a:gd name="T105" fmla="*/ 44 h 93"/>
                <a:gd name="T106" fmla="*/ 53 w 79"/>
                <a:gd name="T107" fmla="*/ 49 h 93"/>
                <a:gd name="T108" fmla="*/ 68 w 79"/>
                <a:gd name="T109" fmla="*/ 82 h 93"/>
                <a:gd name="T110" fmla="*/ 60 w 79"/>
                <a:gd name="T111" fmla="*/ 81 h 93"/>
                <a:gd name="T112" fmla="*/ 61 w 79"/>
                <a:gd name="T113" fmla="*/ 76 h 93"/>
                <a:gd name="T114" fmla="*/ 69 w 79"/>
                <a:gd name="T115" fmla="*/ 77 h 93"/>
                <a:gd name="T116" fmla="*/ 69 w 79"/>
                <a:gd name="T117" fmla="*/ 65 h 93"/>
                <a:gd name="T118" fmla="*/ 61 w 79"/>
                <a:gd name="T119" fmla="*/ 66 h 93"/>
                <a:gd name="T120" fmla="*/ 60 w 79"/>
                <a:gd name="T121" fmla="*/ 61 h 93"/>
                <a:gd name="T122" fmla="*/ 68 w 79"/>
                <a:gd name="T123" fmla="*/ 60 h 93"/>
                <a:gd name="T124" fmla="*/ 69 w 79"/>
                <a:gd name="T125" fmla="*/ 6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9" h="93">
                  <a:moveTo>
                    <a:pt x="79" y="84"/>
                  </a:moveTo>
                  <a:cubicBezTo>
                    <a:pt x="79" y="9"/>
                    <a:pt x="79" y="9"/>
                    <a:pt x="79" y="9"/>
                  </a:cubicBezTo>
                  <a:cubicBezTo>
                    <a:pt x="79" y="4"/>
                    <a:pt x="74" y="0"/>
                    <a:pt x="68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0"/>
                    <a:pt x="5" y="93"/>
                    <a:pt x="11" y="93"/>
                  </a:cubicBezTo>
                  <a:cubicBezTo>
                    <a:pt x="68" y="93"/>
                    <a:pt x="68" y="93"/>
                    <a:pt x="68" y="93"/>
                  </a:cubicBezTo>
                  <a:cubicBezTo>
                    <a:pt x="74" y="93"/>
                    <a:pt x="79" y="90"/>
                    <a:pt x="79" y="84"/>
                  </a:cubicBezTo>
                  <a:close/>
                  <a:moveTo>
                    <a:pt x="10" y="16"/>
                  </a:moveTo>
                  <a:cubicBezTo>
                    <a:pt x="10" y="13"/>
                    <a:pt x="13" y="10"/>
                    <a:pt x="16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7" y="10"/>
                    <a:pt x="69" y="13"/>
                    <a:pt x="69" y="16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69" y="30"/>
                    <a:pt x="67" y="33"/>
                    <a:pt x="64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3" y="33"/>
                    <a:pt x="10" y="30"/>
                    <a:pt x="10" y="27"/>
                  </a:cubicBezTo>
                  <a:lnTo>
                    <a:pt x="10" y="16"/>
                  </a:lnTo>
                  <a:close/>
                  <a:moveTo>
                    <a:pt x="69" y="45"/>
                  </a:moveTo>
                  <a:cubicBezTo>
                    <a:pt x="69" y="49"/>
                    <a:pt x="69" y="49"/>
                    <a:pt x="69" y="49"/>
                  </a:cubicBezTo>
                  <a:cubicBezTo>
                    <a:pt x="69" y="50"/>
                    <a:pt x="69" y="50"/>
                    <a:pt x="68" y="50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61" y="50"/>
                    <a:pt x="60" y="50"/>
                    <a:pt x="60" y="49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0" y="44"/>
                    <a:pt x="61" y="44"/>
                    <a:pt x="61" y="44"/>
                  </a:cubicBezTo>
                  <a:cubicBezTo>
                    <a:pt x="68" y="44"/>
                    <a:pt x="68" y="44"/>
                    <a:pt x="68" y="44"/>
                  </a:cubicBezTo>
                  <a:cubicBezTo>
                    <a:pt x="69" y="44"/>
                    <a:pt x="69" y="44"/>
                    <a:pt x="69" y="45"/>
                  </a:cubicBezTo>
                  <a:close/>
                  <a:moveTo>
                    <a:pt x="20" y="81"/>
                  </a:moveTo>
                  <a:cubicBezTo>
                    <a:pt x="20" y="82"/>
                    <a:pt x="19" y="82"/>
                    <a:pt x="18" y="82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2"/>
                    <a:pt x="10" y="82"/>
                    <a:pt x="10" y="81"/>
                  </a:cubicBezTo>
                  <a:cubicBezTo>
                    <a:pt x="10" y="77"/>
                    <a:pt x="10" y="77"/>
                    <a:pt x="10" y="77"/>
                  </a:cubicBezTo>
                  <a:cubicBezTo>
                    <a:pt x="10" y="76"/>
                    <a:pt x="11" y="76"/>
                    <a:pt x="12" y="76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9" y="76"/>
                    <a:pt x="20" y="76"/>
                    <a:pt x="20" y="77"/>
                  </a:cubicBezTo>
                  <a:lnTo>
                    <a:pt x="20" y="81"/>
                  </a:lnTo>
                  <a:close/>
                  <a:moveTo>
                    <a:pt x="20" y="65"/>
                  </a:moveTo>
                  <a:cubicBezTo>
                    <a:pt x="20" y="66"/>
                    <a:pt x="19" y="66"/>
                    <a:pt x="18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1" y="66"/>
                    <a:pt x="10" y="66"/>
                    <a:pt x="10" y="65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0"/>
                    <a:pt x="11" y="60"/>
                    <a:pt x="12" y="60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19" y="60"/>
                    <a:pt x="20" y="60"/>
                    <a:pt x="20" y="61"/>
                  </a:cubicBezTo>
                  <a:lnTo>
                    <a:pt x="20" y="65"/>
                  </a:lnTo>
                  <a:close/>
                  <a:moveTo>
                    <a:pt x="20" y="49"/>
                  </a:moveTo>
                  <a:cubicBezTo>
                    <a:pt x="20" y="50"/>
                    <a:pt x="19" y="50"/>
                    <a:pt x="18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0" y="50"/>
                    <a:pt x="10" y="49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4"/>
                    <a:pt x="11" y="44"/>
                    <a:pt x="12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9" y="44"/>
                    <a:pt x="20" y="44"/>
                    <a:pt x="20" y="45"/>
                  </a:cubicBezTo>
                  <a:lnTo>
                    <a:pt x="20" y="49"/>
                  </a:lnTo>
                  <a:close/>
                  <a:moveTo>
                    <a:pt x="36" y="81"/>
                  </a:moveTo>
                  <a:cubicBezTo>
                    <a:pt x="36" y="82"/>
                    <a:pt x="35" y="82"/>
                    <a:pt x="35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7" y="82"/>
                    <a:pt x="27" y="82"/>
                    <a:pt x="27" y="81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6"/>
                    <a:pt x="27" y="76"/>
                    <a:pt x="28" y="76"/>
                  </a:cubicBezTo>
                  <a:cubicBezTo>
                    <a:pt x="35" y="76"/>
                    <a:pt x="35" y="76"/>
                    <a:pt x="35" y="76"/>
                  </a:cubicBezTo>
                  <a:cubicBezTo>
                    <a:pt x="35" y="76"/>
                    <a:pt x="36" y="76"/>
                    <a:pt x="36" y="77"/>
                  </a:cubicBezTo>
                  <a:lnTo>
                    <a:pt x="36" y="81"/>
                  </a:lnTo>
                  <a:close/>
                  <a:moveTo>
                    <a:pt x="36" y="65"/>
                  </a:moveTo>
                  <a:cubicBezTo>
                    <a:pt x="36" y="66"/>
                    <a:pt x="35" y="66"/>
                    <a:pt x="35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7" y="66"/>
                    <a:pt x="27" y="66"/>
                    <a:pt x="27" y="65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27" y="60"/>
                    <a:pt x="27" y="60"/>
                    <a:pt x="28" y="60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35" y="60"/>
                    <a:pt x="36" y="60"/>
                    <a:pt x="36" y="61"/>
                  </a:cubicBezTo>
                  <a:lnTo>
                    <a:pt x="36" y="65"/>
                  </a:lnTo>
                  <a:close/>
                  <a:moveTo>
                    <a:pt x="36" y="49"/>
                  </a:moveTo>
                  <a:cubicBezTo>
                    <a:pt x="36" y="50"/>
                    <a:pt x="35" y="50"/>
                    <a:pt x="35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7" y="50"/>
                    <a:pt x="27" y="50"/>
                    <a:pt x="27" y="49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4"/>
                    <a:pt x="27" y="44"/>
                    <a:pt x="28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6" y="44"/>
                    <a:pt x="36" y="45"/>
                  </a:cubicBezTo>
                  <a:lnTo>
                    <a:pt x="36" y="49"/>
                  </a:lnTo>
                  <a:close/>
                  <a:moveTo>
                    <a:pt x="53" y="81"/>
                  </a:moveTo>
                  <a:cubicBezTo>
                    <a:pt x="53" y="82"/>
                    <a:pt x="52" y="82"/>
                    <a:pt x="51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2"/>
                    <a:pt x="43" y="82"/>
                    <a:pt x="43" y="81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43" y="76"/>
                    <a:pt x="44" y="76"/>
                    <a:pt x="45" y="76"/>
                  </a:cubicBezTo>
                  <a:cubicBezTo>
                    <a:pt x="51" y="76"/>
                    <a:pt x="51" y="76"/>
                    <a:pt x="51" y="76"/>
                  </a:cubicBezTo>
                  <a:cubicBezTo>
                    <a:pt x="52" y="76"/>
                    <a:pt x="53" y="76"/>
                    <a:pt x="53" y="77"/>
                  </a:cubicBezTo>
                  <a:lnTo>
                    <a:pt x="53" y="81"/>
                  </a:lnTo>
                  <a:close/>
                  <a:moveTo>
                    <a:pt x="53" y="65"/>
                  </a:moveTo>
                  <a:cubicBezTo>
                    <a:pt x="53" y="66"/>
                    <a:pt x="52" y="66"/>
                    <a:pt x="51" y="66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44" y="66"/>
                    <a:pt x="43" y="66"/>
                    <a:pt x="43" y="65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60"/>
                    <a:pt x="44" y="60"/>
                    <a:pt x="45" y="60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52" y="60"/>
                    <a:pt x="53" y="60"/>
                    <a:pt x="53" y="61"/>
                  </a:cubicBezTo>
                  <a:lnTo>
                    <a:pt x="53" y="65"/>
                  </a:lnTo>
                  <a:close/>
                  <a:moveTo>
                    <a:pt x="53" y="49"/>
                  </a:moveTo>
                  <a:cubicBezTo>
                    <a:pt x="53" y="50"/>
                    <a:pt x="52" y="50"/>
                    <a:pt x="51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4" y="50"/>
                    <a:pt x="43" y="50"/>
                    <a:pt x="43" y="49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43" y="44"/>
                    <a:pt x="44" y="44"/>
                    <a:pt x="45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2" y="44"/>
                    <a:pt x="53" y="44"/>
                    <a:pt x="53" y="45"/>
                  </a:cubicBezTo>
                  <a:lnTo>
                    <a:pt x="53" y="49"/>
                  </a:lnTo>
                  <a:close/>
                  <a:moveTo>
                    <a:pt x="69" y="81"/>
                  </a:moveTo>
                  <a:cubicBezTo>
                    <a:pt x="69" y="82"/>
                    <a:pt x="69" y="82"/>
                    <a:pt x="68" y="82"/>
                  </a:cubicBezTo>
                  <a:cubicBezTo>
                    <a:pt x="61" y="82"/>
                    <a:pt x="61" y="82"/>
                    <a:pt x="61" y="82"/>
                  </a:cubicBezTo>
                  <a:cubicBezTo>
                    <a:pt x="61" y="82"/>
                    <a:pt x="60" y="82"/>
                    <a:pt x="60" y="81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6"/>
                    <a:pt x="61" y="76"/>
                    <a:pt x="61" y="76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69" y="76"/>
                    <a:pt x="69" y="76"/>
                    <a:pt x="69" y="77"/>
                  </a:cubicBezTo>
                  <a:lnTo>
                    <a:pt x="69" y="81"/>
                  </a:lnTo>
                  <a:close/>
                  <a:moveTo>
                    <a:pt x="69" y="65"/>
                  </a:moveTo>
                  <a:cubicBezTo>
                    <a:pt x="69" y="66"/>
                    <a:pt x="69" y="66"/>
                    <a:pt x="68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1" y="66"/>
                    <a:pt x="60" y="66"/>
                    <a:pt x="60" y="65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60" y="60"/>
                    <a:pt x="61" y="60"/>
                    <a:pt x="61" y="60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9" y="60"/>
                    <a:pt x="69" y="60"/>
                    <a:pt x="69" y="61"/>
                  </a:cubicBezTo>
                  <a:lnTo>
                    <a:pt x="69" y="6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99"/>
            <p:cNvSpPr>
              <a:spLocks noEditPoints="1"/>
            </p:cNvSpPr>
            <p:nvPr/>
          </p:nvSpPr>
          <p:spPr bwMode="auto">
            <a:xfrm>
              <a:off x="1062038" y="5881688"/>
              <a:ext cx="230188" cy="349250"/>
            </a:xfrm>
            <a:custGeom>
              <a:avLst/>
              <a:gdLst>
                <a:gd name="T0" fmla="*/ 56 w 61"/>
                <a:gd name="T1" fmla="*/ 14 h 93"/>
                <a:gd name="T2" fmla="*/ 56 w 61"/>
                <a:gd name="T3" fmla="*/ 6 h 93"/>
                <a:gd name="T4" fmla="*/ 45 w 61"/>
                <a:gd name="T5" fmla="*/ 15 h 93"/>
                <a:gd name="T6" fmla="*/ 53 w 61"/>
                <a:gd name="T7" fmla="*/ 0 h 93"/>
                <a:gd name="T8" fmla="*/ 17 w 61"/>
                <a:gd name="T9" fmla="*/ 20 h 93"/>
                <a:gd name="T10" fmla="*/ 16 w 61"/>
                <a:gd name="T11" fmla="*/ 21 h 93"/>
                <a:gd name="T12" fmla="*/ 29 w 61"/>
                <a:gd name="T13" fmla="*/ 93 h 93"/>
                <a:gd name="T14" fmla="*/ 48 w 61"/>
                <a:gd name="T15" fmla="*/ 27 h 93"/>
                <a:gd name="T16" fmla="*/ 52 w 61"/>
                <a:gd name="T17" fmla="*/ 29 h 93"/>
                <a:gd name="T18" fmla="*/ 55 w 61"/>
                <a:gd name="T19" fmla="*/ 25 h 93"/>
                <a:gd name="T20" fmla="*/ 55 w 61"/>
                <a:gd name="T21" fmla="*/ 23 h 93"/>
                <a:gd name="T22" fmla="*/ 59 w 61"/>
                <a:gd name="T23" fmla="*/ 29 h 93"/>
                <a:gd name="T24" fmla="*/ 51 w 61"/>
                <a:gd name="T25" fmla="*/ 18 h 93"/>
                <a:gd name="T26" fmla="*/ 59 w 61"/>
                <a:gd name="T27" fmla="*/ 13 h 93"/>
                <a:gd name="T28" fmla="*/ 54 w 61"/>
                <a:gd name="T29" fmla="*/ 9 h 93"/>
                <a:gd name="T30" fmla="*/ 58 w 61"/>
                <a:gd name="T31" fmla="*/ 8 h 93"/>
                <a:gd name="T32" fmla="*/ 56 w 61"/>
                <a:gd name="T33" fmla="*/ 13 h 93"/>
                <a:gd name="T34" fmla="*/ 54 w 61"/>
                <a:gd name="T35" fmla="*/ 9 h 93"/>
                <a:gd name="T36" fmla="*/ 34 w 61"/>
                <a:gd name="T37" fmla="*/ 88 h 93"/>
                <a:gd name="T38" fmla="*/ 31 w 61"/>
                <a:gd name="T39" fmla="*/ 82 h 93"/>
                <a:gd name="T40" fmla="*/ 29 w 61"/>
                <a:gd name="T41" fmla="*/ 88 h 93"/>
                <a:gd name="T42" fmla="*/ 26 w 61"/>
                <a:gd name="T43" fmla="*/ 82 h 93"/>
                <a:gd name="T44" fmla="*/ 18 w 61"/>
                <a:gd name="T45" fmla="*/ 74 h 93"/>
                <a:gd name="T46" fmla="*/ 26 w 61"/>
                <a:gd name="T47" fmla="*/ 60 h 93"/>
                <a:gd name="T48" fmla="*/ 26 w 61"/>
                <a:gd name="T49" fmla="*/ 38 h 93"/>
                <a:gd name="T50" fmla="*/ 29 w 61"/>
                <a:gd name="T51" fmla="*/ 32 h 93"/>
                <a:gd name="T52" fmla="*/ 31 w 61"/>
                <a:gd name="T53" fmla="*/ 37 h 93"/>
                <a:gd name="T54" fmla="*/ 34 w 61"/>
                <a:gd name="T55" fmla="*/ 32 h 93"/>
                <a:gd name="T56" fmla="*/ 41 w 61"/>
                <a:gd name="T57" fmla="*/ 39 h 93"/>
                <a:gd name="T58" fmla="*/ 34 w 61"/>
                <a:gd name="T59" fmla="*/ 42 h 93"/>
                <a:gd name="T60" fmla="*/ 42 w 61"/>
                <a:gd name="T61" fmla="*/ 69 h 93"/>
                <a:gd name="T62" fmla="*/ 53 w 61"/>
                <a:gd name="T63" fmla="*/ 25 h 93"/>
                <a:gd name="T64" fmla="*/ 52 w 61"/>
                <a:gd name="T65" fmla="*/ 27 h 93"/>
                <a:gd name="T66" fmla="*/ 43 w 61"/>
                <a:gd name="T67" fmla="*/ 19 h 93"/>
                <a:gd name="T68" fmla="*/ 50 w 61"/>
                <a:gd name="T69" fmla="*/ 21 h 93"/>
                <a:gd name="T70" fmla="*/ 23 w 61"/>
                <a:gd name="T71" fmla="*/ 48 h 93"/>
                <a:gd name="T72" fmla="*/ 26 w 61"/>
                <a:gd name="T73" fmla="*/ 43 h 93"/>
                <a:gd name="T74" fmla="*/ 29 w 61"/>
                <a:gd name="T75" fmla="*/ 77 h 93"/>
                <a:gd name="T76" fmla="*/ 31 w 61"/>
                <a:gd name="T77" fmla="*/ 62 h 93"/>
                <a:gd name="T78" fmla="*/ 29 w 61"/>
                <a:gd name="T79" fmla="*/ 77 h 93"/>
                <a:gd name="T80" fmla="*/ 31 w 61"/>
                <a:gd name="T81" fmla="*/ 56 h 93"/>
                <a:gd name="T82" fmla="*/ 29 w 61"/>
                <a:gd name="T83" fmla="*/ 42 h 93"/>
                <a:gd name="T84" fmla="*/ 34 w 61"/>
                <a:gd name="T85" fmla="*/ 64 h 93"/>
                <a:gd name="T86" fmla="*/ 37 w 61"/>
                <a:gd name="T87" fmla="*/ 7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1" h="93">
                  <a:moveTo>
                    <a:pt x="48" y="17"/>
                  </a:moveTo>
                  <a:cubicBezTo>
                    <a:pt x="50" y="16"/>
                    <a:pt x="52" y="15"/>
                    <a:pt x="56" y="14"/>
                  </a:cubicBezTo>
                  <a:cubicBezTo>
                    <a:pt x="59" y="13"/>
                    <a:pt x="61" y="12"/>
                    <a:pt x="61" y="10"/>
                  </a:cubicBezTo>
                  <a:cubicBezTo>
                    <a:pt x="61" y="8"/>
                    <a:pt x="59" y="6"/>
                    <a:pt x="56" y="6"/>
                  </a:cubicBezTo>
                  <a:cubicBezTo>
                    <a:pt x="55" y="6"/>
                    <a:pt x="54" y="7"/>
                    <a:pt x="53" y="7"/>
                  </a:cubicBezTo>
                  <a:cubicBezTo>
                    <a:pt x="49" y="10"/>
                    <a:pt x="47" y="13"/>
                    <a:pt x="45" y="15"/>
                  </a:cubicBezTo>
                  <a:cubicBezTo>
                    <a:pt x="45" y="15"/>
                    <a:pt x="45" y="16"/>
                    <a:pt x="44" y="16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6" y="32"/>
                    <a:pt x="0" y="52"/>
                    <a:pt x="0" y="64"/>
                  </a:cubicBezTo>
                  <a:cubicBezTo>
                    <a:pt x="0" y="80"/>
                    <a:pt x="13" y="93"/>
                    <a:pt x="29" y="93"/>
                  </a:cubicBezTo>
                  <a:cubicBezTo>
                    <a:pt x="46" y="93"/>
                    <a:pt x="59" y="80"/>
                    <a:pt x="59" y="64"/>
                  </a:cubicBezTo>
                  <a:cubicBezTo>
                    <a:pt x="59" y="54"/>
                    <a:pt x="55" y="39"/>
                    <a:pt x="48" y="27"/>
                  </a:cubicBezTo>
                  <a:cubicBezTo>
                    <a:pt x="49" y="28"/>
                    <a:pt x="50" y="29"/>
                    <a:pt x="52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29"/>
                    <a:pt x="53" y="28"/>
                    <a:pt x="53" y="28"/>
                  </a:cubicBezTo>
                  <a:cubicBezTo>
                    <a:pt x="54" y="27"/>
                    <a:pt x="55" y="26"/>
                    <a:pt x="55" y="25"/>
                  </a:cubicBezTo>
                  <a:cubicBezTo>
                    <a:pt x="55" y="24"/>
                    <a:pt x="53" y="22"/>
                    <a:pt x="51" y="20"/>
                  </a:cubicBezTo>
                  <a:cubicBezTo>
                    <a:pt x="53" y="21"/>
                    <a:pt x="54" y="22"/>
                    <a:pt x="55" y="23"/>
                  </a:cubicBezTo>
                  <a:cubicBezTo>
                    <a:pt x="56" y="25"/>
                    <a:pt x="56" y="27"/>
                    <a:pt x="58" y="30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8" y="27"/>
                    <a:pt x="57" y="24"/>
                    <a:pt x="56" y="23"/>
                  </a:cubicBezTo>
                  <a:cubicBezTo>
                    <a:pt x="55" y="21"/>
                    <a:pt x="53" y="19"/>
                    <a:pt x="51" y="18"/>
                  </a:cubicBezTo>
                  <a:cubicBezTo>
                    <a:pt x="55" y="18"/>
                    <a:pt x="58" y="16"/>
                    <a:pt x="60" y="14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7" y="16"/>
                    <a:pt x="52" y="17"/>
                    <a:pt x="48" y="17"/>
                  </a:cubicBezTo>
                  <a:close/>
                  <a:moveTo>
                    <a:pt x="54" y="9"/>
                  </a:moveTo>
                  <a:cubicBezTo>
                    <a:pt x="55" y="8"/>
                    <a:pt x="56" y="8"/>
                    <a:pt x="56" y="8"/>
                  </a:cubicBezTo>
                  <a:cubicBezTo>
                    <a:pt x="57" y="8"/>
                    <a:pt x="58" y="8"/>
                    <a:pt x="58" y="8"/>
                  </a:cubicBezTo>
                  <a:cubicBezTo>
                    <a:pt x="59" y="9"/>
                    <a:pt x="59" y="9"/>
                    <a:pt x="59" y="10"/>
                  </a:cubicBezTo>
                  <a:cubicBezTo>
                    <a:pt x="59" y="11"/>
                    <a:pt x="58" y="12"/>
                    <a:pt x="56" y="13"/>
                  </a:cubicBezTo>
                  <a:cubicBezTo>
                    <a:pt x="52" y="14"/>
                    <a:pt x="49" y="15"/>
                    <a:pt x="47" y="16"/>
                  </a:cubicBezTo>
                  <a:cubicBezTo>
                    <a:pt x="49" y="14"/>
                    <a:pt x="50" y="11"/>
                    <a:pt x="54" y="9"/>
                  </a:cubicBezTo>
                  <a:close/>
                  <a:moveTo>
                    <a:pt x="34" y="81"/>
                  </a:moveTo>
                  <a:cubicBezTo>
                    <a:pt x="34" y="88"/>
                    <a:pt x="34" y="88"/>
                    <a:pt x="34" y="88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30" y="82"/>
                    <a:pt x="30" y="82"/>
                    <a:pt x="29" y="82"/>
                  </a:cubicBezTo>
                  <a:cubicBezTo>
                    <a:pt x="29" y="88"/>
                    <a:pt x="29" y="88"/>
                    <a:pt x="29" y="88"/>
                  </a:cubicBezTo>
                  <a:cubicBezTo>
                    <a:pt x="26" y="88"/>
                    <a:pt x="26" y="88"/>
                    <a:pt x="26" y="88"/>
                  </a:cubicBezTo>
                  <a:cubicBezTo>
                    <a:pt x="26" y="82"/>
                    <a:pt x="26" y="82"/>
                    <a:pt x="26" y="82"/>
                  </a:cubicBezTo>
                  <a:cubicBezTo>
                    <a:pt x="22" y="82"/>
                    <a:pt x="18" y="80"/>
                    <a:pt x="16" y="79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20" y="76"/>
                    <a:pt x="23" y="77"/>
                    <a:pt x="26" y="77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20" y="58"/>
                    <a:pt x="17" y="54"/>
                    <a:pt x="17" y="49"/>
                  </a:cubicBezTo>
                  <a:cubicBezTo>
                    <a:pt x="17" y="44"/>
                    <a:pt x="20" y="40"/>
                    <a:pt x="26" y="38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7"/>
                    <a:pt x="30" y="37"/>
                    <a:pt x="31" y="37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7" y="38"/>
                    <a:pt x="39" y="39"/>
                    <a:pt x="41" y="39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8" y="43"/>
                    <a:pt x="36" y="43"/>
                    <a:pt x="34" y="42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40" y="60"/>
                    <a:pt x="42" y="64"/>
                    <a:pt x="42" y="69"/>
                  </a:cubicBezTo>
                  <a:cubicBezTo>
                    <a:pt x="42" y="74"/>
                    <a:pt x="40" y="79"/>
                    <a:pt x="34" y="81"/>
                  </a:cubicBezTo>
                  <a:close/>
                  <a:moveTo>
                    <a:pt x="53" y="25"/>
                  </a:moveTo>
                  <a:cubicBezTo>
                    <a:pt x="53" y="26"/>
                    <a:pt x="53" y="26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0" y="27"/>
                    <a:pt x="48" y="26"/>
                    <a:pt x="47" y="24"/>
                  </a:cubicBezTo>
                  <a:cubicBezTo>
                    <a:pt x="45" y="23"/>
                    <a:pt x="44" y="21"/>
                    <a:pt x="43" y="19"/>
                  </a:cubicBezTo>
                  <a:cubicBezTo>
                    <a:pt x="43" y="19"/>
                    <a:pt x="43" y="19"/>
                    <a:pt x="44" y="19"/>
                  </a:cubicBezTo>
                  <a:cubicBezTo>
                    <a:pt x="46" y="19"/>
                    <a:pt x="48" y="20"/>
                    <a:pt x="50" y="21"/>
                  </a:cubicBezTo>
                  <a:cubicBezTo>
                    <a:pt x="52" y="23"/>
                    <a:pt x="53" y="24"/>
                    <a:pt x="53" y="25"/>
                  </a:cubicBezTo>
                  <a:close/>
                  <a:moveTo>
                    <a:pt x="23" y="48"/>
                  </a:moveTo>
                  <a:cubicBezTo>
                    <a:pt x="23" y="51"/>
                    <a:pt x="24" y="52"/>
                    <a:pt x="26" y="54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4" y="45"/>
                    <a:pt x="23" y="47"/>
                    <a:pt x="23" y="48"/>
                  </a:cubicBezTo>
                  <a:close/>
                  <a:moveTo>
                    <a:pt x="29" y="77"/>
                  </a:moveTo>
                  <a:cubicBezTo>
                    <a:pt x="30" y="77"/>
                    <a:pt x="30" y="77"/>
                    <a:pt x="31" y="77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0" y="62"/>
                    <a:pt x="30" y="62"/>
                    <a:pt x="29" y="61"/>
                  </a:cubicBezTo>
                  <a:lnTo>
                    <a:pt x="29" y="77"/>
                  </a:lnTo>
                  <a:close/>
                  <a:moveTo>
                    <a:pt x="29" y="56"/>
                  </a:moveTo>
                  <a:cubicBezTo>
                    <a:pt x="29" y="56"/>
                    <a:pt x="30" y="56"/>
                    <a:pt x="31" y="56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0" y="42"/>
                    <a:pt x="29" y="42"/>
                    <a:pt x="29" y="42"/>
                  </a:cubicBezTo>
                  <a:lnTo>
                    <a:pt x="29" y="56"/>
                  </a:lnTo>
                  <a:close/>
                  <a:moveTo>
                    <a:pt x="34" y="64"/>
                  </a:moveTo>
                  <a:cubicBezTo>
                    <a:pt x="34" y="75"/>
                    <a:pt x="34" y="75"/>
                    <a:pt x="34" y="75"/>
                  </a:cubicBezTo>
                  <a:cubicBezTo>
                    <a:pt x="36" y="74"/>
                    <a:pt x="37" y="72"/>
                    <a:pt x="37" y="70"/>
                  </a:cubicBezTo>
                  <a:cubicBezTo>
                    <a:pt x="37" y="68"/>
                    <a:pt x="36" y="66"/>
                    <a:pt x="34" y="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00"/>
            <p:cNvSpPr/>
            <p:nvPr/>
          </p:nvSpPr>
          <p:spPr bwMode="auto">
            <a:xfrm>
              <a:off x="8077201" y="5843588"/>
              <a:ext cx="266700" cy="387350"/>
            </a:xfrm>
            <a:custGeom>
              <a:avLst/>
              <a:gdLst>
                <a:gd name="T0" fmla="*/ 44 w 71"/>
                <a:gd name="T1" fmla="*/ 98 h 103"/>
                <a:gd name="T2" fmla="*/ 70 w 71"/>
                <a:gd name="T3" fmla="*/ 54 h 103"/>
                <a:gd name="T4" fmla="*/ 70 w 71"/>
                <a:gd name="T5" fmla="*/ 46 h 103"/>
                <a:gd name="T6" fmla="*/ 63 w 71"/>
                <a:gd name="T7" fmla="*/ 42 h 103"/>
                <a:gd name="T8" fmla="*/ 52 w 71"/>
                <a:gd name="T9" fmla="*/ 42 h 103"/>
                <a:gd name="T10" fmla="*/ 52 w 71"/>
                <a:gd name="T11" fmla="*/ 7 h 103"/>
                <a:gd name="T12" fmla="*/ 44 w 71"/>
                <a:gd name="T13" fmla="*/ 0 h 103"/>
                <a:gd name="T14" fmla="*/ 28 w 71"/>
                <a:gd name="T15" fmla="*/ 0 h 103"/>
                <a:gd name="T16" fmla="*/ 20 w 71"/>
                <a:gd name="T17" fmla="*/ 7 h 103"/>
                <a:gd name="T18" fmla="*/ 20 w 71"/>
                <a:gd name="T19" fmla="*/ 42 h 103"/>
                <a:gd name="T20" fmla="*/ 10 w 71"/>
                <a:gd name="T21" fmla="*/ 42 h 103"/>
                <a:gd name="T22" fmla="*/ 2 w 71"/>
                <a:gd name="T23" fmla="*/ 46 h 103"/>
                <a:gd name="T24" fmla="*/ 2 w 71"/>
                <a:gd name="T25" fmla="*/ 55 h 103"/>
                <a:gd name="T26" fmla="*/ 27 w 71"/>
                <a:gd name="T27" fmla="*/ 98 h 103"/>
                <a:gd name="T28" fmla="*/ 36 w 71"/>
                <a:gd name="T29" fmla="*/ 103 h 103"/>
                <a:gd name="T30" fmla="*/ 44 w 71"/>
                <a:gd name="T31" fmla="*/ 9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1" h="103">
                  <a:moveTo>
                    <a:pt x="44" y="98"/>
                  </a:moveTo>
                  <a:cubicBezTo>
                    <a:pt x="70" y="54"/>
                    <a:pt x="70" y="54"/>
                    <a:pt x="70" y="54"/>
                  </a:cubicBezTo>
                  <a:cubicBezTo>
                    <a:pt x="71" y="52"/>
                    <a:pt x="71" y="49"/>
                    <a:pt x="70" y="46"/>
                  </a:cubicBezTo>
                  <a:cubicBezTo>
                    <a:pt x="68" y="43"/>
                    <a:pt x="66" y="42"/>
                    <a:pt x="63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3"/>
                    <a:pt x="48" y="0"/>
                    <a:pt x="4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4" y="0"/>
                    <a:pt x="20" y="3"/>
                    <a:pt x="20" y="7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7" y="42"/>
                    <a:pt x="4" y="43"/>
                    <a:pt x="2" y="46"/>
                  </a:cubicBezTo>
                  <a:cubicBezTo>
                    <a:pt x="0" y="49"/>
                    <a:pt x="1" y="53"/>
                    <a:pt x="2" y="55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9" y="101"/>
                    <a:pt x="32" y="103"/>
                    <a:pt x="36" y="103"/>
                  </a:cubicBezTo>
                  <a:cubicBezTo>
                    <a:pt x="39" y="103"/>
                    <a:pt x="43" y="101"/>
                    <a:pt x="44" y="9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01"/>
            <p:cNvSpPr/>
            <p:nvPr/>
          </p:nvSpPr>
          <p:spPr bwMode="auto">
            <a:xfrm>
              <a:off x="8723313" y="5967413"/>
              <a:ext cx="385763" cy="266700"/>
            </a:xfrm>
            <a:custGeom>
              <a:avLst/>
              <a:gdLst>
                <a:gd name="T0" fmla="*/ 98 w 103"/>
                <a:gd name="T1" fmla="*/ 27 h 71"/>
                <a:gd name="T2" fmla="*/ 54 w 103"/>
                <a:gd name="T3" fmla="*/ 1 h 71"/>
                <a:gd name="T4" fmla="*/ 46 w 103"/>
                <a:gd name="T5" fmla="*/ 1 h 71"/>
                <a:gd name="T6" fmla="*/ 41 w 103"/>
                <a:gd name="T7" fmla="*/ 9 h 71"/>
                <a:gd name="T8" fmla="*/ 41 w 103"/>
                <a:gd name="T9" fmla="*/ 20 h 71"/>
                <a:gd name="T10" fmla="*/ 7 w 103"/>
                <a:gd name="T11" fmla="*/ 20 h 71"/>
                <a:gd name="T12" fmla="*/ 0 w 103"/>
                <a:gd name="T13" fmla="*/ 27 h 71"/>
                <a:gd name="T14" fmla="*/ 0 w 103"/>
                <a:gd name="T15" fmla="*/ 44 h 71"/>
                <a:gd name="T16" fmla="*/ 7 w 103"/>
                <a:gd name="T17" fmla="*/ 51 h 71"/>
                <a:gd name="T18" fmla="*/ 41 w 103"/>
                <a:gd name="T19" fmla="*/ 51 h 71"/>
                <a:gd name="T20" fmla="*/ 41 w 103"/>
                <a:gd name="T21" fmla="*/ 61 h 71"/>
                <a:gd name="T22" fmla="*/ 46 w 103"/>
                <a:gd name="T23" fmla="*/ 69 h 71"/>
                <a:gd name="T24" fmla="*/ 55 w 103"/>
                <a:gd name="T25" fmla="*/ 69 h 71"/>
                <a:gd name="T26" fmla="*/ 98 w 103"/>
                <a:gd name="T27" fmla="*/ 44 h 71"/>
                <a:gd name="T28" fmla="*/ 103 w 103"/>
                <a:gd name="T29" fmla="*/ 36 h 71"/>
                <a:gd name="T30" fmla="*/ 98 w 103"/>
                <a:gd name="T31" fmla="*/ 2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3" h="71">
                  <a:moveTo>
                    <a:pt x="98" y="27"/>
                  </a:moveTo>
                  <a:cubicBezTo>
                    <a:pt x="54" y="1"/>
                    <a:pt x="54" y="1"/>
                    <a:pt x="54" y="1"/>
                  </a:cubicBezTo>
                  <a:cubicBezTo>
                    <a:pt x="51" y="0"/>
                    <a:pt x="48" y="0"/>
                    <a:pt x="46" y="1"/>
                  </a:cubicBezTo>
                  <a:cubicBezTo>
                    <a:pt x="43" y="3"/>
                    <a:pt x="41" y="6"/>
                    <a:pt x="41" y="9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3" y="20"/>
                    <a:pt x="0" y="23"/>
                    <a:pt x="0" y="27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8"/>
                    <a:pt x="3" y="51"/>
                    <a:pt x="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1" y="65"/>
                    <a:pt x="43" y="68"/>
                    <a:pt x="46" y="69"/>
                  </a:cubicBezTo>
                  <a:cubicBezTo>
                    <a:pt x="49" y="71"/>
                    <a:pt x="52" y="71"/>
                    <a:pt x="55" y="69"/>
                  </a:cubicBezTo>
                  <a:cubicBezTo>
                    <a:pt x="98" y="44"/>
                    <a:pt x="98" y="44"/>
                    <a:pt x="98" y="44"/>
                  </a:cubicBezTo>
                  <a:cubicBezTo>
                    <a:pt x="101" y="43"/>
                    <a:pt x="103" y="39"/>
                    <a:pt x="103" y="36"/>
                  </a:cubicBezTo>
                  <a:cubicBezTo>
                    <a:pt x="103" y="32"/>
                    <a:pt x="101" y="29"/>
                    <a:pt x="98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02"/>
            <p:cNvSpPr/>
            <p:nvPr/>
          </p:nvSpPr>
          <p:spPr bwMode="auto">
            <a:xfrm>
              <a:off x="7315201" y="5967413"/>
              <a:ext cx="387350" cy="266700"/>
            </a:xfrm>
            <a:custGeom>
              <a:avLst/>
              <a:gdLst>
                <a:gd name="T0" fmla="*/ 5 w 103"/>
                <a:gd name="T1" fmla="*/ 27 h 71"/>
                <a:gd name="T2" fmla="*/ 49 w 103"/>
                <a:gd name="T3" fmla="*/ 1 h 71"/>
                <a:gd name="T4" fmla="*/ 57 w 103"/>
                <a:gd name="T5" fmla="*/ 1 h 71"/>
                <a:gd name="T6" fmla="*/ 61 w 103"/>
                <a:gd name="T7" fmla="*/ 9 h 71"/>
                <a:gd name="T8" fmla="*/ 61 w 103"/>
                <a:gd name="T9" fmla="*/ 20 h 71"/>
                <a:gd name="T10" fmla="*/ 96 w 103"/>
                <a:gd name="T11" fmla="*/ 20 h 71"/>
                <a:gd name="T12" fmla="*/ 103 w 103"/>
                <a:gd name="T13" fmla="*/ 27 h 71"/>
                <a:gd name="T14" fmla="*/ 103 w 103"/>
                <a:gd name="T15" fmla="*/ 44 h 71"/>
                <a:gd name="T16" fmla="*/ 96 w 103"/>
                <a:gd name="T17" fmla="*/ 51 h 71"/>
                <a:gd name="T18" fmla="*/ 61 w 103"/>
                <a:gd name="T19" fmla="*/ 51 h 71"/>
                <a:gd name="T20" fmla="*/ 61 w 103"/>
                <a:gd name="T21" fmla="*/ 61 h 71"/>
                <a:gd name="T22" fmla="*/ 57 w 103"/>
                <a:gd name="T23" fmla="*/ 69 h 71"/>
                <a:gd name="T24" fmla="*/ 48 w 103"/>
                <a:gd name="T25" fmla="*/ 69 h 71"/>
                <a:gd name="T26" fmla="*/ 5 w 103"/>
                <a:gd name="T27" fmla="*/ 44 h 71"/>
                <a:gd name="T28" fmla="*/ 0 w 103"/>
                <a:gd name="T29" fmla="*/ 36 h 71"/>
                <a:gd name="T30" fmla="*/ 5 w 103"/>
                <a:gd name="T31" fmla="*/ 2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3" h="71">
                  <a:moveTo>
                    <a:pt x="5" y="27"/>
                  </a:moveTo>
                  <a:cubicBezTo>
                    <a:pt x="49" y="1"/>
                    <a:pt x="49" y="1"/>
                    <a:pt x="49" y="1"/>
                  </a:cubicBezTo>
                  <a:cubicBezTo>
                    <a:pt x="52" y="0"/>
                    <a:pt x="55" y="0"/>
                    <a:pt x="57" y="1"/>
                  </a:cubicBezTo>
                  <a:cubicBezTo>
                    <a:pt x="60" y="3"/>
                    <a:pt x="61" y="6"/>
                    <a:pt x="61" y="9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100" y="20"/>
                    <a:pt x="103" y="23"/>
                    <a:pt x="103" y="27"/>
                  </a:cubicBezTo>
                  <a:cubicBezTo>
                    <a:pt x="103" y="44"/>
                    <a:pt x="103" y="44"/>
                    <a:pt x="103" y="44"/>
                  </a:cubicBezTo>
                  <a:cubicBezTo>
                    <a:pt x="103" y="48"/>
                    <a:pt x="100" y="51"/>
                    <a:pt x="96" y="51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1" y="65"/>
                    <a:pt x="60" y="68"/>
                    <a:pt x="57" y="69"/>
                  </a:cubicBezTo>
                  <a:cubicBezTo>
                    <a:pt x="54" y="71"/>
                    <a:pt x="51" y="71"/>
                    <a:pt x="48" y="69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2" y="43"/>
                    <a:pt x="0" y="39"/>
                    <a:pt x="0" y="36"/>
                  </a:cubicBezTo>
                  <a:cubicBezTo>
                    <a:pt x="0" y="32"/>
                    <a:pt x="2" y="29"/>
                    <a:pt x="5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03"/>
            <p:cNvSpPr/>
            <p:nvPr/>
          </p:nvSpPr>
          <p:spPr bwMode="auto">
            <a:xfrm>
              <a:off x="6673851" y="5843588"/>
              <a:ext cx="263525" cy="387350"/>
            </a:xfrm>
            <a:custGeom>
              <a:avLst/>
              <a:gdLst>
                <a:gd name="T0" fmla="*/ 27 w 70"/>
                <a:gd name="T1" fmla="*/ 5 h 103"/>
                <a:gd name="T2" fmla="*/ 1 w 70"/>
                <a:gd name="T3" fmla="*/ 50 h 103"/>
                <a:gd name="T4" fmla="*/ 1 w 70"/>
                <a:gd name="T5" fmla="*/ 58 h 103"/>
                <a:gd name="T6" fmla="*/ 8 w 70"/>
                <a:gd name="T7" fmla="*/ 62 h 103"/>
                <a:gd name="T8" fmla="*/ 19 w 70"/>
                <a:gd name="T9" fmla="*/ 62 h 103"/>
                <a:gd name="T10" fmla="*/ 19 w 70"/>
                <a:gd name="T11" fmla="*/ 96 h 103"/>
                <a:gd name="T12" fmla="*/ 27 w 70"/>
                <a:gd name="T13" fmla="*/ 103 h 103"/>
                <a:gd name="T14" fmla="*/ 43 w 70"/>
                <a:gd name="T15" fmla="*/ 103 h 103"/>
                <a:gd name="T16" fmla="*/ 51 w 70"/>
                <a:gd name="T17" fmla="*/ 96 h 103"/>
                <a:gd name="T18" fmla="*/ 51 w 70"/>
                <a:gd name="T19" fmla="*/ 62 h 103"/>
                <a:gd name="T20" fmla="*/ 61 w 70"/>
                <a:gd name="T21" fmla="*/ 62 h 103"/>
                <a:gd name="T22" fmla="*/ 69 w 70"/>
                <a:gd name="T23" fmla="*/ 57 h 103"/>
                <a:gd name="T24" fmla="*/ 69 w 70"/>
                <a:gd name="T25" fmla="*/ 48 h 103"/>
                <a:gd name="T26" fmla="*/ 44 w 70"/>
                <a:gd name="T27" fmla="*/ 5 h 103"/>
                <a:gd name="T28" fmla="*/ 35 w 70"/>
                <a:gd name="T29" fmla="*/ 0 h 103"/>
                <a:gd name="T30" fmla="*/ 27 w 70"/>
                <a:gd name="T31" fmla="*/ 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103">
                  <a:moveTo>
                    <a:pt x="27" y="5"/>
                  </a:moveTo>
                  <a:cubicBezTo>
                    <a:pt x="1" y="50"/>
                    <a:pt x="1" y="50"/>
                    <a:pt x="1" y="50"/>
                  </a:cubicBezTo>
                  <a:cubicBezTo>
                    <a:pt x="0" y="52"/>
                    <a:pt x="0" y="55"/>
                    <a:pt x="1" y="58"/>
                  </a:cubicBezTo>
                  <a:cubicBezTo>
                    <a:pt x="3" y="60"/>
                    <a:pt x="5" y="62"/>
                    <a:pt x="8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9" y="96"/>
                    <a:pt x="19" y="96"/>
                    <a:pt x="19" y="96"/>
                  </a:cubicBezTo>
                  <a:cubicBezTo>
                    <a:pt x="19" y="100"/>
                    <a:pt x="23" y="103"/>
                    <a:pt x="27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7" y="103"/>
                    <a:pt x="51" y="100"/>
                    <a:pt x="51" y="96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61" y="62"/>
                    <a:pt x="61" y="62"/>
                    <a:pt x="61" y="62"/>
                  </a:cubicBezTo>
                  <a:cubicBezTo>
                    <a:pt x="64" y="62"/>
                    <a:pt x="67" y="60"/>
                    <a:pt x="69" y="57"/>
                  </a:cubicBezTo>
                  <a:cubicBezTo>
                    <a:pt x="70" y="54"/>
                    <a:pt x="70" y="51"/>
                    <a:pt x="69" y="48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2" y="2"/>
                    <a:pt x="39" y="0"/>
                    <a:pt x="35" y="0"/>
                  </a:cubicBezTo>
                  <a:cubicBezTo>
                    <a:pt x="32" y="0"/>
                    <a:pt x="28" y="2"/>
                    <a:pt x="27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04"/>
            <p:cNvSpPr>
              <a:spLocks noEditPoints="1"/>
            </p:cNvSpPr>
            <p:nvPr/>
          </p:nvSpPr>
          <p:spPr bwMode="auto">
            <a:xfrm>
              <a:off x="9458326" y="5911851"/>
              <a:ext cx="323850" cy="322263"/>
            </a:xfrm>
            <a:custGeom>
              <a:avLst/>
              <a:gdLst>
                <a:gd name="T0" fmla="*/ 85 w 86"/>
                <a:gd name="T1" fmla="*/ 72 h 86"/>
                <a:gd name="T2" fmla="*/ 60 w 86"/>
                <a:gd name="T3" fmla="*/ 47 h 86"/>
                <a:gd name="T4" fmla="*/ 60 w 86"/>
                <a:gd name="T5" fmla="*/ 47 h 86"/>
                <a:gd name="T6" fmla="*/ 64 w 86"/>
                <a:gd name="T7" fmla="*/ 29 h 86"/>
                <a:gd name="T8" fmla="*/ 62 w 86"/>
                <a:gd name="T9" fmla="*/ 20 h 86"/>
                <a:gd name="T10" fmla="*/ 43 w 86"/>
                <a:gd name="T11" fmla="*/ 2 h 86"/>
                <a:gd name="T12" fmla="*/ 37 w 86"/>
                <a:gd name="T13" fmla="*/ 2 h 86"/>
                <a:gd name="T14" fmla="*/ 37 w 86"/>
                <a:gd name="T15" fmla="*/ 8 h 86"/>
                <a:gd name="T16" fmla="*/ 56 w 86"/>
                <a:gd name="T17" fmla="*/ 26 h 86"/>
                <a:gd name="T18" fmla="*/ 50 w 86"/>
                <a:gd name="T19" fmla="*/ 50 h 86"/>
                <a:gd name="T20" fmla="*/ 27 w 86"/>
                <a:gd name="T21" fmla="*/ 56 h 86"/>
                <a:gd name="T22" fmla="*/ 8 w 86"/>
                <a:gd name="T23" fmla="*/ 37 h 86"/>
                <a:gd name="T24" fmla="*/ 2 w 86"/>
                <a:gd name="T25" fmla="*/ 37 h 86"/>
                <a:gd name="T26" fmla="*/ 2 w 86"/>
                <a:gd name="T27" fmla="*/ 43 h 86"/>
                <a:gd name="T28" fmla="*/ 20 w 86"/>
                <a:gd name="T29" fmla="*/ 62 h 86"/>
                <a:gd name="T30" fmla="*/ 29 w 86"/>
                <a:gd name="T31" fmla="*/ 64 h 86"/>
                <a:gd name="T32" fmla="*/ 47 w 86"/>
                <a:gd name="T33" fmla="*/ 60 h 86"/>
                <a:gd name="T34" fmla="*/ 47 w 86"/>
                <a:gd name="T35" fmla="*/ 60 h 86"/>
                <a:gd name="T36" fmla="*/ 72 w 86"/>
                <a:gd name="T37" fmla="*/ 85 h 86"/>
                <a:gd name="T38" fmla="*/ 81 w 86"/>
                <a:gd name="T39" fmla="*/ 81 h 86"/>
                <a:gd name="T40" fmla="*/ 85 w 86"/>
                <a:gd name="T41" fmla="*/ 72 h 86"/>
                <a:gd name="T42" fmla="*/ 24 w 86"/>
                <a:gd name="T43" fmla="*/ 49 h 86"/>
                <a:gd name="T44" fmla="*/ 28 w 86"/>
                <a:gd name="T45" fmla="*/ 50 h 86"/>
                <a:gd name="T46" fmla="*/ 43 w 86"/>
                <a:gd name="T47" fmla="*/ 46 h 86"/>
                <a:gd name="T48" fmla="*/ 46 w 86"/>
                <a:gd name="T49" fmla="*/ 43 h 86"/>
                <a:gd name="T50" fmla="*/ 50 w 86"/>
                <a:gd name="T51" fmla="*/ 28 h 86"/>
                <a:gd name="T52" fmla="*/ 49 w 86"/>
                <a:gd name="T53" fmla="*/ 24 h 86"/>
                <a:gd name="T54" fmla="*/ 38 w 86"/>
                <a:gd name="T55" fmla="*/ 13 h 86"/>
                <a:gd name="T56" fmla="*/ 34 w 86"/>
                <a:gd name="T57" fmla="*/ 11 h 86"/>
                <a:gd name="T58" fmla="*/ 19 w 86"/>
                <a:gd name="T59" fmla="*/ 16 h 86"/>
                <a:gd name="T60" fmla="*/ 16 w 86"/>
                <a:gd name="T61" fmla="*/ 19 h 86"/>
                <a:gd name="T62" fmla="*/ 12 w 86"/>
                <a:gd name="T63" fmla="*/ 34 h 86"/>
                <a:gd name="T64" fmla="*/ 13 w 86"/>
                <a:gd name="T65" fmla="*/ 38 h 86"/>
                <a:gd name="T66" fmla="*/ 24 w 86"/>
                <a:gd name="T67" fmla="*/ 49 h 86"/>
                <a:gd name="T68" fmla="*/ 26 w 86"/>
                <a:gd name="T69" fmla="*/ 26 h 86"/>
                <a:gd name="T70" fmla="*/ 36 w 86"/>
                <a:gd name="T71" fmla="*/ 26 h 86"/>
                <a:gd name="T72" fmla="*/ 36 w 86"/>
                <a:gd name="T73" fmla="*/ 36 h 86"/>
                <a:gd name="T74" fmla="*/ 26 w 86"/>
                <a:gd name="T75" fmla="*/ 36 h 86"/>
                <a:gd name="T76" fmla="*/ 26 w 86"/>
                <a:gd name="T77" fmla="*/ 2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6" h="86">
                  <a:moveTo>
                    <a:pt x="85" y="72"/>
                  </a:moveTo>
                  <a:cubicBezTo>
                    <a:pt x="60" y="47"/>
                    <a:pt x="60" y="47"/>
                    <a:pt x="60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5" y="26"/>
                    <a:pt x="64" y="22"/>
                    <a:pt x="62" y="20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2" y="0"/>
                    <a:pt x="39" y="0"/>
                    <a:pt x="37" y="2"/>
                  </a:cubicBezTo>
                  <a:cubicBezTo>
                    <a:pt x="36" y="3"/>
                    <a:pt x="36" y="6"/>
                    <a:pt x="37" y="8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6" y="36"/>
                    <a:pt x="3" y="36"/>
                    <a:pt x="2" y="37"/>
                  </a:cubicBezTo>
                  <a:cubicBezTo>
                    <a:pt x="0" y="39"/>
                    <a:pt x="0" y="42"/>
                    <a:pt x="2" y="43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2" y="64"/>
                    <a:pt x="26" y="65"/>
                    <a:pt x="29" y="64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3" y="86"/>
                    <a:pt x="78" y="85"/>
                    <a:pt x="81" y="81"/>
                  </a:cubicBezTo>
                  <a:cubicBezTo>
                    <a:pt x="85" y="78"/>
                    <a:pt x="86" y="73"/>
                    <a:pt x="85" y="72"/>
                  </a:cubicBezTo>
                  <a:close/>
                  <a:moveTo>
                    <a:pt x="24" y="49"/>
                  </a:moveTo>
                  <a:cubicBezTo>
                    <a:pt x="25" y="50"/>
                    <a:pt x="27" y="51"/>
                    <a:pt x="28" y="50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5" y="46"/>
                    <a:pt x="46" y="45"/>
                    <a:pt x="46" y="43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1" y="27"/>
                    <a:pt x="50" y="25"/>
                    <a:pt x="49" y="24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7" y="12"/>
                    <a:pt x="35" y="11"/>
                    <a:pt x="34" y="11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7" y="16"/>
                    <a:pt x="16" y="17"/>
                    <a:pt x="16" y="19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1" y="35"/>
                    <a:pt x="12" y="37"/>
                    <a:pt x="13" y="38"/>
                  </a:cubicBezTo>
                  <a:lnTo>
                    <a:pt x="24" y="49"/>
                  </a:lnTo>
                  <a:close/>
                  <a:moveTo>
                    <a:pt x="26" y="26"/>
                  </a:moveTo>
                  <a:cubicBezTo>
                    <a:pt x="29" y="23"/>
                    <a:pt x="33" y="23"/>
                    <a:pt x="36" y="26"/>
                  </a:cubicBezTo>
                  <a:cubicBezTo>
                    <a:pt x="39" y="29"/>
                    <a:pt x="39" y="33"/>
                    <a:pt x="36" y="36"/>
                  </a:cubicBezTo>
                  <a:cubicBezTo>
                    <a:pt x="33" y="39"/>
                    <a:pt x="29" y="39"/>
                    <a:pt x="26" y="36"/>
                  </a:cubicBezTo>
                  <a:cubicBezTo>
                    <a:pt x="23" y="33"/>
                    <a:pt x="23" y="29"/>
                    <a:pt x="26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05"/>
            <p:cNvSpPr>
              <a:spLocks noEditPoints="1"/>
            </p:cNvSpPr>
            <p:nvPr/>
          </p:nvSpPr>
          <p:spPr bwMode="auto">
            <a:xfrm>
              <a:off x="10137776" y="5956301"/>
              <a:ext cx="376238" cy="293688"/>
            </a:xfrm>
            <a:custGeom>
              <a:avLst/>
              <a:gdLst>
                <a:gd name="T0" fmla="*/ 58 w 100"/>
                <a:gd name="T1" fmla="*/ 4 h 78"/>
                <a:gd name="T2" fmla="*/ 56 w 100"/>
                <a:gd name="T3" fmla="*/ 6 h 78"/>
                <a:gd name="T4" fmla="*/ 60 w 100"/>
                <a:gd name="T5" fmla="*/ 3 h 78"/>
                <a:gd name="T6" fmla="*/ 66 w 100"/>
                <a:gd name="T7" fmla="*/ 0 h 78"/>
                <a:gd name="T8" fmla="*/ 65 w 100"/>
                <a:gd name="T9" fmla="*/ 1 h 78"/>
                <a:gd name="T10" fmla="*/ 53 w 100"/>
                <a:gd name="T11" fmla="*/ 15 h 78"/>
                <a:gd name="T12" fmla="*/ 74 w 100"/>
                <a:gd name="T13" fmla="*/ 6 h 78"/>
                <a:gd name="T14" fmla="*/ 53 w 100"/>
                <a:gd name="T15" fmla="*/ 14 h 78"/>
                <a:gd name="T16" fmla="*/ 28 w 100"/>
                <a:gd name="T17" fmla="*/ 30 h 78"/>
                <a:gd name="T18" fmla="*/ 0 w 100"/>
                <a:gd name="T19" fmla="*/ 39 h 78"/>
                <a:gd name="T20" fmla="*/ 28 w 100"/>
                <a:gd name="T21" fmla="*/ 31 h 78"/>
                <a:gd name="T22" fmla="*/ 53 w 100"/>
                <a:gd name="T23" fmla="*/ 15 h 78"/>
                <a:gd name="T24" fmla="*/ 61 w 100"/>
                <a:gd name="T25" fmla="*/ 9 h 78"/>
                <a:gd name="T26" fmla="*/ 68 w 100"/>
                <a:gd name="T27" fmla="*/ 4 h 78"/>
                <a:gd name="T28" fmla="*/ 68 w 100"/>
                <a:gd name="T29" fmla="*/ 4 h 78"/>
                <a:gd name="T30" fmla="*/ 0 w 100"/>
                <a:gd name="T31" fmla="*/ 39 h 78"/>
                <a:gd name="T32" fmla="*/ 7 w 100"/>
                <a:gd name="T33" fmla="*/ 42 h 78"/>
                <a:gd name="T34" fmla="*/ 28 w 100"/>
                <a:gd name="T35" fmla="*/ 30 h 78"/>
                <a:gd name="T36" fmla="*/ 53 w 100"/>
                <a:gd name="T37" fmla="*/ 14 h 78"/>
                <a:gd name="T38" fmla="*/ 64 w 100"/>
                <a:gd name="T39" fmla="*/ 11 h 78"/>
                <a:gd name="T40" fmla="*/ 74 w 100"/>
                <a:gd name="T41" fmla="*/ 5 h 78"/>
                <a:gd name="T42" fmla="*/ 74 w 100"/>
                <a:gd name="T43" fmla="*/ 4 h 78"/>
                <a:gd name="T44" fmla="*/ 69 w 100"/>
                <a:gd name="T45" fmla="*/ 8 h 78"/>
                <a:gd name="T46" fmla="*/ 63 w 100"/>
                <a:gd name="T47" fmla="*/ 10 h 78"/>
                <a:gd name="T48" fmla="*/ 61 w 100"/>
                <a:gd name="T49" fmla="*/ 9 h 78"/>
                <a:gd name="T50" fmla="*/ 63 w 100"/>
                <a:gd name="T51" fmla="*/ 7 h 78"/>
                <a:gd name="T52" fmla="*/ 68 w 100"/>
                <a:gd name="T53" fmla="*/ 4 h 78"/>
                <a:gd name="T54" fmla="*/ 70 w 100"/>
                <a:gd name="T55" fmla="*/ 3 h 78"/>
                <a:gd name="T56" fmla="*/ 66 w 100"/>
                <a:gd name="T57" fmla="*/ 3 h 78"/>
                <a:gd name="T58" fmla="*/ 56 w 100"/>
                <a:gd name="T59" fmla="*/ 8 h 78"/>
                <a:gd name="T60" fmla="*/ 58 w 100"/>
                <a:gd name="T61" fmla="*/ 4 h 78"/>
                <a:gd name="T62" fmla="*/ 62 w 100"/>
                <a:gd name="T63" fmla="*/ 2 h 78"/>
                <a:gd name="T64" fmla="*/ 66 w 100"/>
                <a:gd name="T65" fmla="*/ 0 h 78"/>
                <a:gd name="T66" fmla="*/ 65 w 100"/>
                <a:gd name="T67" fmla="*/ 0 h 78"/>
                <a:gd name="T68" fmla="*/ 52 w 100"/>
                <a:gd name="T69" fmla="*/ 7 h 78"/>
                <a:gd name="T70" fmla="*/ 51 w 100"/>
                <a:gd name="T71" fmla="*/ 8 h 78"/>
                <a:gd name="T72" fmla="*/ 48 w 100"/>
                <a:gd name="T73" fmla="*/ 12 h 78"/>
                <a:gd name="T74" fmla="*/ 20 w 100"/>
                <a:gd name="T75" fmla="*/ 26 h 78"/>
                <a:gd name="T76" fmla="*/ 0 w 100"/>
                <a:gd name="T77" fmla="*/ 38 h 78"/>
                <a:gd name="T78" fmla="*/ 50 w 100"/>
                <a:gd name="T79" fmla="*/ 10 h 78"/>
                <a:gd name="T80" fmla="*/ 50 w 100"/>
                <a:gd name="T81" fmla="*/ 10 h 78"/>
                <a:gd name="T82" fmla="*/ 98 w 100"/>
                <a:gd name="T83" fmla="*/ 25 h 78"/>
                <a:gd name="T84" fmla="*/ 88 w 100"/>
                <a:gd name="T85" fmla="*/ 32 h 78"/>
                <a:gd name="T86" fmla="*/ 72 w 100"/>
                <a:gd name="T87" fmla="*/ 43 h 78"/>
                <a:gd name="T88" fmla="*/ 39 w 100"/>
                <a:gd name="T89" fmla="*/ 71 h 78"/>
                <a:gd name="T90" fmla="*/ 39 w 100"/>
                <a:gd name="T91" fmla="*/ 72 h 78"/>
                <a:gd name="T92" fmla="*/ 72 w 100"/>
                <a:gd name="T93" fmla="*/ 44 h 78"/>
                <a:gd name="T94" fmla="*/ 88 w 100"/>
                <a:gd name="T95" fmla="*/ 33 h 78"/>
                <a:gd name="T96" fmla="*/ 98 w 100"/>
                <a:gd name="T97" fmla="*/ 26 h 78"/>
                <a:gd name="T98" fmla="*/ 76 w 100"/>
                <a:gd name="T99" fmla="*/ 27 h 78"/>
                <a:gd name="T100" fmla="*/ 76 w 100"/>
                <a:gd name="T101" fmla="*/ 31 h 78"/>
                <a:gd name="T102" fmla="*/ 52 w 100"/>
                <a:gd name="T103" fmla="*/ 50 h 78"/>
                <a:gd name="T104" fmla="*/ 39 w 100"/>
                <a:gd name="T105" fmla="*/ 60 h 78"/>
                <a:gd name="T106" fmla="*/ 35 w 100"/>
                <a:gd name="T107" fmla="*/ 65 h 78"/>
                <a:gd name="T108" fmla="*/ 36 w 100"/>
                <a:gd name="T109" fmla="*/ 68 h 78"/>
                <a:gd name="T110" fmla="*/ 45 w 100"/>
                <a:gd name="T111" fmla="*/ 72 h 78"/>
                <a:gd name="T112" fmla="*/ 71 w 100"/>
                <a:gd name="T113" fmla="*/ 43 h 78"/>
                <a:gd name="T114" fmla="*/ 86 w 100"/>
                <a:gd name="T115" fmla="*/ 32 h 78"/>
                <a:gd name="T116" fmla="*/ 93 w 100"/>
                <a:gd name="T117" fmla="*/ 30 h 78"/>
                <a:gd name="T118" fmla="*/ 97 w 100"/>
                <a:gd name="T119" fmla="*/ 16 h 78"/>
                <a:gd name="T120" fmla="*/ 77 w 100"/>
                <a:gd name="T121" fmla="*/ 20 h 78"/>
                <a:gd name="T122" fmla="*/ 76 w 100"/>
                <a:gd name="T123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0" h="78">
                  <a:moveTo>
                    <a:pt x="61" y="3"/>
                  </a:moveTo>
                  <a:cubicBezTo>
                    <a:pt x="60" y="3"/>
                    <a:pt x="59" y="4"/>
                    <a:pt x="58" y="4"/>
                  </a:cubicBezTo>
                  <a:cubicBezTo>
                    <a:pt x="57" y="4"/>
                    <a:pt x="56" y="5"/>
                    <a:pt x="56" y="6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6" y="5"/>
                    <a:pt x="57" y="5"/>
                    <a:pt x="57" y="5"/>
                  </a:cubicBezTo>
                  <a:cubicBezTo>
                    <a:pt x="58" y="4"/>
                    <a:pt x="59" y="4"/>
                    <a:pt x="60" y="3"/>
                  </a:cubicBezTo>
                  <a:cubicBezTo>
                    <a:pt x="62" y="3"/>
                    <a:pt x="63" y="2"/>
                    <a:pt x="65" y="1"/>
                  </a:cubicBezTo>
                  <a:cubicBezTo>
                    <a:pt x="65" y="1"/>
                    <a:pt x="66" y="1"/>
                    <a:pt x="6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1"/>
                    <a:pt x="65" y="1"/>
                    <a:pt x="65" y="1"/>
                  </a:cubicBezTo>
                  <a:cubicBezTo>
                    <a:pt x="64" y="2"/>
                    <a:pt x="62" y="2"/>
                    <a:pt x="61" y="3"/>
                  </a:cubicBezTo>
                  <a:close/>
                  <a:moveTo>
                    <a:pt x="53" y="15"/>
                  </a:moveTo>
                  <a:cubicBezTo>
                    <a:pt x="56" y="13"/>
                    <a:pt x="60" y="13"/>
                    <a:pt x="63" y="12"/>
                  </a:cubicBezTo>
                  <a:cubicBezTo>
                    <a:pt x="68" y="11"/>
                    <a:pt x="71" y="9"/>
                    <a:pt x="74" y="6"/>
                  </a:cubicBezTo>
                  <a:cubicBezTo>
                    <a:pt x="71" y="9"/>
                    <a:pt x="68" y="10"/>
                    <a:pt x="64" y="12"/>
                  </a:cubicBezTo>
                  <a:cubicBezTo>
                    <a:pt x="60" y="12"/>
                    <a:pt x="56" y="13"/>
                    <a:pt x="53" y="14"/>
                  </a:cubicBezTo>
                  <a:cubicBezTo>
                    <a:pt x="48" y="16"/>
                    <a:pt x="44" y="18"/>
                    <a:pt x="40" y="21"/>
                  </a:cubicBezTo>
                  <a:cubicBezTo>
                    <a:pt x="36" y="24"/>
                    <a:pt x="32" y="27"/>
                    <a:pt x="28" y="30"/>
                  </a:cubicBezTo>
                  <a:cubicBezTo>
                    <a:pt x="24" y="35"/>
                    <a:pt x="11" y="46"/>
                    <a:pt x="2" y="41"/>
                  </a:cubicBezTo>
                  <a:cubicBezTo>
                    <a:pt x="1" y="40"/>
                    <a:pt x="0" y="40"/>
                    <a:pt x="0" y="39"/>
                  </a:cubicBezTo>
                  <a:cubicBezTo>
                    <a:pt x="0" y="40"/>
                    <a:pt x="0" y="41"/>
                    <a:pt x="2" y="42"/>
                  </a:cubicBezTo>
                  <a:cubicBezTo>
                    <a:pt x="11" y="47"/>
                    <a:pt x="24" y="36"/>
                    <a:pt x="28" y="31"/>
                  </a:cubicBezTo>
                  <a:cubicBezTo>
                    <a:pt x="32" y="28"/>
                    <a:pt x="36" y="25"/>
                    <a:pt x="40" y="22"/>
                  </a:cubicBezTo>
                  <a:cubicBezTo>
                    <a:pt x="44" y="19"/>
                    <a:pt x="48" y="16"/>
                    <a:pt x="53" y="15"/>
                  </a:cubicBezTo>
                  <a:close/>
                  <a:moveTo>
                    <a:pt x="63" y="8"/>
                  </a:moveTo>
                  <a:cubicBezTo>
                    <a:pt x="63" y="8"/>
                    <a:pt x="61" y="9"/>
                    <a:pt x="61" y="9"/>
                  </a:cubicBezTo>
                  <a:cubicBezTo>
                    <a:pt x="62" y="9"/>
                    <a:pt x="63" y="8"/>
                    <a:pt x="63" y="8"/>
                  </a:cubicBezTo>
                  <a:cubicBezTo>
                    <a:pt x="65" y="7"/>
                    <a:pt x="67" y="6"/>
                    <a:pt x="68" y="4"/>
                  </a:cubicBezTo>
                  <a:cubicBezTo>
                    <a:pt x="69" y="4"/>
                    <a:pt x="69" y="3"/>
                    <a:pt x="70" y="3"/>
                  </a:cubicBezTo>
                  <a:cubicBezTo>
                    <a:pt x="69" y="3"/>
                    <a:pt x="69" y="4"/>
                    <a:pt x="68" y="4"/>
                  </a:cubicBezTo>
                  <a:cubicBezTo>
                    <a:pt x="67" y="5"/>
                    <a:pt x="65" y="6"/>
                    <a:pt x="63" y="8"/>
                  </a:cubicBezTo>
                  <a:close/>
                  <a:moveTo>
                    <a:pt x="0" y="39"/>
                  </a:moveTo>
                  <a:cubicBezTo>
                    <a:pt x="0" y="40"/>
                    <a:pt x="1" y="40"/>
                    <a:pt x="2" y="41"/>
                  </a:cubicBezTo>
                  <a:cubicBezTo>
                    <a:pt x="4" y="42"/>
                    <a:pt x="5" y="42"/>
                    <a:pt x="7" y="42"/>
                  </a:cubicBezTo>
                  <a:cubicBezTo>
                    <a:pt x="11" y="42"/>
                    <a:pt x="15" y="40"/>
                    <a:pt x="19" y="38"/>
                  </a:cubicBezTo>
                  <a:cubicBezTo>
                    <a:pt x="22" y="36"/>
                    <a:pt x="25" y="33"/>
                    <a:pt x="28" y="30"/>
                  </a:cubicBezTo>
                  <a:cubicBezTo>
                    <a:pt x="32" y="27"/>
                    <a:pt x="36" y="24"/>
                    <a:pt x="40" y="21"/>
                  </a:cubicBezTo>
                  <a:cubicBezTo>
                    <a:pt x="44" y="18"/>
                    <a:pt x="48" y="16"/>
                    <a:pt x="53" y="14"/>
                  </a:cubicBezTo>
                  <a:cubicBezTo>
                    <a:pt x="55" y="13"/>
                    <a:pt x="57" y="13"/>
                    <a:pt x="59" y="12"/>
                  </a:cubicBezTo>
                  <a:cubicBezTo>
                    <a:pt x="61" y="12"/>
                    <a:pt x="62" y="12"/>
                    <a:pt x="64" y="11"/>
                  </a:cubicBezTo>
                  <a:cubicBezTo>
                    <a:pt x="67" y="11"/>
                    <a:pt x="70" y="9"/>
                    <a:pt x="73" y="7"/>
                  </a:cubicBezTo>
                  <a:cubicBezTo>
                    <a:pt x="73" y="6"/>
                    <a:pt x="74" y="6"/>
                    <a:pt x="74" y="5"/>
                  </a:cubicBezTo>
                  <a:cubicBezTo>
                    <a:pt x="75" y="5"/>
                    <a:pt x="77" y="3"/>
                    <a:pt x="75" y="3"/>
                  </a:cubicBezTo>
                  <a:cubicBezTo>
                    <a:pt x="75" y="3"/>
                    <a:pt x="74" y="4"/>
                    <a:pt x="74" y="4"/>
                  </a:cubicBezTo>
                  <a:cubicBezTo>
                    <a:pt x="73" y="5"/>
                    <a:pt x="72" y="6"/>
                    <a:pt x="71" y="6"/>
                  </a:cubicBezTo>
                  <a:cubicBezTo>
                    <a:pt x="70" y="7"/>
                    <a:pt x="70" y="8"/>
                    <a:pt x="69" y="8"/>
                  </a:cubicBezTo>
                  <a:cubicBezTo>
                    <a:pt x="68" y="8"/>
                    <a:pt x="67" y="9"/>
                    <a:pt x="66" y="9"/>
                  </a:cubicBezTo>
                  <a:cubicBezTo>
                    <a:pt x="65" y="10"/>
                    <a:pt x="64" y="10"/>
                    <a:pt x="63" y="10"/>
                  </a:cubicBezTo>
                  <a:cubicBezTo>
                    <a:pt x="62" y="10"/>
                    <a:pt x="62" y="10"/>
                    <a:pt x="61" y="10"/>
                  </a:cubicBezTo>
                  <a:cubicBezTo>
                    <a:pt x="61" y="10"/>
                    <a:pt x="61" y="9"/>
                    <a:pt x="61" y="9"/>
                  </a:cubicBezTo>
                  <a:cubicBezTo>
                    <a:pt x="62" y="8"/>
                    <a:pt x="62" y="8"/>
                    <a:pt x="63" y="8"/>
                  </a:cubicBezTo>
                  <a:cubicBezTo>
                    <a:pt x="63" y="8"/>
                    <a:pt x="63" y="7"/>
                    <a:pt x="63" y="7"/>
                  </a:cubicBezTo>
                  <a:cubicBezTo>
                    <a:pt x="64" y="7"/>
                    <a:pt x="65" y="6"/>
                    <a:pt x="66" y="6"/>
                  </a:cubicBezTo>
                  <a:cubicBezTo>
                    <a:pt x="67" y="5"/>
                    <a:pt x="68" y="4"/>
                    <a:pt x="68" y="4"/>
                  </a:cubicBezTo>
                  <a:cubicBezTo>
                    <a:pt x="68" y="4"/>
                    <a:pt x="69" y="4"/>
                    <a:pt x="69" y="3"/>
                  </a:cubicBezTo>
                  <a:cubicBezTo>
                    <a:pt x="69" y="3"/>
                    <a:pt x="69" y="3"/>
                    <a:pt x="70" y="3"/>
                  </a:cubicBezTo>
                  <a:cubicBezTo>
                    <a:pt x="70" y="3"/>
                    <a:pt x="71" y="2"/>
                    <a:pt x="71" y="2"/>
                  </a:cubicBezTo>
                  <a:cubicBezTo>
                    <a:pt x="69" y="2"/>
                    <a:pt x="68" y="3"/>
                    <a:pt x="66" y="3"/>
                  </a:cubicBezTo>
                  <a:cubicBezTo>
                    <a:pt x="64" y="4"/>
                    <a:pt x="62" y="5"/>
                    <a:pt x="60" y="6"/>
                  </a:cubicBezTo>
                  <a:cubicBezTo>
                    <a:pt x="59" y="7"/>
                    <a:pt x="58" y="8"/>
                    <a:pt x="56" y="8"/>
                  </a:cubicBezTo>
                  <a:cubicBezTo>
                    <a:pt x="56" y="7"/>
                    <a:pt x="55" y="7"/>
                    <a:pt x="56" y="6"/>
                  </a:cubicBezTo>
                  <a:cubicBezTo>
                    <a:pt x="56" y="5"/>
                    <a:pt x="57" y="4"/>
                    <a:pt x="58" y="4"/>
                  </a:cubicBezTo>
                  <a:cubicBezTo>
                    <a:pt x="58" y="3"/>
                    <a:pt x="59" y="3"/>
                    <a:pt x="61" y="2"/>
                  </a:cubicBezTo>
                  <a:cubicBezTo>
                    <a:pt x="61" y="2"/>
                    <a:pt x="61" y="2"/>
                    <a:pt x="62" y="2"/>
                  </a:cubicBezTo>
                  <a:cubicBezTo>
                    <a:pt x="63" y="2"/>
                    <a:pt x="64" y="1"/>
                    <a:pt x="64" y="1"/>
                  </a:cubicBezTo>
                  <a:cubicBezTo>
                    <a:pt x="65" y="1"/>
                    <a:pt x="65" y="1"/>
                    <a:pt x="6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7" y="0"/>
                    <a:pt x="65" y="0"/>
                    <a:pt x="65" y="0"/>
                  </a:cubicBezTo>
                  <a:cubicBezTo>
                    <a:pt x="64" y="1"/>
                    <a:pt x="62" y="1"/>
                    <a:pt x="61" y="1"/>
                  </a:cubicBezTo>
                  <a:cubicBezTo>
                    <a:pt x="57" y="3"/>
                    <a:pt x="53" y="5"/>
                    <a:pt x="52" y="7"/>
                  </a:cubicBezTo>
                  <a:cubicBezTo>
                    <a:pt x="51" y="7"/>
                    <a:pt x="51" y="7"/>
                    <a:pt x="51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1" y="9"/>
                    <a:pt x="50" y="10"/>
                    <a:pt x="50" y="11"/>
                  </a:cubicBezTo>
                  <a:cubicBezTo>
                    <a:pt x="49" y="11"/>
                    <a:pt x="49" y="12"/>
                    <a:pt x="48" y="12"/>
                  </a:cubicBezTo>
                  <a:cubicBezTo>
                    <a:pt x="46" y="15"/>
                    <a:pt x="41" y="17"/>
                    <a:pt x="37" y="19"/>
                  </a:cubicBezTo>
                  <a:cubicBezTo>
                    <a:pt x="32" y="22"/>
                    <a:pt x="26" y="24"/>
                    <a:pt x="20" y="26"/>
                  </a:cubicBezTo>
                  <a:cubicBezTo>
                    <a:pt x="14" y="29"/>
                    <a:pt x="0" y="34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0" y="39"/>
                  </a:lnTo>
                  <a:close/>
                  <a:moveTo>
                    <a:pt x="50" y="10"/>
                  </a:moveTo>
                  <a:cubicBezTo>
                    <a:pt x="50" y="10"/>
                    <a:pt x="50" y="10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lose/>
                  <a:moveTo>
                    <a:pt x="99" y="21"/>
                  </a:moveTo>
                  <a:cubicBezTo>
                    <a:pt x="99" y="22"/>
                    <a:pt x="98" y="24"/>
                    <a:pt x="98" y="25"/>
                  </a:cubicBezTo>
                  <a:cubicBezTo>
                    <a:pt x="97" y="27"/>
                    <a:pt x="95" y="29"/>
                    <a:pt x="93" y="30"/>
                  </a:cubicBezTo>
                  <a:cubicBezTo>
                    <a:pt x="91" y="31"/>
                    <a:pt x="89" y="31"/>
                    <a:pt x="88" y="32"/>
                  </a:cubicBezTo>
                  <a:cubicBezTo>
                    <a:pt x="86" y="32"/>
                    <a:pt x="84" y="32"/>
                    <a:pt x="82" y="33"/>
                  </a:cubicBezTo>
                  <a:cubicBezTo>
                    <a:pt x="78" y="36"/>
                    <a:pt x="75" y="39"/>
                    <a:pt x="72" y="43"/>
                  </a:cubicBezTo>
                  <a:cubicBezTo>
                    <a:pt x="68" y="47"/>
                    <a:pt x="66" y="51"/>
                    <a:pt x="63" y="56"/>
                  </a:cubicBezTo>
                  <a:cubicBezTo>
                    <a:pt x="60" y="62"/>
                    <a:pt x="51" y="77"/>
                    <a:pt x="39" y="71"/>
                  </a:cubicBezTo>
                  <a:cubicBezTo>
                    <a:pt x="37" y="69"/>
                    <a:pt x="36" y="68"/>
                    <a:pt x="35" y="66"/>
                  </a:cubicBezTo>
                  <a:cubicBezTo>
                    <a:pt x="35" y="68"/>
                    <a:pt x="36" y="70"/>
                    <a:pt x="39" y="72"/>
                  </a:cubicBezTo>
                  <a:cubicBezTo>
                    <a:pt x="51" y="78"/>
                    <a:pt x="60" y="63"/>
                    <a:pt x="63" y="57"/>
                  </a:cubicBezTo>
                  <a:cubicBezTo>
                    <a:pt x="66" y="52"/>
                    <a:pt x="68" y="48"/>
                    <a:pt x="72" y="44"/>
                  </a:cubicBezTo>
                  <a:cubicBezTo>
                    <a:pt x="75" y="40"/>
                    <a:pt x="78" y="37"/>
                    <a:pt x="82" y="35"/>
                  </a:cubicBezTo>
                  <a:cubicBezTo>
                    <a:pt x="84" y="34"/>
                    <a:pt x="86" y="33"/>
                    <a:pt x="88" y="33"/>
                  </a:cubicBezTo>
                  <a:cubicBezTo>
                    <a:pt x="89" y="32"/>
                    <a:pt x="91" y="32"/>
                    <a:pt x="93" y="31"/>
                  </a:cubicBezTo>
                  <a:cubicBezTo>
                    <a:pt x="95" y="30"/>
                    <a:pt x="97" y="28"/>
                    <a:pt x="98" y="26"/>
                  </a:cubicBezTo>
                  <a:cubicBezTo>
                    <a:pt x="99" y="24"/>
                    <a:pt x="99" y="23"/>
                    <a:pt x="99" y="21"/>
                  </a:cubicBezTo>
                  <a:close/>
                  <a:moveTo>
                    <a:pt x="76" y="27"/>
                  </a:moveTo>
                  <a:cubicBezTo>
                    <a:pt x="76" y="28"/>
                    <a:pt x="77" y="29"/>
                    <a:pt x="77" y="30"/>
                  </a:cubicBezTo>
                  <a:cubicBezTo>
                    <a:pt x="77" y="30"/>
                    <a:pt x="77" y="31"/>
                    <a:pt x="76" y="31"/>
                  </a:cubicBezTo>
                  <a:cubicBezTo>
                    <a:pt x="75" y="35"/>
                    <a:pt x="71" y="38"/>
                    <a:pt x="67" y="41"/>
                  </a:cubicBezTo>
                  <a:cubicBezTo>
                    <a:pt x="63" y="44"/>
                    <a:pt x="58" y="47"/>
                    <a:pt x="52" y="50"/>
                  </a:cubicBezTo>
                  <a:cubicBezTo>
                    <a:pt x="51" y="51"/>
                    <a:pt x="49" y="52"/>
                    <a:pt x="48" y="53"/>
                  </a:cubicBezTo>
                  <a:cubicBezTo>
                    <a:pt x="45" y="55"/>
                    <a:pt x="42" y="57"/>
                    <a:pt x="39" y="60"/>
                  </a:cubicBezTo>
                  <a:cubicBezTo>
                    <a:pt x="38" y="61"/>
                    <a:pt x="37" y="62"/>
                    <a:pt x="36" y="63"/>
                  </a:cubicBezTo>
                  <a:cubicBezTo>
                    <a:pt x="36" y="64"/>
                    <a:pt x="35" y="64"/>
                    <a:pt x="35" y="65"/>
                  </a:cubicBezTo>
                  <a:cubicBezTo>
                    <a:pt x="35" y="66"/>
                    <a:pt x="36" y="66"/>
                    <a:pt x="36" y="66"/>
                  </a:cubicBezTo>
                  <a:cubicBezTo>
                    <a:pt x="36" y="67"/>
                    <a:pt x="36" y="68"/>
                    <a:pt x="36" y="68"/>
                  </a:cubicBezTo>
                  <a:cubicBezTo>
                    <a:pt x="37" y="69"/>
                    <a:pt x="38" y="70"/>
                    <a:pt x="39" y="71"/>
                  </a:cubicBezTo>
                  <a:cubicBezTo>
                    <a:pt x="41" y="72"/>
                    <a:pt x="43" y="72"/>
                    <a:pt x="45" y="72"/>
                  </a:cubicBezTo>
                  <a:cubicBezTo>
                    <a:pt x="53" y="72"/>
                    <a:pt x="60" y="62"/>
                    <a:pt x="63" y="55"/>
                  </a:cubicBezTo>
                  <a:cubicBezTo>
                    <a:pt x="65" y="51"/>
                    <a:pt x="68" y="47"/>
                    <a:pt x="71" y="43"/>
                  </a:cubicBezTo>
                  <a:cubicBezTo>
                    <a:pt x="74" y="39"/>
                    <a:pt x="77" y="36"/>
                    <a:pt x="82" y="33"/>
                  </a:cubicBezTo>
                  <a:cubicBezTo>
                    <a:pt x="83" y="32"/>
                    <a:pt x="85" y="32"/>
                    <a:pt x="86" y="32"/>
                  </a:cubicBezTo>
                  <a:cubicBezTo>
                    <a:pt x="87" y="32"/>
                    <a:pt x="87" y="32"/>
                    <a:pt x="88" y="31"/>
                  </a:cubicBezTo>
                  <a:cubicBezTo>
                    <a:pt x="89" y="31"/>
                    <a:pt x="91" y="31"/>
                    <a:pt x="93" y="30"/>
                  </a:cubicBezTo>
                  <a:cubicBezTo>
                    <a:pt x="95" y="28"/>
                    <a:pt x="97" y="26"/>
                    <a:pt x="98" y="25"/>
                  </a:cubicBezTo>
                  <a:cubicBezTo>
                    <a:pt x="99" y="22"/>
                    <a:pt x="100" y="19"/>
                    <a:pt x="97" y="16"/>
                  </a:cubicBezTo>
                  <a:cubicBezTo>
                    <a:pt x="95" y="14"/>
                    <a:pt x="92" y="14"/>
                    <a:pt x="89" y="15"/>
                  </a:cubicBezTo>
                  <a:cubicBezTo>
                    <a:pt x="85" y="15"/>
                    <a:pt x="79" y="16"/>
                    <a:pt x="77" y="20"/>
                  </a:cubicBezTo>
                  <a:cubicBezTo>
                    <a:pt x="76" y="22"/>
                    <a:pt x="76" y="23"/>
                    <a:pt x="76" y="25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6"/>
                    <a:pt x="76" y="26"/>
                    <a:pt x="76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6"/>
            <p:cNvSpPr>
              <a:spLocks noEditPoints="1"/>
            </p:cNvSpPr>
            <p:nvPr/>
          </p:nvSpPr>
          <p:spPr bwMode="auto">
            <a:xfrm>
              <a:off x="10839451" y="5922963"/>
              <a:ext cx="371475" cy="307975"/>
            </a:xfrm>
            <a:custGeom>
              <a:avLst/>
              <a:gdLst>
                <a:gd name="T0" fmla="*/ 84 w 99"/>
                <a:gd name="T1" fmla="*/ 28 h 82"/>
                <a:gd name="T2" fmla="*/ 98 w 99"/>
                <a:gd name="T3" fmla="*/ 65 h 82"/>
                <a:gd name="T4" fmla="*/ 99 w 99"/>
                <a:gd name="T5" fmla="*/ 12 h 82"/>
                <a:gd name="T6" fmla="*/ 82 w 99"/>
                <a:gd name="T7" fmla="*/ 24 h 82"/>
                <a:gd name="T8" fmla="*/ 89 w 99"/>
                <a:gd name="T9" fmla="*/ 8 h 82"/>
                <a:gd name="T10" fmla="*/ 39 w 99"/>
                <a:gd name="T11" fmla="*/ 13 h 82"/>
                <a:gd name="T12" fmla="*/ 41 w 99"/>
                <a:gd name="T13" fmla="*/ 6 h 82"/>
                <a:gd name="T14" fmla="*/ 59 w 99"/>
                <a:gd name="T15" fmla="*/ 6 h 82"/>
                <a:gd name="T16" fmla="*/ 60 w 99"/>
                <a:gd name="T17" fmla="*/ 13 h 82"/>
                <a:gd name="T18" fmla="*/ 64 w 99"/>
                <a:gd name="T19" fmla="*/ 3 h 82"/>
                <a:gd name="T20" fmla="*/ 59 w 99"/>
                <a:gd name="T21" fmla="*/ 1 h 82"/>
                <a:gd name="T22" fmla="*/ 41 w 99"/>
                <a:gd name="T23" fmla="*/ 1 h 82"/>
                <a:gd name="T24" fmla="*/ 35 w 99"/>
                <a:gd name="T25" fmla="*/ 3 h 82"/>
                <a:gd name="T26" fmla="*/ 39 w 99"/>
                <a:gd name="T27" fmla="*/ 13 h 82"/>
                <a:gd name="T28" fmla="*/ 73 w 99"/>
                <a:gd name="T29" fmla="*/ 48 h 82"/>
                <a:gd name="T30" fmla="*/ 70 w 99"/>
                <a:gd name="T31" fmla="*/ 45 h 82"/>
                <a:gd name="T32" fmla="*/ 67 w 99"/>
                <a:gd name="T33" fmla="*/ 48 h 82"/>
                <a:gd name="T34" fmla="*/ 16 w 99"/>
                <a:gd name="T35" fmla="*/ 48 h 82"/>
                <a:gd name="T36" fmla="*/ 13 w 99"/>
                <a:gd name="T37" fmla="*/ 45 h 82"/>
                <a:gd name="T38" fmla="*/ 10 w 99"/>
                <a:gd name="T39" fmla="*/ 48 h 82"/>
                <a:gd name="T40" fmla="*/ 0 w 99"/>
                <a:gd name="T41" fmla="*/ 28 h 82"/>
                <a:gd name="T42" fmla="*/ 10 w 99"/>
                <a:gd name="T43" fmla="*/ 82 h 82"/>
                <a:gd name="T44" fmla="*/ 16 w 99"/>
                <a:gd name="T45" fmla="*/ 82 h 82"/>
                <a:gd name="T46" fmla="*/ 73 w 99"/>
                <a:gd name="T47" fmla="*/ 61 h 82"/>
                <a:gd name="T48" fmla="*/ 83 w 99"/>
                <a:gd name="T49" fmla="*/ 78 h 82"/>
                <a:gd name="T50" fmla="*/ 69 w 99"/>
                <a:gd name="T51" fmla="*/ 47 h 82"/>
                <a:gd name="T52" fmla="*/ 71 w 99"/>
                <a:gd name="T53" fmla="*/ 55 h 82"/>
                <a:gd name="T54" fmla="*/ 69 w 99"/>
                <a:gd name="T55" fmla="*/ 47 h 82"/>
                <a:gd name="T56" fmla="*/ 71 w 99"/>
                <a:gd name="T57" fmla="*/ 50 h 82"/>
                <a:gd name="T58" fmla="*/ 67 w 99"/>
                <a:gd name="T59" fmla="*/ 58 h 82"/>
                <a:gd name="T60" fmla="*/ 69 w 99"/>
                <a:gd name="T61" fmla="*/ 55 h 82"/>
                <a:gd name="T62" fmla="*/ 13 w 99"/>
                <a:gd name="T63" fmla="*/ 46 h 82"/>
                <a:gd name="T64" fmla="*/ 13 w 99"/>
                <a:gd name="T65" fmla="*/ 56 h 82"/>
                <a:gd name="T66" fmla="*/ 13 w 99"/>
                <a:gd name="T67" fmla="*/ 57 h 82"/>
                <a:gd name="T68" fmla="*/ 16 w 99"/>
                <a:gd name="T69" fmla="*/ 50 h 82"/>
                <a:gd name="T70" fmla="*/ 10 w 99"/>
                <a:gd name="T71" fmla="*/ 50 h 82"/>
                <a:gd name="T72" fmla="*/ 13 w 99"/>
                <a:gd name="T73" fmla="*/ 57 h 82"/>
                <a:gd name="T74" fmla="*/ 9 w 99"/>
                <a:gd name="T75" fmla="*/ 61 h 82"/>
                <a:gd name="T76" fmla="*/ 9 w 99"/>
                <a:gd name="T77" fmla="*/ 48 h 82"/>
                <a:gd name="T78" fmla="*/ 9 w 99"/>
                <a:gd name="T79" fmla="*/ 50 h 82"/>
                <a:gd name="T80" fmla="*/ 9 w 99"/>
                <a:gd name="T81" fmla="*/ 59 h 82"/>
                <a:gd name="T82" fmla="*/ 17 w 99"/>
                <a:gd name="T83" fmla="*/ 50 h 82"/>
                <a:gd name="T84" fmla="*/ 15 w 99"/>
                <a:gd name="T85" fmla="*/ 48 h 82"/>
                <a:gd name="T86" fmla="*/ 19 w 99"/>
                <a:gd name="T87" fmla="*/ 59 h 82"/>
                <a:gd name="T88" fmla="*/ 66 w 99"/>
                <a:gd name="T89" fmla="*/ 61 h 82"/>
                <a:gd name="T90" fmla="*/ 66 w 99"/>
                <a:gd name="T91" fmla="*/ 48 h 82"/>
                <a:gd name="T92" fmla="*/ 66 w 99"/>
                <a:gd name="T93" fmla="*/ 50 h 82"/>
                <a:gd name="T94" fmla="*/ 66 w 99"/>
                <a:gd name="T95" fmla="*/ 59 h 82"/>
                <a:gd name="T96" fmla="*/ 74 w 99"/>
                <a:gd name="T97" fmla="*/ 50 h 82"/>
                <a:gd name="T98" fmla="*/ 72 w 99"/>
                <a:gd name="T99" fmla="*/ 48 h 82"/>
                <a:gd name="T100" fmla="*/ 76 w 99"/>
                <a:gd name="T101" fmla="*/ 59 h 82"/>
                <a:gd name="T102" fmla="*/ 21 w 99"/>
                <a:gd name="T103" fmla="*/ 8 h 82"/>
                <a:gd name="T104" fmla="*/ 3 w 99"/>
                <a:gd name="T105" fmla="*/ 23 h 82"/>
                <a:gd name="T106" fmla="*/ 68 w 99"/>
                <a:gd name="T107" fmla="*/ 23 h 82"/>
                <a:gd name="T108" fmla="*/ 65 w 99"/>
                <a:gd name="T109" fmla="*/ 13 h 82"/>
                <a:gd name="T110" fmla="*/ 58 w 99"/>
                <a:gd name="T111" fmla="*/ 16 h 82"/>
                <a:gd name="T112" fmla="*/ 58 w 99"/>
                <a:gd name="T113" fmla="*/ 8 h 82"/>
                <a:gd name="T114" fmla="*/ 40 w 99"/>
                <a:gd name="T115" fmla="*/ 13 h 82"/>
                <a:gd name="T116" fmla="*/ 33 w 99"/>
                <a:gd name="T117" fmla="*/ 16 h 82"/>
                <a:gd name="T118" fmla="*/ 33 w 99"/>
                <a:gd name="T119" fmla="*/ 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9" h="82">
                  <a:moveTo>
                    <a:pt x="99" y="9"/>
                  </a:moveTo>
                  <a:cubicBezTo>
                    <a:pt x="83" y="25"/>
                    <a:pt x="83" y="25"/>
                    <a:pt x="83" y="25"/>
                  </a:cubicBezTo>
                  <a:cubicBezTo>
                    <a:pt x="83" y="26"/>
                    <a:pt x="84" y="27"/>
                    <a:pt x="84" y="28"/>
                  </a:cubicBezTo>
                  <a:cubicBezTo>
                    <a:pt x="84" y="78"/>
                    <a:pt x="84" y="78"/>
                    <a:pt x="84" y="78"/>
                  </a:cubicBezTo>
                  <a:cubicBezTo>
                    <a:pt x="84" y="79"/>
                    <a:pt x="84" y="79"/>
                    <a:pt x="84" y="79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99" y="64"/>
                    <a:pt x="99" y="63"/>
                    <a:pt x="99" y="6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99" y="11"/>
                    <a:pt x="99" y="10"/>
                    <a:pt x="99" y="9"/>
                  </a:cubicBezTo>
                  <a:close/>
                  <a:moveTo>
                    <a:pt x="79" y="23"/>
                  </a:moveTo>
                  <a:cubicBezTo>
                    <a:pt x="80" y="23"/>
                    <a:pt x="81" y="24"/>
                    <a:pt x="82" y="24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7" y="8"/>
                    <a:pt x="96" y="8"/>
                    <a:pt x="95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74" y="23"/>
                    <a:pt x="74" y="23"/>
                    <a:pt x="74" y="23"/>
                  </a:cubicBezTo>
                  <a:lnTo>
                    <a:pt x="79" y="23"/>
                  </a:lnTo>
                  <a:close/>
                  <a:moveTo>
                    <a:pt x="39" y="13"/>
                  </a:moveTo>
                  <a:cubicBezTo>
                    <a:pt x="39" y="7"/>
                    <a:pt x="39" y="7"/>
                    <a:pt x="39" y="7"/>
                  </a:cubicBezTo>
                  <a:cubicBezTo>
                    <a:pt x="39" y="6"/>
                    <a:pt x="40" y="6"/>
                    <a:pt x="41" y="5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7"/>
                    <a:pt x="41" y="8"/>
                    <a:pt x="42" y="8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9" y="8"/>
                    <a:pt x="59" y="7"/>
                    <a:pt x="59" y="6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60" y="6"/>
                    <a:pt x="60" y="6"/>
                    <a:pt x="60" y="7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1" y="13"/>
                    <a:pt x="62" y="12"/>
                    <a:pt x="62" y="12"/>
                  </a:cubicBezTo>
                  <a:cubicBezTo>
                    <a:pt x="63" y="12"/>
                    <a:pt x="64" y="13"/>
                    <a:pt x="64" y="1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2"/>
                    <a:pt x="63" y="1"/>
                    <a:pt x="62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0"/>
                    <a:pt x="59" y="0"/>
                    <a:pt x="58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1"/>
                    <a:pt x="35" y="2"/>
                    <a:pt x="35" y="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6" y="13"/>
                    <a:pt x="37" y="12"/>
                    <a:pt x="37" y="12"/>
                  </a:cubicBezTo>
                  <a:cubicBezTo>
                    <a:pt x="38" y="12"/>
                    <a:pt x="39" y="13"/>
                    <a:pt x="39" y="13"/>
                  </a:cubicBezTo>
                  <a:close/>
                  <a:moveTo>
                    <a:pt x="79" y="24"/>
                  </a:moveTo>
                  <a:cubicBezTo>
                    <a:pt x="73" y="24"/>
                    <a:pt x="73" y="24"/>
                    <a:pt x="73" y="24"/>
                  </a:cubicBezTo>
                  <a:cubicBezTo>
                    <a:pt x="73" y="48"/>
                    <a:pt x="73" y="48"/>
                    <a:pt x="73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1" y="46"/>
                    <a:pt x="71" y="45"/>
                    <a:pt x="70" y="45"/>
                  </a:cubicBezTo>
                  <a:cubicBezTo>
                    <a:pt x="69" y="45"/>
                    <a:pt x="69" y="46"/>
                    <a:pt x="69" y="47"/>
                  </a:cubicBezTo>
                  <a:cubicBezTo>
                    <a:pt x="69" y="48"/>
                    <a:pt x="69" y="48"/>
                    <a:pt x="69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5" y="46"/>
                    <a:pt x="14" y="45"/>
                    <a:pt x="13" y="45"/>
                  </a:cubicBezTo>
                  <a:cubicBezTo>
                    <a:pt x="12" y="45"/>
                    <a:pt x="12" y="46"/>
                    <a:pt x="12" y="47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6"/>
                    <a:pt x="0" y="2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1"/>
                    <a:pt x="2" y="82"/>
                    <a:pt x="4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82"/>
                    <a:pt x="16" y="82"/>
                    <a:pt x="16" y="82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73" y="61"/>
                    <a:pt x="73" y="61"/>
                    <a:pt x="73" y="61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81" y="82"/>
                    <a:pt x="83" y="81"/>
                    <a:pt x="83" y="78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6"/>
                    <a:pt x="81" y="24"/>
                    <a:pt x="79" y="24"/>
                  </a:cubicBezTo>
                  <a:close/>
                  <a:moveTo>
                    <a:pt x="69" y="47"/>
                  </a:moveTo>
                  <a:cubicBezTo>
                    <a:pt x="69" y="46"/>
                    <a:pt x="69" y="46"/>
                    <a:pt x="70" y="46"/>
                  </a:cubicBezTo>
                  <a:cubicBezTo>
                    <a:pt x="71" y="46"/>
                    <a:pt x="71" y="46"/>
                    <a:pt x="71" y="47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1" y="56"/>
                    <a:pt x="71" y="56"/>
                    <a:pt x="70" y="56"/>
                  </a:cubicBezTo>
                  <a:cubicBezTo>
                    <a:pt x="69" y="56"/>
                    <a:pt x="69" y="56"/>
                    <a:pt x="69" y="55"/>
                  </a:cubicBezTo>
                  <a:lnTo>
                    <a:pt x="69" y="47"/>
                  </a:lnTo>
                  <a:close/>
                  <a:moveTo>
                    <a:pt x="70" y="57"/>
                  </a:moveTo>
                  <a:cubicBezTo>
                    <a:pt x="71" y="57"/>
                    <a:pt x="71" y="56"/>
                    <a:pt x="71" y="55"/>
                  </a:cubicBezTo>
                  <a:cubicBezTo>
                    <a:pt x="71" y="50"/>
                    <a:pt x="71" y="50"/>
                    <a:pt x="71" y="50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3" y="58"/>
                    <a:pt x="73" y="58"/>
                    <a:pt x="73" y="58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69" y="56"/>
                    <a:pt x="69" y="57"/>
                    <a:pt x="70" y="57"/>
                  </a:cubicBezTo>
                  <a:close/>
                  <a:moveTo>
                    <a:pt x="12" y="47"/>
                  </a:moveTo>
                  <a:cubicBezTo>
                    <a:pt x="12" y="46"/>
                    <a:pt x="13" y="46"/>
                    <a:pt x="13" y="46"/>
                  </a:cubicBezTo>
                  <a:cubicBezTo>
                    <a:pt x="14" y="46"/>
                    <a:pt x="14" y="46"/>
                    <a:pt x="14" y="47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14" y="56"/>
                    <a:pt x="14" y="56"/>
                    <a:pt x="13" y="56"/>
                  </a:cubicBezTo>
                  <a:cubicBezTo>
                    <a:pt x="13" y="56"/>
                    <a:pt x="12" y="56"/>
                    <a:pt x="12" y="55"/>
                  </a:cubicBezTo>
                  <a:lnTo>
                    <a:pt x="12" y="47"/>
                  </a:lnTo>
                  <a:close/>
                  <a:moveTo>
                    <a:pt x="13" y="57"/>
                  </a:moveTo>
                  <a:cubicBezTo>
                    <a:pt x="14" y="57"/>
                    <a:pt x="15" y="56"/>
                    <a:pt x="15" y="55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6"/>
                    <a:pt x="12" y="57"/>
                    <a:pt x="13" y="57"/>
                  </a:cubicBezTo>
                  <a:close/>
                  <a:moveTo>
                    <a:pt x="19" y="59"/>
                  </a:moveTo>
                  <a:cubicBezTo>
                    <a:pt x="19" y="60"/>
                    <a:pt x="18" y="61"/>
                    <a:pt x="17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8" y="61"/>
                    <a:pt x="7" y="60"/>
                    <a:pt x="7" y="59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49"/>
                    <a:pt x="8" y="48"/>
                    <a:pt x="9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8" y="48"/>
                    <a:pt x="19" y="49"/>
                    <a:pt x="19" y="50"/>
                  </a:cubicBezTo>
                  <a:lnTo>
                    <a:pt x="19" y="59"/>
                  </a:lnTo>
                  <a:close/>
                  <a:moveTo>
                    <a:pt x="76" y="59"/>
                  </a:moveTo>
                  <a:cubicBezTo>
                    <a:pt x="76" y="60"/>
                    <a:pt x="75" y="61"/>
                    <a:pt x="74" y="61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5" y="61"/>
                    <a:pt x="64" y="60"/>
                    <a:pt x="64" y="59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49"/>
                    <a:pt x="65" y="48"/>
                    <a:pt x="66" y="48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2" y="50"/>
                    <a:pt x="72" y="50"/>
                    <a:pt x="72" y="50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74" y="48"/>
                    <a:pt x="74" y="48"/>
                    <a:pt x="74" y="48"/>
                  </a:cubicBezTo>
                  <a:cubicBezTo>
                    <a:pt x="75" y="48"/>
                    <a:pt x="76" y="49"/>
                    <a:pt x="76" y="50"/>
                  </a:cubicBezTo>
                  <a:lnTo>
                    <a:pt x="76" y="59"/>
                  </a:lnTo>
                  <a:close/>
                  <a:moveTo>
                    <a:pt x="11" y="23"/>
                  </a:moveTo>
                  <a:cubicBezTo>
                    <a:pt x="27" y="8"/>
                    <a:pt x="27" y="8"/>
                    <a:pt x="27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8"/>
                    <a:pt x="19" y="8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" y="23"/>
                    <a:pt x="4" y="23"/>
                    <a:pt x="4" y="23"/>
                  </a:cubicBezTo>
                  <a:lnTo>
                    <a:pt x="11" y="23"/>
                  </a:lnTo>
                  <a:close/>
                  <a:moveTo>
                    <a:pt x="68" y="23"/>
                  </a:moveTo>
                  <a:cubicBezTo>
                    <a:pt x="84" y="8"/>
                    <a:pt x="84" y="8"/>
                    <a:pt x="84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6" y="14"/>
                    <a:pt x="67" y="15"/>
                    <a:pt x="67" y="16"/>
                  </a:cubicBezTo>
                  <a:cubicBezTo>
                    <a:pt x="67" y="18"/>
                    <a:pt x="65" y="18"/>
                    <a:pt x="62" y="18"/>
                  </a:cubicBezTo>
                  <a:cubicBezTo>
                    <a:pt x="60" y="18"/>
                    <a:pt x="58" y="18"/>
                    <a:pt x="58" y="16"/>
                  </a:cubicBezTo>
                  <a:cubicBezTo>
                    <a:pt x="58" y="15"/>
                    <a:pt x="58" y="14"/>
                    <a:pt x="60" y="13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9" y="8"/>
                    <a:pt x="59" y="8"/>
                    <a:pt x="58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0" y="8"/>
                    <a:pt x="40" y="8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1" y="14"/>
                    <a:pt x="42" y="15"/>
                    <a:pt x="42" y="16"/>
                  </a:cubicBezTo>
                  <a:cubicBezTo>
                    <a:pt x="42" y="18"/>
                    <a:pt x="40" y="18"/>
                    <a:pt x="37" y="18"/>
                  </a:cubicBezTo>
                  <a:cubicBezTo>
                    <a:pt x="35" y="18"/>
                    <a:pt x="33" y="18"/>
                    <a:pt x="33" y="16"/>
                  </a:cubicBezTo>
                  <a:cubicBezTo>
                    <a:pt x="33" y="15"/>
                    <a:pt x="33" y="14"/>
                    <a:pt x="35" y="1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17" y="23"/>
                    <a:pt x="17" y="23"/>
                    <a:pt x="17" y="23"/>
                  </a:cubicBezTo>
                  <a:lnTo>
                    <a:pt x="68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07"/>
            <p:cNvSpPr>
              <a:spLocks noEditPoints="1"/>
            </p:cNvSpPr>
            <p:nvPr/>
          </p:nvSpPr>
          <p:spPr bwMode="auto">
            <a:xfrm>
              <a:off x="11545888" y="6054726"/>
              <a:ext cx="371475" cy="179388"/>
            </a:xfrm>
            <a:custGeom>
              <a:avLst/>
              <a:gdLst>
                <a:gd name="T0" fmla="*/ 96 w 99"/>
                <a:gd name="T1" fmla="*/ 14 h 48"/>
                <a:gd name="T2" fmla="*/ 89 w 99"/>
                <a:gd name="T3" fmla="*/ 12 h 48"/>
                <a:gd name="T4" fmla="*/ 87 w 99"/>
                <a:gd name="T5" fmla="*/ 16 h 48"/>
                <a:gd name="T6" fmla="*/ 82 w 99"/>
                <a:gd name="T7" fmla="*/ 11 h 48"/>
                <a:gd name="T8" fmla="*/ 47 w 99"/>
                <a:gd name="T9" fmla="*/ 1 h 48"/>
                <a:gd name="T10" fmla="*/ 38 w 99"/>
                <a:gd name="T11" fmla="*/ 8 h 48"/>
                <a:gd name="T12" fmla="*/ 81 w 99"/>
                <a:gd name="T13" fmla="*/ 14 h 48"/>
                <a:gd name="T14" fmla="*/ 86 w 99"/>
                <a:gd name="T15" fmla="*/ 17 h 48"/>
                <a:gd name="T16" fmla="*/ 65 w 99"/>
                <a:gd name="T17" fmla="*/ 26 h 48"/>
                <a:gd name="T18" fmla="*/ 35 w 99"/>
                <a:gd name="T19" fmla="*/ 28 h 48"/>
                <a:gd name="T20" fmla="*/ 20 w 99"/>
                <a:gd name="T21" fmla="*/ 32 h 48"/>
                <a:gd name="T22" fmla="*/ 16 w 99"/>
                <a:gd name="T23" fmla="*/ 28 h 48"/>
                <a:gd name="T24" fmla="*/ 14 w 99"/>
                <a:gd name="T25" fmla="*/ 29 h 48"/>
                <a:gd name="T26" fmla="*/ 14 w 99"/>
                <a:gd name="T27" fmla="*/ 30 h 48"/>
                <a:gd name="T28" fmla="*/ 11 w 99"/>
                <a:gd name="T29" fmla="*/ 26 h 48"/>
                <a:gd name="T30" fmla="*/ 4 w 99"/>
                <a:gd name="T31" fmla="*/ 14 h 48"/>
                <a:gd name="T32" fmla="*/ 1 w 99"/>
                <a:gd name="T33" fmla="*/ 14 h 48"/>
                <a:gd name="T34" fmla="*/ 13 w 99"/>
                <a:gd name="T35" fmla="*/ 31 h 48"/>
                <a:gd name="T36" fmla="*/ 16 w 99"/>
                <a:gd name="T37" fmla="*/ 37 h 48"/>
                <a:gd name="T38" fmla="*/ 35 w 99"/>
                <a:gd name="T39" fmla="*/ 47 h 48"/>
                <a:gd name="T40" fmla="*/ 61 w 99"/>
                <a:gd name="T41" fmla="*/ 35 h 48"/>
                <a:gd name="T42" fmla="*/ 69 w 99"/>
                <a:gd name="T43" fmla="*/ 34 h 48"/>
                <a:gd name="T44" fmla="*/ 88 w 99"/>
                <a:gd name="T45" fmla="*/ 35 h 48"/>
                <a:gd name="T46" fmla="*/ 99 w 99"/>
                <a:gd name="T47" fmla="*/ 18 h 48"/>
                <a:gd name="T48" fmla="*/ 42 w 99"/>
                <a:gd name="T49" fmla="*/ 46 h 48"/>
                <a:gd name="T50" fmla="*/ 28 w 99"/>
                <a:gd name="T51" fmla="*/ 35 h 48"/>
                <a:gd name="T52" fmla="*/ 58 w 99"/>
                <a:gd name="T53" fmla="*/ 28 h 48"/>
                <a:gd name="T54" fmla="*/ 96 w 99"/>
                <a:gd name="T55" fmla="*/ 15 h 48"/>
                <a:gd name="T56" fmla="*/ 96 w 99"/>
                <a:gd name="T57" fmla="*/ 15 h 48"/>
                <a:gd name="T58" fmla="*/ 94 w 99"/>
                <a:gd name="T59" fmla="*/ 30 h 48"/>
                <a:gd name="T60" fmla="*/ 71 w 99"/>
                <a:gd name="T61" fmla="*/ 35 h 48"/>
                <a:gd name="T62" fmla="*/ 76 w 99"/>
                <a:gd name="T63" fmla="*/ 23 h 48"/>
                <a:gd name="T64" fmla="*/ 96 w 99"/>
                <a:gd name="T65" fmla="*/ 18 h 48"/>
                <a:gd name="T66" fmla="*/ 82 w 99"/>
                <a:gd name="T67" fmla="*/ 22 h 48"/>
                <a:gd name="T68" fmla="*/ 73 w 99"/>
                <a:gd name="T69" fmla="*/ 25 h 48"/>
                <a:gd name="T70" fmla="*/ 71 w 99"/>
                <a:gd name="T71" fmla="*/ 30 h 48"/>
                <a:gd name="T72" fmla="*/ 74 w 99"/>
                <a:gd name="T73" fmla="*/ 37 h 48"/>
                <a:gd name="T74" fmla="*/ 88 w 99"/>
                <a:gd name="T75" fmla="*/ 33 h 48"/>
                <a:gd name="T76" fmla="*/ 95 w 99"/>
                <a:gd name="T77" fmla="*/ 19 h 48"/>
                <a:gd name="T78" fmla="*/ 91 w 99"/>
                <a:gd name="T79" fmla="*/ 25 h 48"/>
                <a:gd name="T80" fmla="*/ 92 w 99"/>
                <a:gd name="T81" fmla="*/ 24 h 48"/>
                <a:gd name="T82" fmla="*/ 55 w 99"/>
                <a:gd name="T83" fmla="*/ 29 h 48"/>
                <a:gd name="T84" fmla="*/ 42 w 99"/>
                <a:gd name="T85" fmla="*/ 30 h 48"/>
                <a:gd name="T86" fmla="*/ 28 w 99"/>
                <a:gd name="T87" fmla="*/ 41 h 48"/>
                <a:gd name="T88" fmla="*/ 42 w 99"/>
                <a:gd name="T89" fmla="*/ 45 h 48"/>
                <a:gd name="T90" fmla="*/ 59 w 99"/>
                <a:gd name="T91" fmla="*/ 32 h 48"/>
                <a:gd name="T92" fmla="*/ 54 w 99"/>
                <a:gd name="T93" fmla="*/ 37 h 48"/>
                <a:gd name="T94" fmla="*/ 56 w 99"/>
                <a:gd name="T95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" h="48">
                  <a:moveTo>
                    <a:pt x="98" y="16"/>
                  </a:moveTo>
                  <a:cubicBezTo>
                    <a:pt x="98" y="16"/>
                    <a:pt x="97" y="15"/>
                    <a:pt x="97" y="15"/>
                  </a:cubicBezTo>
                  <a:cubicBezTo>
                    <a:pt x="97" y="15"/>
                    <a:pt x="96" y="15"/>
                    <a:pt x="96" y="15"/>
                  </a:cubicBezTo>
                  <a:cubicBezTo>
                    <a:pt x="96" y="15"/>
                    <a:pt x="96" y="14"/>
                    <a:pt x="96" y="14"/>
                  </a:cubicBezTo>
                  <a:cubicBezTo>
                    <a:pt x="95" y="14"/>
                    <a:pt x="92" y="12"/>
                    <a:pt x="92" y="12"/>
                  </a:cubicBezTo>
                  <a:cubicBezTo>
                    <a:pt x="91" y="12"/>
                    <a:pt x="90" y="12"/>
                    <a:pt x="89" y="12"/>
                  </a:cubicBezTo>
                  <a:cubicBezTo>
                    <a:pt x="89" y="12"/>
                    <a:pt x="89" y="12"/>
                    <a:pt x="89" y="12"/>
                  </a:cubicBezTo>
                  <a:cubicBezTo>
                    <a:pt x="89" y="12"/>
                    <a:pt x="89" y="12"/>
                    <a:pt x="89" y="12"/>
                  </a:cubicBezTo>
                  <a:cubicBezTo>
                    <a:pt x="89" y="12"/>
                    <a:pt x="89" y="12"/>
                    <a:pt x="89" y="12"/>
                  </a:cubicBezTo>
                  <a:cubicBezTo>
                    <a:pt x="88" y="12"/>
                    <a:pt x="88" y="12"/>
                    <a:pt x="88" y="13"/>
                  </a:cubicBezTo>
                  <a:cubicBezTo>
                    <a:pt x="88" y="14"/>
                    <a:pt x="88" y="14"/>
                    <a:pt x="88" y="15"/>
                  </a:cubicBezTo>
                  <a:cubicBezTo>
                    <a:pt x="88" y="16"/>
                    <a:pt x="87" y="16"/>
                    <a:pt x="87" y="16"/>
                  </a:cubicBezTo>
                  <a:cubicBezTo>
                    <a:pt x="86" y="16"/>
                    <a:pt x="85" y="15"/>
                    <a:pt x="85" y="15"/>
                  </a:cubicBezTo>
                  <a:cubicBezTo>
                    <a:pt x="85" y="15"/>
                    <a:pt x="84" y="14"/>
                    <a:pt x="84" y="14"/>
                  </a:cubicBezTo>
                  <a:cubicBezTo>
                    <a:pt x="83" y="14"/>
                    <a:pt x="83" y="13"/>
                    <a:pt x="83" y="13"/>
                  </a:cubicBezTo>
                  <a:cubicBezTo>
                    <a:pt x="82" y="12"/>
                    <a:pt x="82" y="11"/>
                    <a:pt x="82" y="11"/>
                  </a:cubicBezTo>
                  <a:cubicBezTo>
                    <a:pt x="82" y="10"/>
                    <a:pt x="81" y="9"/>
                    <a:pt x="80" y="8"/>
                  </a:cubicBezTo>
                  <a:cubicBezTo>
                    <a:pt x="78" y="8"/>
                    <a:pt x="66" y="4"/>
                    <a:pt x="64" y="4"/>
                  </a:cubicBezTo>
                  <a:cubicBezTo>
                    <a:pt x="63" y="3"/>
                    <a:pt x="58" y="2"/>
                    <a:pt x="54" y="1"/>
                  </a:cubicBezTo>
                  <a:cubicBezTo>
                    <a:pt x="50" y="0"/>
                    <a:pt x="48" y="1"/>
                    <a:pt x="47" y="1"/>
                  </a:cubicBezTo>
                  <a:cubicBezTo>
                    <a:pt x="45" y="2"/>
                    <a:pt x="36" y="6"/>
                    <a:pt x="35" y="7"/>
                  </a:cubicBezTo>
                  <a:cubicBezTo>
                    <a:pt x="34" y="7"/>
                    <a:pt x="34" y="7"/>
                    <a:pt x="33" y="8"/>
                  </a:cubicBezTo>
                  <a:cubicBezTo>
                    <a:pt x="33" y="8"/>
                    <a:pt x="34" y="9"/>
                    <a:pt x="34" y="9"/>
                  </a:cubicBezTo>
                  <a:cubicBezTo>
                    <a:pt x="35" y="9"/>
                    <a:pt x="37" y="8"/>
                    <a:pt x="38" y="8"/>
                  </a:cubicBezTo>
                  <a:cubicBezTo>
                    <a:pt x="40" y="7"/>
                    <a:pt x="42" y="6"/>
                    <a:pt x="46" y="4"/>
                  </a:cubicBezTo>
                  <a:cubicBezTo>
                    <a:pt x="50" y="2"/>
                    <a:pt x="52" y="3"/>
                    <a:pt x="55" y="4"/>
                  </a:cubicBezTo>
                  <a:cubicBezTo>
                    <a:pt x="58" y="5"/>
                    <a:pt x="65" y="7"/>
                    <a:pt x="69" y="9"/>
                  </a:cubicBezTo>
                  <a:cubicBezTo>
                    <a:pt x="72" y="10"/>
                    <a:pt x="81" y="14"/>
                    <a:pt x="81" y="14"/>
                  </a:cubicBez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3" y="15"/>
                    <a:pt x="84" y="15"/>
                  </a:cubicBezTo>
                  <a:cubicBezTo>
                    <a:pt x="84" y="15"/>
                    <a:pt x="85" y="16"/>
                    <a:pt x="85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4" y="18"/>
                    <a:pt x="82" y="19"/>
                    <a:pt x="81" y="19"/>
                  </a:cubicBezTo>
                  <a:cubicBezTo>
                    <a:pt x="80" y="19"/>
                    <a:pt x="76" y="21"/>
                    <a:pt x="74" y="21"/>
                  </a:cubicBezTo>
                  <a:cubicBezTo>
                    <a:pt x="71" y="22"/>
                    <a:pt x="68" y="24"/>
                    <a:pt x="68" y="24"/>
                  </a:cubicBezTo>
                  <a:cubicBezTo>
                    <a:pt x="67" y="24"/>
                    <a:pt x="65" y="26"/>
                    <a:pt x="65" y="26"/>
                  </a:cubicBezTo>
                  <a:cubicBezTo>
                    <a:pt x="65" y="26"/>
                    <a:pt x="65" y="27"/>
                    <a:pt x="62" y="27"/>
                  </a:cubicBezTo>
                  <a:cubicBezTo>
                    <a:pt x="60" y="26"/>
                    <a:pt x="59" y="26"/>
                    <a:pt x="57" y="25"/>
                  </a:cubicBezTo>
                  <a:cubicBezTo>
                    <a:pt x="55" y="25"/>
                    <a:pt x="50" y="26"/>
                    <a:pt x="50" y="26"/>
                  </a:cubicBezTo>
                  <a:cubicBezTo>
                    <a:pt x="50" y="26"/>
                    <a:pt x="39" y="27"/>
                    <a:pt x="35" y="28"/>
                  </a:cubicBezTo>
                  <a:cubicBezTo>
                    <a:pt x="32" y="28"/>
                    <a:pt x="28" y="30"/>
                    <a:pt x="28" y="30"/>
                  </a:cubicBezTo>
                  <a:cubicBezTo>
                    <a:pt x="28" y="30"/>
                    <a:pt x="26" y="30"/>
                    <a:pt x="25" y="32"/>
                  </a:cubicBezTo>
                  <a:cubicBezTo>
                    <a:pt x="24" y="34"/>
                    <a:pt x="23" y="33"/>
                    <a:pt x="22" y="33"/>
                  </a:cubicBezTo>
                  <a:cubicBezTo>
                    <a:pt x="22" y="33"/>
                    <a:pt x="20" y="32"/>
                    <a:pt x="20" y="32"/>
                  </a:cubicBezTo>
                  <a:cubicBezTo>
                    <a:pt x="20" y="32"/>
                    <a:pt x="19" y="30"/>
                    <a:pt x="19" y="30"/>
                  </a:cubicBezTo>
                  <a:cubicBezTo>
                    <a:pt x="19" y="30"/>
                    <a:pt x="17" y="29"/>
                    <a:pt x="17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2" y="29"/>
                    <a:pt x="12" y="28"/>
                    <a:pt x="12" y="28"/>
                  </a:cubicBezTo>
                  <a:cubicBezTo>
                    <a:pt x="12" y="27"/>
                    <a:pt x="12" y="27"/>
                    <a:pt x="11" y="26"/>
                  </a:cubicBezTo>
                  <a:cubicBezTo>
                    <a:pt x="11" y="26"/>
                    <a:pt x="11" y="25"/>
                    <a:pt x="11" y="24"/>
                  </a:cubicBezTo>
                  <a:cubicBezTo>
                    <a:pt x="11" y="24"/>
                    <a:pt x="11" y="23"/>
                    <a:pt x="11" y="23"/>
                  </a:cubicBezTo>
                  <a:cubicBezTo>
                    <a:pt x="10" y="22"/>
                    <a:pt x="10" y="22"/>
                    <a:pt x="9" y="21"/>
                  </a:cubicBezTo>
                  <a:cubicBezTo>
                    <a:pt x="8" y="19"/>
                    <a:pt x="5" y="16"/>
                    <a:pt x="4" y="14"/>
                  </a:cubicBezTo>
                  <a:cubicBezTo>
                    <a:pt x="3" y="13"/>
                    <a:pt x="2" y="11"/>
                    <a:pt x="1" y="9"/>
                  </a:cubicBezTo>
                  <a:cubicBezTo>
                    <a:pt x="1" y="9"/>
                    <a:pt x="0" y="9"/>
                    <a:pt x="0" y="10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0" y="12"/>
                    <a:pt x="1" y="13"/>
                    <a:pt x="1" y="14"/>
                  </a:cubicBezTo>
                  <a:cubicBezTo>
                    <a:pt x="2" y="16"/>
                    <a:pt x="4" y="21"/>
                    <a:pt x="6" y="23"/>
                  </a:cubicBezTo>
                  <a:cubicBezTo>
                    <a:pt x="7" y="24"/>
                    <a:pt x="10" y="29"/>
                    <a:pt x="11" y="29"/>
                  </a:cubicBezTo>
                  <a:cubicBezTo>
                    <a:pt x="12" y="30"/>
                    <a:pt x="12" y="31"/>
                    <a:pt x="12" y="31"/>
                  </a:cubicBezTo>
                  <a:cubicBezTo>
                    <a:pt x="12" y="31"/>
                    <a:pt x="13" y="31"/>
                    <a:pt x="13" y="31"/>
                  </a:cubicBezTo>
                  <a:cubicBezTo>
                    <a:pt x="13" y="32"/>
                    <a:pt x="13" y="33"/>
                    <a:pt x="13" y="33"/>
                  </a:cubicBezTo>
                  <a:cubicBezTo>
                    <a:pt x="13" y="33"/>
                    <a:pt x="14" y="33"/>
                    <a:pt x="14" y="34"/>
                  </a:cubicBezTo>
                  <a:cubicBezTo>
                    <a:pt x="14" y="34"/>
                    <a:pt x="14" y="34"/>
                    <a:pt x="14" y="35"/>
                  </a:cubicBezTo>
                  <a:cubicBezTo>
                    <a:pt x="14" y="36"/>
                    <a:pt x="15" y="36"/>
                    <a:pt x="16" y="37"/>
                  </a:cubicBezTo>
                  <a:cubicBezTo>
                    <a:pt x="17" y="38"/>
                    <a:pt x="19" y="40"/>
                    <a:pt x="20" y="41"/>
                  </a:cubicBezTo>
                  <a:cubicBezTo>
                    <a:pt x="21" y="42"/>
                    <a:pt x="24" y="43"/>
                    <a:pt x="25" y="44"/>
                  </a:cubicBezTo>
                  <a:cubicBezTo>
                    <a:pt x="26" y="44"/>
                    <a:pt x="27" y="46"/>
                    <a:pt x="28" y="47"/>
                  </a:cubicBezTo>
                  <a:cubicBezTo>
                    <a:pt x="30" y="48"/>
                    <a:pt x="34" y="47"/>
                    <a:pt x="35" y="47"/>
                  </a:cubicBezTo>
                  <a:cubicBezTo>
                    <a:pt x="38" y="47"/>
                    <a:pt x="44" y="46"/>
                    <a:pt x="47" y="45"/>
                  </a:cubicBezTo>
                  <a:cubicBezTo>
                    <a:pt x="50" y="45"/>
                    <a:pt x="54" y="43"/>
                    <a:pt x="56" y="42"/>
                  </a:cubicBezTo>
                  <a:cubicBezTo>
                    <a:pt x="57" y="41"/>
                    <a:pt x="58" y="40"/>
                    <a:pt x="59" y="39"/>
                  </a:cubicBezTo>
                  <a:cubicBezTo>
                    <a:pt x="59" y="38"/>
                    <a:pt x="61" y="35"/>
                    <a:pt x="61" y="35"/>
                  </a:cubicBezTo>
                  <a:cubicBezTo>
                    <a:pt x="61" y="34"/>
                    <a:pt x="62" y="32"/>
                    <a:pt x="63" y="31"/>
                  </a:cubicBezTo>
                  <a:cubicBezTo>
                    <a:pt x="64" y="31"/>
                    <a:pt x="66" y="31"/>
                    <a:pt x="67" y="31"/>
                  </a:cubicBezTo>
                  <a:cubicBezTo>
                    <a:pt x="67" y="30"/>
                    <a:pt x="68" y="31"/>
                    <a:pt x="68" y="31"/>
                  </a:cubicBezTo>
                  <a:cubicBezTo>
                    <a:pt x="68" y="32"/>
                    <a:pt x="68" y="32"/>
                    <a:pt x="69" y="34"/>
                  </a:cubicBezTo>
                  <a:cubicBezTo>
                    <a:pt x="69" y="36"/>
                    <a:pt x="70" y="37"/>
                    <a:pt x="71" y="38"/>
                  </a:cubicBezTo>
                  <a:cubicBezTo>
                    <a:pt x="71" y="38"/>
                    <a:pt x="73" y="38"/>
                    <a:pt x="73" y="38"/>
                  </a:cubicBezTo>
                  <a:cubicBezTo>
                    <a:pt x="75" y="38"/>
                    <a:pt x="78" y="38"/>
                    <a:pt x="80" y="37"/>
                  </a:cubicBezTo>
                  <a:cubicBezTo>
                    <a:pt x="82" y="37"/>
                    <a:pt x="86" y="35"/>
                    <a:pt x="88" y="35"/>
                  </a:cubicBezTo>
                  <a:cubicBezTo>
                    <a:pt x="89" y="34"/>
                    <a:pt x="92" y="33"/>
                    <a:pt x="93" y="32"/>
                  </a:cubicBezTo>
                  <a:cubicBezTo>
                    <a:pt x="94" y="31"/>
                    <a:pt x="95" y="29"/>
                    <a:pt x="96" y="29"/>
                  </a:cubicBezTo>
                  <a:cubicBezTo>
                    <a:pt x="97" y="26"/>
                    <a:pt x="98" y="25"/>
                    <a:pt x="98" y="23"/>
                  </a:cubicBezTo>
                  <a:cubicBezTo>
                    <a:pt x="98" y="22"/>
                    <a:pt x="99" y="19"/>
                    <a:pt x="99" y="18"/>
                  </a:cubicBezTo>
                  <a:cubicBezTo>
                    <a:pt x="99" y="17"/>
                    <a:pt x="98" y="17"/>
                    <a:pt x="98" y="16"/>
                  </a:cubicBezTo>
                  <a:close/>
                  <a:moveTo>
                    <a:pt x="60" y="33"/>
                  </a:moveTo>
                  <a:cubicBezTo>
                    <a:pt x="60" y="33"/>
                    <a:pt x="59" y="36"/>
                    <a:pt x="56" y="40"/>
                  </a:cubicBezTo>
                  <a:cubicBezTo>
                    <a:pt x="53" y="44"/>
                    <a:pt x="46" y="45"/>
                    <a:pt x="42" y="46"/>
                  </a:cubicBezTo>
                  <a:cubicBezTo>
                    <a:pt x="39" y="46"/>
                    <a:pt x="37" y="46"/>
                    <a:pt x="34" y="46"/>
                  </a:cubicBezTo>
                  <a:cubicBezTo>
                    <a:pt x="33" y="46"/>
                    <a:pt x="31" y="46"/>
                    <a:pt x="30" y="45"/>
                  </a:cubicBezTo>
                  <a:cubicBezTo>
                    <a:pt x="29" y="45"/>
                    <a:pt x="28" y="44"/>
                    <a:pt x="28" y="41"/>
                  </a:cubicBezTo>
                  <a:cubicBezTo>
                    <a:pt x="27" y="39"/>
                    <a:pt x="28" y="38"/>
                    <a:pt x="28" y="35"/>
                  </a:cubicBezTo>
                  <a:cubicBezTo>
                    <a:pt x="28" y="32"/>
                    <a:pt x="31" y="32"/>
                    <a:pt x="32" y="31"/>
                  </a:cubicBezTo>
                  <a:cubicBezTo>
                    <a:pt x="33" y="31"/>
                    <a:pt x="38" y="29"/>
                    <a:pt x="42" y="29"/>
                  </a:cubicBezTo>
                  <a:cubicBezTo>
                    <a:pt x="42" y="29"/>
                    <a:pt x="52" y="28"/>
                    <a:pt x="54" y="28"/>
                  </a:cubicBezTo>
                  <a:cubicBezTo>
                    <a:pt x="55" y="28"/>
                    <a:pt x="56" y="28"/>
                    <a:pt x="58" y="28"/>
                  </a:cubicBezTo>
                  <a:cubicBezTo>
                    <a:pt x="60" y="28"/>
                    <a:pt x="60" y="29"/>
                    <a:pt x="60" y="29"/>
                  </a:cubicBezTo>
                  <a:cubicBezTo>
                    <a:pt x="60" y="31"/>
                    <a:pt x="60" y="32"/>
                    <a:pt x="60" y="33"/>
                  </a:cubicBezTo>
                  <a:close/>
                  <a:moveTo>
                    <a:pt x="96" y="15"/>
                  </a:moveTo>
                  <a:cubicBezTo>
                    <a:pt x="96" y="15"/>
                    <a:pt x="96" y="15"/>
                    <a:pt x="96" y="15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15"/>
                    <a:pt x="96" y="15"/>
                    <a:pt x="96" y="15"/>
                  </a:cubicBezTo>
                  <a:close/>
                  <a:moveTo>
                    <a:pt x="96" y="15"/>
                  </a:moveTo>
                  <a:cubicBezTo>
                    <a:pt x="96" y="15"/>
                    <a:pt x="96" y="15"/>
                    <a:pt x="96" y="15"/>
                  </a:cubicBezTo>
                  <a:cubicBezTo>
                    <a:pt x="96" y="15"/>
                    <a:pt x="96" y="15"/>
                    <a:pt x="96" y="15"/>
                  </a:cubicBezTo>
                  <a:close/>
                  <a:moveTo>
                    <a:pt x="96" y="21"/>
                  </a:moveTo>
                  <a:cubicBezTo>
                    <a:pt x="96" y="21"/>
                    <a:pt x="96" y="26"/>
                    <a:pt x="94" y="30"/>
                  </a:cubicBezTo>
                  <a:cubicBezTo>
                    <a:pt x="92" y="32"/>
                    <a:pt x="89" y="33"/>
                    <a:pt x="89" y="34"/>
                  </a:cubicBezTo>
                  <a:cubicBezTo>
                    <a:pt x="88" y="34"/>
                    <a:pt x="84" y="36"/>
                    <a:pt x="81" y="36"/>
                  </a:cubicBezTo>
                  <a:cubicBezTo>
                    <a:pt x="79" y="37"/>
                    <a:pt x="77" y="37"/>
                    <a:pt x="75" y="37"/>
                  </a:cubicBezTo>
                  <a:cubicBezTo>
                    <a:pt x="71" y="38"/>
                    <a:pt x="71" y="36"/>
                    <a:pt x="71" y="35"/>
                  </a:cubicBezTo>
                  <a:cubicBezTo>
                    <a:pt x="70" y="33"/>
                    <a:pt x="70" y="31"/>
                    <a:pt x="70" y="30"/>
                  </a:cubicBezTo>
                  <a:cubicBezTo>
                    <a:pt x="70" y="29"/>
                    <a:pt x="70" y="28"/>
                    <a:pt x="70" y="27"/>
                  </a:cubicBezTo>
                  <a:cubicBezTo>
                    <a:pt x="71" y="26"/>
                    <a:pt x="72" y="25"/>
                    <a:pt x="72" y="25"/>
                  </a:cubicBezTo>
                  <a:cubicBezTo>
                    <a:pt x="74" y="24"/>
                    <a:pt x="75" y="23"/>
                    <a:pt x="76" y="23"/>
                  </a:cubicBezTo>
                  <a:cubicBezTo>
                    <a:pt x="78" y="23"/>
                    <a:pt x="82" y="21"/>
                    <a:pt x="82" y="21"/>
                  </a:cubicBezTo>
                  <a:cubicBezTo>
                    <a:pt x="82" y="21"/>
                    <a:pt x="88" y="19"/>
                    <a:pt x="90" y="18"/>
                  </a:cubicBezTo>
                  <a:cubicBezTo>
                    <a:pt x="91" y="18"/>
                    <a:pt x="93" y="18"/>
                    <a:pt x="94" y="18"/>
                  </a:cubicBezTo>
                  <a:cubicBezTo>
                    <a:pt x="95" y="18"/>
                    <a:pt x="95" y="18"/>
                    <a:pt x="96" y="18"/>
                  </a:cubicBezTo>
                  <a:cubicBezTo>
                    <a:pt x="96" y="19"/>
                    <a:pt x="96" y="21"/>
                    <a:pt x="96" y="21"/>
                  </a:cubicBezTo>
                  <a:close/>
                  <a:moveTo>
                    <a:pt x="94" y="18"/>
                  </a:moveTo>
                  <a:cubicBezTo>
                    <a:pt x="94" y="18"/>
                    <a:pt x="91" y="19"/>
                    <a:pt x="90" y="19"/>
                  </a:cubicBezTo>
                  <a:cubicBezTo>
                    <a:pt x="88" y="20"/>
                    <a:pt x="82" y="22"/>
                    <a:pt x="82" y="22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2" y="22"/>
                    <a:pt x="78" y="23"/>
                    <a:pt x="76" y="24"/>
                  </a:cubicBezTo>
                  <a:cubicBezTo>
                    <a:pt x="76" y="24"/>
                    <a:pt x="74" y="25"/>
                    <a:pt x="73" y="25"/>
                  </a:cubicBezTo>
                  <a:cubicBezTo>
                    <a:pt x="73" y="25"/>
                    <a:pt x="73" y="25"/>
                    <a:pt x="73" y="26"/>
                  </a:cubicBezTo>
                  <a:cubicBezTo>
                    <a:pt x="72" y="26"/>
                    <a:pt x="71" y="26"/>
                    <a:pt x="71" y="28"/>
                  </a:cubicBezTo>
                  <a:cubicBezTo>
                    <a:pt x="70" y="28"/>
                    <a:pt x="70" y="29"/>
                    <a:pt x="71" y="29"/>
                  </a:cubicBezTo>
                  <a:cubicBezTo>
                    <a:pt x="71" y="29"/>
                    <a:pt x="71" y="30"/>
                    <a:pt x="71" y="30"/>
                  </a:cubicBezTo>
                  <a:cubicBezTo>
                    <a:pt x="70" y="31"/>
                    <a:pt x="71" y="33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72" y="36"/>
                    <a:pt x="72" y="37"/>
                    <a:pt x="74" y="37"/>
                  </a:cubicBezTo>
                  <a:cubicBezTo>
                    <a:pt x="74" y="37"/>
                    <a:pt x="74" y="37"/>
                    <a:pt x="75" y="37"/>
                  </a:cubicBezTo>
                  <a:cubicBezTo>
                    <a:pt x="76" y="37"/>
                    <a:pt x="78" y="36"/>
                    <a:pt x="79" y="36"/>
                  </a:cubicBezTo>
                  <a:cubicBezTo>
                    <a:pt x="80" y="36"/>
                    <a:pt x="80" y="36"/>
                    <a:pt x="81" y="36"/>
                  </a:cubicBezTo>
                  <a:cubicBezTo>
                    <a:pt x="83" y="35"/>
                    <a:pt x="88" y="33"/>
                    <a:pt x="88" y="33"/>
                  </a:cubicBezTo>
                  <a:cubicBezTo>
                    <a:pt x="90" y="32"/>
                    <a:pt x="92" y="31"/>
                    <a:pt x="93" y="30"/>
                  </a:cubicBezTo>
                  <a:cubicBezTo>
                    <a:pt x="94" y="27"/>
                    <a:pt x="95" y="24"/>
                    <a:pt x="95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5" y="21"/>
                    <a:pt x="95" y="19"/>
                    <a:pt x="95" y="19"/>
                  </a:cubicBezTo>
                  <a:cubicBezTo>
                    <a:pt x="95" y="18"/>
                    <a:pt x="95" y="18"/>
                    <a:pt x="94" y="18"/>
                  </a:cubicBezTo>
                  <a:close/>
                  <a:moveTo>
                    <a:pt x="89" y="32"/>
                  </a:moveTo>
                  <a:cubicBezTo>
                    <a:pt x="89" y="31"/>
                    <a:pt x="90" y="30"/>
                    <a:pt x="90" y="29"/>
                  </a:cubicBezTo>
                  <a:cubicBezTo>
                    <a:pt x="90" y="27"/>
                    <a:pt x="91" y="25"/>
                    <a:pt x="91" y="25"/>
                  </a:cubicBezTo>
                  <a:cubicBezTo>
                    <a:pt x="90" y="23"/>
                    <a:pt x="89" y="22"/>
                    <a:pt x="89" y="21"/>
                  </a:cubicBezTo>
                  <a:cubicBezTo>
                    <a:pt x="90" y="21"/>
                    <a:pt x="91" y="21"/>
                    <a:pt x="91" y="21"/>
                  </a:cubicBezTo>
                  <a:cubicBezTo>
                    <a:pt x="92" y="21"/>
                    <a:pt x="92" y="22"/>
                    <a:pt x="92" y="24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93" y="26"/>
                    <a:pt x="91" y="30"/>
                    <a:pt x="89" y="32"/>
                  </a:cubicBezTo>
                  <a:close/>
                  <a:moveTo>
                    <a:pt x="58" y="29"/>
                  </a:moveTo>
                  <a:cubicBezTo>
                    <a:pt x="57" y="29"/>
                    <a:pt x="57" y="29"/>
                    <a:pt x="56" y="29"/>
                  </a:cubicBezTo>
                  <a:cubicBezTo>
                    <a:pt x="56" y="29"/>
                    <a:pt x="56" y="29"/>
                    <a:pt x="55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2" y="29"/>
                    <a:pt x="42" y="30"/>
                    <a:pt x="42" y="30"/>
                  </a:cubicBezTo>
                  <a:cubicBezTo>
                    <a:pt x="38" y="30"/>
                    <a:pt x="33" y="31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2"/>
                    <a:pt x="29" y="33"/>
                    <a:pt x="29" y="35"/>
                  </a:cubicBezTo>
                  <a:cubicBezTo>
                    <a:pt x="28" y="38"/>
                    <a:pt x="28" y="39"/>
                    <a:pt x="28" y="41"/>
                  </a:cubicBezTo>
                  <a:cubicBezTo>
                    <a:pt x="29" y="44"/>
                    <a:pt x="30" y="44"/>
                    <a:pt x="30" y="45"/>
                  </a:cubicBezTo>
                  <a:cubicBezTo>
                    <a:pt x="31" y="45"/>
                    <a:pt x="32" y="45"/>
                    <a:pt x="34" y="45"/>
                  </a:cubicBezTo>
                  <a:cubicBezTo>
                    <a:pt x="35" y="45"/>
                    <a:pt x="36" y="45"/>
                    <a:pt x="36" y="45"/>
                  </a:cubicBezTo>
                  <a:cubicBezTo>
                    <a:pt x="38" y="45"/>
                    <a:pt x="40" y="45"/>
                    <a:pt x="42" y="45"/>
                  </a:cubicBezTo>
                  <a:cubicBezTo>
                    <a:pt x="51" y="44"/>
                    <a:pt x="54" y="41"/>
                    <a:pt x="56" y="40"/>
                  </a:cubicBezTo>
                  <a:cubicBezTo>
                    <a:pt x="58" y="36"/>
                    <a:pt x="59" y="34"/>
                    <a:pt x="59" y="33"/>
                  </a:cubicBezTo>
                  <a:cubicBezTo>
                    <a:pt x="59" y="33"/>
                    <a:pt x="59" y="32"/>
                    <a:pt x="59" y="32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9" y="32"/>
                    <a:pt x="60" y="31"/>
                    <a:pt x="59" y="30"/>
                  </a:cubicBezTo>
                  <a:cubicBezTo>
                    <a:pt x="59" y="29"/>
                    <a:pt x="59" y="29"/>
                    <a:pt x="58" y="29"/>
                  </a:cubicBezTo>
                  <a:close/>
                  <a:moveTo>
                    <a:pt x="53" y="41"/>
                  </a:moveTo>
                  <a:cubicBezTo>
                    <a:pt x="53" y="40"/>
                    <a:pt x="54" y="38"/>
                    <a:pt x="54" y="37"/>
                  </a:cubicBezTo>
                  <a:cubicBezTo>
                    <a:pt x="55" y="35"/>
                    <a:pt x="55" y="34"/>
                    <a:pt x="55" y="34"/>
                  </a:cubicBezTo>
                  <a:cubicBezTo>
                    <a:pt x="54" y="32"/>
                    <a:pt x="54" y="31"/>
                    <a:pt x="53" y="30"/>
                  </a:cubicBezTo>
                  <a:cubicBezTo>
                    <a:pt x="54" y="30"/>
                    <a:pt x="55" y="29"/>
                    <a:pt x="55" y="29"/>
                  </a:cubicBezTo>
                  <a:cubicBezTo>
                    <a:pt x="56" y="30"/>
                    <a:pt x="56" y="31"/>
                    <a:pt x="56" y="32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7" y="35"/>
                    <a:pt x="55" y="39"/>
                    <a:pt x="53" y="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08"/>
            <p:cNvSpPr>
              <a:spLocks noEditPoints="1"/>
            </p:cNvSpPr>
            <p:nvPr/>
          </p:nvSpPr>
          <p:spPr bwMode="auto">
            <a:xfrm>
              <a:off x="8748713" y="5145088"/>
              <a:ext cx="334963" cy="341313"/>
            </a:xfrm>
            <a:custGeom>
              <a:avLst/>
              <a:gdLst>
                <a:gd name="T0" fmla="*/ 0 w 89"/>
                <a:gd name="T1" fmla="*/ 86 h 91"/>
                <a:gd name="T2" fmla="*/ 4 w 89"/>
                <a:gd name="T3" fmla="*/ 91 h 91"/>
                <a:gd name="T4" fmla="*/ 85 w 89"/>
                <a:gd name="T5" fmla="*/ 91 h 91"/>
                <a:gd name="T6" fmla="*/ 89 w 89"/>
                <a:gd name="T7" fmla="*/ 86 h 91"/>
                <a:gd name="T8" fmla="*/ 89 w 89"/>
                <a:gd name="T9" fmla="*/ 45 h 91"/>
                <a:gd name="T10" fmla="*/ 0 w 89"/>
                <a:gd name="T11" fmla="*/ 45 h 91"/>
                <a:gd name="T12" fmla="*/ 0 w 89"/>
                <a:gd name="T13" fmla="*/ 86 h 91"/>
                <a:gd name="T14" fmla="*/ 38 w 89"/>
                <a:gd name="T15" fmla="*/ 50 h 91"/>
                <a:gd name="T16" fmla="*/ 41 w 89"/>
                <a:gd name="T17" fmla="*/ 48 h 91"/>
                <a:gd name="T18" fmla="*/ 48 w 89"/>
                <a:gd name="T19" fmla="*/ 48 h 91"/>
                <a:gd name="T20" fmla="*/ 51 w 89"/>
                <a:gd name="T21" fmla="*/ 50 h 91"/>
                <a:gd name="T22" fmla="*/ 51 w 89"/>
                <a:gd name="T23" fmla="*/ 55 h 91"/>
                <a:gd name="T24" fmla="*/ 48 w 89"/>
                <a:gd name="T25" fmla="*/ 58 h 91"/>
                <a:gd name="T26" fmla="*/ 41 w 89"/>
                <a:gd name="T27" fmla="*/ 58 h 91"/>
                <a:gd name="T28" fmla="*/ 38 w 89"/>
                <a:gd name="T29" fmla="*/ 55 h 91"/>
                <a:gd name="T30" fmla="*/ 38 w 89"/>
                <a:gd name="T31" fmla="*/ 50 h 91"/>
                <a:gd name="T32" fmla="*/ 85 w 89"/>
                <a:gd name="T33" fmla="*/ 20 h 91"/>
                <a:gd name="T34" fmla="*/ 66 w 89"/>
                <a:gd name="T35" fmla="*/ 20 h 91"/>
                <a:gd name="T36" fmla="*/ 45 w 89"/>
                <a:gd name="T37" fmla="*/ 0 h 91"/>
                <a:gd name="T38" fmla="*/ 43 w 89"/>
                <a:gd name="T39" fmla="*/ 0 h 91"/>
                <a:gd name="T40" fmla="*/ 23 w 89"/>
                <a:gd name="T41" fmla="*/ 20 h 91"/>
                <a:gd name="T42" fmla="*/ 4 w 89"/>
                <a:gd name="T43" fmla="*/ 20 h 91"/>
                <a:gd name="T44" fmla="*/ 0 w 89"/>
                <a:gd name="T45" fmla="*/ 25 h 91"/>
                <a:gd name="T46" fmla="*/ 0 w 89"/>
                <a:gd name="T47" fmla="*/ 44 h 91"/>
                <a:gd name="T48" fmla="*/ 89 w 89"/>
                <a:gd name="T49" fmla="*/ 44 h 91"/>
                <a:gd name="T50" fmla="*/ 89 w 89"/>
                <a:gd name="T51" fmla="*/ 25 h 91"/>
                <a:gd name="T52" fmla="*/ 85 w 89"/>
                <a:gd name="T53" fmla="*/ 20 h 91"/>
                <a:gd name="T54" fmla="*/ 28 w 89"/>
                <a:gd name="T55" fmla="*/ 20 h 91"/>
                <a:gd name="T56" fmla="*/ 43 w 89"/>
                <a:gd name="T57" fmla="*/ 5 h 91"/>
                <a:gd name="T58" fmla="*/ 45 w 89"/>
                <a:gd name="T59" fmla="*/ 5 h 91"/>
                <a:gd name="T60" fmla="*/ 61 w 89"/>
                <a:gd name="T61" fmla="*/ 20 h 91"/>
                <a:gd name="T62" fmla="*/ 28 w 89"/>
                <a:gd name="T63" fmla="*/ 2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9" h="91">
                  <a:moveTo>
                    <a:pt x="0" y="86"/>
                  </a:moveTo>
                  <a:cubicBezTo>
                    <a:pt x="0" y="89"/>
                    <a:pt x="2" y="91"/>
                    <a:pt x="4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7" y="91"/>
                    <a:pt x="89" y="89"/>
                    <a:pt x="89" y="86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0" y="45"/>
                    <a:pt x="0" y="45"/>
                    <a:pt x="0" y="45"/>
                  </a:cubicBezTo>
                  <a:lnTo>
                    <a:pt x="0" y="86"/>
                  </a:lnTo>
                  <a:close/>
                  <a:moveTo>
                    <a:pt x="38" y="50"/>
                  </a:moveTo>
                  <a:cubicBezTo>
                    <a:pt x="38" y="49"/>
                    <a:pt x="39" y="48"/>
                    <a:pt x="41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50" y="48"/>
                    <a:pt x="51" y="49"/>
                    <a:pt x="51" y="50"/>
                  </a:cubicBezTo>
                  <a:cubicBezTo>
                    <a:pt x="51" y="55"/>
                    <a:pt x="51" y="55"/>
                    <a:pt x="51" y="55"/>
                  </a:cubicBezTo>
                  <a:cubicBezTo>
                    <a:pt x="51" y="57"/>
                    <a:pt x="50" y="58"/>
                    <a:pt x="48" y="58"/>
                  </a:cubicBezTo>
                  <a:cubicBezTo>
                    <a:pt x="41" y="58"/>
                    <a:pt x="41" y="58"/>
                    <a:pt x="41" y="58"/>
                  </a:cubicBezTo>
                  <a:cubicBezTo>
                    <a:pt x="39" y="58"/>
                    <a:pt x="38" y="57"/>
                    <a:pt x="38" y="55"/>
                  </a:cubicBezTo>
                  <a:lnTo>
                    <a:pt x="38" y="50"/>
                  </a:lnTo>
                  <a:close/>
                  <a:moveTo>
                    <a:pt x="85" y="20"/>
                  </a:moveTo>
                  <a:cubicBezTo>
                    <a:pt x="66" y="20"/>
                    <a:pt x="66" y="20"/>
                    <a:pt x="66" y="20"/>
                  </a:cubicBezTo>
                  <a:cubicBezTo>
                    <a:pt x="65" y="9"/>
                    <a:pt x="56" y="0"/>
                    <a:pt x="4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2" y="0"/>
                    <a:pt x="24" y="9"/>
                    <a:pt x="23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22"/>
                    <a:pt x="0" y="2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2"/>
                    <a:pt x="87" y="20"/>
                    <a:pt x="85" y="20"/>
                  </a:cubicBezTo>
                  <a:close/>
                  <a:moveTo>
                    <a:pt x="28" y="20"/>
                  </a:moveTo>
                  <a:cubicBezTo>
                    <a:pt x="28" y="12"/>
                    <a:pt x="35" y="5"/>
                    <a:pt x="43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54" y="5"/>
                    <a:pt x="61" y="12"/>
                    <a:pt x="61" y="20"/>
                  </a:cubicBez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09"/>
            <p:cNvSpPr>
              <a:spLocks noEditPoints="1"/>
            </p:cNvSpPr>
            <p:nvPr/>
          </p:nvSpPr>
          <p:spPr bwMode="auto">
            <a:xfrm>
              <a:off x="1066801" y="5183188"/>
              <a:ext cx="217488" cy="303213"/>
            </a:xfrm>
            <a:custGeom>
              <a:avLst/>
              <a:gdLst>
                <a:gd name="T0" fmla="*/ 9 w 58"/>
                <a:gd name="T1" fmla="*/ 81 h 81"/>
                <a:gd name="T2" fmla="*/ 58 w 58"/>
                <a:gd name="T3" fmla="*/ 73 h 81"/>
                <a:gd name="T4" fmla="*/ 5 w 58"/>
                <a:gd name="T5" fmla="*/ 81 h 81"/>
                <a:gd name="T6" fmla="*/ 8 w 58"/>
                <a:gd name="T7" fmla="*/ 73 h 81"/>
                <a:gd name="T8" fmla="*/ 5 w 58"/>
                <a:gd name="T9" fmla="*/ 81 h 81"/>
                <a:gd name="T10" fmla="*/ 3 w 58"/>
                <a:gd name="T11" fmla="*/ 81 h 81"/>
                <a:gd name="T12" fmla="*/ 0 w 58"/>
                <a:gd name="T13" fmla="*/ 73 h 81"/>
                <a:gd name="T14" fmla="*/ 8 w 58"/>
                <a:gd name="T15" fmla="*/ 57 h 81"/>
                <a:gd name="T16" fmla="*/ 15 w 58"/>
                <a:gd name="T17" fmla="*/ 47 h 81"/>
                <a:gd name="T18" fmla="*/ 14 w 58"/>
                <a:gd name="T19" fmla="*/ 43 h 81"/>
                <a:gd name="T20" fmla="*/ 13 w 58"/>
                <a:gd name="T21" fmla="*/ 41 h 81"/>
                <a:gd name="T22" fmla="*/ 17 w 58"/>
                <a:gd name="T23" fmla="*/ 35 h 81"/>
                <a:gd name="T24" fmla="*/ 22 w 58"/>
                <a:gd name="T25" fmla="*/ 26 h 81"/>
                <a:gd name="T26" fmla="*/ 21 w 58"/>
                <a:gd name="T27" fmla="*/ 19 h 81"/>
                <a:gd name="T28" fmla="*/ 31 w 58"/>
                <a:gd name="T29" fmla="*/ 1 h 81"/>
                <a:gd name="T30" fmla="*/ 30 w 58"/>
                <a:gd name="T31" fmla="*/ 0 h 81"/>
                <a:gd name="T32" fmla="*/ 26 w 58"/>
                <a:gd name="T33" fmla="*/ 12 h 81"/>
                <a:gd name="T34" fmla="*/ 20 w 58"/>
                <a:gd name="T35" fmla="*/ 20 h 81"/>
                <a:gd name="T36" fmla="*/ 21 w 58"/>
                <a:gd name="T37" fmla="*/ 27 h 81"/>
                <a:gd name="T38" fmla="*/ 13 w 58"/>
                <a:gd name="T39" fmla="*/ 37 h 81"/>
                <a:gd name="T40" fmla="*/ 12 w 58"/>
                <a:gd name="T41" fmla="*/ 42 h 81"/>
                <a:gd name="T42" fmla="*/ 14 w 58"/>
                <a:gd name="T43" fmla="*/ 45 h 81"/>
                <a:gd name="T44" fmla="*/ 14 w 58"/>
                <a:gd name="T45" fmla="*/ 50 h 81"/>
                <a:gd name="T46" fmla="*/ 3 w 58"/>
                <a:gd name="T47" fmla="*/ 64 h 81"/>
                <a:gd name="T48" fmla="*/ 4 w 58"/>
                <a:gd name="T49" fmla="*/ 66 h 81"/>
                <a:gd name="T50" fmla="*/ 8 w 58"/>
                <a:gd name="T51" fmla="*/ 57 h 81"/>
                <a:gd name="T52" fmla="*/ 24 w 58"/>
                <a:gd name="T53" fmla="*/ 49 h 81"/>
                <a:gd name="T54" fmla="*/ 35 w 58"/>
                <a:gd name="T55" fmla="*/ 35 h 81"/>
                <a:gd name="T56" fmla="*/ 41 w 58"/>
                <a:gd name="T57" fmla="*/ 31 h 81"/>
                <a:gd name="T58" fmla="*/ 55 w 58"/>
                <a:gd name="T59" fmla="*/ 9 h 81"/>
                <a:gd name="T60" fmla="*/ 46 w 58"/>
                <a:gd name="T61" fmla="*/ 18 h 81"/>
                <a:gd name="T62" fmla="*/ 38 w 58"/>
                <a:gd name="T63" fmla="*/ 33 h 81"/>
                <a:gd name="T64" fmla="*/ 31 w 58"/>
                <a:gd name="T65" fmla="*/ 42 h 81"/>
                <a:gd name="T66" fmla="*/ 18 w 58"/>
                <a:gd name="T67" fmla="*/ 58 h 81"/>
                <a:gd name="T68" fmla="*/ 5 w 58"/>
                <a:gd name="T69" fmla="*/ 69 h 81"/>
                <a:gd name="T70" fmla="*/ 10 w 58"/>
                <a:gd name="T71" fmla="*/ 62 h 81"/>
                <a:gd name="T72" fmla="*/ 22 w 58"/>
                <a:gd name="T73" fmla="*/ 42 h 81"/>
                <a:gd name="T74" fmla="*/ 29 w 58"/>
                <a:gd name="T75" fmla="*/ 30 h 81"/>
                <a:gd name="T76" fmla="*/ 28 w 58"/>
                <a:gd name="T77" fmla="*/ 25 h 81"/>
                <a:gd name="T78" fmla="*/ 25 w 58"/>
                <a:gd name="T79" fmla="*/ 22 h 81"/>
                <a:gd name="T80" fmla="*/ 25 w 58"/>
                <a:gd name="T81" fmla="*/ 22 h 81"/>
                <a:gd name="T82" fmla="*/ 25 w 58"/>
                <a:gd name="T83" fmla="*/ 22 h 81"/>
                <a:gd name="T84" fmla="*/ 28 w 58"/>
                <a:gd name="T85" fmla="*/ 29 h 81"/>
                <a:gd name="T86" fmla="*/ 22 w 58"/>
                <a:gd name="T87" fmla="*/ 42 h 81"/>
                <a:gd name="T88" fmla="*/ 36 w 58"/>
                <a:gd name="T89" fmla="*/ 25 h 81"/>
                <a:gd name="T90" fmla="*/ 37 w 58"/>
                <a:gd name="T91" fmla="*/ 25 h 81"/>
                <a:gd name="T92" fmla="*/ 37 w 58"/>
                <a:gd name="T93" fmla="*/ 24 h 81"/>
                <a:gd name="T94" fmla="*/ 37 w 58"/>
                <a:gd name="T95" fmla="*/ 24 h 81"/>
                <a:gd name="T96" fmla="*/ 39 w 58"/>
                <a:gd name="T97" fmla="*/ 4 h 81"/>
                <a:gd name="T98" fmla="*/ 35 w 58"/>
                <a:gd name="T99" fmla="*/ 18 h 81"/>
                <a:gd name="T100" fmla="*/ 36 w 58"/>
                <a:gd name="T101" fmla="*/ 2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8" h="81">
                  <a:moveTo>
                    <a:pt x="9" y="73"/>
                  </a:moveTo>
                  <a:cubicBezTo>
                    <a:pt x="9" y="81"/>
                    <a:pt x="9" y="81"/>
                    <a:pt x="9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8" y="73"/>
                    <a:pt x="58" y="73"/>
                    <a:pt x="58" y="73"/>
                  </a:cubicBezTo>
                  <a:lnTo>
                    <a:pt x="9" y="73"/>
                  </a:lnTo>
                  <a:close/>
                  <a:moveTo>
                    <a:pt x="5" y="81"/>
                  </a:moveTo>
                  <a:cubicBezTo>
                    <a:pt x="8" y="81"/>
                    <a:pt x="8" y="81"/>
                    <a:pt x="8" y="81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5" y="73"/>
                    <a:pt x="5" y="73"/>
                    <a:pt x="5" y="73"/>
                  </a:cubicBezTo>
                  <a:lnTo>
                    <a:pt x="5" y="81"/>
                  </a:lnTo>
                  <a:close/>
                  <a:moveTo>
                    <a:pt x="0" y="81"/>
                  </a:moveTo>
                  <a:cubicBezTo>
                    <a:pt x="3" y="81"/>
                    <a:pt x="3" y="81"/>
                    <a:pt x="3" y="81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0" y="81"/>
                  </a:lnTo>
                  <a:close/>
                  <a:moveTo>
                    <a:pt x="8" y="57"/>
                  </a:moveTo>
                  <a:cubicBezTo>
                    <a:pt x="11" y="55"/>
                    <a:pt x="14" y="53"/>
                    <a:pt x="15" y="51"/>
                  </a:cubicBezTo>
                  <a:cubicBezTo>
                    <a:pt x="15" y="50"/>
                    <a:pt x="15" y="48"/>
                    <a:pt x="15" y="47"/>
                  </a:cubicBezTo>
                  <a:cubicBezTo>
                    <a:pt x="15" y="46"/>
                    <a:pt x="15" y="45"/>
                    <a:pt x="15" y="45"/>
                  </a:cubicBezTo>
                  <a:cubicBezTo>
                    <a:pt x="15" y="44"/>
                    <a:pt x="14" y="44"/>
                    <a:pt x="14" y="43"/>
                  </a:cubicBezTo>
                  <a:cubicBezTo>
                    <a:pt x="13" y="43"/>
                    <a:pt x="13" y="42"/>
                    <a:pt x="13" y="42"/>
                  </a:cubicBezTo>
                  <a:cubicBezTo>
                    <a:pt x="13" y="42"/>
                    <a:pt x="13" y="41"/>
                    <a:pt x="13" y="41"/>
                  </a:cubicBezTo>
                  <a:cubicBezTo>
                    <a:pt x="13" y="40"/>
                    <a:pt x="13" y="39"/>
                    <a:pt x="14" y="38"/>
                  </a:cubicBezTo>
                  <a:cubicBezTo>
                    <a:pt x="15" y="37"/>
                    <a:pt x="16" y="36"/>
                    <a:pt x="17" y="35"/>
                  </a:cubicBezTo>
                  <a:cubicBezTo>
                    <a:pt x="19" y="33"/>
                    <a:pt x="21" y="31"/>
                    <a:pt x="21" y="28"/>
                  </a:cubicBezTo>
                  <a:cubicBezTo>
                    <a:pt x="21" y="27"/>
                    <a:pt x="22" y="27"/>
                    <a:pt x="22" y="26"/>
                  </a:cubicBezTo>
                  <a:cubicBezTo>
                    <a:pt x="22" y="24"/>
                    <a:pt x="21" y="22"/>
                    <a:pt x="21" y="20"/>
                  </a:cubicBezTo>
                  <a:cubicBezTo>
                    <a:pt x="21" y="20"/>
                    <a:pt x="21" y="20"/>
                    <a:pt x="21" y="19"/>
                  </a:cubicBezTo>
                  <a:cubicBezTo>
                    <a:pt x="21" y="17"/>
                    <a:pt x="25" y="15"/>
                    <a:pt x="26" y="13"/>
                  </a:cubicBezTo>
                  <a:cubicBezTo>
                    <a:pt x="28" y="10"/>
                    <a:pt x="31" y="5"/>
                    <a:pt x="31" y="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1"/>
                  </a:cubicBezTo>
                  <a:cubicBezTo>
                    <a:pt x="30" y="4"/>
                    <a:pt x="28" y="9"/>
                    <a:pt x="26" y="12"/>
                  </a:cubicBezTo>
                  <a:cubicBezTo>
                    <a:pt x="24" y="14"/>
                    <a:pt x="21" y="16"/>
                    <a:pt x="20" y="19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2"/>
                    <a:pt x="21" y="24"/>
                    <a:pt x="21" y="26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0" y="31"/>
                    <a:pt x="19" y="32"/>
                    <a:pt x="16" y="35"/>
                  </a:cubicBezTo>
                  <a:cubicBezTo>
                    <a:pt x="15" y="36"/>
                    <a:pt x="14" y="36"/>
                    <a:pt x="13" y="37"/>
                  </a:cubicBezTo>
                  <a:cubicBezTo>
                    <a:pt x="13" y="38"/>
                    <a:pt x="12" y="39"/>
                    <a:pt x="12" y="41"/>
                  </a:cubicBezTo>
                  <a:cubicBezTo>
                    <a:pt x="12" y="41"/>
                    <a:pt x="12" y="42"/>
                    <a:pt x="12" y="42"/>
                  </a:cubicBezTo>
                  <a:cubicBezTo>
                    <a:pt x="12" y="43"/>
                    <a:pt x="13" y="43"/>
                    <a:pt x="13" y="44"/>
                  </a:cubicBezTo>
                  <a:cubicBezTo>
                    <a:pt x="14" y="44"/>
                    <a:pt x="14" y="45"/>
                    <a:pt x="14" y="45"/>
                  </a:cubicBezTo>
                  <a:cubicBezTo>
                    <a:pt x="14" y="46"/>
                    <a:pt x="14" y="46"/>
                    <a:pt x="14" y="47"/>
                  </a:cubicBezTo>
                  <a:cubicBezTo>
                    <a:pt x="14" y="48"/>
                    <a:pt x="14" y="49"/>
                    <a:pt x="14" y="50"/>
                  </a:cubicBezTo>
                  <a:cubicBezTo>
                    <a:pt x="13" y="52"/>
                    <a:pt x="10" y="55"/>
                    <a:pt x="8" y="57"/>
                  </a:cubicBezTo>
                  <a:cubicBezTo>
                    <a:pt x="5" y="59"/>
                    <a:pt x="3" y="61"/>
                    <a:pt x="3" y="64"/>
                  </a:cubicBezTo>
                  <a:cubicBezTo>
                    <a:pt x="3" y="65"/>
                    <a:pt x="3" y="66"/>
                    <a:pt x="3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65"/>
                    <a:pt x="3" y="65"/>
                    <a:pt x="3" y="64"/>
                  </a:cubicBezTo>
                  <a:cubicBezTo>
                    <a:pt x="3" y="62"/>
                    <a:pt x="6" y="60"/>
                    <a:pt x="8" y="57"/>
                  </a:cubicBezTo>
                  <a:close/>
                  <a:moveTo>
                    <a:pt x="18" y="58"/>
                  </a:moveTo>
                  <a:cubicBezTo>
                    <a:pt x="22" y="56"/>
                    <a:pt x="22" y="51"/>
                    <a:pt x="24" y="49"/>
                  </a:cubicBezTo>
                  <a:cubicBezTo>
                    <a:pt x="26" y="46"/>
                    <a:pt x="29" y="46"/>
                    <a:pt x="32" y="43"/>
                  </a:cubicBezTo>
                  <a:cubicBezTo>
                    <a:pt x="34" y="40"/>
                    <a:pt x="34" y="38"/>
                    <a:pt x="35" y="35"/>
                  </a:cubicBezTo>
                  <a:cubicBezTo>
                    <a:pt x="36" y="34"/>
                    <a:pt x="37" y="34"/>
                    <a:pt x="38" y="33"/>
                  </a:cubicBezTo>
                  <a:cubicBezTo>
                    <a:pt x="39" y="33"/>
                    <a:pt x="40" y="32"/>
                    <a:pt x="41" y="31"/>
                  </a:cubicBezTo>
                  <a:cubicBezTo>
                    <a:pt x="44" y="27"/>
                    <a:pt x="44" y="21"/>
                    <a:pt x="46" y="18"/>
                  </a:cubicBezTo>
                  <a:cubicBezTo>
                    <a:pt x="49" y="15"/>
                    <a:pt x="53" y="13"/>
                    <a:pt x="55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3" y="13"/>
                    <a:pt x="49" y="14"/>
                    <a:pt x="46" y="18"/>
                  </a:cubicBezTo>
                  <a:cubicBezTo>
                    <a:pt x="43" y="21"/>
                    <a:pt x="43" y="27"/>
                    <a:pt x="41" y="30"/>
                  </a:cubicBezTo>
                  <a:cubicBezTo>
                    <a:pt x="40" y="31"/>
                    <a:pt x="39" y="32"/>
                    <a:pt x="38" y="33"/>
                  </a:cubicBezTo>
                  <a:cubicBezTo>
                    <a:pt x="37" y="33"/>
                    <a:pt x="36" y="34"/>
                    <a:pt x="35" y="35"/>
                  </a:cubicBezTo>
                  <a:cubicBezTo>
                    <a:pt x="33" y="37"/>
                    <a:pt x="33" y="40"/>
                    <a:pt x="31" y="42"/>
                  </a:cubicBezTo>
                  <a:cubicBezTo>
                    <a:pt x="29" y="45"/>
                    <a:pt x="26" y="45"/>
                    <a:pt x="24" y="48"/>
                  </a:cubicBezTo>
                  <a:cubicBezTo>
                    <a:pt x="21" y="51"/>
                    <a:pt x="21" y="56"/>
                    <a:pt x="18" y="58"/>
                  </a:cubicBezTo>
                  <a:cubicBezTo>
                    <a:pt x="15" y="60"/>
                    <a:pt x="12" y="60"/>
                    <a:pt x="10" y="61"/>
                  </a:cubicBezTo>
                  <a:cubicBezTo>
                    <a:pt x="7" y="62"/>
                    <a:pt x="5" y="64"/>
                    <a:pt x="5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65"/>
                    <a:pt x="8" y="63"/>
                    <a:pt x="10" y="62"/>
                  </a:cubicBezTo>
                  <a:cubicBezTo>
                    <a:pt x="13" y="61"/>
                    <a:pt x="16" y="60"/>
                    <a:pt x="18" y="58"/>
                  </a:cubicBezTo>
                  <a:close/>
                  <a:moveTo>
                    <a:pt x="22" y="42"/>
                  </a:moveTo>
                  <a:cubicBezTo>
                    <a:pt x="22" y="43"/>
                    <a:pt x="22" y="43"/>
                    <a:pt x="22" y="43"/>
                  </a:cubicBezTo>
                  <a:cubicBezTo>
                    <a:pt x="26" y="40"/>
                    <a:pt x="29" y="35"/>
                    <a:pt x="29" y="30"/>
                  </a:cubicBezTo>
                  <a:cubicBezTo>
                    <a:pt x="29" y="30"/>
                    <a:pt x="29" y="29"/>
                    <a:pt x="29" y="29"/>
                  </a:cubicBezTo>
                  <a:cubicBezTo>
                    <a:pt x="29" y="28"/>
                    <a:pt x="28" y="26"/>
                    <a:pt x="28" y="25"/>
                  </a:cubicBezTo>
                  <a:cubicBezTo>
                    <a:pt x="27" y="24"/>
                    <a:pt x="27" y="23"/>
                    <a:pt x="27" y="23"/>
                  </a:cubicBezTo>
                  <a:cubicBezTo>
                    <a:pt x="26" y="22"/>
                    <a:pt x="26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6" y="23"/>
                    <a:pt x="26" y="23"/>
                  </a:cubicBezTo>
                  <a:cubicBezTo>
                    <a:pt x="27" y="24"/>
                    <a:pt x="28" y="28"/>
                    <a:pt x="28" y="29"/>
                  </a:cubicBezTo>
                  <a:cubicBezTo>
                    <a:pt x="28" y="29"/>
                    <a:pt x="28" y="30"/>
                    <a:pt x="28" y="30"/>
                  </a:cubicBezTo>
                  <a:cubicBezTo>
                    <a:pt x="28" y="35"/>
                    <a:pt x="25" y="39"/>
                    <a:pt x="22" y="42"/>
                  </a:cubicBezTo>
                  <a:close/>
                  <a:moveTo>
                    <a:pt x="36" y="25"/>
                  </a:move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8" y="24"/>
                    <a:pt x="38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6" y="22"/>
                    <a:pt x="35" y="20"/>
                    <a:pt x="35" y="18"/>
                  </a:cubicBezTo>
                  <a:cubicBezTo>
                    <a:pt x="35" y="13"/>
                    <a:pt x="37" y="8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6" y="8"/>
                    <a:pt x="35" y="13"/>
                    <a:pt x="35" y="18"/>
                  </a:cubicBezTo>
                  <a:cubicBezTo>
                    <a:pt x="35" y="20"/>
                    <a:pt x="35" y="22"/>
                    <a:pt x="36" y="24"/>
                  </a:cubicBezTo>
                  <a:lnTo>
                    <a:pt x="36" y="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10"/>
            <p:cNvSpPr>
              <a:spLocks noEditPoints="1"/>
            </p:cNvSpPr>
            <p:nvPr/>
          </p:nvSpPr>
          <p:spPr bwMode="auto">
            <a:xfrm>
              <a:off x="271463" y="5081588"/>
              <a:ext cx="404813" cy="404813"/>
            </a:xfrm>
            <a:custGeom>
              <a:avLst/>
              <a:gdLst>
                <a:gd name="T0" fmla="*/ 31 w 108"/>
                <a:gd name="T1" fmla="*/ 62 h 108"/>
                <a:gd name="T2" fmla="*/ 28 w 108"/>
                <a:gd name="T3" fmla="*/ 53 h 108"/>
                <a:gd name="T4" fmla="*/ 23 w 108"/>
                <a:gd name="T5" fmla="*/ 62 h 108"/>
                <a:gd name="T6" fmla="*/ 26 w 108"/>
                <a:gd name="T7" fmla="*/ 53 h 108"/>
                <a:gd name="T8" fmla="*/ 23 w 108"/>
                <a:gd name="T9" fmla="*/ 62 h 108"/>
                <a:gd name="T10" fmla="*/ 49 w 108"/>
                <a:gd name="T11" fmla="*/ 26 h 108"/>
                <a:gd name="T12" fmla="*/ 60 w 108"/>
                <a:gd name="T13" fmla="*/ 16 h 108"/>
                <a:gd name="T14" fmla="*/ 57 w 108"/>
                <a:gd name="T15" fmla="*/ 19 h 108"/>
                <a:gd name="T16" fmla="*/ 42 w 108"/>
                <a:gd name="T17" fmla="*/ 36 h 108"/>
                <a:gd name="T18" fmla="*/ 28 w 108"/>
                <a:gd name="T19" fmla="*/ 48 h 108"/>
                <a:gd name="T20" fmla="*/ 34 w 108"/>
                <a:gd name="T21" fmla="*/ 40 h 108"/>
                <a:gd name="T22" fmla="*/ 54 w 108"/>
                <a:gd name="T23" fmla="*/ 0 h 108"/>
                <a:gd name="T24" fmla="*/ 54 w 108"/>
                <a:gd name="T25" fmla="*/ 108 h 108"/>
                <a:gd name="T26" fmla="*/ 54 w 108"/>
                <a:gd name="T27" fmla="*/ 0 h 108"/>
                <a:gd name="T28" fmla="*/ 23 w 108"/>
                <a:gd name="T29" fmla="*/ 23 h 108"/>
                <a:gd name="T30" fmla="*/ 36 w 108"/>
                <a:gd name="T31" fmla="*/ 17 h 108"/>
                <a:gd name="T32" fmla="*/ 37 w 108"/>
                <a:gd name="T33" fmla="*/ 20 h 108"/>
                <a:gd name="T34" fmla="*/ 39 w 108"/>
                <a:gd name="T35" fmla="*/ 23 h 108"/>
                <a:gd name="T36" fmla="*/ 31 w 108"/>
                <a:gd name="T37" fmla="*/ 35 h 108"/>
                <a:gd name="T38" fmla="*/ 26 w 108"/>
                <a:gd name="T39" fmla="*/ 45 h 108"/>
                <a:gd name="T40" fmla="*/ 26 w 108"/>
                <a:gd name="T41" fmla="*/ 43 h 108"/>
                <a:gd name="T42" fmla="*/ 39 w 108"/>
                <a:gd name="T43" fmla="*/ 28 h 108"/>
                <a:gd name="T44" fmla="*/ 39 w 108"/>
                <a:gd name="T45" fmla="*/ 22 h 108"/>
                <a:gd name="T46" fmla="*/ 37 w 108"/>
                <a:gd name="T47" fmla="*/ 18 h 108"/>
                <a:gd name="T48" fmla="*/ 38 w 108"/>
                <a:gd name="T49" fmla="*/ 14 h 108"/>
                <a:gd name="T50" fmla="*/ 53 w 108"/>
                <a:gd name="T51" fmla="*/ 10 h 108"/>
                <a:gd name="T52" fmla="*/ 47 w 108"/>
                <a:gd name="T53" fmla="*/ 19 h 108"/>
                <a:gd name="T54" fmla="*/ 54 w 108"/>
                <a:gd name="T55" fmla="*/ 10 h 108"/>
                <a:gd name="T56" fmla="*/ 45 w 108"/>
                <a:gd name="T57" fmla="*/ 53 h 108"/>
                <a:gd name="T58" fmla="*/ 33 w 108"/>
                <a:gd name="T59" fmla="*/ 62 h 108"/>
                <a:gd name="T60" fmla="*/ 19 w 108"/>
                <a:gd name="T61" fmla="*/ 80 h 108"/>
                <a:gd name="T62" fmla="*/ 85 w 108"/>
                <a:gd name="T63" fmla="*/ 85 h 108"/>
                <a:gd name="T64" fmla="*/ 28 w 108"/>
                <a:gd name="T65" fmla="*/ 89 h 108"/>
                <a:gd name="T66" fmla="*/ 88 w 108"/>
                <a:gd name="T67" fmla="*/ 62 h 108"/>
                <a:gd name="T68" fmla="*/ 64 w 108"/>
                <a:gd name="T69" fmla="*/ 53 h 108"/>
                <a:gd name="T70" fmla="*/ 97 w 108"/>
                <a:gd name="T71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" h="108">
                  <a:moveTo>
                    <a:pt x="28" y="62"/>
                  </a:moveTo>
                  <a:cubicBezTo>
                    <a:pt x="31" y="62"/>
                    <a:pt x="31" y="62"/>
                    <a:pt x="31" y="62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28" y="53"/>
                    <a:pt x="28" y="53"/>
                    <a:pt x="28" y="53"/>
                  </a:cubicBezTo>
                  <a:lnTo>
                    <a:pt x="28" y="62"/>
                  </a:lnTo>
                  <a:close/>
                  <a:moveTo>
                    <a:pt x="23" y="62"/>
                  </a:moveTo>
                  <a:cubicBezTo>
                    <a:pt x="26" y="62"/>
                    <a:pt x="26" y="62"/>
                    <a:pt x="26" y="62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3" y="53"/>
                    <a:pt x="23" y="53"/>
                    <a:pt x="23" y="53"/>
                  </a:cubicBezTo>
                  <a:lnTo>
                    <a:pt x="23" y="62"/>
                  </a:lnTo>
                  <a:close/>
                  <a:moveTo>
                    <a:pt x="43" y="37"/>
                  </a:moveTo>
                  <a:cubicBezTo>
                    <a:pt x="47" y="34"/>
                    <a:pt x="47" y="29"/>
                    <a:pt x="49" y="26"/>
                  </a:cubicBezTo>
                  <a:cubicBezTo>
                    <a:pt x="52" y="23"/>
                    <a:pt x="55" y="22"/>
                    <a:pt x="58" y="19"/>
                  </a:cubicBezTo>
                  <a:cubicBezTo>
                    <a:pt x="59" y="18"/>
                    <a:pt x="59" y="17"/>
                    <a:pt x="60" y="16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8" y="16"/>
                    <a:pt x="58" y="18"/>
                    <a:pt x="57" y="19"/>
                  </a:cubicBezTo>
                  <a:cubicBezTo>
                    <a:pt x="55" y="21"/>
                    <a:pt x="51" y="22"/>
                    <a:pt x="49" y="25"/>
                  </a:cubicBezTo>
                  <a:cubicBezTo>
                    <a:pt x="46" y="29"/>
                    <a:pt x="46" y="33"/>
                    <a:pt x="42" y="36"/>
                  </a:cubicBezTo>
                  <a:cubicBezTo>
                    <a:pt x="40" y="38"/>
                    <a:pt x="36" y="38"/>
                    <a:pt x="33" y="40"/>
                  </a:cubicBezTo>
                  <a:cubicBezTo>
                    <a:pt x="30" y="41"/>
                    <a:pt x="28" y="43"/>
                    <a:pt x="28" y="48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9" y="43"/>
                    <a:pt x="31" y="42"/>
                    <a:pt x="34" y="40"/>
                  </a:cubicBezTo>
                  <a:cubicBezTo>
                    <a:pt x="36" y="39"/>
                    <a:pt x="40" y="39"/>
                    <a:pt x="43" y="37"/>
                  </a:cubicBezTo>
                  <a:close/>
                  <a:moveTo>
                    <a:pt x="54" y="0"/>
                  </a:moveTo>
                  <a:cubicBezTo>
                    <a:pt x="24" y="0"/>
                    <a:pt x="0" y="24"/>
                    <a:pt x="0" y="54"/>
                  </a:cubicBezTo>
                  <a:cubicBezTo>
                    <a:pt x="0" y="84"/>
                    <a:pt x="24" y="108"/>
                    <a:pt x="54" y="108"/>
                  </a:cubicBezTo>
                  <a:cubicBezTo>
                    <a:pt x="84" y="108"/>
                    <a:pt x="108" y="84"/>
                    <a:pt x="108" y="54"/>
                  </a:cubicBezTo>
                  <a:cubicBezTo>
                    <a:pt x="108" y="24"/>
                    <a:pt x="84" y="0"/>
                    <a:pt x="54" y="0"/>
                  </a:cubicBezTo>
                  <a:close/>
                  <a:moveTo>
                    <a:pt x="10" y="54"/>
                  </a:moveTo>
                  <a:cubicBezTo>
                    <a:pt x="10" y="42"/>
                    <a:pt x="15" y="31"/>
                    <a:pt x="23" y="23"/>
                  </a:cubicBezTo>
                  <a:cubicBezTo>
                    <a:pt x="27" y="19"/>
                    <a:pt x="32" y="16"/>
                    <a:pt x="37" y="14"/>
                  </a:cubicBezTo>
                  <a:cubicBezTo>
                    <a:pt x="36" y="15"/>
                    <a:pt x="36" y="16"/>
                    <a:pt x="36" y="17"/>
                  </a:cubicBezTo>
                  <a:cubicBezTo>
                    <a:pt x="36" y="17"/>
                    <a:pt x="36" y="18"/>
                    <a:pt x="36" y="18"/>
                  </a:cubicBezTo>
                  <a:cubicBezTo>
                    <a:pt x="36" y="19"/>
                    <a:pt x="37" y="20"/>
                    <a:pt x="37" y="20"/>
                  </a:cubicBezTo>
                  <a:cubicBezTo>
                    <a:pt x="38" y="21"/>
                    <a:pt x="38" y="21"/>
                    <a:pt x="38" y="22"/>
                  </a:cubicBezTo>
                  <a:cubicBezTo>
                    <a:pt x="39" y="22"/>
                    <a:pt x="39" y="23"/>
                    <a:pt x="39" y="23"/>
                  </a:cubicBezTo>
                  <a:cubicBezTo>
                    <a:pt x="39" y="25"/>
                    <a:pt x="38" y="27"/>
                    <a:pt x="38" y="28"/>
                  </a:cubicBezTo>
                  <a:cubicBezTo>
                    <a:pt x="37" y="30"/>
                    <a:pt x="34" y="32"/>
                    <a:pt x="31" y="35"/>
                  </a:cubicBezTo>
                  <a:cubicBezTo>
                    <a:pt x="28" y="37"/>
                    <a:pt x="25" y="40"/>
                    <a:pt x="25" y="43"/>
                  </a:cubicBezTo>
                  <a:cubicBezTo>
                    <a:pt x="25" y="44"/>
                    <a:pt x="26" y="44"/>
                    <a:pt x="26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6" y="44"/>
                    <a:pt x="26" y="43"/>
                    <a:pt x="26" y="43"/>
                  </a:cubicBezTo>
                  <a:cubicBezTo>
                    <a:pt x="26" y="40"/>
                    <a:pt x="29" y="38"/>
                    <a:pt x="32" y="35"/>
                  </a:cubicBezTo>
                  <a:cubicBezTo>
                    <a:pt x="35" y="33"/>
                    <a:pt x="38" y="30"/>
                    <a:pt x="39" y="28"/>
                  </a:cubicBezTo>
                  <a:cubicBezTo>
                    <a:pt x="39" y="27"/>
                    <a:pt x="39" y="25"/>
                    <a:pt x="39" y="23"/>
                  </a:cubicBezTo>
                  <a:cubicBezTo>
                    <a:pt x="39" y="23"/>
                    <a:pt x="39" y="22"/>
                    <a:pt x="39" y="22"/>
                  </a:cubicBezTo>
                  <a:cubicBezTo>
                    <a:pt x="39" y="21"/>
                    <a:pt x="38" y="20"/>
                    <a:pt x="38" y="20"/>
                  </a:cubicBezTo>
                  <a:cubicBezTo>
                    <a:pt x="37" y="19"/>
                    <a:pt x="37" y="18"/>
                    <a:pt x="37" y="18"/>
                  </a:cubicBezTo>
                  <a:cubicBezTo>
                    <a:pt x="37" y="18"/>
                    <a:pt x="37" y="17"/>
                    <a:pt x="37" y="17"/>
                  </a:cubicBezTo>
                  <a:cubicBezTo>
                    <a:pt x="37" y="15"/>
                    <a:pt x="37" y="15"/>
                    <a:pt x="38" y="14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43" y="12"/>
                    <a:pt x="48" y="11"/>
                    <a:pt x="53" y="10"/>
                  </a:cubicBezTo>
                  <a:cubicBezTo>
                    <a:pt x="51" y="14"/>
                    <a:pt x="49" y="16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50" y="17"/>
                    <a:pt x="52" y="14"/>
                    <a:pt x="54" y="10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63" y="10"/>
                    <a:pt x="72" y="14"/>
                    <a:pt x="79" y="19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3" y="73"/>
                    <a:pt x="10" y="64"/>
                    <a:pt x="10" y="54"/>
                  </a:cubicBezTo>
                  <a:close/>
                  <a:moveTo>
                    <a:pt x="85" y="85"/>
                  </a:moveTo>
                  <a:cubicBezTo>
                    <a:pt x="77" y="93"/>
                    <a:pt x="66" y="98"/>
                    <a:pt x="54" y="98"/>
                  </a:cubicBezTo>
                  <a:cubicBezTo>
                    <a:pt x="44" y="98"/>
                    <a:pt x="35" y="95"/>
                    <a:pt x="28" y="89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88" y="62"/>
                    <a:pt x="88" y="62"/>
                    <a:pt x="88" y="62"/>
                  </a:cubicBezTo>
                  <a:cubicBezTo>
                    <a:pt x="88" y="53"/>
                    <a:pt x="88" y="53"/>
                    <a:pt x="88" y="53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89" y="28"/>
                    <a:pt x="89" y="28"/>
                    <a:pt x="89" y="28"/>
                  </a:cubicBezTo>
                  <a:cubicBezTo>
                    <a:pt x="94" y="36"/>
                    <a:pt x="97" y="44"/>
                    <a:pt x="97" y="54"/>
                  </a:cubicBezTo>
                  <a:cubicBezTo>
                    <a:pt x="97" y="66"/>
                    <a:pt x="93" y="77"/>
                    <a:pt x="85" y="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11"/>
            <p:cNvSpPr>
              <a:spLocks noEditPoints="1"/>
            </p:cNvSpPr>
            <p:nvPr/>
          </p:nvSpPr>
          <p:spPr bwMode="auto">
            <a:xfrm>
              <a:off x="3122613" y="5153026"/>
              <a:ext cx="327025" cy="333375"/>
            </a:xfrm>
            <a:custGeom>
              <a:avLst/>
              <a:gdLst>
                <a:gd name="T0" fmla="*/ 43 w 87"/>
                <a:gd name="T1" fmla="*/ 28 h 89"/>
                <a:gd name="T2" fmla="*/ 23 w 87"/>
                <a:gd name="T3" fmla="*/ 49 h 89"/>
                <a:gd name="T4" fmla="*/ 31 w 87"/>
                <a:gd name="T5" fmla="*/ 65 h 89"/>
                <a:gd name="T6" fmla="*/ 31 w 87"/>
                <a:gd name="T7" fmla="*/ 77 h 89"/>
                <a:gd name="T8" fmla="*/ 43 w 87"/>
                <a:gd name="T9" fmla="*/ 89 h 89"/>
                <a:gd name="T10" fmla="*/ 56 w 87"/>
                <a:gd name="T11" fmla="*/ 77 h 89"/>
                <a:gd name="T12" fmla="*/ 56 w 87"/>
                <a:gd name="T13" fmla="*/ 65 h 89"/>
                <a:gd name="T14" fmla="*/ 64 w 87"/>
                <a:gd name="T15" fmla="*/ 49 h 89"/>
                <a:gd name="T16" fmla="*/ 43 w 87"/>
                <a:gd name="T17" fmla="*/ 28 h 89"/>
                <a:gd name="T18" fmla="*/ 43 w 87"/>
                <a:gd name="T19" fmla="*/ 26 h 89"/>
                <a:gd name="T20" fmla="*/ 46 w 87"/>
                <a:gd name="T21" fmla="*/ 23 h 89"/>
                <a:gd name="T22" fmla="*/ 46 w 87"/>
                <a:gd name="T23" fmla="*/ 2 h 89"/>
                <a:gd name="T24" fmla="*/ 43 w 87"/>
                <a:gd name="T25" fmla="*/ 0 h 89"/>
                <a:gd name="T26" fmla="*/ 41 w 87"/>
                <a:gd name="T27" fmla="*/ 2 h 89"/>
                <a:gd name="T28" fmla="*/ 41 w 87"/>
                <a:gd name="T29" fmla="*/ 23 h 89"/>
                <a:gd name="T30" fmla="*/ 43 w 87"/>
                <a:gd name="T31" fmla="*/ 26 h 89"/>
                <a:gd name="T32" fmla="*/ 28 w 87"/>
                <a:gd name="T33" fmla="*/ 29 h 89"/>
                <a:gd name="T34" fmla="*/ 30 w 87"/>
                <a:gd name="T35" fmla="*/ 30 h 89"/>
                <a:gd name="T36" fmla="*/ 32 w 87"/>
                <a:gd name="T37" fmla="*/ 30 h 89"/>
                <a:gd name="T38" fmla="*/ 33 w 87"/>
                <a:gd name="T39" fmla="*/ 26 h 89"/>
                <a:gd name="T40" fmla="*/ 22 w 87"/>
                <a:gd name="T41" fmla="*/ 8 h 89"/>
                <a:gd name="T42" fmla="*/ 19 w 87"/>
                <a:gd name="T43" fmla="*/ 7 h 89"/>
                <a:gd name="T44" fmla="*/ 18 w 87"/>
                <a:gd name="T45" fmla="*/ 10 h 89"/>
                <a:gd name="T46" fmla="*/ 28 w 87"/>
                <a:gd name="T47" fmla="*/ 29 h 89"/>
                <a:gd name="T48" fmla="*/ 23 w 87"/>
                <a:gd name="T49" fmla="*/ 38 h 89"/>
                <a:gd name="T50" fmla="*/ 22 w 87"/>
                <a:gd name="T51" fmla="*/ 35 h 89"/>
                <a:gd name="T52" fmla="*/ 4 w 87"/>
                <a:gd name="T53" fmla="*/ 24 h 89"/>
                <a:gd name="T54" fmla="*/ 1 w 87"/>
                <a:gd name="T55" fmla="*/ 25 h 89"/>
                <a:gd name="T56" fmla="*/ 2 w 87"/>
                <a:gd name="T57" fmla="*/ 29 h 89"/>
                <a:gd name="T58" fmla="*/ 20 w 87"/>
                <a:gd name="T59" fmla="*/ 39 h 89"/>
                <a:gd name="T60" fmla="*/ 21 w 87"/>
                <a:gd name="T61" fmla="*/ 40 h 89"/>
                <a:gd name="T62" fmla="*/ 23 w 87"/>
                <a:gd name="T63" fmla="*/ 38 h 89"/>
                <a:gd name="T64" fmla="*/ 87 w 87"/>
                <a:gd name="T65" fmla="*/ 24 h 89"/>
                <a:gd name="T66" fmla="*/ 83 w 87"/>
                <a:gd name="T67" fmla="*/ 23 h 89"/>
                <a:gd name="T68" fmla="*/ 65 w 87"/>
                <a:gd name="T69" fmla="*/ 34 h 89"/>
                <a:gd name="T70" fmla="*/ 64 w 87"/>
                <a:gd name="T71" fmla="*/ 37 h 89"/>
                <a:gd name="T72" fmla="*/ 66 w 87"/>
                <a:gd name="T73" fmla="*/ 38 h 89"/>
                <a:gd name="T74" fmla="*/ 67 w 87"/>
                <a:gd name="T75" fmla="*/ 38 h 89"/>
                <a:gd name="T76" fmla="*/ 86 w 87"/>
                <a:gd name="T77" fmla="*/ 27 h 89"/>
                <a:gd name="T78" fmla="*/ 87 w 87"/>
                <a:gd name="T79" fmla="*/ 24 h 89"/>
                <a:gd name="T80" fmla="*/ 55 w 87"/>
                <a:gd name="T81" fmla="*/ 29 h 89"/>
                <a:gd name="T82" fmla="*/ 56 w 87"/>
                <a:gd name="T83" fmla="*/ 29 h 89"/>
                <a:gd name="T84" fmla="*/ 58 w 87"/>
                <a:gd name="T85" fmla="*/ 28 h 89"/>
                <a:gd name="T86" fmla="*/ 69 w 87"/>
                <a:gd name="T87" fmla="*/ 9 h 89"/>
                <a:gd name="T88" fmla="*/ 68 w 87"/>
                <a:gd name="T89" fmla="*/ 6 h 89"/>
                <a:gd name="T90" fmla="*/ 65 w 87"/>
                <a:gd name="T91" fmla="*/ 7 h 89"/>
                <a:gd name="T92" fmla="*/ 54 w 87"/>
                <a:gd name="T93" fmla="*/ 25 h 89"/>
                <a:gd name="T94" fmla="*/ 55 w 87"/>
                <a:gd name="T95" fmla="*/ 2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7" h="89">
                  <a:moveTo>
                    <a:pt x="43" y="28"/>
                  </a:moveTo>
                  <a:cubicBezTo>
                    <a:pt x="32" y="28"/>
                    <a:pt x="23" y="37"/>
                    <a:pt x="23" y="49"/>
                  </a:cubicBezTo>
                  <a:cubicBezTo>
                    <a:pt x="23" y="55"/>
                    <a:pt x="26" y="61"/>
                    <a:pt x="31" y="65"/>
                  </a:cubicBezTo>
                  <a:cubicBezTo>
                    <a:pt x="31" y="77"/>
                    <a:pt x="31" y="77"/>
                    <a:pt x="31" y="77"/>
                  </a:cubicBezTo>
                  <a:cubicBezTo>
                    <a:pt x="31" y="84"/>
                    <a:pt x="36" y="89"/>
                    <a:pt x="43" y="89"/>
                  </a:cubicBezTo>
                  <a:cubicBezTo>
                    <a:pt x="50" y="89"/>
                    <a:pt x="56" y="84"/>
                    <a:pt x="56" y="77"/>
                  </a:cubicBezTo>
                  <a:cubicBezTo>
                    <a:pt x="56" y="65"/>
                    <a:pt x="56" y="65"/>
                    <a:pt x="56" y="65"/>
                  </a:cubicBezTo>
                  <a:cubicBezTo>
                    <a:pt x="61" y="61"/>
                    <a:pt x="64" y="55"/>
                    <a:pt x="64" y="49"/>
                  </a:cubicBezTo>
                  <a:cubicBezTo>
                    <a:pt x="64" y="37"/>
                    <a:pt x="55" y="28"/>
                    <a:pt x="43" y="28"/>
                  </a:cubicBezTo>
                  <a:close/>
                  <a:moveTo>
                    <a:pt x="43" y="26"/>
                  </a:moveTo>
                  <a:cubicBezTo>
                    <a:pt x="45" y="26"/>
                    <a:pt x="46" y="25"/>
                    <a:pt x="46" y="23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1"/>
                    <a:pt x="45" y="0"/>
                    <a:pt x="43" y="0"/>
                  </a:cubicBezTo>
                  <a:cubicBezTo>
                    <a:pt x="42" y="0"/>
                    <a:pt x="41" y="1"/>
                    <a:pt x="41" y="2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1" y="25"/>
                    <a:pt x="42" y="26"/>
                    <a:pt x="43" y="26"/>
                  </a:cubicBezTo>
                  <a:close/>
                  <a:moveTo>
                    <a:pt x="28" y="29"/>
                  </a:moveTo>
                  <a:cubicBezTo>
                    <a:pt x="29" y="29"/>
                    <a:pt x="30" y="30"/>
                    <a:pt x="30" y="30"/>
                  </a:cubicBezTo>
                  <a:cubicBezTo>
                    <a:pt x="31" y="30"/>
                    <a:pt x="31" y="30"/>
                    <a:pt x="32" y="30"/>
                  </a:cubicBezTo>
                  <a:cubicBezTo>
                    <a:pt x="33" y="29"/>
                    <a:pt x="33" y="27"/>
                    <a:pt x="33" y="26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1" y="7"/>
                    <a:pt x="20" y="6"/>
                    <a:pt x="19" y="7"/>
                  </a:cubicBezTo>
                  <a:cubicBezTo>
                    <a:pt x="17" y="8"/>
                    <a:pt x="17" y="9"/>
                    <a:pt x="18" y="10"/>
                  </a:cubicBezTo>
                  <a:lnTo>
                    <a:pt x="28" y="29"/>
                  </a:lnTo>
                  <a:close/>
                  <a:moveTo>
                    <a:pt x="23" y="38"/>
                  </a:moveTo>
                  <a:cubicBezTo>
                    <a:pt x="24" y="37"/>
                    <a:pt x="24" y="36"/>
                    <a:pt x="22" y="35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4"/>
                    <a:pt x="1" y="24"/>
                    <a:pt x="1" y="25"/>
                  </a:cubicBezTo>
                  <a:cubicBezTo>
                    <a:pt x="0" y="27"/>
                    <a:pt x="0" y="28"/>
                    <a:pt x="2" y="2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40"/>
                    <a:pt x="21" y="40"/>
                    <a:pt x="21" y="40"/>
                  </a:cubicBezTo>
                  <a:cubicBezTo>
                    <a:pt x="22" y="40"/>
                    <a:pt x="23" y="39"/>
                    <a:pt x="23" y="38"/>
                  </a:cubicBezTo>
                  <a:close/>
                  <a:moveTo>
                    <a:pt x="87" y="24"/>
                  </a:moveTo>
                  <a:cubicBezTo>
                    <a:pt x="86" y="23"/>
                    <a:pt x="85" y="22"/>
                    <a:pt x="83" y="23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64" y="34"/>
                    <a:pt x="63" y="36"/>
                    <a:pt x="64" y="37"/>
                  </a:cubicBezTo>
                  <a:cubicBezTo>
                    <a:pt x="64" y="38"/>
                    <a:pt x="65" y="38"/>
                    <a:pt x="66" y="38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86" y="27"/>
                    <a:pt x="86" y="27"/>
                    <a:pt x="86" y="27"/>
                  </a:cubicBezTo>
                  <a:cubicBezTo>
                    <a:pt x="87" y="27"/>
                    <a:pt x="87" y="25"/>
                    <a:pt x="87" y="24"/>
                  </a:cubicBezTo>
                  <a:close/>
                  <a:moveTo>
                    <a:pt x="55" y="29"/>
                  </a:moveTo>
                  <a:cubicBezTo>
                    <a:pt x="55" y="29"/>
                    <a:pt x="56" y="29"/>
                    <a:pt x="56" y="29"/>
                  </a:cubicBezTo>
                  <a:cubicBezTo>
                    <a:pt x="57" y="29"/>
                    <a:pt x="58" y="29"/>
                    <a:pt x="58" y="28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70" y="8"/>
                    <a:pt x="69" y="7"/>
                    <a:pt x="68" y="6"/>
                  </a:cubicBezTo>
                  <a:cubicBezTo>
                    <a:pt x="67" y="5"/>
                    <a:pt x="66" y="6"/>
                    <a:pt x="65" y="7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6"/>
                    <a:pt x="54" y="28"/>
                    <a:pt x="55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12"/>
            <p:cNvSpPr>
              <a:spLocks noEditPoints="1"/>
            </p:cNvSpPr>
            <p:nvPr/>
          </p:nvSpPr>
          <p:spPr bwMode="auto">
            <a:xfrm>
              <a:off x="1708151" y="5148263"/>
              <a:ext cx="341313" cy="338138"/>
            </a:xfrm>
            <a:custGeom>
              <a:avLst/>
              <a:gdLst>
                <a:gd name="T0" fmla="*/ 46 w 91"/>
                <a:gd name="T1" fmla="*/ 0 h 90"/>
                <a:gd name="T2" fmla="*/ 0 w 91"/>
                <a:gd name="T3" fmla="*/ 45 h 90"/>
                <a:gd name="T4" fmla="*/ 46 w 91"/>
                <a:gd name="T5" fmla="*/ 90 h 90"/>
                <a:gd name="T6" fmla="*/ 91 w 91"/>
                <a:gd name="T7" fmla="*/ 45 h 90"/>
                <a:gd name="T8" fmla="*/ 46 w 91"/>
                <a:gd name="T9" fmla="*/ 0 h 90"/>
                <a:gd name="T10" fmla="*/ 62 w 91"/>
                <a:gd name="T11" fmla="*/ 56 h 90"/>
                <a:gd name="T12" fmla="*/ 64 w 91"/>
                <a:gd name="T13" fmla="*/ 86 h 90"/>
                <a:gd name="T14" fmla="*/ 46 w 91"/>
                <a:gd name="T15" fmla="*/ 90 h 90"/>
                <a:gd name="T16" fmla="*/ 1 w 91"/>
                <a:gd name="T17" fmla="*/ 52 h 90"/>
                <a:gd name="T18" fmla="*/ 6 w 91"/>
                <a:gd name="T19" fmla="*/ 53 h 90"/>
                <a:gd name="T20" fmla="*/ 30 w 91"/>
                <a:gd name="T21" fmla="*/ 39 h 90"/>
                <a:gd name="T22" fmla="*/ 24 w 91"/>
                <a:gd name="T23" fmla="*/ 5 h 90"/>
                <a:gd name="T24" fmla="*/ 46 w 91"/>
                <a:gd name="T25" fmla="*/ 0 h 90"/>
                <a:gd name="T26" fmla="*/ 91 w 91"/>
                <a:gd name="T27" fmla="*/ 43 h 90"/>
                <a:gd name="T28" fmla="*/ 85 w 91"/>
                <a:gd name="T29" fmla="*/ 42 h 90"/>
                <a:gd name="T30" fmla="*/ 62 w 91"/>
                <a:gd name="T31" fmla="*/ 56 h 90"/>
                <a:gd name="T32" fmla="*/ 52 w 91"/>
                <a:gd name="T33" fmla="*/ 36 h 90"/>
                <a:gd name="T34" fmla="*/ 46 w 91"/>
                <a:gd name="T35" fmla="*/ 34 h 90"/>
                <a:gd name="T36" fmla="*/ 34 w 91"/>
                <a:gd name="T37" fmla="*/ 41 h 90"/>
                <a:gd name="T38" fmla="*/ 39 w 91"/>
                <a:gd name="T39" fmla="*/ 59 h 90"/>
                <a:gd name="T40" fmla="*/ 46 w 91"/>
                <a:gd name="T41" fmla="*/ 60 h 90"/>
                <a:gd name="T42" fmla="*/ 57 w 91"/>
                <a:gd name="T43" fmla="*/ 54 h 90"/>
                <a:gd name="T44" fmla="*/ 52 w 91"/>
                <a:gd name="T45" fmla="*/ 3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1" h="90">
                  <a:moveTo>
                    <a:pt x="46" y="0"/>
                  </a:moveTo>
                  <a:cubicBezTo>
                    <a:pt x="21" y="0"/>
                    <a:pt x="0" y="20"/>
                    <a:pt x="0" y="45"/>
                  </a:cubicBezTo>
                  <a:cubicBezTo>
                    <a:pt x="0" y="70"/>
                    <a:pt x="21" y="90"/>
                    <a:pt x="46" y="90"/>
                  </a:cubicBezTo>
                  <a:cubicBezTo>
                    <a:pt x="71" y="90"/>
                    <a:pt x="91" y="70"/>
                    <a:pt x="91" y="45"/>
                  </a:cubicBezTo>
                  <a:cubicBezTo>
                    <a:pt x="91" y="20"/>
                    <a:pt x="71" y="0"/>
                    <a:pt x="46" y="0"/>
                  </a:cubicBezTo>
                  <a:close/>
                  <a:moveTo>
                    <a:pt x="62" y="56"/>
                  </a:moveTo>
                  <a:cubicBezTo>
                    <a:pt x="56" y="66"/>
                    <a:pt x="57" y="77"/>
                    <a:pt x="64" y="86"/>
                  </a:cubicBezTo>
                  <a:cubicBezTo>
                    <a:pt x="58" y="89"/>
                    <a:pt x="52" y="90"/>
                    <a:pt x="46" y="90"/>
                  </a:cubicBezTo>
                  <a:cubicBezTo>
                    <a:pt x="24" y="90"/>
                    <a:pt x="5" y="74"/>
                    <a:pt x="1" y="52"/>
                  </a:cubicBezTo>
                  <a:cubicBezTo>
                    <a:pt x="3" y="52"/>
                    <a:pt x="5" y="53"/>
                    <a:pt x="6" y="53"/>
                  </a:cubicBezTo>
                  <a:cubicBezTo>
                    <a:pt x="16" y="53"/>
                    <a:pt x="25" y="47"/>
                    <a:pt x="30" y="39"/>
                  </a:cubicBezTo>
                  <a:cubicBezTo>
                    <a:pt x="36" y="28"/>
                    <a:pt x="34" y="14"/>
                    <a:pt x="24" y="5"/>
                  </a:cubicBezTo>
                  <a:cubicBezTo>
                    <a:pt x="31" y="2"/>
                    <a:pt x="38" y="0"/>
                    <a:pt x="46" y="0"/>
                  </a:cubicBezTo>
                  <a:cubicBezTo>
                    <a:pt x="70" y="0"/>
                    <a:pt x="90" y="19"/>
                    <a:pt x="91" y="43"/>
                  </a:cubicBezTo>
                  <a:cubicBezTo>
                    <a:pt x="89" y="42"/>
                    <a:pt x="87" y="42"/>
                    <a:pt x="85" y="42"/>
                  </a:cubicBezTo>
                  <a:cubicBezTo>
                    <a:pt x="75" y="42"/>
                    <a:pt x="66" y="48"/>
                    <a:pt x="62" y="56"/>
                  </a:cubicBezTo>
                  <a:close/>
                  <a:moveTo>
                    <a:pt x="52" y="36"/>
                  </a:moveTo>
                  <a:cubicBezTo>
                    <a:pt x="50" y="35"/>
                    <a:pt x="48" y="34"/>
                    <a:pt x="46" y="34"/>
                  </a:cubicBezTo>
                  <a:cubicBezTo>
                    <a:pt x="41" y="34"/>
                    <a:pt x="37" y="37"/>
                    <a:pt x="34" y="41"/>
                  </a:cubicBezTo>
                  <a:cubicBezTo>
                    <a:pt x="31" y="47"/>
                    <a:pt x="33" y="55"/>
                    <a:pt x="39" y="59"/>
                  </a:cubicBezTo>
                  <a:cubicBezTo>
                    <a:pt x="41" y="60"/>
                    <a:pt x="44" y="60"/>
                    <a:pt x="46" y="60"/>
                  </a:cubicBezTo>
                  <a:cubicBezTo>
                    <a:pt x="50" y="60"/>
                    <a:pt x="55" y="58"/>
                    <a:pt x="57" y="54"/>
                  </a:cubicBezTo>
                  <a:cubicBezTo>
                    <a:pt x="61" y="47"/>
                    <a:pt x="58" y="40"/>
                    <a:pt x="5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13"/>
            <p:cNvSpPr>
              <a:spLocks noEditPoints="1"/>
            </p:cNvSpPr>
            <p:nvPr/>
          </p:nvSpPr>
          <p:spPr bwMode="auto">
            <a:xfrm>
              <a:off x="2420938" y="5211763"/>
              <a:ext cx="323850" cy="274638"/>
            </a:xfrm>
            <a:custGeom>
              <a:avLst/>
              <a:gdLst>
                <a:gd name="T0" fmla="*/ 76 w 86"/>
                <a:gd name="T1" fmla="*/ 9 h 73"/>
                <a:gd name="T2" fmla="*/ 73 w 86"/>
                <a:gd name="T3" fmla="*/ 0 h 73"/>
                <a:gd name="T4" fmla="*/ 61 w 86"/>
                <a:gd name="T5" fmla="*/ 3 h 73"/>
                <a:gd name="T6" fmla="*/ 54 w 86"/>
                <a:gd name="T7" fmla="*/ 9 h 73"/>
                <a:gd name="T8" fmla="*/ 51 w 86"/>
                <a:gd name="T9" fmla="*/ 69 h 73"/>
                <a:gd name="T10" fmla="*/ 83 w 86"/>
                <a:gd name="T11" fmla="*/ 72 h 73"/>
                <a:gd name="T12" fmla="*/ 86 w 86"/>
                <a:gd name="T13" fmla="*/ 12 h 73"/>
                <a:gd name="T14" fmla="*/ 80 w 86"/>
                <a:gd name="T15" fmla="*/ 63 h 73"/>
                <a:gd name="T16" fmla="*/ 60 w 86"/>
                <a:gd name="T17" fmla="*/ 66 h 73"/>
                <a:gd name="T18" fmla="*/ 57 w 86"/>
                <a:gd name="T19" fmla="*/ 59 h 73"/>
                <a:gd name="T20" fmla="*/ 77 w 86"/>
                <a:gd name="T21" fmla="*/ 56 h 73"/>
                <a:gd name="T22" fmla="*/ 80 w 86"/>
                <a:gd name="T23" fmla="*/ 63 h 73"/>
                <a:gd name="T24" fmla="*/ 77 w 86"/>
                <a:gd name="T25" fmla="*/ 53 h 73"/>
                <a:gd name="T26" fmla="*/ 57 w 86"/>
                <a:gd name="T27" fmla="*/ 50 h 73"/>
                <a:gd name="T28" fmla="*/ 60 w 86"/>
                <a:gd name="T29" fmla="*/ 43 h 73"/>
                <a:gd name="T30" fmla="*/ 80 w 86"/>
                <a:gd name="T31" fmla="*/ 46 h 73"/>
                <a:gd name="T32" fmla="*/ 80 w 86"/>
                <a:gd name="T33" fmla="*/ 36 h 73"/>
                <a:gd name="T34" fmla="*/ 60 w 86"/>
                <a:gd name="T35" fmla="*/ 39 h 73"/>
                <a:gd name="T36" fmla="*/ 57 w 86"/>
                <a:gd name="T37" fmla="*/ 32 h 73"/>
                <a:gd name="T38" fmla="*/ 77 w 86"/>
                <a:gd name="T39" fmla="*/ 29 h 73"/>
                <a:gd name="T40" fmla="*/ 80 w 86"/>
                <a:gd name="T41" fmla="*/ 36 h 73"/>
                <a:gd name="T42" fmla="*/ 77 w 86"/>
                <a:gd name="T43" fmla="*/ 25 h 73"/>
                <a:gd name="T44" fmla="*/ 57 w 86"/>
                <a:gd name="T45" fmla="*/ 23 h 73"/>
                <a:gd name="T46" fmla="*/ 60 w 86"/>
                <a:gd name="T47" fmla="*/ 16 h 73"/>
                <a:gd name="T48" fmla="*/ 80 w 86"/>
                <a:gd name="T49" fmla="*/ 18 h 73"/>
                <a:gd name="T50" fmla="*/ 33 w 86"/>
                <a:gd name="T51" fmla="*/ 1 h 73"/>
                <a:gd name="T52" fmla="*/ 0 w 86"/>
                <a:gd name="T53" fmla="*/ 4 h 73"/>
                <a:gd name="T54" fmla="*/ 3 w 86"/>
                <a:gd name="T55" fmla="*/ 64 h 73"/>
                <a:gd name="T56" fmla="*/ 10 w 86"/>
                <a:gd name="T57" fmla="*/ 70 h 73"/>
                <a:gd name="T58" fmla="*/ 22 w 86"/>
                <a:gd name="T59" fmla="*/ 73 h 73"/>
                <a:gd name="T60" fmla="*/ 25 w 86"/>
                <a:gd name="T61" fmla="*/ 64 h 73"/>
                <a:gd name="T62" fmla="*/ 35 w 86"/>
                <a:gd name="T63" fmla="*/ 61 h 73"/>
                <a:gd name="T64" fmla="*/ 33 w 86"/>
                <a:gd name="T65" fmla="*/ 1 h 73"/>
                <a:gd name="T66" fmla="*/ 26 w 86"/>
                <a:gd name="T67" fmla="*/ 17 h 73"/>
                <a:gd name="T68" fmla="*/ 7 w 86"/>
                <a:gd name="T69" fmla="*/ 14 h 73"/>
                <a:gd name="T70" fmla="*/ 10 w 86"/>
                <a:gd name="T71" fmla="*/ 7 h 73"/>
                <a:gd name="T72" fmla="*/ 29 w 86"/>
                <a:gd name="T73" fmla="*/ 1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6" h="73">
                  <a:moveTo>
                    <a:pt x="83" y="9"/>
                  </a:moveTo>
                  <a:cubicBezTo>
                    <a:pt x="76" y="9"/>
                    <a:pt x="76" y="9"/>
                    <a:pt x="76" y="9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6" y="1"/>
                    <a:pt x="75" y="0"/>
                    <a:pt x="73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2" y="0"/>
                    <a:pt x="61" y="1"/>
                    <a:pt x="61" y="3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2" y="9"/>
                    <a:pt x="51" y="10"/>
                    <a:pt x="51" y="12"/>
                  </a:cubicBezTo>
                  <a:cubicBezTo>
                    <a:pt x="51" y="69"/>
                    <a:pt x="51" y="69"/>
                    <a:pt x="51" y="69"/>
                  </a:cubicBezTo>
                  <a:cubicBezTo>
                    <a:pt x="51" y="71"/>
                    <a:pt x="52" y="72"/>
                    <a:pt x="54" y="72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85" y="72"/>
                    <a:pt x="86" y="71"/>
                    <a:pt x="86" y="69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6" y="10"/>
                    <a:pt x="85" y="9"/>
                    <a:pt x="83" y="9"/>
                  </a:cubicBezTo>
                  <a:close/>
                  <a:moveTo>
                    <a:pt x="80" y="63"/>
                  </a:moveTo>
                  <a:cubicBezTo>
                    <a:pt x="80" y="65"/>
                    <a:pt x="78" y="66"/>
                    <a:pt x="77" y="66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59" y="66"/>
                    <a:pt x="57" y="65"/>
                    <a:pt x="57" y="63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9" y="56"/>
                    <a:pt x="60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8" y="56"/>
                    <a:pt x="80" y="58"/>
                    <a:pt x="80" y="59"/>
                  </a:cubicBezTo>
                  <a:lnTo>
                    <a:pt x="80" y="63"/>
                  </a:lnTo>
                  <a:close/>
                  <a:moveTo>
                    <a:pt x="80" y="50"/>
                  </a:moveTo>
                  <a:cubicBezTo>
                    <a:pt x="80" y="51"/>
                    <a:pt x="78" y="53"/>
                    <a:pt x="77" y="53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9" y="53"/>
                    <a:pt x="57" y="51"/>
                    <a:pt x="57" y="50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7" y="44"/>
                    <a:pt x="59" y="43"/>
                    <a:pt x="60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8" y="43"/>
                    <a:pt x="80" y="44"/>
                    <a:pt x="80" y="46"/>
                  </a:cubicBezTo>
                  <a:lnTo>
                    <a:pt x="80" y="50"/>
                  </a:lnTo>
                  <a:close/>
                  <a:moveTo>
                    <a:pt x="80" y="36"/>
                  </a:moveTo>
                  <a:cubicBezTo>
                    <a:pt x="80" y="38"/>
                    <a:pt x="78" y="39"/>
                    <a:pt x="77" y="39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9" y="39"/>
                    <a:pt x="57" y="38"/>
                    <a:pt x="57" y="36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7" y="30"/>
                    <a:pt x="59" y="29"/>
                    <a:pt x="60" y="29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8" y="29"/>
                    <a:pt x="80" y="30"/>
                    <a:pt x="80" y="32"/>
                  </a:cubicBezTo>
                  <a:lnTo>
                    <a:pt x="80" y="36"/>
                  </a:lnTo>
                  <a:close/>
                  <a:moveTo>
                    <a:pt x="80" y="23"/>
                  </a:moveTo>
                  <a:cubicBezTo>
                    <a:pt x="80" y="24"/>
                    <a:pt x="78" y="25"/>
                    <a:pt x="77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59" y="25"/>
                    <a:pt x="57" y="24"/>
                    <a:pt x="57" y="23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7"/>
                    <a:pt x="59" y="16"/>
                    <a:pt x="60" y="16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8" y="16"/>
                    <a:pt x="80" y="17"/>
                    <a:pt x="80" y="18"/>
                  </a:cubicBezTo>
                  <a:lnTo>
                    <a:pt x="80" y="23"/>
                  </a:lnTo>
                  <a:close/>
                  <a:moveTo>
                    <a:pt x="3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0" y="2"/>
                    <a:pt x="0" y="4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2" y="64"/>
                    <a:pt x="3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0" y="72"/>
                    <a:pt x="12" y="73"/>
                    <a:pt x="13" y="73"/>
                  </a:cubicBezTo>
                  <a:cubicBezTo>
                    <a:pt x="22" y="73"/>
                    <a:pt x="22" y="73"/>
                    <a:pt x="22" y="73"/>
                  </a:cubicBezTo>
                  <a:cubicBezTo>
                    <a:pt x="24" y="73"/>
                    <a:pt x="25" y="72"/>
                    <a:pt x="25" y="70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4" y="64"/>
                    <a:pt x="35" y="63"/>
                    <a:pt x="35" y="61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4" y="1"/>
                    <a:pt x="33" y="1"/>
                  </a:cubicBezTo>
                  <a:close/>
                  <a:moveTo>
                    <a:pt x="29" y="14"/>
                  </a:moveTo>
                  <a:cubicBezTo>
                    <a:pt x="29" y="15"/>
                    <a:pt x="28" y="17"/>
                    <a:pt x="26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8" y="17"/>
                    <a:pt x="7" y="15"/>
                    <a:pt x="7" y="14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8"/>
                    <a:pt x="8" y="7"/>
                    <a:pt x="10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8" y="7"/>
                    <a:pt x="29" y="8"/>
                    <a:pt x="29" y="10"/>
                  </a:cubicBezTo>
                  <a:lnTo>
                    <a:pt x="29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14"/>
            <p:cNvSpPr>
              <a:spLocks noEditPoints="1"/>
            </p:cNvSpPr>
            <p:nvPr/>
          </p:nvSpPr>
          <p:spPr bwMode="auto">
            <a:xfrm>
              <a:off x="3810001" y="5122863"/>
              <a:ext cx="363538" cy="363538"/>
            </a:xfrm>
            <a:custGeom>
              <a:avLst/>
              <a:gdLst>
                <a:gd name="T0" fmla="*/ 48 w 97"/>
                <a:gd name="T1" fmla="*/ 0 h 97"/>
                <a:gd name="T2" fmla="*/ 0 w 97"/>
                <a:gd name="T3" fmla="*/ 49 h 97"/>
                <a:gd name="T4" fmla="*/ 48 w 97"/>
                <a:gd name="T5" fmla="*/ 97 h 97"/>
                <a:gd name="T6" fmla="*/ 97 w 97"/>
                <a:gd name="T7" fmla="*/ 49 h 97"/>
                <a:gd name="T8" fmla="*/ 48 w 97"/>
                <a:gd name="T9" fmla="*/ 0 h 97"/>
                <a:gd name="T10" fmla="*/ 48 w 97"/>
                <a:gd name="T11" fmla="*/ 84 h 97"/>
                <a:gd name="T12" fmla="*/ 12 w 97"/>
                <a:gd name="T13" fmla="*/ 49 h 97"/>
                <a:gd name="T14" fmla="*/ 48 w 97"/>
                <a:gd name="T15" fmla="*/ 13 h 97"/>
                <a:gd name="T16" fmla="*/ 84 w 97"/>
                <a:gd name="T17" fmla="*/ 49 h 97"/>
                <a:gd name="T18" fmla="*/ 48 w 97"/>
                <a:gd name="T19" fmla="*/ 84 h 97"/>
                <a:gd name="T20" fmla="*/ 24 w 97"/>
                <a:gd name="T21" fmla="*/ 23 h 97"/>
                <a:gd name="T22" fmla="*/ 46 w 97"/>
                <a:gd name="T23" fmla="*/ 51 h 97"/>
                <a:gd name="T24" fmla="*/ 46 w 97"/>
                <a:gd name="T25" fmla="*/ 51 h 97"/>
                <a:gd name="T26" fmla="*/ 50 w 97"/>
                <a:gd name="T27" fmla="*/ 54 h 97"/>
                <a:gd name="T28" fmla="*/ 53 w 97"/>
                <a:gd name="T29" fmla="*/ 53 h 97"/>
                <a:gd name="T30" fmla="*/ 54 w 97"/>
                <a:gd name="T31" fmla="*/ 52 h 97"/>
                <a:gd name="T32" fmla="*/ 54 w 97"/>
                <a:gd name="T33" fmla="*/ 51 h 97"/>
                <a:gd name="T34" fmla="*/ 68 w 97"/>
                <a:gd name="T35" fmla="*/ 31 h 97"/>
                <a:gd name="T36" fmla="*/ 51 w 97"/>
                <a:gd name="T37" fmla="*/ 42 h 97"/>
                <a:gd name="T38" fmla="*/ 24 w 97"/>
                <a:gd name="T39" fmla="*/ 2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7" h="97">
                  <a:moveTo>
                    <a:pt x="48" y="0"/>
                  </a:moveTo>
                  <a:cubicBezTo>
                    <a:pt x="21" y="0"/>
                    <a:pt x="0" y="22"/>
                    <a:pt x="0" y="49"/>
                  </a:cubicBezTo>
                  <a:cubicBezTo>
                    <a:pt x="0" y="75"/>
                    <a:pt x="21" y="97"/>
                    <a:pt x="48" y="97"/>
                  </a:cubicBezTo>
                  <a:cubicBezTo>
                    <a:pt x="75" y="97"/>
                    <a:pt x="97" y="75"/>
                    <a:pt x="97" y="49"/>
                  </a:cubicBezTo>
                  <a:cubicBezTo>
                    <a:pt x="97" y="22"/>
                    <a:pt x="75" y="0"/>
                    <a:pt x="48" y="0"/>
                  </a:cubicBezTo>
                  <a:close/>
                  <a:moveTo>
                    <a:pt x="48" y="84"/>
                  </a:moveTo>
                  <a:cubicBezTo>
                    <a:pt x="28" y="84"/>
                    <a:pt x="12" y="68"/>
                    <a:pt x="12" y="49"/>
                  </a:cubicBezTo>
                  <a:cubicBezTo>
                    <a:pt x="12" y="29"/>
                    <a:pt x="28" y="13"/>
                    <a:pt x="48" y="13"/>
                  </a:cubicBezTo>
                  <a:cubicBezTo>
                    <a:pt x="68" y="13"/>
                    <a:pt x="84" y="29"/>
                    <a:pt x="84" y="49"/>
                  </a:cubicBezTo>
                  <a:cubicBezTo>
                    <a:pt x="84" y="68"/>
                    <a:pt x="68" y="84"/>
                    <a:pt x="48" y="84"/>
                  </a:cubicBezTo>
                  <a:close/>
                  <a:moveTo>
                    <a:pt x="24" y="23"/>
                  </a:moveTo>
                  <a:cubicBezTo>
                    <a:pt x="46" y="51"/>
                    <a:pt x="46" y="51"/>
                    <a:pt x="46" y="51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7" y="53"/>
                    <a:pt x="48" y="54"/>
                    <a:pt x="50" y="54"/>
                  </a:cubicBezTo>
                  <a:cubicBezTo>
                    <a:pt x="51" y="54"/>
                    <a:pt x="52" y="53"/>
                    <a:pt x="53" y="53"/>
                  </a:cubicBezTo>
                  <a:cubicBezTo>
                    <a:pt x="53" y="52"/>
                    <a:pt x="53" y="52"/>
                    <a:pt x="54" y="52"/>
                  </a:cubicBezTo>
                  <a:cubicBezTo>
                    <a:pt x="54" y="51"/>
                    <a:pt x="54" y="51"/>
                    <a:pt x="54" y="51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51" y="42"/>
                    <a:pt x="51" y="42"/>
                    <a:pt x="51" y="42"/>
                  </a:cubicBezTo>
                  <a:lnTo>
                    <a:pt x="24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15"/>
            <p:cNvSpPr>
              <a:spLocks noEditPoints="1"/>
            </p:cNvSpPr>
            <p:nvPr/>
          </p:nvSpPr>
          <p:spPr bwMode="auto">
            <a:xfrm>
              <a:off x="8021638" y="5268913"/>
              <a:ext cx="382588" cy="217488"/>
            </a:xfrm>
            <a:custGeom>
              <a:avLst/>
              <a:gdLst>
                <a:gd name="T0" fmla="*/ 91 w 102"/>
                <a:gd name="T1" fmla="*/ 32 h 58"/>
                <a:gd name="T2" fmla="*/ 75 w 102"/>
                <a:gd name="T3" fmla="*/ 16 h 58"/>
                <a:gd name="T4" fmla="*/ 41 w 102"/>
                <a:gd name="T5" fmla="*/ 16 h 58"/>
                <a:gd name="T6" fmla="*/ 53 w 102"/>
                <a:gd name="T7" fmla="*/ 9 h 58"/>
                <a:gd name="T8" fmla="*/ 53 w 102"/>
                <a:gd name="T9" fmla="*/ 9 h 58"/>
                <a:gd name="T10" fmla="*/ 53 w 102"/>
                <a:gd name="T11" fmla="*/ 9 h 58"/>
                <a:gd name="T12" fmla="*/ 39 w 102"/>
                <a:gd name="T13" fmla="*/ 1 h 58"/>
                <a:gd name="T14" fmla="*/ 39 w 102"/>
                <a:gd name="T15" fmla="*/ 0 h 58"/>
                <a:gd name="T16" fmla="*/ 38 w 102"/>
                <a:gd name="T17" fmla="*/ 1 h 58"/>
                <a:gd name="T18" fmla="*/ 24 w 102"/>
                <a:gd name="T19" fmla="*/ 9 h 58"/>
                <a:gd name="T20" fmla="*/ 24 w 102"/>
                <a:gd name="T21" fmla="*/ 9 h 58"/>
                <a:gd name="T22" fmla="*/ 24 w 102"/>
                <a:gd name="T23" fmla="*/ 9 h 58"/>
                <a:gd name="T24" fmla="*/ 37 w 102"/>
                <a:gd name="T25" fmla="*/ 16 h 58"/>
                <a:gd name="T26" fmla="*/ 4 w 102"/>
                <a:gd name="T27" fmla="*/ 16 h 58"/>
                <a:gd name="T28" fmla="*/ 1 w 102"/>
                <a:gd name="T29" fmla="*/ 18 h 58"/>
                <a:gd name="T30" fmla="*/ 0 w 102"/>
                <a:gd name="T31" fmla="*/ 20 h 58"/>
                <a:gd name="T32" fmla="*/ 0 w 102"/>
                <a:gd name="T33" fmla="*/ 55 h 58"/>
                <a:gd name="T34" fmla="*/ 3 w 102"/>
                <a:gd name="T35" fmla="*/ 55 h 58"/>
                <a:gd name="T36" fmla="*/ 8 w 102"/>
                <a:gd name="T37" fmla="*/ 58 h 58"/>
                <a:gd name="T38" fmla="*/ 12 w 102"/>
                <a:gd name="T39" fmla="*/ 55 h 58"/>
                <a:gd name="T40" fmla="*/ 14 w 102"/>
                <a:gd name="T41" fmla="*/ 55 h 58"/>
                <a:gd name="T42" fmla="*/ 19 w 102"/>
                <a:gd name="T43" fmla="*/ 58 h 58"/>
                <a:gd name="T44" fmla="*/ 24 w 102"/>
                <a:gd name="T45" fmla="*/ 55 h 58"/>
                <a:gd name="T46" fmla="*/ 26 w 102"/>
                <a:gd name="T47" fmla="*/ 55 h 58"/>
                <a:gd name="T48" fmla="*/ 30 w 102"/>
                <a:gd name="T49" fmla="*/ 58 h 58"/>
                <a:gd name="T50" fmla="*/ 35 w 102"/>
                <a:gd name="T51" fmla="*/ 55 h 58"/>
                <a:gd name="T52" fmla="*/ 53 w 102"/>
                <a:gd name="T53" fmla="*/ 55 h 58"/>
                <a:gd name="T54" fmla="*/ 58 w 102"/>
                <a:gd name="T55" fmla="*/ 58 h 58"/>
                <a:gd name="T56" fmla="*/ 62 w 102"/>
                <a:gd name="T57" fmla="*/ 55 h 58"/>
                <a:gd name="T58" fmla="*/ 64 w 102"/>
                <a:gd name="T59" fmla="*/ 55 h 58"/>
                <a:gd name="T60" fmla="*/ 69 w 102"/>
                <a:gd name="T61" fmla="*/ 58 h 58"/>
                <a:gd name="T62" fmla="*/ 74 w 102"/>
                <a:gd name="T63" fmla="*/ 55 h 58"/>
                <a:gd name="T64" fmla="*/ 76 w 102"/>
                <a:gd name="T65" fmla="*/ 55 h 58"/>
                <a:gd name="T66" fmla="*/ 80 w 102"/>
                <a:gd name="T67" fmla="*/ 58 h 58"/>
                <a:gd name="T68" fmla="*/ 85 w 102"/>
                <a:gd name="T69" fmla="*/ 55 h 58"/>
                <a:gd name="T70" fmla="*/ 90 w 102"/>
                <a:gd name="T71" fmla="*/ 55 h 58"/>
                <a:gd name="T72" fmla="*/ 102 w 102"/>
                <a:gd name="T73" fmla="*/ 47 h 58"/>
                <a:gd name="T74" fmla="*/ 91 w 102"/>
                <a:gd name="T75" fmla="*/ 32 h 58"/>
                <a:gd name="T76" fmla="*/ 26 w 102"/>
                <a:gd name="T77" fmla="*/ 9 h 58"/>
                <a:gd name="T78" fmla="*/ 39 w 102"/>
                <a:gd name="T79" fmla="*/ 2 h 58"/>
                <a:gd name="T80" fmla="*/ 51 w 102"/>
                <a:gd name="T81" fmla="*/ 9 h 58"/>
                <a:gd name="T82" fmla="*/ 39 w 102"/>
                <a:gd name="T83" fmla="*/ 16 h 58"/>
                <a:gd name="T84" fmla="*/ 26 w 102"/>
                <a:gd name="T85" fmla="*/ 9 h 58"/>
                <a:gd name="T86" fmla="*/ 70 w 102"/>
                <a:gd name="T87" fmla="*/ 31 h 58"/>
                <a:gd name="T88" fmla="*/ 70 w 102"/>
                <a:gd name="T89" fmla="*/ 18 h 58"/>
                <a:gd name="T90" fmla="*/ 75 w 102"/>
                <a:gd name="T91" fmla="*/ 18 h 58"/>
                <a:gd name="T92" fmla="*/ 89 w 102"/>
                <a:gd name="T93" fmla="*/ 31 h 58"/>
                <a:gd name="T94" fmla="*/ 70 w 102"/>
                <a:gd name="T95" fmla="*/ 3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2" h="58">
                  <a:moveTo>
                    <a:pt x="91" y="32"/>
                  </a:moveTo>
                  <a:cubicBezTo>
                    <a:pt x="87" y="22"/>
                    <a:pt x="75" y="16"/>
                    <a:pt x="75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1"/>
                    <a:pt x="39" y="0"/>
                    <a:pt x="39" y="0"/>
                  </a:cubicBezTo>
                  <a:cubicBezTo>
                    <a:pt x="38" y="0"/>
                    <a:pt x="38" y="1"/>
                    <a:pt x="38" y="1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2" y="17"/>
                    <a:pt x="1" y="18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1" y="55"/>
                    <a:pt x="3" y="55"/>
                  </a:cubicBezTo>
                  <a:cubicBezTo>
                    <a:pt x="4" y="57"/>
                    <a:pt x="6" y="58"/>
                    <a:pt x="8" y="58"/>
                  </a:cubicBezTo>
                  <a:cubicBezTo>
                    <a:pt x="10" y="58"/>
                    <a:pt x="12" y="57"/>
                    <a:pt x="12" y="55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15" y="57"/>
                    <a:pt x="17" y="58"/>
                    <a:pt x="19" y="58"/>
                  </a:cubicBezTo>
                  <a:cubicBezTo>
                    <a:pt x="21" y="58"/>
                    <a:pt x="23" y="57"/>
                    <a:pt x="24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7"/>
                    <a:pt x="28" y="58"/>
                    <a:pt x="30" y="58"/>
                  </a:cubicBezTo>
                  <a:cubicBezTo>
                    <a:pt x="33" y="58"/>
                    <a:pt x="35" y="57"/>
                    <a:pt x="35" y="55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54" y="57"/>
                    <a:pt x="55" y="58"/>
                    <a:pt x="58" y="58"/>
                  </a:cubicBezTo>
                  <a:cubicBezTo>
                    <a:pt x="60" y="58"/>
                    <a:pt x="62" y="57"/>
                    <a:pt x="62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5" y="57"/>
                    <a:pt x="67" y="58"/>
                    <a:pt x="69" y="58"/>
                  </a:cubicBezTo>
                  <a:cubicBezTo>
                    <a:pt x="71" y="58"/>
                    <a:pt x="73" y="57"/>
                    <a:pt x="74" y="55"/>
                  </a:cubicBezTo>
                  <a:cubicBezTo>
                    <a:pt x="76" y="55"/>
                    <a:pt x="76" y="55"/>
                    <a:pt x="76" y="55"/>
                  </a:cubicBezTo>
                  <a:cubicBezTo>
                    <a:pt x="76" y="57"/>
                    <a:pt x="78" y="58"/>
                    <a:pt x="80" y="58"/>
                  </a:cubicBezTo>
                  <a:cubicBezTo>
                    <a:pt x="82" y="58"/>
                    <a:pt x="84" y="57"/>
                    <a:pt x="85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6" y="55"/>
                    <a:pt x="102" y="55"/>
                    <a:pt x="102" y="47"/>
                  </a:cubicBezTo>
                  <a:cubicBezTo>
                    <a:pt x="102" y="39"/>
                    <a:pt x="91" y="32"/>
                    <a:pt x="91" y="32"/>
                  </a:cubicBezTo>
                  <a:close/>
                  <a:moveTo>
                    <a:pt x="26" y="9"/>
                  </a:moveTo>
                  <a:cubicBezTo>
                    <a:pt x="39" y="2"/>
                    <a:pt x="39" y="2"/>
                    <a:pt x="39" y="2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39" y="16"/>
                    <a:pt x="39" y="16"/>
                    <a:pt x="39" y="16"/>
                  </a:cubicBezTo>
                  <a:lnTo>
                    <a:pt x="26" y="9"/>
                  </a:lnTo>
                  <a:close/>
                  <a:moveTo>
                    <a:pt x="70" y="31"/>
                  </a:moveTo>
                  <a:cubicBezTo>
                    <a:pt x="70" y="18"/>
                    <a:pt x="70" y="18"/>
                    <a:pt x="70" y="18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75" y="18"/>
                    <a:pt x="85" y="22"/>
                    <a:pt x="89" y="31"/>
                  </a:cubicBezTo>
                  <a:lnTo>
                    <a:pt x="70" y="3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16"/>
            <p:cNvSpPr>
              <a:spLocks noEditPoints="1"/>
            </p:cNvSpPr>
            <p:nvPr/>
          </p:nvSpPr>
          <p:spPr bwMode="auto">
            <a:xfrm>
              <a:off x="7326313" y="5276851"/>
              <a:ext cx="365125" cy="209550"/>
            </a:xfrm>
            <a:custGeom>
              <a:avLst/>
              <a:gdLst>
                <a:gd name="T0" fmla="*/ 95 w 97"/>
                <a:gd name="T1" fmla="*/ 1 h 56"/>
                <a:gd name="T2" fmla="*/ 91 w 97"/>
                <a:gd name="T3" fmla="*/ 0 h 56"/>
                <a:gd name="T4" fmla="*/ 6 w 97"/>
                <a:gd name="T5" fmla="*/ 0 h 56"/>
                <a:gd name="T6" fmla="*/ 2 w 97"/>
                <a:gd name="T7" fmla="*/ 1 h 56"/>
                <a:gd name="T8" fmla="*/ 0 w 97"/>
                <a:gd name="T9" fmla="*/ 5 h 56"/>
                <a:gd name="T10" fmla="*/ 0 w 97"/>
                <a:gd name="T11" fmla="*/ 51 h 56"/>
                <a:gd name="T12" fmla="*/ 8 w 97"/>
                <a:gd name="T13" fmla="*/ 51 h 56"/>
                <a:gd name="T14" fmla="*/ 14 w 97"/>
                <a:gd name="T15" fmla="*/ 56 h 56"/>
                <a:gd name="T16" fmla="*/ 21 w 97"/>
                <a:gd name="T17" fmla="*/ 51 h 56"/>
                <a:gd name="T18" fmla="*/ 23 w 97"/>
                <a:gd name="T19" fmla="*/ 51 h 56"/>
                <a:gd name="T20" fmla="*/ 30 w 97"/>
                <a:gd name="T21" fmla="*/ 56 h 56"/>
                <a:gd name="T22" fmla="*/ 36 w 97"/>
                <a:gd name="T23" fmla="*/ 51 h 56"/>
                <a:gd name="T24" fmla="*/ 61 w 97"/>
                <a:gd name="T25" fmla="*/ 51 h 56"/>
                <a:gd name="T26" fmla="*/ 67 w 97"/>
                <a:gd name="T27" fmla="*/ 56 h 56"/>
                <a:gd name="T28" fmla="*/ 74 w 97"/>
                <a:gd name="T29" fmla="*/ 51 h 56"/>
                <a:gd name="T30" fmla="*/ 76 w 97"/>
                <a:gd name="T31" fmla="*/ 51 h 56"/>
                <a:gd name="T32" fmla="*/ 83 w 97"/>
                <a:gd name="T33" fmla="*/ 56 h 56"/>
                <a:gd name="T34" fmla="*/ 89 w 97"/>
                <a:gd name="T35" fmla="*/ 51 h 56"/>
                <a:gd name="T36" fmla="*/ 97 w 97"/>
                <a:gd name="T37" fmla="*/ 51 h 56"/>
                <a:gd name="T38" fmla="*/ 97 w 97"/>
                <a:gd name="T39" fmla="*/ 5 h 56"/>
                <a:gd name="T40" fmla="*/ 95 w 97"/>
                <a:gd name="T41" fmla="*/ 1 h 56"/>
                <a:gd name="T42" fmla="*/ 19 w 97"/>
                <a:gd name="T43" fmla="*/ 40 h 56"/>
                <a:gd name="T44" fmla="*/ 18 w 97"/>
                <a:gd name="T45" fmla="*/ 43 h 56"/>
                <a:gd name="T46" fmla="*/ 15 w 97"/>
                <a:gd name="T47" fmla="*/ 44 h 56"/>
                <a:gd name="T48" fmla="*/ 10 w 97"/>
                <a:gd name="T49" fmla="*/ 44 h 56"/>
                <a:gd name="T50" fmla="*/ 7 w 97"/>
                <a:gd name="T51" fmla="*/ 43 h 56"/>
                <a:gd name="T52" fmla="*/ 5 w 97"/>
                <a:gd name="T53" fmla="*/ 40 h 56"/>
                <a:gd name="T54" fmla="*/ 5 w 97"/>
                <a:gd name="T55" fmla="*/ 17 h 56"/>
                <a:gd name="T56" fmla="*/ 7 w 97"/>
                <a:gd name="T57" fmla="*/ 14 h 56"/>
                <a:gd name="T58" fmla="*/ 10 w 97"/>
                <a:gd name="T59" fmla="*/ 13 h 56"/>
                <a:gd name="T60" fmla="*/ 15 w 97"/>
                <a:gd name="T61" fmla="*/ 13 h 56"/>
                <a:gd name="T62" fmla="*/ 18 w 97"/>
                <a:gd name="T63" fmla="*/ 14 h 56"/>
                <a:gd name="T64" fmla="*/ 19 w 97"/>
                <a:gd name="T65" fmla="*/ 17 h 56"/>
                <a:gd name="T66" fmla="*/ 19 w 97"/>
                <a:gd name="T67" fmla="*/ 40 h 56"/>
                <a:gd name="T68" fmla="*/ 58 w 97"/>
                <a:gd name="T69" fmla="*/ 16 h 56"/>
                <a:gd name="T70" fmla="*/ 56 w 97"/>
                <a:gd name="T71" fmla="*/ 19 h 56"/>
                <a:gd name="T72" fmla="*/ 53 w 97"/>
                <a:gd name="T73" fmla="*/ 21 h 56"/>
                <a:gd name="T74" fmla="*/ 34 w 97"/>
                <a:gd name="T75" fmla="*/ 21 h 56"/>
                <a:gd name="T76" fmla="*/ 31 w 97"/>
                <a:gd name="T77" fmla="*/ 19 h 56"/>
                <a:gd name="T78" fmla="*/ 29 w 97"/>
                <a:gd name="T79" fmla="*/ 16 h 56"/>
                <a:gd name="T80" fmla="*/ 29 w 97"/>
                <a:gd name="T81" fmla="*/ 9 h 56"/>
                <a:gd name="T82" fmla="*/ 31 w 97"/>
                <a:gd name="T83" fmla="*/ 6 h 56"/>
                <a:gd name="T84" fmla="*/ 34 w 97"/>
                <a:gd name="T85" fmla="*/ 4 h 56"/>
                <a:gd name="T86" fmla="*/ 53 w 97"/>
                <a:gd name="T87" fmla="*/ 4 h 56"/>
                <a:gd name="T88" fmla="*/ 56 w 97"/>
                <a:gd name="T89" fmla="*/ 6 h 56"/>
                <a:gd name="T90" fmla="*/ 58 w 97"/>
                <a:gd name="T91" fmla="*/ 9 h 56"/>
                <a:gd name="T92" fmla="*/ 58 w 97"/>
                <a:gd name="T93" fmla="*/ 16 h 56"/>
                <a:gd name="T94" fmla="*/ 91 w 97"/>
                <a:gd name="T95" fmla="*/ 16 h 56"/>
                <a:gd name="T96" fmla="*/ 89 w 97"/>
                <a:gd name="T97" fmla="*/ 19 h 56"/>
                <a:gd name="T98" fmla="*/ 86 w 97"/>
                <a:gd name="T99" fmla="*/ 21 h 56"/>
                <a:gd name="T100" fmla="*/ 67 w 97"/>
                <a:gd name="T101" fmla="*/ 21 h 56"/>
                <a:gd name="T102" fmla="*/ 64 w 97"/>
                <a:gd name="T103" fmla="*/ 19 h 56"/>
                <a:gd name="T104" fmla="*/ 62 w 97"/>
                <a:gd name="T105" fmla="*/ 16 h 56"/>
                <a:gd name="T106" fmla="*/ 62 w 97"/>
                <a:gd name="T107" fmla="*/ 9 h 56"/>
                <a:gd name="T108" fmla="*/ 64 w 97"/>
                <a:gd name="T109" fmla="*/ 6 h 56"/>
                <a:gd name="T110" fmla="*/ 67 w 97"/>
                <a:gd name="T111" fmla="*/ 4 h 56"/>
                <a:gd name="T112" fmla="*/ 86 w 97"/>
                <a:gd name="T113" fmla="*/ 4 h 56"/>
                <a:gd name="T114" fmla="*/ 89 w 97"/>
                <a:gd name="T115" fmla="*/ 6 h 56"/>
                <a:gd name="T116" fmla="*/ 91 w 97"/>
                <a:gd name="T117" fmla="*/ 9 h 56"/>
                <a:gd name="T118" fmla="*/ 91 w 97"/>
                <a:gd name="T119" fmla="*/ 1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56">
                  <a:moveTo>
                    <a:pt x="95" y="1"/>
                  </a:moveTo>
                  <a:cubicBezTo>
                    <a:pt x="94" y="0"/>
                    <a:pt x="93" y="0"/>
                    <a:pt x="9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3" y="51"/>
                    <a:pt x="8" y="51"/>
                  </a:cubicBezTo>
                  <a:cubicBezTo>
                    <a:pt x="9" y="54"/>
                    <a:pt x="11" y="56"/>
                    <a:pt x="14" y="56"/>
                  </a:cubicBezTo>
                  <a:cubicBezTo>
                    <a:pt x="17" y="56"/>
                    <a:pt x="20" y="54"/>
                    <a:pt x="21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4" y="54"/>
                    <a:pt x="27" y="56"/>
                    <a:pt x="30" y="56"/>
                  </a:cubicBezTo>
                  <a:cubicBezTo>
                    <a:pt x="33" y="56"/>
                    <a:pt x="35" y="54"/>
                    <a:pt x="36" y="51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62" y="54"/>
                    <a:pt x="64" y="56"/>
                    <a:pt x="67" y="56"/>
                  </a:cubicBezTo>
                  <a:cubicBezTo>
                    <a:pt x="70" y="56"/>
                    <a:pt x="73" y="54"/>
                    <a:pt x="74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7" y="54"/>
                    <a:pt x="80" y="56"/>
                    <a:pt x="83" y="56"/>
                  </a:cubicBezTo>
                  <a:cubicBezTo>
                    <a:pt x="86" y="56"/>
                    <a:pt x="88" y="54"/>
                    <a:pt x="89" y="51"/>
                  </a:cubicBezTo>
                  <a:cubicBezTo>
                    <a:pt x="94" y="51"/>
                    <a:pt x="97" y="51"/>
                    <a:pt x="97" y="51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7" y="4"/>
                    <a:pt x="96" y="2"/>
                    <a:pt x="95" y="1"/>
                  </a:cubicBezTo>
                  <a:close/>
                  <a:moveTo>
                    <a:pt x="19" y="40"/>
                  </a:moveTo>
                  <a:cubicBezTo>
                    <a:pt x="19" y="41"/>
                    <a:pt x="19" y="42"/>
                    <a:pt x="18" y="43"/>
                  </a:cubicBezTo>
                  <a:cubicBezTo>
                    <a:pt x="17" y="44"/>
                    <a:pt x="16" y="44"/>
                    <a:pt x="15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9" y="44"/>
                    <a:pt x="8" y="44"/>
                    <a:pt x="7" y="43"/>
                  </a:cubicBezTo>
                  <a:cubicBezTo>
                    <a:pt x="6" y="42"/>
                    <a:pt x="5" y="41"/>
                    <a:pt x="5" y="40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6"/>
                    <a:pt x="6" y="15"/>
                    <a:pt x="7" y="14"/>
                  </a:cubicBezTo>
                  <a:cubicBezTo>
                    <a:pt x="8" y="13"/>
                    <a:pt x="9" y="13"/>
                    <a:pt x="10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6" y="13"/>
                    <a:pt x="17" y="13"/>
                    <a:pt x="18" y="14"/>
                  </a:cubicBezTo>
                  <a:cubicBezTo>
                    <a:pt x="19" y="15"/>
                    <a:pt x="19" y="16"/>
                    <a:pt x="19" y="17"/>
                  </a:cubicBezTo>
                  <a:lnTo>
                    <a:pt x="19" y="40"/>
                  </a:lnTo>
                  <a:close/>
                  <a:moveTo>
                    <a:pt x="58" y="16"/>
                  </a:moveTo>
                  <a:cubicBezTo>
                    <a:pt x="58" y="17"/>
                    <a:pt x="57" y="18"/>
                    <a:pt x="56" y="19"/>
                  </a:cubicBezTo>
                  <a:cubicBezTo>
                    <a:pt x="55" y="20"/>
                    <a:pt x="54" y="21"/>
                    <a:pt x="53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3" y="21"/>
                    <a:pt x="31" y="20"/>
                    <a:pt x="31" y="19"/>
                  </a:cubicBezTo>
                  <a:cubicBezTo>
                    <a:pt x="30" y="18"/>
                    <a:pt x="29" y="17"/>
                    <a:pt x="29" y="16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8"/>
                    <a:pt x="30" y="7"/>
                    <a:pt x="31" y="6"/>
                  </a:cubicBezTo>
                  <a:cubicBezTo>
                    <a:pt x="31" y="5"/>
                    <a:pt x="33" y="4"/>
                    <a:pt x="34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4" y="4"/>
                    <a:pt x="55" y="5"/>
                    <a:pt x="56" y="6"/>
                  </a:cubicBezTo>
                  <a:cubicBezTo>
                    <a:pt x="57" y="7"/>
                    <a:pt x="58" y="8"/>
                    <a:pt x="58" y="9"/>
                  </a:cubicBezTo>
                  <a:lnTo>
                    <a:pt x="58" y="16"/>
                  </a:lnTo>
                  <a:close/>
                  <a:moveTo>
                    <a:pt x="91" y="16"/>
                  </a:moveTo>
                  <a:cubicBezTo>
                    <a:pt x="91" y="17"/>
                    <a:pt x="90" y="18"/>
                    <a:pt x="89" y="19"/>
                  </a:cubicBezTo>
                  <a:cubicBezTo>
                    <a:pt x="88" y="20"/>
                    <a:pt x="87" y="21"/>
                    <a:pt x="86" y="21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6" y="21"/>
                    <a:pt x="64" y="20"/>
                    <a:pt x="64" y="19"/>
                  </a:cubicBezTo>
                  <a:cubicBezTo>
                    <a:pt x="63" y="18"/>
                    <a:pt x="62" y="17"/>
                    <a:pt x="62" y="16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2" y="8"/>
                    <a:pt x="63" y="7"/>
                    <a:pt x="64" y="6"/>
                  </a:cubicBezTo>
                  <a:cubicBezTo>
                    <a:pt x="64" y="5"/>
                    <a:pt x="66" y="4"/>
                    <a:pt x="67" y="4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7" y="4"/>
                    <a:pt x="88" y="5"/>
                    <a:pt x="89" y="6"/>
                  </a:cubicBezTo>
                  <a:cubicBezTo>
                    <a:pt x="90" y="7"/>
                    <a:pt x="91" y="8"/>
                    <a:pt x="91" y="9"/>
                  </a:cubicBezTo>
                  <a:lnTo>
                    <a:pt x="91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17"/>
            <p:cNvSpPr/>
            <p:nvPr/>
          </p:nvSpPr>
          <p:spPr bwMode="auto">
            <a:xfrm>
              <a:off x="6602413" y="5114926"/>
              <a:ext cx="398463" cy="398463"/>
            </a:xfrm>
            <a:custGeom>
              <a:avLst/>
              <a:gdLst>
                <a:gd name="T0" fmla="*/ 74 w 106"/>
                <a:gd name="T1" fmla="*/ 47 h 106"/>
                <a:gd name="T2" fmla="*/ 25 w 106"/>
                <a:gd name="T3" fmla="*/ 9 h 106"/>
                <a:gd name="T4" fmla="*/ 48 w 106"/>
                <a:gd name="T5" fmla="*/ 46 h 106"/>
                <a:gd name="T6" fmla="*/ 20 w 106"/>
                <a:gd name="T7" fmla="*/ 45 h 106"/>
                <a:gd name="T8" fmla="*/ 2 w 106"/>
                <a:gd name="T9" fmla="*/ 27 h 106"/>
                <a:gd name="T10" fmla="*/ 6 w 106"/>
                <a:gd name="T11" fmla="*/ 46 h 106"/>
                <a:gd name="T12" fmla="*/ 6 w 106"/>
                <a:gd name="T13" fmla="*/ 60 h 106"/>
                <a:gd name="T14" fmla="*/ 2 w 106"/>
                <a:gd name="T15" fmla="*/ 79 h 106"/>
                <a:gd name="T16" fmla="*/ 20 w 106"/>
                <a:gd name="T17" fmla="*/ 61 h 106"/>
                <a:gd name="T18" fmla="*/ 48 w 106"/>
                <a:gd name="T19" fmla="*/ 60 h 106"/>
                <a:gd name="T20" fmla="*/ 25 w 106"/>
                <a:gd name="T21" fmla="*/ 97 h 106"/>
                <a:gd name="T22" fmla="*/ 74 w 106"/>
                <a:gd name="T23" fmla="*/ 59 h 106"/>
                <a:gd name="T24" fmla="*/ 106 w 106"/>
                <a:gd name="T25" fmla="*/ 53 h 106"/>
                <a:gd name="T26" fmla="*/ 74 w 106"/>
                <a:gd name="T27" fmla="*/ 4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" h="106">
                  <a:moveTo>
                    <a:pt x="74" y="47"/>
                  </a:moveTo>
                  <a:cubicBezTo>
                    <a:pt x="60" y="20"/>
                    <a:pt x="18" y="0"/>
                    <a:pt x="25" y="9"/>
                  </a:cubicBezTo>
                  <a:cubicBezTo>
                    <a:pt x="31" y="17"/>
                    <a:pt x="51" y="46"/>
                    <a:pt x="48" y="46"/>
                  </a:cubicBezTo>
                  <a:cubicBezTo>
                    <a:pt x="46" y="46"/>
                    <a:pt x="25" y="47"/>
                    <a:pt x="20" y="45"/>
                  </a:cubicBezTo>
                  <a:cubicBezTo>
                    <a:pt x="16" y="43"/>
                    <a:pt x="5" y="27"/>
                    <a:pt x="2" y="27"/>
                  </a:cubicBezTo>
                  <a:cubicBezTo>
                    <a:pt x="0" y="28"/>
                    <a:pt x="6" y="46"/>
                    <a:pt x="6" y="46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6" y="60"/>
                    <a:pt x="0" y="78"/>
                    <a:pt x="2" y="79"/>
                  </a:cubicBezTo>
                  <a:cubicBezTo>
                    <a:pt x="5" y="79"/>
                    <a:pt x="16" y="63"/>
                    <a:pt x="20" y="61"/>
                  </a:cubicBezTo>
                  <a:cubicBezTo>
                    <a:pt x="25" y="59"/>
                    <a:pt x="46" y="60"/>
                    <a:pt x="48" y="60"/>
                  </a:cubicBezTo>
                  <a:cubicBezTo>
                    <a:pt x="51" y="60"/>
                    <a:pt x="31" y="89"/>
                    <a:pt x="25" y="97"/>
                  </a:cubicBezTo>
                  <a:cubicBezTo>
                    <a:pt x="18" y="106"/>
                    <a:pt x="60" y="86"/>
                    <a:pt x="74" y="59"/>
                  </a:cubicBezTo>
                  <a:cubicBezTo>
                    <a:pt x="75" y="59"/>
                    <a:pt x="105" y="61"/>
                    <a:pt x="106" y="53"/>
                  </a:cubicBezTo>
                  <a:cubicBezTo>
                    <a:pt x="105" y="45"/>
                    <a:pt x="75" y="47"/>
                    <a:pt x="74" y="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18"/>
            <p:cNvSpPr>
              <a:spLocks noEditPoints="1"/>
            </p:cNvSpPr>
            <p:nvPr/>
          </p:nvSpPr>
          <p:spPr bwMode="auto">
            <a:xfrm>
              <a:off x="5878513" y="5253038"/>
              <a:ext cx="446088" cy="233363"/>
            </a:xfrm>
            <a:custGeom>
              <a:avLst/>
              <a:gdLst>
                <a:gd name="T0" fmla="*/ 70 w 119"/>
                <a:gd name="T1" fmla="*/ 24 h 62"/>
                <a:gd name="T2" fmla="*/ 58 w 119"/>
                <a:gd name="T3" fmla="*/ 14 h 62"/>
                <a:gd name="T4" fmla="*/ 36 w 119"/>
                <a:gd name="T5" fmla="*/ 4 h 62"/>
                <a:gd name="T6" fmla="*/ 25 w 119"/>
                <a:gd name="T7" fmla="*/ 0 h 62"/>
                <a:gd name="T8" fmla="*/ 21 w 119"/>
                <a:gd name="T9" fmla="*/ 14 h 62"/>
                <a:gd name="T10" fmla="*/ 11 w 119"/>
                <a:gd name="T11" fmla="*/ 24 h 62"/>
                <a:gd name="T12" fmla="*/ 0 w 119"/>
                <a:gd name="T13" fmla="*/ 36 h 62"/>
                <a:gd name="T14" fmla="*/ 82 w 119"/>
                <a:gd name="T15" fmla="*/ 62 h 62"/>
                <a:gd name="T16" fmla="*/ 82 w 119"/>
                <a:gd name="T17" fmla="*/ 36 h 62"/>
                <a:gd name="T18" fmla="*/ 33 w 119"/>
                <a:gd name="T19" fmla="*/ 28 h 62"/>
                <a:gd name="T20" fmla="*/ 48 w 119"/>
                <a:gd name="T21" fmla="*/ 30 h 62"/>
                <a:gd name="T22" fmla="*/ 47 w 119"/>
                <a:gd name="T23" fmla="*/ 37 h 62"/>
                <a:gd name="T24" fmla="*/ 31 w 119"/>
                <a:gd name="T25" fmla="*/ 36 h 62"/>
                <a:gd name="T26" fmla="*/ 13 w 119"/>
                <a:gd name="T27" fmla="*/ 36 h 62"/>
                <a:gd name="T28" fmla="*/ 15 w 119"/>
                <a:gd name="T29" fmla="*/ 28 h 62"/>
                <a:gd name="T30" fmla="*/ 30 w 119"/>
                <a:gd name="T31" fmla="*/ 30 h 62"/>
                <a:gd name="T32" fmla="*/ 29 w 119"/>
                <a:gd name="T33" fmla="*/ 37 h 62"/>
                <a:gd name="T34" fmla="*/ 13 w 119"/>
                <a:gd name="T35" fmla="*/ 36 h 62"/>
                <a:gd name="T36" fmla="*/ 23 w 119"/>
                <a:gd name="T37" fmla="*/ 48 h 62"/>
                <a:gd name="T38" fmla="*/ 20 w 119"/>
                <a:gd name="T39" fmla="*/ 44 h 62"/>
                <a:gd name="T40" fmla="*/ 26 w 119"/>
                <a:gd name="T41" fmla="*/ 44 h 62"/>
                <a:gd name="T42" fmla="*/ 33 w 119"/>
                <a:gd name="T43" fmla="*/ 45 h 62"/>
                <a:gd name="T44" fmla="*/ 28 w 119"/>
                <a:gd name="T45" fmla="*/ 45 h 62"/>
                <a:gd name="T46" fmla="*/ 31 w 119"/>
                <a:gd name="T47" fmla="*/ 41 h 62"/>
                <a:gd name="T48" fmla="*/ 33 w 119"/>
                <a:gd name="T49" fmla="*/ 45 h 62"/>
                <a:gd name="T50" fmla="*/ 38 w 119"/>
                <a:gd name="T51" fmla="*/ 48 h 62"/>
                <a:gd name="T52" fmla="*/ 35 w 119"/>
                <a:gd name="T53" fmla="*/ 44 h 62"/>
                <a:gd name="T54" fmla="*/ 41 w 119"/>
                <a:gd name="T55" fmla="*/ 44 h 62"/>
                <a:gd name="T56" fmla="*/ 49 w 119"/>
                <a:gd name="T57" fmla="*/ 45 h 62"/>
                <a:gd name="T58" fmla="*/ 43 w 119"/>
                <a:gd name="T59" fmla="*/ 45 h 62"/>
                <a:gd name="T60" fmla="*/ 46 w 119"/>
                <a:gd name="T61" fmla="*/ 41 h 62"/>
                <a:gd name="T62" fmla="*/ 49 w 119"/>
                <a:gd name="T63" fmla="*/ 45 h 62"/>
                <a:gd name="T64" fmla="*/ 53 w 119"/>
                <a:gd name="T65" fmla="*/ 48 h 62"/>
                <a:gd name="T66" fmla="*/ 51 w 119"/>
                <a:gd name="T67" fmla="*/ 44 h 62"/>
                <a:gd name="T68" fmla="*/ 56 w 119"/>
                <a:gd name="T69" fmla="*/ 44 h 62"/>
                <a:gd name="T70" fmla="*/ 64 w 119"/>
                <a:gd name="T71" fmla="*/ 45 h 62"/>
                <a:gd name="T72" fmla="*/ 58 w 119"/>
                <a:gd name="T73" fmla="*/ 45 h 62"/>
                <a:gd name="T74" fmla="*/ 61 w 119"/>
                <a:gd name="T75" fmla="*/ 41 h 62"/>
                <a:gd name="T76" fmla="*/ 64 w 119"/>
                <a:gd name="T77" fmla="*/ 45 h 62"/>
                <a:gd name="T78" fmla="*/ 51 w 119"/>
                <a:gd name="T79" fmla="*/ 37 h 62"/>
                <a:gd name="T80" fmla="*/ 49 w 119"/>
                <a:gd name="T81" fmla="*/ 30 h 62"/>
                <a:gd name="T82" fmla="*/ 65 w 119"/>
                <a:gd name="T83" fmla="*/ 28 h 62"/>
                <a:gd name="T84" fmla="*/ 66 w 119"/>
                <a:gd name="T85" fmla="*/ 36 h 62"/>
                <a:gd name="T86" fmla="*/ 71 w 119"/>
                <a:gd name="T87" fmla="*/ 45 h 62"/>
                <a:gd name="T88" fmla="*/ 66 w 119"/>
                <a:gd name="T89" fmla="*/ 45 h 62"/>
                <a:gd name="T90" fmla="*/ 69 w 119"/>
                <a:gd name="T91" fmla="*/ 41 h 62"/>
                <a:gd name="T92" fmla="*/ 71 w 119"/>
                <a:gd name="T93" fmla="*/ 45 h 62"/>
                <a:gd name="T94" fmla="*/ 76 w 119"/>
                <a:gd name="T95" fmla="*/ 48 h 62"/>
                <a:gd name="T96" fmla="*/ 74 w 119"/>
                <a:gd name="T97" fmla="*/ 44 h 62"/>
                <a:gd name="T98" fmla="*/ 79 w 119"/>
                <a:gd name="T99" fmla="*/ 4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9" h="62">
                  <a:moveTo>
                    <a:pt x="82" y="36"/>
                  </a:moveTo>
                  <a:cubicBezTo>
                    <a:pt x="70" y="24"/>
                    <a:pt x="70" y="24"/>
                    <a:pt x="70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2"/>
                    <a:pt x="34" y="0"/>
                    <a:pt x="32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3" y="0"/>
                    <a:pt x="21" y="2"/>
                    <a:pt x="21" y="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21" y="50"/>
                    <a:pt x="21" y="62"/>
                  </a:cubicBezTo>
                  <a:cubicBezTo>
                    <a:pt x="35" y="62"/>
                    <a:pt x="82" y="62"/>
                    <a:pt x="82" y="62"/>
                  </a:cubicBezTo>
                  <a:cubicBezTo>
                    <a:pt x="82" y="62"/>
                    <a:pt x="100" y="36"/>
                    <a:pt x="119" y="36"/>
                  </a:cubicBezTo>
                  <a:cubicBezTo>
                    <a:pt x="116" y="36"/>
                    <a:pt x="82" y="36"/>
                    <a:pt x="82" y="36"/>
                  </a:cubicBezTo>
                  <a:close/>
                  <a:moveTo>
                    <a:pt x="31" y="30"/>
                  </a:moveTo>
                  <a:cubicBezTo>
                    <a:pt x="31" y="29"/>
                    <a:pt x="32" y="28"/>
                    <a:pt x="33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8" y="28"/>
                    <a:pt x="48" y="29"/>
                    <a:pt x="48" y="30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37"/>
                    <a:pt x="48" y="37"/>
                    <a:pt x="47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2" y="37"/>
                    <a:pt x="31" y="37"/>
                    <a:pt x="31" y="36"/>
                  </a:cubicBezTo>
                  <a:lnTo>
                    <a:pt x="31" y="30"/>
                  </a:lnTo>
                  <a:close/>
                  <a:moveTo>
                    <a:pt x="13" y="36"/>
                  </a:moveTo>
                  <a:cubicBezTo>
                    <a:pt x="13" y="30"/>
                    <a:pt x="13" y="30"/>
                    <a:pt x="13" y="30"/>
                  </a:cubicBezTo>
                  <a:cubicBezTo>
                    <a:pt x="13" y="29"/>
                    <a:pt x="14" y="28"/>
                    <a:pt x="15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30" y="28"/>
                    <a:pt x="30" y="29"/>
                    <a:pt x="30" y="30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7"/>
                    <a:pt x="30" y="37"/>
                    <a:pt x="29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4" y="37"/>
                    <a:pt x="13" y="37"/>
                    <a:pt x="13" y="36"/>
                  </a:cubicBezTo>
                  <a:close/>
                  <a:moveTo>
                    <a:pt x="26" y="45"/>
                  </a:moveTo>
                  <a:cubicBezTo>
                    <a:pt x="26" y="47"/>
                    <a:pt x="24" y="48"/>
                    <a:pt x="23" y="48"/>
                  </a:cubicBezTo>
                  <a:cubicBezTo>
                    <a:pt x="21" y="48"/>
                    <a:pt x="20" y="47"/>
                    <a:pt x="20" y="45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2"/>
                    <a:pt x="21" y="41"/>
                    <a:pt x="23" y="41"/>
                  </a:cubicBezTo>
                  <a:cubicBezTo>
                    <a:pt x="24" y="41"/>
                    <a:pt x="26" y="42"/>
                    <a:pt x="26" y="44"/>
                  </a:cubicBezTo>
                  <a:lnTo>
                    <a:pt x="26" y="45"/>
                  </a:lnTo>
                  <a:close/>
                  <a:moveTo>
                    <a:pt x="33" y="45"/>
                  </a:moveTo>
                  <a:cubicBezTo>
                    <a:pt x="33" y="47"/>
                    <a:pt x="32" y="48"/>
                    <a:pt x="31" y="48"/>
                  </a:cubicBezTo>
                  <a:cubicBezTo>
                    <a:pt x="29" y="48"/>
                    <a:pt x="28" y="47"/>
                    <a:pt x="28" y="45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2"/>
                    <a:pt x="29" y="41"/>
                    <a:pt x="31" y="41"/>
                  </a:cubicBezTo>
                  <a:cubicBezTo>
                    <a:pt x="32" y="41"/>
                    <a:pt x="33" y="42"/>
                    <a:pt x="33" y="44"/>
                  </a:cubicBezTo>
                  <a:lnTo>
                    <a:pt x="33" y="45"/>
                  </a:lnTo>
                  <a:close/>
                  <a:moveTo>
                    <a:pt x="41" y="45"/>
                  </a:moveTo>
                  <a:cubicBezTo>
                    <a:pt x="41" y="47"/>
                    <a:pt x="40" y="48"/>
                    <a:pt x="38" y="48"/>
                  </a:cubicBezTo>
                  <a:cubicBezTo>
                    <a:pt x="37" y="48"/>
                    <a:pt x="35" y="47"/>
                    <a:pt x="35" y="45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2"/>
                    <a:pt x="37" y="41"/>
                    <a:pt x="38" y="41"/>
                  </a:cubicBezTo>
                  <a:cubicBezTo>
                    <a:pt x="40" y="41"/>
                    <a:pt x="41" y="42"/>
                    <a:pt x="41" y="44"/>
                  </a:cubicBezTo>
                  <a:lnTo>
                    <a:pt x="41" y="45"/>
                  </a:lnTo>
                  <a:close/>
                  <a:moveTo>
                    <a:pt x="49" y="45"/>
                  </a:moveTo>
                  <a:cubicBezTo>
                    <a:pt x="49" y="47"/>
                    <a:pt x="47" y="48"/>
                    <a:pt x="46" y="48"/>
                  </a:cubicBezTo>
                  <a:cubicBezTo>
                    <a:pt x="44" y="48"/>
                    <a:pt x="43" y="47"/>
                    <a:pt x="43" y="45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2"/>
                    <a:pt x="44" y="41"/>
                    <a:pt x="46" y="41"/>
                  </a:cubicBezTo>
                  <a:cubicBezTo>
                    <a:pt x="47" y="41"/>
                    <a:pt x="49" y="42"/>
                    <a:pt x="49" y="44"/>
                  </a:cubicBezTo>
                  <a:lnTo>
                    <a:pt x="49" y="45"/>
                  </a:lnTo>
                  <a:close/>
                  <a:moveTo>
                    <a:pt x="56" y="45"/>
                  </a:moveTo>
                  <a:cubicBezTo>
                    <a:pt x="56" y="47"/>
                    <a:pt x="55" y="48"/>
                    <a:pt x="53" y="48"/>
                  </a:cubicBezTo>
                  <a:cubicBezTo>
                    <a:pt x="52" y="48"/>
                    <a:pt x="51" y="47"/>
                    <a:pt x="51" y="45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2"/>
                    <a:pt x="52" y="41"/>
                    <a:pt x="53" y="41"/>
                  </a:cubicBezTo>
                  <a:cubicBezTo>
                    <a:pt x="55" y="41"/>
                    <a:pt x="56" y="42"/>
                    <a:pt x="56" y="44"/>
                  </a:cubicBezTo>
                  <a:lnTo>
                    <a:pt x="56" y="45"/>
                  </a:lnTo>
                  <a:close/>
                  <a:moveTo>
                    <a:pt x="64" y="45"/>
                  </a:moveTo>
                  <a:cubicBezTo>
                    <a:pt x="64" y="47"/>
                    <a:pt x="63" y="48"/>
                    <a:pt x="61" y="48"/>
                  </a:cubicBezTo>
                  <a:cubicBezTo>
                    <a:pt x="59" y="48"/>
                    <a:pt x="58" y="47"/>
                    <a:pt x="58" y="45"/>
                  </a:cubicBezTo>
                  <a:cubicBezTo>
                    <a:pt x="58" y="44"/>
                    <a:pt x="58" y="44"/>
                    <a:pt x="58" y="44"/>
                  </a:cubicBezTo>
                  <a:cubicBezTo>
                    <a:pt x="58" y="42"/>
                    <a:pt x="59" y="41"/>
                    <a:pt x="61" y="41"/>
                  </a:cubicBezTo>
                  <a:cubicBezTo>
                    <a:pt x="63" y="41"/>
                    <a:pt x="64" y="42"/>
                    <a:pt x="64" y="44"/>
                  </a:cubicBezTo>
                  <a:lnTo>
                    <a:pt x="64" y="45"/>
                  </a:lnTo>
                  <a:close/>
                  <a:moveTo>
                    <a:pt x="65" y="37"/>
                  </a:moveTo>
                  <a:cubicBezTo>
                    <a:pt x="51" y="37"/>
                    <a:pt x="51" y="37"/>
                    <a:pt x="51" y="37"/>
                  </a:cubicBezTo>
                  <a:cubicBezTo>
                    <a:pt x="50" y="37"/>
                    <a:pt x="49" y="37"/>
                    <a:pt x="49" y="36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29"/>
                    <a:pt x="50" y="28"/>
                    <a:pt x="51" y="28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66" y="28"/>
                    <a:pt x="66" y="29"/>
                    <a:pt x="66" y="30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6" y="37"/>
                    <a:pt x="66" y="37"/>
                    <a:pt x="65" y="37"/>
                  </a:cubicBezTo>
                  <a:close/>
                  <a:moveTo>
                    <a:pt x="71" y="45"/>
                  </a:moveTo>
                  <a:cubicBezTo>
                    <a:pt x="71" y="47"/>
                    <a:pt x="70" y="48"/>
                    <a:pt x="69" y="48"/>
                  </a:cubicBezTo>
                  <a:cubicBezTo>
                    <a:pt x="67" y="48"/>
                    <a:pt x="66" y="47"/>
                    <a:pt x="66" y="45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42"/>
                    <a:pt x="67" y="41"/>
                    <a:pt x="69" y="41"/>
                  </a:cubicBezTo>
                  <a:cubicBezTo>
                    <a:pt x="70" y="41"/>
                    <a:pt x="71" y="42"/>
                    <a:pt x="71" y="44"/>
                  </a:cubicBezTo>
                  <a:lnTo>
                    <a:pt x="71" y="45"/>
                  </a:lnTo>
                  <a:close/>
                  <a:moveTo>
                    <a:pt x="79" y="45"/>
                  </a:moveTo>
                  <a:cubicBezTo>
                    <a:pt x="79" y="47"/>
                    <a:pt x="78" y="48"/>
                    <a:pt x="76" y="48"/>
                  </a:cubicBezTo>
                  <a:cubicBezTo>
                    <a:pt x="75" y="48"/>
                    <a:pt x="74" y="47"/>
                    <a:pt x="74" y="45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42"/>
                    <a:pt x="75" y="41"/>
                    <a:pt x="76" y="41"/>
                  </a:cubicBezTo>
                  <a:cubicBezTo>
                    <a:pt x="78" y="41"/>
                    <a:pt x="79" y="42"/>
                    <a:pt x="79" y="44"/>
                  </a:cubicBezTo>
                  <a:lnTo>
                    <a:pt x="7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19"/>
            <p:cNvSpPr/>
            <p:nvPr/>
          </p:nvSpPr>
          <p:spPr bwMode="auto">
            <a:xfrm>
              <a:off x="5191126" y="5272088"/>
              <a:ext cx="420688" cy="214313"/>
            </a:xfrm>
            <a:custGeom>
              <a:avLst/>
              <a:gdLst>
                <a:gd name="T0" fmla="*/ 108 w 112"/>
                <a:gd name="T1" fmla="*/ 36 h 57"/>
                <a:gd name="T2" fmla="*/ 106 w 112"/>
                <a:gd name="T3" fmla="*/ 36 h 57"/>
                <a:gd name="T4" fmla="*/ 105 w 112"/>
                <a:gd name="T5" fmla="*/ 37 h 57"/>
                <a:gd name="T6" fmla="*/ 105 w 112"/>
                <a:gd name="T7" fmla="*/ 39 h 57"/>
                <a:gd name="T8" fmla="*/ 101 w 112"/>
                <a:gd name="T9" fmla="*/ 41 h 57"/>
                <a:gd name="T10" fmla="*/ 92 w 112"/>
                <a:gd name="T11" fmla="*/ 41 h 57"/>
                <a:gd name="T12" fmla="*/ 92 w 112"/>
                <a:gd name="T13" fmla="*/ 5 h 57"/>
                <a:gd name="T14" fmla="*/ 90 w 112"/>
                <a:gd name="T15" fmla="*/ 1 h 57"/>
                <a:gd name="T16" fmla="*/ 87 w 112"/>
                <a:gd name="T17" fmla="*/ 0 h 57"/>
                <a:gd name="T18" fmla="*/ 5 w 112"/>
                <a:gd name="T19" fmla="*/ 0 h 57"/>
                <a:gd name="T20" fmla="*/ 1 w 112"/>
                <a:gd name="T21" fmla="*/ 1 h 57"/>
                <a:gd name="T22" fmla="*/ 0 w 112"/>
                <a:gd name="T23" fmla="*/ 5 h 57"/>
                <a:gd name="T24" fmla="*/ 0 w 112"/>
                <a:gd name="T25" fmla="*/ 49 h 57"/>
                <a:gd name="T26" fmla="*/ 14 w 112"/>
                <a:gd name="T27" fmla="*/ 49 h 57"/>
                <a:gd name="T28" fmla="*/ 14 w 112"/>
                <a:gd name="T29" fmla="*/ 51 h 57"/>
                <a:gd name="T30" fmla="*/ 20 w 112"/>
                <a:gd name="T31" fmla="*/ 57 h 57"/>
                <a:gd name="T32" fmla="*/ 27 w 112"/>
                <a:gd name="T33" fmla="*/ 51 h 57"/>
                <a:gd name="T34" fmla="*/ 26 w 112"/>
                <a:gd name="T35" fmla="*/ 49 h 57"/>
                <a:gd name="T36" fmla="*/ 65 w 112"/>
                <a:gd name="T37" fmla="*/ 49 h 57"/>
                <a:gd name="T38" fmla="*/ 65 w 112"/>
                <a:gd name="T39" fmla="*/ 51 h 57"/>
                <a:gd name="T40" fmla="*/ 71 w 112"/>
                <a:gd name="T41" fmla="*/ 57 h 57"/>
                <a:gd name="T42" fmla="*/ 77 w 112"/>
                <a:gd name="T43" fmla="*/ 51 h 57"/>
                <a:gd name="T44" fmla="*/ 77 w 112"/>
                <a:gd name="T45" fmla="*/ 49 h 57"/>
                <a:gd name="T46" fmla="*/ 92 w 112"/>
                <a:gd name="T47" fmla="*/ 49 h 57"/>
                <a:gd name="T48" fmla="*/ 92 w 112"/>
                <a:gd name="T49" fmla="*/ 44 h 57"/>
                <a:gd name="T50" fmla="*/ 104 w 112"/>
                <a:gd name="T51" fmla="*/ 44 h 57"/>
                <a:gd name="T52" fmla="*/ 108 w 112"/>
                <a:gd name="T53" fmla="*/ 43 h 57"/>
                <a:gd name="T54" fmla="*/ 108 w 112"/>
                <a:gd name="T55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2" h="57">
                  <a:moveTo>
                    <a:pt x="108" y="36"/>
                  </a:moveTo>
                  <a:cubicBezTo>
                    <a:pt x="108" y="36"/>
                    <a:pt x="107" y="36"/>
                    <a:pt x="106" y="36"/>
                  </a:cubicBezTo>
                  <a:cubicBezTo>
                    <a:pt x="106" y="36"/>
                    <a:pt x="105" y="37"/>
                    <a:pt x="105" y="37"/>
                  </a:cubicBezTo>
                  <a:cubicBezTo>
                    <a:pt x="104" y="38"/>
                    <a:pt x="105" y="39"/>
                    <a:pt x="105" y="39"/>
                  </a:cubicBezTo>
                  <a:cubicBezTo>
                    <a:pt x="105" y="41"/>
                    <a:pt x="103" y="41"/>
                    <a:pt x="101" y="41"/>
                  </a:cubicBezTo>
                  <a:cubicBezTo>
                    <a:pt x="92" y="41"/>
                    <a:pt x="92" y="41"/>
                    <a:pt x="92" y="41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2" y="4"/>
                    <a:pt x="91" y="2"/>
                    <a:pt x="90" y="1"/>
                  </a:cubicBezTo>
                  <a:cubicBezTo>
                    <a:pt x="89" y="0"/>
                    <a:pt x="88" y="0"/>
                    <a:pt x="8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5" y="49"/>
                    <a:pt x="14" y="49"/>
                  </a:cubicBezTo>
                  <a:cubicBezTo>
                    <a:pt x="14" y="50"/>
                    <a:pt x="14" y="50"/>
                    <a:pt x="14" y="51"/>
                  </a:cubicBezTo>
                  <a:cubicBezTo>
                    <a:pt x="14" y="54"/>
                    <a:pt x="17" y="57"/>
                    <a:pt x="20" y="57"/>
                  </a:cubicBezTo>
                  <a:cubicBezTo>
                    <a:pt x="24" y="57"/>
                    <a:pt x="27" y="54"/>
                    <a:pt x="27" y="51"/>
                  </a:cubicBezTo>
                  <a:cubicBezTo>
                    <a:pt x="27" y="50"/>
                    <a:pt x="26" y="50"/>
                    <a:pt x="26" y="49"/>
                  </a:cubicBezTo>
                  <a:cubicBezTo>
                    <a:pt x="65" y="49"/>
                    <a:pt x="65" y="49"/>
                    <a:pt x="65" y="49"/>
                  </a:cubicBezTo>
                  <a:cubicBezTo>
                    <a:pt x="65" y="50"/>
                    <a:pt x="65" y="50"/>
                    <a:pt x="65" y="51"/>
                  </a:cubicBezTo>
                  <a:cubicBezTo>
                    <a:pt x="65" y="54"/>
                    <a:pt x="67" y="57"/>
                    <a:pt x="71" y="57"/>
                  </a:cubicBezTo>
                  <a:cubicBezTo>
                    <a:pt x="74" y="57"/>
                    <a:pt x="77" y="54"/>
                    <a:pt x="77" y="51"/>
                  </a:cubicBezTo>
                  <a:cubicBezTo>
                    <a:pt x="77" y="50"/>
                    <a:pt x="77" y="50"/>
                    <a:pt x="77" y="49"/>
                  </a:cubicBezTo>
                  <a:cubicBezTo>
                    <a:pt x="86" y="49"/>
                    <a:pt x="92" y="49"/>
                    <a:pt x="92" y="49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6" y="44"/>
                    <a:pt x="107" y="44"/>
                    <a:pt x="108" y="43"/>
                  </a:cubicBezTo>
                  <a:cubicBezTo>
                    <a:pt x="111" y="42"/>
                    <a:pt x="112" y="38"/>
                    <a:pt x="108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20"/>
            <p:cNvSpPr>
              <a:spLocks noEditPoints="1"/>
            </p:cNvSpPr>
            <p:nvPr/>
          </p:nvSpPr>
          <p:spPr bwMode="auto">
            <a:xfrm>
              <a:off x="4503738" y="5299076"/>
              <a:ext cx="387350" cy="187325"/>
            </a:xfrm>
            <a:custGeom>
              <a:avLst/>
              <a:gdLst>
                <a:gd name="T0" fmla="*/ 8 w 103"/>
                <a:gd name="T1" fmla="*/ 42 h 50"/>
                <a:gd name="T2" fmla="*/ 24 w 103"/>
                <a:gd name="T3" fmla="*/ 42 h 50"/>
                <a:gd name="T4" fmla="*/ 81 w 103"/>
                <a:gd name="T5" fmla="*/ 34 h 50"/>
                <a:gd name="T6" fmla="*/ 81 w 103"/>
                <a:gd name="T7" fmla="*/ 50 h 50"/>
                <a:gd name="T8" fmla="*/ 81 w 103"/>
                <a:gd name="T9" fmla="*/ 34 h 50"/>
                <a:gd name="T10" fmla="*/ 83 w 103"/>
                <a:gd name="T11" fmla="*/ 0 h 50"/>
                <a:gd name="T12" fmla="*/ 1 w 103"/>
                <a:gd name="T13" fmla="*/ 1 h 50"/>
                <a:gd name="T14" fmla="*/ 0 w 103"/>
                <a:gd name="T15" fmla="*/ 42 h 50"/>
                <a:gd name="T16" fmla="*/ 7 w 103"/>
                <a:gd name="T17" fmla="*/ 42 h 50"/>
                <a:gd name="T18" fmla="*/ 26 w 103"/>
                <a:gd name="T19" fmla="*/ 42 h 50"/>
                <a:gd name="T20" fmla="*/ 71 w 103"/>
                <a:gd name="T21" fmla="*/ 42 h 50"/>
                <a:gd name="T22" fmla="*/ 81 w 103"/>
                <a:gd name="T23" fmla="*/ 32 h 50"/>
                <a:gd name="T24" fmla="*/ 90 w 103"/>
                <a:gd name="T25" fmla="*/ 42 h 50"/>
                <a:gd name="T26" fmla="*/ 101 w 103"/>
                <a:gd name="T27" fmla="*/ 17 h 50"/>
                <a:gd name="T28" fmla="*/ 27 w 103"/>
                <a:gd name="T29" fmla="*/ 15 h 50"/>
                <a:gd name="T30" fmla="*/ 8 w 103"/>
                <a:gd name="T31" fmla="*/ 17 h 50"/>
                <a:gd name="T32" fmla="*/ 4 w 103"/>
                <a:gd name="T33" fmla="*/ 13 h 50"/>
                <a:gd name="T34" fmla="*/ 5 w 103"/>
                <a:gd name="T35" fmla="*/ 4 h 50"/>
                <a:gd name="T36" fmla="*/ 24 w 103"/>
                <a:gd name="T37" fmla="*/ 3 h 50"/>
                <a:gd name="T38" fmla="*/ 28 w 103"/>
                <a:gd name="T39" fmla="*/ 7 h 50"/>
                <a:gd name="T40" fmla="*/ 54 w 103"/>
                <a:gd name="T41" fmla="*/ 13 h 50"/>
                <a:gd name="T42" fmla="*/ 50 w 103"/>
                <a:gd name="T43" fmla="*/ 17 h 50"/>
                <a:gd name="T44" fmla="*/ 32 w 103"/>
                <a:gd name="T45" fmla="*/ 15 h 50"/>
                <a:gd name="T46" fmla="*/ 31 w 103"/>
                <a:gd name="T47" fmla="*/ 7 h 50"/>
                <a:gd name="T48" fmla="*/ 34 w 103"/>
                <a:gd name="T49" fmla="*/ 3 h 50"/>
                <a:gd name="T50" fmla="*/ 53 w 103"/>
                <a:gd name="T51" fmla="*/ 4 h 50"/>
                <a:gd name="T52" fmla="*/ 54 w 103"/>
                <a:gd name="T53" fmla="*/ 13 h 50"/>
                <a:gd name="T54" fmla="*/ 69 w 103"/>
                <a:gd name="T55" fmla="*/ 37 h 50"/>
                <a:gd name="T56" fmla="*/ 62 w 103"/>
                <a:gd name="T57" fmla="*/ 38 h 50"/>
                <a:gd name="T58" fmla="*/ 58 w 103"/>
                <a:gd name="T59" fmla="*/ 34 h 50"/>
                <a:gd name="T60" fmla="*/ 59 w 103"/>
                <a:gd name="T61" fmla="*/ 13 h 50"/>
                <a:gd name="T62" fmla="*/ 66 w 103"/>
                <a:gd name="T63" fmla="*/ 12 h 50"/>
                <a:gd name="T64" fmla="*/ 70 w 103"/>
                <a:gd name="T65" fmla="*/ 16 h 50"/>
                <a:gd name="T66" fmla="*/ 77 w 103"/>
                <a:gd name="T67" fmla="*/ 17 h 50"/>
                <a:gd name="T68" fmla="*/ 83 w 103"/>
                <a:gd name="T69" fmla="*/ 1 h 50"/>
                <a:gd name="T70" fmla="*/ 77 w 103"/>
                <a:gd name="T71" fmla="*/ 1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3" h="50">
                  <a:moveTo>
                    <a:pt x="16" y="34"/>
                  </a:moveTo>
                  <a:cubicBezTo>
                    <a:pt x="12" y="34"/>
                    <a:pt x="8" y="37"/>
                    <a:pt x="8" y="42"/>
                  </a:cubicBezTo>
                  <a:cubicBezTo>
                    <a:pt x="8" y="46"/>
                    <a:pt x="12" y="50"/>
                    <a:pt x="16" y="50"/>
                  </a:cubicBezTo>
                  <a:cubicBezTo>
                    <a:pt x="21" y="50"/>
                    <a:pt x="24" y="46"/>
                    <a:pt x="24" y="42"/>
                  </a:cubicBezTo>
                  <a:cubicBezTo>
                    <a:pt x="24" y="37"/>
                    <a:pt x="21" y="34"/>
                    <a:pt x="16" y="34"/>
                  </a:cubicBezTo>
                  <a:close/>
                  <a:moveTo>
                    <a:pt x="81" y="34"/>
                  </a:moveTo>
                  <a:cubicBezTo>
                    <a:pt x="76" y="34"/>
                    <a:pt x="73" y="38"/>
                    <a:pt x="73" y="42"/>
                  </a:cubicBezTo>
                  <a:cubicBezTo>
                    <a:pt x="73" y="47"/>
                    <a:pt x="76" y="50"/>
                    <a:pt x="81" y="50"/>
                  </a:cubicBezTo>
                  <a:cubicBezTo>
                    <a:pt x="85" y="50"/>
                    <a:pt x="89" y="47"/>
                    <a:pt x="89" y="42"/>
                  </a:cubicBezTo>
                  <a:cubicBezTo>
                    <a:pt x="89" y="38"/>
                    <a:pt x="85" y="34"/>
                    <a:pt x="81" y="34"/>
                  </a:cubicBezTo>
                  <a:close/>
                  <a:moveTo>
                    <a:pt x="101" y="17"/>
                  </a:moveTo>
                  <a:cubicBezTo>
                    <a:pt x="96" y="6"/>
                    <a:pt x="83" y="0"/>
                    <a:pt x="8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2" y="42"/>
                    <a:pt x="7" y="42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7" y="36"/>
                    <a:pt x="11" y="32"/>
                    <a:pt x="16" y="32"/>
                  </a:cubicBezTo>
                  <a:cubicBezTo>
                    <a:pt x="22" y="32"/>
                    <a:pt x="26" y="36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36"/>
                    <a:pt x="75" y="32"/>
                    <a:pt x="81" y="32"/>
                  </a:cubicBezTo>
                  <a:cubicBezTo>
                    <a:pt x="86" y="32"/>
                    <a:pt x="90" y="36"/>
                    <a:pt x="90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103" y="42"/>
                    <a:pt x="101" y="17"/>
                    <a:pt x="101" y="17"/>
                  </a:cubicBezTo>
                  <a:close/>
                  <a:moveTo>
                    <a:pt x="28" y="13"/>
                  </a:moveTo>
                  <a:cubicBezTo>
                    <a:pt x="28" y="14"/>
                    <a:pt x="27" y="15"/>
                    <a:pt x="27" y="15"/>
                  </a:cubicBezTo>
                  <a:cubicBezTo>
                    <a:pt x="26" y="16"/>
                    <a:pt x="25" y="17"/>
                    <a:pt x="24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7"/>
                    <a:pt x="6" y="16"/>
                    <a:pt x="5" y="15"/>
                  </a:cubicBezTo>
                  <a:cubicBezTo>
                    <a:pt x="5" y="15"/>
                    <a:pt x="4" y="14"/>
                    <a:pt x="4" y="1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5" y="5"/>
                    <a:pt x="5" y="4"/>
                  </a:cubicBezTo>
                  <a:cubicBezTo>
                    <a:pt x="6" y="4"/>
                    <a:pt x="7" y="3"/>
                    <a:pt x="8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5" y="3"/>
                    <a:pt x="26" y="4"/>
                    <a:pt x="27" y="4"/>
                  </a:cubicBezTo>
                  <a:cubicBezTo>
                    <a:pt x="27" y="5"/>
                    <a:pt x="28" y="6"/>
                    <a:pt x="28" y="7"/>
                  </a:cubicBezTo>
                  <a:lnTo>
                    <a:pt x="28" y="13"/>
                  </a:lnTo>
                  <a:close/>
                  <a:moveTo>
                    <a:pt x="54" y="13"/>
                  </a:moveTo>
                  <a:cubicBezTo>
                    <a:pt x="54" y="14"/>
                    <a:pt x="53" y="15"/>
                    <a:pt x="53" y="15"/>
                  </a:cubicBezTo>
                  <a:cubicBezTo>
                    <a:pt x="52" y="16"/>
                    <a:pt x="51" y="17"/>
                    <a:pt x="50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3" y="17"/>
                    <a:pt x="32" y="16"/>
                    <a:pt x="32" y="15"/>
                  </a:cubicBezTo>
                  <a:cubicBezTo>
                    <a:pt x="31" y="15"/>
                    <a:pt x="31" y="14"/>
                    <a:pt x="31" y="13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6"/>
                    <a:pt x="31" y="5"/>
                    <a:pt x="32" y="4"/>
                  </a:cubicBezTo>
                  <a:cubicBezTo>
                    <a:pt x="32" y="4"/>
                    <a:pt x="33" y="3"/>
                    <a:pt x="34" y="3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1" y="3"/>
                    <a:pt x="52" y="4"/>
                    <a:pt x="53" y="4"/>
                  </a:cubicBezTo>
                  <a:cubicBezTo>
                    <a:pt x="53" y="5"/>
                    <a:pt x="54" y="6"/>
                    <a:pt x="54" y="7"/>
                  </a:cubicBezTo>
                  <a:lnTo>
                    <a:pt x="54" y="13"/>
                  </a:lnTo>
                  <a:close/>
                  <a:moveTo>
                    <a:pt x="70" y="34"/>
                  </a:moveTo>
                  <a:cubicBezTo>
                    <a:pt x="70" y="35"/>
                    <a:pt x="69" y="36"/>
                    <a:pt x="69" y="37"/>
                  </a:cubicBezTo>
                  <a:cubicBezTo>
                    <a:pt x="68" y="37"/>
                    <a:pt x="67" y="38"/>
                    <a:pt x="66" y="38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1" y="38"/>
                    <a:pt x="60" y="37"/>
                    <a:pt x="59" y="37"/>
                  </a:cubicBezTo>
                  <a:cubicBezTo>
                    <a:pt x="59" y="36"/>
                    <a:pt x="58" y="35"/>
                    <a:pt x="58" y="34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5"/>
                    <a:pt x="59" y="14"/>
                    <a:pt x="59" y="13"/>
                  </a:cubicBezTo>
                  <a:cubicBezTo>
                    <a:pt x="60" y="12"/>
                    <a:pt x="61" y="12"/>
                    <a:pt x="62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7" y="12"/>
                    <a:pt x="68" y="12"/>
                    <a:pt x="69" y="13"/>
                  </a:cubicBezTo>
                  <a:cubicBezTo>
                    <a:pt x="69" y="14"/>
                    <a:pt x="70" y="15"/>
                    <a:pt x="70" y="16"/>
                  </a:cubicBezTo>
                  <a:lnTo>
                    <a:pt x="70" y="34"/>
                  </a:lnTo>
                  <a:close/>
                  <a:moveTo>
                    <a:pt x="77" y="17"/>
                  </a:moveTo>
                  <a:cubicBezTo>
                    <a:pt x="77" y="1"/>
                    <a:pt x="77" y="1"/>
                    <a:pt x="77" y="1"/>
                  </a:cubicBezTo>
                  <a:cubicBezTo>
                    <a:pt x="83" y="1"/>
                    <a:pt x="83" y="1"/>
                    <a:pt x="83" y="1"/>
                  </a:cubicBezTo>
                  <a:cubicBezTo>
                    <a:pt x="83" y="1"/>
                    <a:pt x="94" y="6"/>
                    <a:pt x="98" y="17"/>
                  </a:cubicBezTo>
                  <a:lnTo>
                    <a:pt x="77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21"/>
            <p:cNvSpPr>
              <a:spLocks noEditPoints="1"/>
            </p:cNvSpPr>
            <p:nvPr/>
          </p:nvSpPr>
          <p:spPr bwMode="auto">
            <a:xfrm>
              <a:off x="9477376" y="5111751"/>
              <a:ext cx="285750" cy="374650"/>
            </a:xfrm>
            <a:custGeom>
              <a:avLst/>
              <a:gdLst>
                <a:gd name="T0" fmla="*/ 71 w 76"/>
                <a:gd name="T1" fmla="*/ 0 h 100"/>
                <a:gd name="T2" fmla="*/ 14 w 76"/>
                <a:gd name="T3" fmla="*/ 0 h 100"/>
                <a:gd name="T4" fmla="*/ 0 w 76"/>
                <a:gd name="T5" fmla="*/ 13 h 100"/>
                <a:gd name="T6" fmla="*/ 0 w 76"/>
                <a:gd name="T7" fmla="*/ 96 h 100"/>
                <a:gd name="T8" fmla="*/ 5 w 76"/>
                <a:gd name="T9" fmla="*/ 100 h 100"/>
                <a:gd name="T10" fmla="*/ 71 w 76"/>
                <a:gd name="T11" fmla="*/ 100 h 100"/>
                <a:gd name="T12" fmla="*/ 76 w 76"/>
                <a:gd name="T13" fmla="*/ 96 h 100"/>
                <a:gd name="T14" fmla="*/ 76 w 76"/>
                <a:gd name="T15" fmla="*/ 4 h 100"/>
                <a:gd name="T16" fmla="*/ 71 w 76"/>
                <a:gd name="T17" fmla="*/ 0 h 100"/>
                <a:gd name="T18" fmla="*/ 2 w 76"/>
                <a:gd name="T19" fmla="*/ 16 h 100"/>
                <a:gd name="T20" fmla="*/ 16 w 76"/>
                <a:gd name="T21" fmla="*/ 2 h 100"/>
                <a:gd name="T22" fmla="*/ 16 w 76"/>
                <a:gd name="T23" fmla="*/ 11 h 100"/>
                <a:gd name="T24" fmla="*/ 12 w 76"/>
                <a:gd name="T25" fmla="*/ 16 h 100"/>
                <a:gd name="T26" fmla="*/ 2 w 76"/>
                <a:gd name="T27" fmla="*/ 16 h 100"/>
                <a:gd name="T28" fmla="*/ 66 w 76"/>
                <a:gd name="T29" fmla="*/ 84 h 100"/>
                <a:gd name="T30" fmla="*/ 64 w 76"/>
                <a:gd name="T31" fmla="*/ 86 h 100"/>
                <a:gd name="T32" fmla="*/ 12 w 76"/>
                <a:gd name="T33" fmla="*/ 86 h 100"/>
                <a:gd name="T34" fmla="*/ 10 w 76"/>
                <a:gd name="T35" fmla="*/ 84 h 100"/>
                <a:gd name="T36" fmla="*/ 10 w 76"/>
                <a:gd name="T37" fmla="*/ 81 h 100"/>
                <a:gd name="T38" fmla="*/ 12 w 76"/>
                <a:gd name="T39" fmla="*/ 79 h 100"/>
                <a:gd name="T40" fmla="*/ 64 w 76"/>
                <a:gd name="T41" fmla="*/ 79 h 100"/>
                <a:gd name="T42" fmla="*/ 66 w 76"/>
                <a:gd name="T43" fmla="*/ 81 h 100"/>
                <a:gd name="T44" fmla="*/ 66 w 76"/>
                <a:gd name="T45" fmla="*/ 84 h 100"/>
                <a:gd name="T46" fmla="*/ 66 w 76"/>
                <a:gd name="T47" fmla="*/ 72 h 100"/>
                <a:gd name="T48" fmla="*/ 64 w 76"/>
                <a:gd name="T49" fmla="*/ 75 h 100"/>
                <a:gd name="T50" fmla="*/ 12 w 76"/>
                <a:gd name="T51" fmla="*/ 75 h 100"/>
                <a:gd name="T52" fmla="*/ 10 w 76"/>
                <a:gd name="T53" fmla="*/ 72 h 100"/>
                <a:gd name="T54" fmla="*/ 10 w 76"/>
                <a:gd name="T55" fmla="*/ 69 h 100"/>
                <a:gd name="T56" fmla="*/ 12 w 76"/>
                <a:gd name="T57" fmla="*/ 67 h 100"/>
                <a:gd name="T58" fmla="*/ 64 w 76"/>
                <a:gd name="T59" fmla="*/ 67 h 100"/>
                <a:gd name="T60" fmla="*/ 66 w 76"/>
                <a:gd name="T61" fmla="*/ 69 h 100"/>
                <a:gd name="T62" fmla="*/ 66 w 76"/>
                <a:gd name="T63" fmla="*/ 72 h 100"/>
                <a:gd name="T64" fmla="*/ 66 w 76"/>
                <a:gd name="T65" fmla="*/ 61 h 100"/>
                <a:gd name="T66" fmla="*/ 64 w 76"/>
                <a:gd name="T67" fmla="*/ 63 h 100"/>
                <a:gd name="T68" fmla="*/ 12 w 76"/>
                <a:gd name="T69" fmla="*/ 63 h 100"/>
                <a:gd name="T70" fmla="*/ 10 w 76"/>
                <a:gd name="T71" fmla="*/ 61 h 100"/>
                <a:gd name="T72" fmla="*/ 10 w 76"/>
                <a:gd name="T73" fmla="*/ 58 h 100"/>
                <a:gd name="T74" fmla="*/ 12 w 76"/>
                <a:gd name="T75" fmla="*/ 56 h 100"/>
                <a:gd name="T76" fmla="*/ 64 w 76"/>
                <a:gd name="T77" fmla="*/ 56 h 100"/>
                <a:gd name="T78" fmla="*/ 66 w 76"/>
                <a:gd name="T79" fmla="*/ 58 h 100"/>
                <a:gd name="T80" fmla="*/ 66 w 76"/>
                <a:gd name="T81" fmla="*/ 61 h 100"/>
                <a:gd name="T82" fmla="*/ 66 w 76"/>
                <a:gd name="T83" fmla="*/ 49 h 100"/>
                <a:gd name="T84" fmla="*/ 64 w 76"/>
                <a:gd name="T85" fmla="*/ 52 h 100"/>
                <a:gd name="T86" fmla="*/ 12 w 76"/>
                <a:gd name="T87" fmla="*/ 52 h 100"/>
                <a:gd name="T88" fmla="*/ 10 w 76"/>
                <a:gd name="T89" fmla="*/ 49 h 100"/>
                <a:gd name="T90" fmla="*/ 10 w 76"/>
                <a:gd name="T91" fmla="*/ 46 h 100"/>
                <a:gd name="T92" fmla="*/ 12 w 76"/>
                <a:gd name="T93" fmla="*/ 44 h 100"/>
                <a:gd name="T94" fmla="*/ 64 w 76"/>
                <a:gd name="T95" fmla="*/ 44 h 100"/>
                <a:gd name="T96" fmla="*/ 66 w 76"/>
                <a:gd name="T97" fmla="*/ 46 h 100"/>
                <a:gd name="T98" fmla="*/ 66 w 76"/>
                <a:gd name="T99" fmla="*/ 49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6" h="100">
                  <a:moveTo>
                    <a:pt x="71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8"/>
                    <a:pt x="2" y="100"/>
                    <a:pt x="5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4" y="100"/>
                    <a:pt x="76" y="98"/>
                    <a:pt x="76" y="96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2"/>
                    <a:pt x="74" y="0"/>
                    <a:pt x="71" y="0"/>
                  </a:cubicBezTo>
                  <a:close/>
                  <a:moveTo>
                    <a:pt x="2" y="16"/>
                  </a:moveTo>
                  <a:cubicBezTo>
                    <a:pt x="16" y="2"/>
                    <a:pt x="16" y="2"/>
                    <a:pt x="16" y="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4"/>
                    <a:pt x="14" y="16"/>
                    <a:pt x="12" y="16"/>
                  </a:cubicBezTo>
                  <a:lnTo>
                    <a:pt x="2" y="16"/>
                  </a:lnTo>
                  <a:close/>
                  <a:moveTo>
                    <a:pt x="66" y="84"/>
                  </a:moveTo>
                  <a:cubicBezTo>
                    <a:pt x="66" y="85"/>
                    <a:pt x="65" y="86"/>
                    <a:pt x="64" y="86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1" y="86"/>
                    <a:pt x="10" y="85"/>
                    <a:pt x="10" y="84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0" y="80"/>
                    <a:pt x="11" y="79"/>
                    <a:pt x="12" y="79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65" y="79"/>
                    <a:pt x="66" y="80"/>
                    <a:pt x="66" y="81"/>
                  </a:cubicBezTo>
                  <a:lnTo>
                    <a:pt x="66" y="84"/>
                  </a:lnTo>
                  <a:close/>
                  <a:moveTo>
                    <a:pt x="66" y="72"/>
                  </a:moveTo>
                  <a:cubicBezTo>
                    <a:pt x="66" y="74"/>
                    <a:pt x="65" y="75"/>
                    <a:pt x="64" y="75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1" y="75"/>
                    <a:pt x="10" y="74"/>
                    <a:pt x="10" y="72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10" y="68"/>
                    <a:pt x="11" y="67"/>
                    <a:pt x="12" y="67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5" y="67"/>
                    <a:pt x="66" y="68"/>
                    <a:pt x="66" y="69"/>
                  </a:cubicBezTo>
                  <a:lnTo>
                    <a:pt x="66" y="72"/>
                  </a:lnTo>
                  <a:close/>
                  <a:moveTo>
                    <a:pt x="66" y="61"/>
                  </a:moveTo>
                  <a:cubicBezTo>
                    <a:pt x="66" y="62"/>
                    <a:pt x="65" y="63"/>
                    <a:pt x="64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1" y="63"/>
                    <a:pt x="10" y="62"/>
                    <a:pt x="10" y="61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57"/>
                    <a:pt x="11" y="56"/>
                    <a:pt x="12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5" y="56"/>
                    <a:pt x="66" y="57"/>
                    <a:pt x="66" y="58"/>
                  </a:cubicBezTo>
                  <a:lnTo>
                    <a:pt x="66" y="61"/>
                  </a:lnTo>
                  <a:close/>
                  <a:moveTo>
                    <a:pt x="66" y="49"/>
                  </a:moveTo>
                  <a:cubicBezTo>
                    <a:pt x="66" y="51"/>
                    <a:pt x="65" y="52"/>
                    <a:pt x="64" y="52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1" y="52"/>
                    <a:pt x="10" y="51"/>
                    <a:pt x="10" y="49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5"/>
                    <a:pt x="11" y="44"/>
                    <a:pt x="12" y="44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65" y="44"/>
                    <a:pt x="66" y="45"/>
                    <a:pt x="66" y="46"/>
                  </a:cubicBezTo>
                  <a:lnTo>
                    <a:pt x="66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22"/>
            <p:cNvSpPr>
              <a:spLocks noEditPoints="1"/>
            </p:cNvSpPr>
            <p:nvPr/>
          </p:nvSpPr>
          <p:spPr bwMode="auto">
            <a:xfrm>
              <a:off x="10118726" y="5118101"/>
              <a:ext cx="409575" cy="368300"/>
            </a:xfrm>
            <a:custGeom>
              <a:avLst/>
              <a:gdLst>
                <a:gd name="T0" fmla="*/ 104 w 109"/>
                <a:gd name="T1" fmla="*/ 0 h 98"/>
                <a:gd name="T2" fmla="*/ 78 w 109"/>
                <a:gd name="T3" fmla="*/ 0 h 98"/>
                <a:gd name="T4" fmla="*/ 73 w 109"/>
                <a:gd name="T5" fmla="*/ 5 h 98"/>
                <a:gd name="T6" fmla="*/ 73 w 109"/>
                <a:gd name="T7" fmla="*/ 7 h 98"/>
                <a:gd name="T8" fmla="*/ 70 w 109"/>
                <a:gd name="T9" fmla="*/ 7 h 98"/>
                <a:gd name="T10" fmla="*/ 64 w 109"/>
                <a:gd name="T11" fmla="*/ 13 h 98"/>
                <a:gd name="T12" fmla="*/ 64 w 109"/>
                <a:gd name="T13" fmla="*/ 13 h 98"/>
                <a:gd name="T14" fmla="*/ 13 w 109"/>
                <a:gd name="T15" fmla="*/ 13 h 98"/>
                <a:gd name="T16" fmla="*/ 9 w 109"/>
                <a:gd name="T17" fmla="*/ 18 h 98"/>
                <a:gd name="T18" fmla="*/ 9 w 109"/>
                <a:gd name="T19" fmla="*/ 20 h 98"/>
                <a:gd name="T20" fmla="*/ 5 w 109"/>
                <a:gd name="T21" fmla="*/ 20 h 98"/>
                <a:gd name="T22" fmla="*/ 0 w 109"/>
                <a:gd name="T23" fmla="*/ 25 h 98"/>
                <a:gd name="T24" fmla="*/ 0 w 109"/>
                <a:gd name="T25" fmla="*/ 92 h 98"/>
                <a:gd name="T26" fmla="*/ 5 w 109"/>
                <a:gd name="T27" fmla="*/ 98 h 98"/>
                <a:gd name="T28" fmla="*/ 97 w 109"/>
                <a:gd name="T29" fmla="*/ 98 h 98"/>
                <a:gd name="T30" fmla="*/ 103 w 109"/>
                <a:gd name="T31" fmla="*/ 92 h 98"/>
                <a:gd name="T32" fmla="*/ 103 w 109"/>
                <a:gd name="T33" fmla="*/ 89 h 98"/>
                <a:gd name="T34" fmla="*/ 105 w 109"/>
                <a:gd name="T35" fmla="*/ 89 h 98"/>
                <a:gd name="T36" fmla="*/ 109 w 109"/>
                <a:gd name="T37" fmla="*/ 84 h 98"/>
                <a:gd name="T38" fmla="*/ 109 w 109"/>
                <a:gd name="T39" fmla="*/ 5 h 98"/>
                <a:gd name="T40" fmla="*/ 104 w 109"/>
                <a:gd name="T41" fmla="*/ 0 h 98"/>
                <a:gd name="T42" fmla="*/ 100 w 109"/>
                <a:gd name="T43" fmla="*/ 92 h 98"/>
                <a:gd name="T44" fmla="*/ 97 w 109"/>
                <a:gd name="T45" fmla="*/ 95 h 98"/>
                <a:gd name="T46" fmla="*/ 5 w 109"/>
                <a:gd name="T47" fmla="*/ 95 h 98"/>
                <a:gd name="T48" fmla="*/ 3 w 109"/>
                <a:gd name="T49" fmla="*/ 92 h 98"/>
                <a:gd name="T50" fmla="*/ 3 w 109"/>
                <a:gd name="T51" fmla="*/ 25 h 98"/>
                <a:gd name="T52" fmla="*/ 5 w 109"/>
                <a:gd name="T53" fmla="*/ 23 h 98"/>
                <a:gd name="T54" fmla="*/ 9 w 109"/>
                <a:gd name="T55" fmla="*/ 23 h 98"/>
                <a:gd name="T56" fmla="*/ 9 w 109"/>
                <a:gd name="T57" fmla="*/ 23 h 98"/>
                <a:gd name="T58" fmla="*/ 67 w 109"/>
                <a:gd name="T59" fmla="*/ 23 h 98"/>
                <a:gd name="T60" fmla="*/ 67 w 109"/>
                <a:gd name="T61" fmla="*/ 13 h 98"/>
                <a:gd name="T62" fmla="*/ 70 w 109"/>
                <a:gd name="T63" fmla="*/ 10 h 98"/>
                <a:gd name="T64" fmla="*/ 97 w 109"/>
                <a:gd name="T65" fmla="*/ 10 h 98"/>
                <a:gd name="T66" fmla="*/ 100 w 109"/>
                <a:gd name="T67" fmla="*/ 13 h 98"/>
                <a:gd name="T68" fmla="*/ 100 w 109"/>
                <a:gd name="T69" fmla="*/ 9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" h="98">
                  <a:moveTo>
                    <a:pt x="104" y="0"/>
                  </a:moveTo>
                  <a:cubicBezTo>
                    <a:pt x="78" y="0"/>
                    <a:pt x="78" y="0"/>
                    <a:pt x="78" y="0"/>
                  </a:cubicBezTo>
                  <a:cubicBezTo>
                    <a:pt x="75" y="0"/>
                    <a:pt x="73" y="2"/>
                    <a:pt x="73" y="5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67" y="7"/>
                    <a:pt x="64" y="9"/>
                    <a:pt x="64" y="13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1" y="13"/>
                    <a:pt x="9" y="15"/>
                    <a:pt x="9" y="18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2" y="20"/>
                    <a:pt x="0" y="22"/>
                    <a:pt x="0" y="25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5"/>
                    <a:pt x="2" y="98"/>
                    <a:pt x="5" y="98"/>
                  </a:cubicBezTo>
                  <a:cubicBezTo>
                    <a:pt x="97" y="98"/>
                    <a:pt x="97" y="98"/>
                    <a:pt x="97" y="98"/>
                  </a:cubicBezTo>
                  <a:cubicBezTo>
                    <a:pt x="100" y="98"/>
                    <a:pt x="103" y="95"/>
                    <a:pt x="103" y="92"/>
                  </a:cubicBezTo>
                  <a:cubicBezTo>
                    <a:pt x="103" y="89"/>
                    <a:pt x="103" y="89"/>
                    <a:pt x="103" y="89"/>
                  </a:cubicBezTo>
                  <a:cubicBezTo>
                    <a:pt x="105" y="89"/>
                    <a:pt x="105" y="89"/>
                    <a:pt x="105" y="89"/>
                  </a:cubicBezTo>
                  <a:cubicBezTo>
                    <a:pt x="107" y="89"/>
                    <a:pt x="109" y="87"/>
                    <a:pt x="109" y="84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2"/>
                    <a:pt x="107" y="0"/>
                    <a:pt x="104" y="0"/>
                  </a:cubicBezTo>
                  <a:close/>
                  <a:moveTo>
                    <a:pt x="100" y="92"/>
                  </a:moveTo>
                  <a:cubicBezTo>
                    <a:pt x="100" y="94"/>
                    <a:pt x="99" y="95"/>
                    <a:pt x="97" y="95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4" y="95"/>
                    <a:pt x="3" y="94"/>
                    <a:pt x="3" y="92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4"/>
                    <a:pt x="4" y="23"/>
                    <a:pt x="5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7" y="11"/>
                    <a:pt x="68" y="10"/>
                    <a:pt x="70" y="10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8" y="10"/>
                    <a:pt x="100" y="11"/>
                    <a:pt x="100" y="13"/>
                  </a:cubicBezTo>
                  <a:lnTo>
                    <a:pt x="100" y="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23"/>
            <p:cNvSpPr>
              <a:spLocks noEditPoints="1"/>
            </p:cNvSpPr>
            <p:nvPr/>
          </p:nvSpPr>
          <p:spPr bwMode="auto">
            <a:xfrm>
              <a:off x="10839451" y="5189538"/>
              <a:ext cx="371475" cy="301625"/>
            </a:xfrm>
            <a:custGeom>
              <a:avLst/>
              <a:gdLst>
                <a:gd name="T0" fmla="*/ 33 w 99"/>
                <a:gd name="T1" fmla="*/ 41 h 80"/>
                <a:gd name="T2" fmla="*/ 26 w 99"/>
                <a:gd name="T3" fmla="*/ 40 h 80"/>
                <a:gd name="T4" fmla="*/ 18 w 99"/>
                <a:gd name="T5" fmla="*/ 43 h 80"/>
                <a:gd name="T6" fmla="*/ 24 w 99"/>
                <a:gd name="T7" fmla="*/ 43 h 80"/>
                <a:gd name="T8" fmla="*/ 28 w 99"/>
                <a:gd name="T9" fmla="*/ 40 h 80"/>
                <a:gd name="T10" fmla="*/ 27 w 99"/>
                <a:gd name="T11" fmla="*/ 10 h 80"/>
                <a:gd name="T12" fmla="*/ 26 w 99"/>
                <a:gd name="T13" fmla="*/ 2 h 80"/>
                <a:gd name="T14" fmla="*/ 99 w 99"/>
                <a:gd name="T15" fmla="*/ 55 h 80"/>
                <a:gd name="T16" fmla="*/ 99 w 99"/>
                <a:gd name="T17" fmla="*/ 54 h 80"/>
                <a:gd name="T18" fmla="*/ 66 w 99"/>
                <a:gd name="T19" fmla="*/ 4 h 80"/>
                <a:gd name="T20" fmla="*/ 51 w 99"/>
                <a:gd name="T21" fmla="*/ 16 h 80"/>
                <a:gd name="T22" fmla="*/ 42 w 99"/>
                <a:gd name="T23" fmla="*/ 32 h 80"/>
                <a:gd name="T24" fmla="*/ 37 w 99"/>
                <a:gd name="T25" fmla="*/ 42 h 80"/>
                <a:gd name="T26" fmla="*/ 23 w 99"/>
                <a:gd name="T27" fmla="*/ 44 h 80"/>
                <a:gd name="T28" fmla="*/ 0 w 99"/>
                <a:gd name="T29" fmla="*/ 71 h 80"/>
                <a:gd name="T30" fmla="*/ 0 w 99"/>
                <a:gd name="T31" fmla="*/ 72 h 80"/>
                <a:gd name="T32" fmla="*/ 1 w 99"/>
                <a:gd name="T33" fmla="*/ 73 h 80"/>
                <a:gd name="T34" fmla="*/ 2 w 99"/>
                <a:gd name="T35" fmla="*/ 74 h 80"/>
                <a:gd name="T36" fmla="*/ 39 w 99"/>
                <a:gd name="T37" fmla="*/ 78 h 80"/>
                <a:gd name="T38" fmla="*/ 42 w 99"/>
                <a:gd name="T39" fmla="*/ 78 h 80"/>
                <a:gd name="T40" fmla="*/ 45 w 99"/>
                <a:gd name="T41" fmla="*/ 77 h 80"/>
                <a:gd name="T42" fmla="*/ 48 w 99"/>
                <a:gd name="T43" fmla="*/ 76 h 80"/>
                <a:gd name="T44" fmla="*/ 50 w 99"/>
                <a:gd name="T45" fmla="*/ 75 h 80"/>
                <a:gd name="T46" fmla="*/ 51 w 99"/>
                <a:gd name="T47" fmla="*/ 74 h 80"/>
                <a:gd name="T48" fmla="*/ 52 w 99"/>
                <a:gd name="T49" fmla="*/ 73 h 80"/>
                <a:gd name="T50" fmla="*/ 53 w 99"/>
                <a:gd name="T51" fmla="*/ 72 h 80"/>
                <a:gd name="T52" fmla="*/ 53 w 99"/>
                <a:gd name="T53" fmla="*/ 71 h 80"/>
                <a:gd name="T54" fmla="*/ 80 w 99"/>
                <a:gd name="T55" fmla="*/ 65 h 80"/>
                <a:gd name="T56" fmla="*/ 85 w 99"/>
                <a:gd name="T57" fmla="*/ 64 h 80"/>
                <a:gd name="T58" fmla="*/ 89 w 99"/>
                <a:gd name="T59" fmla="*/ 63 h 80"/>
                <a:gd name="T60" fmla="*/ 92 w 99"/>
                <a:gd name="T61" fmla="*/ 62 h 80"/>
                <a:gd name="T62" fmla="*/ 95 w 99"/>
                <a:gd name="T63" fmla="*/ 61 h 80"/>
                <a:gd name="T64" fmla="*/ 97 w 99"/>
                <a:gd name="T65" fmla="*/ 59 h 80"/>
                <a:gd name="T66" fmla="*/ 98 w 99"/>
                <a:gd name="T67" fmla="*/ 58 h 80"/>
                <a:gd name="T68" fmla="*/ 99 w 99"/>
                <a:gd name="T69" fmla="*/ 57 h 80"/>
                <a:gd name="T70" fmla="*/ 11 w 99"/>
                <a:gd name="T71" fmla="*/ 62 h 80"/>
                <a:gd name="T72" fmla="*/ 14 w 99"/>
                <a:gd name="T73" fmla="*/ 72 h 80"/>
                <a:gd name="T74" fmla="*/ 18 w 99"/>
                <a:gd name="T75" fmla="*/ 53 h 80"/>
                <a:gd name="T76" fmla="*/ 24 w 99"/>
                <a:gd name="T77" fmla="*/ 65 h 80"/>
                <a:gd name="T78" fmla="*/ 29 w 99"/>
                <a:gd name="T79" fmla="*/ 74 h 80"/>
                <a:gd name="T80" fmla="*/ 28 w 99"/>
                <a:gd name="T81" fmla="*/ 57 h 80"/>
                <a:gd name="T82" fmla="*/ 34 w 99"/>
                <a:gd name="T83" fmla="*/ 66 h 80"/>
                <a:gd name="T84" fmla="*/ 41 w 99"/>
                <a:gd name="T85" fmla="*/ 60 h 80"/>
                <a:gd name="T86" fmla="*/ 43 w 99"/>
                <a:gd name="T87" fmla="*/ 46 h 80"/>
                <a:gd name="T88" fmla="*/ 47 w 99"/>
                <a:gd name="T89" fmla="*/ 71 h 80"/>
                <a:gd name="T90" fmla="*/ 53 w 99"/>
                <a:gd name="T91" fmla="*/ 40 h 80"/>
                <a:gd name="T92" fmla="*/ 55 w 99"/>
                <a:gd name="T93" fmla="*/ 49 h 80"/>
                <a:gd name="T94" fmla="*/ 57 w 99"/>
                <a:gd name="T95" fmla="*/ 31 h 80"/>
                <a:gd name="T96" fmla="*/ 62 w 99"/>
                <a:gd name="T97" fmla="*/ 16 h 80"/>
                <a:gd name="T98" fmla="*/ 68 w 99"/>
                <a:gd name="T99" fmla="*/ 58 h 80"/>
                <a:gd name="T100" fmla="*/ 67 w 99"/>
                <a:gd name="T101" fmla="*/ 23 h 80"/>
                <a:gd name="T102" fmla="*/ 72 w 99"/>
                <a:gd name="T103" fmla="*/ 29 h 80"/>
                <a:gd name="T104" fmla="*/ 77 w 99"/>
                <a:gd name="T105" fmla="*/ 39 h 80"/>
                <a:gd name="T106" fmla="*/ 82 w 99"/>
                <a:gd name="T107" fmla="*/ 50 h 80"/>
                <a:gd name="T108" fmla="*/ 74 w 99"/>
                <a:gd name="T109" fmla="*/ 13 h 80"/>
                <a:gd name="T110" fmla="*/ 74 w 99"/>
                <a:gd name="T111" fmla="*/ 13 h 80"/>
                <a:gd name="T112" fmla="*/ 58 w 99"/>
                <a:gd name="T113" fmla="*/ 1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9" h="80">
                  <a:moveTo>
                    <a:pt x="28" y="40"/>
                  </a:moveTo>
                  <a:cubicBezTo>
                    <a:pt x="29" y="40"/>
                    <a:pt x="30" y="41"/>
                    <a:pt x="31" y="42"/>
                  </a:cubicBezTo>
                  <a:cubicBezTo>
                    <a:pt x="32" y="43"/>
                    <a:pt x="32" y="44"/>
                    <a:pt x="33" y="44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4"/>
                    <a:pt x="33" y="43"/>
                    <a:pt x="33" y="42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3" y="41"/>
                    <a:pt x="33" y="41"/>
                    <a:pt x="32" y="41"/>
                  </a:cubicBezTo>
                  <a:cubicBezTo>
                    <a:pt x="32" y="41"/>
                    <a:pt x="31" y="41"/>
                    <a:pt x="31" y="41"/>
                  </a:cubicBezTo>
                  <a:cubicBezTo>
                    <a:pt x="30" y="41"/>
                    <a:pt x="30" y="40"/>
                    <a:pt x="29" y="40"/>
                  </a:cubicBezTo>
                  <a:cubicBezTo>
                    <a:pt x="28" y="39"/>
                    <a:pt x="27" y="39"/>
                    <a:pt x="26" y="40"/>
                  </a:cubicBezTo>
                  <a:cubicBezTo>
                    <a:pt x="26" y="40"/>
                    <a:pt x="25" y="41"/>
                    <a:pt x="25" y="41"/>
                  </a:cubicBezTo>
                  <a:cubicBezTo>
                    <a:pt x="25" y="41"/>
                    <a:pt x="24" y="40"/>
                    <a:pt x="24" y="40"/>
                  </a:cubicBezTo>
                  <a:cubicBezTo>
                    <a:pt x="23" y="40"/>
                    <a:pt x="23" y="41"/>
                    <a:pt x="22" y="42"/>
                  </a:cubicBezTo>
                  <a:cubicBezTo>
                    <a:pt x="21" y="42"/>
                    <a:pt x="22" y="43"/>
                    <a:pt x="20" y="43"/>
                  </a:cubicBezTo>
                  <a:cubicBezTo>
                    <a:pt x="20" y="43"/>
                    <a:pt x="19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4"/>
                    <a:pt x="19" y="44"/>
                    <a:pt x="19" y="45"/>
                  </a:cubicBezTo>
                  <a:cubicBezTo>
                    <a:pt x="19" y="45"/>
                    <a:pt x="20" y="46"/>
                    <a:pt x="20" y="46"/>
                  </a:cubicBezTo>
                  <a:cubicBezTo>
                    <a:pt x="20" y="46"/>
                    <a:pt x="20" y="45"/>
                    <a:pt x="20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1" y="44"/>
                    <a:pt x="22" y="43"/>
                    <a:pt x="23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4" y="43"/>
                    <a:pt x="25" y="44"/>
                    <a:pt x="26" y="44"/>
                  </a:cubicBezTo>
                  <a:cubicBezTo>
                    <a:pt x="26" y="45"/>
                    <a:pt x="26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6" y="44"/>
                  </a:cubicBezTo>
                  <a:cubicBezTo>
                    <a:pt x="26" y="44"/>
                    <a:pt x="26" y="43"/>
                    <a:pt x="26" y="42"/>
                  </a:cubicBezTo>
                  <a:cubicBezTo>
                    <a:pt x="26" y="41"/>
                    <a:pt x="27" y="40"/>
                    <a:pt x="28" y="40"/>
                  </a:cubicBezTo>
                  <a:close/>
                  <a:moveTo>
                    <a:pt x="25" y="12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40" y="31"/>
                    <a:pt x="41" y="32"/>
                    <a:pt x="41" y="31"/>
                  </a:cubicBezTo>
                  <a:cubicBezTo>
                    <a:pt x="42" y="31"/>
                    <a:pt x="42" y="30"/>
                    <a:pt x="42" y="29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30" y="6"/>
                    <a:pt x="26" y="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20" y="14"/>
                    <a:pt x="24" y="12"/>
                    <a:pt x="25" y="12"/>
                  </a:cubicBezTo>
                  <a:close/>
                  <a:moveTo>
                    <a:pt x="26" y="2"/>
                  </a:moveTo>
                  <a:cubicBezTo>
                    <a:pt x="28" y="6"/>
                    <a:pt x="26" y="9"/>
                    <a:pt x="26" y="9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1"/>
                    <a:pt x="20" y="12"/>
                    <a:pt x="17" y="9"/>
                  </a:cubicBezTo>
                  <a:lnTo>
                    <a:pt x="26" y="2"/>
                  </a:lnTo>
                  <a:close/>
                  <a:moveTo>
                    <a:pt x="99" y="56"/>
                  </a:moveTo>
                  <a:cubicBezTo>
                    <a:pt x="99" y="56"/>
                    <a:pt x="99" y="55"/>
                    <a:pt x="99" y="55"/>
                  </a:cubicBezTo>
                  <a:cubicBezTo>
                    <a:pt x="99" y="55"/>
                    <a:pt x="99" y="55"/>
                    <a:pt x="99" y="55"/>
                  </a:cubicBezTo>
                  <a:cubicBezTo>
                    <a:pt x="99" y="55"/>
                    <a:pt x="99" y="55"/>
                    <a:pt x="99" y="55"/>
                  </a:cubicBezTo>
                  <a:cubicBezTo>
                    <a:pt x="99" y="55"/>
                    <a:pt x="99" y="55"/>
                    <a:pt x="99" y="55"/>
                  </a:cubicBezTo>
                  <a:cubicBezTo>
                    <a:pt x="99" y="55"/>
                    <a:pt x="99" y="54"/>
                    <a:pt x="99" y="54"/>
                  </a:cubicBezTo>
                  <a:cubicBezTo>
                    <a:pt x="99" y="54"/>
                    <a:pt x="99" y="54"/>
                    <a:pt x="99" y="54"/>
                  </a:cubicBezTo>
                  <a:cubicBezTo>
                    <a:pt x="99" y="54"/>
                    <a:pt x="99" y="54"/>
                    <a:pt x="99" y="54"/>
                  </a:cubicBezTo>
                  <a:cubicBezTo>
                    <a:pt x="92" y="42"/>
                    <a:pt x="86" y="30"/>
                    <a:pt x="79" y="18"/>
                  </a:cubicBezTo>
                  <a:cubicBezTo>
                    <a:pt x="78" y="18"/>
                    <a:pt x="77" y="17"/>
                    <a:pt x="77" y="16"/>
                  </a:cubicBezTo>
                  <a:cubicBezTo>
                    <a:pt x="76" y="15"/>
                    <a:pt x="76" y="14"/>
                    <a:pt x="76" y="14"/>
                  </a:cubicBezTo>
                  <a:cubicBezTo>
                    <a:pt x="75" y="13"/>
                    <a:pt x="74" y="14"/>
                    <a:pt x="74" y="13"/>
                  </a:cubicBezTo>
                  <a:cubicBezTo>
                    <a:pt x="73" y="12"/>
                    <a:pt x="73" y="11"/>
                    <a:pt x="72" y="9"/>
                  </a:cubicBezTo>
                  <a:cubicBezTo>
                    <a:pt x="71" y="7"/>
                    <a:pt x="68" y="4"/>
                    <a:pt x="66" y="4"/>
                  </a:cubicBezTo>
                  <a:cubicBezTo>
                    <a:pt x="65" y="6"/>
                    <a:pt x="66" y="9"/>
                    <a:pt x="63" y="8"/>
                  </a:cubicBezTo>
                  <a:cubicBezTo>
                    <a:pt x="62" y="8"/>
                    <a:pt x="62" y="7"/>
                    <a:pt x="61" y="7"/>
                  </a:cubicBezTo>
                  <a:cubicBezTo>
                    <a:pt x="60" y="7"/>
                    <a:pt x="59" y="9"/>
                    <a:pt x="59" y="9"/>
                  </a:cubicBezTo>
                  <a:cubicBezTo>
                    <a:pt x="58" y="11"/>
                    <a:pt x="59" y="14"/>
                    <a:pt x="58" y="16"/>
                  </a:cubicBezTo>
                  <a:cubicBezTo>
                    <a:pt x="56" y="18"/>
                    <a:pt x="55" y="18"/>
                    <a:pt x="53" y="17"/>
                  </a:cubicBezTo>
                  <a:cubicBezTo>
                    <a:pt x="52" y="16"/>
                    <a:pt x="53" y="15"/>
                    <a:pt x="51" y="16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6" y="24"/>
                    <a:pt x="46" y="23"/>
                    <a:pt x="46" y="22"/>
                  </a:cubicBezTo>
                  <a:cubicBezTo>
                    <a:pt x="45" y="22"/>
                    <a:pt x="45" y="22"/>
                    <a:pt x="44" y="22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3" y="29"/>
                    <a:pt x="43" y="31"/>
                    <a:pt x="42" y="32"/>
                  </a:cubicBezTo>
                  <a:cubicBezTo>
                    <a:pt x="41" y="32"/>
                    <a:pt x="39" y="32"/>
                    <a:pt x="39" y="31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2"/>
                    <a:pt x="31" y="33"/>
                    <a:pt x="32" y="33"/>
                  </a:cubicBezTo>
                  <a:cubicBezTo>
                    <a:pt x="33" y="34"/>
                    <a:pt x="36" y="36"/>
                    <a:pt x="39" y="38"/>
                  </a:cubicBezTo>
                  <a:cubicBezTo>
                    <a:pt x="39" y="39"/>
                    <a:pt x="38" y="41"/>
                    <a:pt x="37" y="42"/>
                  </a:cubicBezTo>
                  <a:cubicBezTo>
                    <a:pt x="36" y="41"/>
                    <a:pt x="35" y="40"/>
                    <a:pt x="35" y="38"/>
                  </a:cubicBezTo>
                  <a:cubicBezTo>
                    <a:pt x="34" y="39"/>
                    <a:pt x="34" y="40"/>
                    <a:pt x="34" y="41"/>
                  </a:cubicBezTo>
                  <a:cubicBezTo>
                    <a:pt x="34" y="43"/>
                    <a:pt x="34" y="45"/>
                    <a:pt x="32" y="45"/>
                  </a:cubicBezTo>
                  <a:cubicBezTo>
                    <a:pt x="31" y="44"/>
                    <a:pt x="28" y="38"/>
                    <a:pt x="27" y="42"/>
                  </a:cubicBezTo>
                  <a:cubicBezTo>
                    <a:pt x="27" y="44"/>
                    <a:pt x="29" y="46"/>
                    <a:pt x="27" y="46"/>
                  </a:cubicBezTo>
                  <a:cubicBezTo>
                    <a:pt x="25" y="46"/>
                    <a:pt x="24" y="44"/>
                    <a:pt x="23" y="44"/>
                  </a:cubicBezTo>
                  <a:cubicBezTo>
                    <a:pt x="21" y="43"/>
                    <a:pt x="20" y="50"/>
                    <a:pt x="18" y="45"/>
                  </a:cubicBezTo>
                  <a:cubicBezTo>
                    <a:pt x="17" y="43"/>
                    <a:pt x="17" y="43"/>
                    <a:pt x="16" y="43"/>
                  </a:cubicBezTo>
                  <a:cubicBezTo>
                    <a:pt x="11" y="52"/>
                    <a:pt x="6" y="62"/>
                    <a:pt x="1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71"/>
                    <a:pt x="1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3"/>
                    <a:pt x="0" y="73"/>
                  </a:cubicBezTo>
                  <a:cubicBezTo>
                    <a:pt x="0" y="73"/>
                    <a:pt x="0" y="73"/>
                    <a:pt x="1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1" y="74"/>
                    <a:pt x="1" y="74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4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5"/>
                    <a:pt x="3" y="75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9" y="79"/>
                    <a:pt x="25" y="80"/>
                    <a:pt x="38" y="78"/>
                  </a:cubicBezTo>
                  <a:cubicBezTo>
                    <a:pt x="38" y="78"/>
                    <a:pt x="39" y="78"/>
                    <a:pt x="39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8"/>
                    <a:pt x="40" y="78"/>
                    <a:pt x="41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8"/>
                    <a:pt x="41" y="78"/>
                    <a:pt x="42" y="78"/>
                  </a:cubicBezTo>
                  <a:cubicBezTo>
                    <a:pt x="42" y="78"/>
                    <a:pt x="42" y="78"/>
                    <a:pt x="42" y="78"/>
                  </a:cubicBezTo>
                  <a:cubicBezTo>
                    <a:pt x="42" y="78"/>
                    <a:pt x="43" y="78"/>
                    <a:pt x="43" y="78"/>
                  </a:cubicBezTo>
                  <a:cubicBezTo>
                    <a:pt x="43" y="77"/>
                    <a:pt x="43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5" y="77"/>
                    <a:pt x="45" y="77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5" y="77"/>
                    <a:pt x="45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7" y="76"/>
                    <a:pt x="48" y="76"/>
                    <a:pt x="48" y="76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49" y="76"/>
                    <a:pt x="49" y="75"/>
                    <a:pt x="49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49" y="75"/>
                    <a:pt x="50" y="75"/>
                    <a:pt x="50" y="75"/>
                  </a:cubicBezTo>
                  <a:cubicBezTo>
                    <a:pt x="50" y="75"/>
                    <a:pt x="50" y="75"/>
                    <a:pt x="50" y="75"/>
                  </a:cubicBezTo>
                  <a:cubicBezTo>
                    <a:pt x="50" y="75"/>
                    <a:pt x="50" y="75"/>
                    <a:pt x="50" y="75"/>
                  </a:cubicBezTo>
                  <a:cubicBezTo>
                    <a:pt x="50" y="75"/>
                    <a:pt x="50" y="75"/>
                    <a:pt x="50" y="75"/>
                  </a:cubicBezTo>
                  <a:cubicBezTo>
                    <a:pt x="51" y="75"/>
                    <a:pt x="51" y="75"/>
                    <a:pt x="51" y="74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51" y="74"/>
                    <a:pt x="52" y="74"/>
                    <a:pt x="52" y="74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74"/>
                    <a:pt x="52" y="73"/>
                    <a:pt x="52" y="73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3" y="73"/>
                    <a:pt x="53" y="72"/>
                    <a:pt x="53" y="72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53" y="71"/>
                    <a:pt x="52" y="71"/>
                    <a:pt x="52" y="71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51" y="69"/>
                    <a:pt x="50" y="67"/>
                    <a:pt x="49" y="65"/>
                  </a:cubicBezTo>
                  <a:cubicBezTo>
                    <a:pt x="59" y="66"/>
                    <a:pt x="70" y="66"/>
                    <a:pt x="80" y="65"/>
                  </a:cubicBezTo>
                  <a:cubicBezTo>
                    <a:pt x="80" y="65"/>
                    <a:pt x="81" y="65"/>
                    <a:pt x="81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2" y="64"/>
                    <a:pt x="82" y="64"/>
                    <a:pt x="83" y="64"/>
                  </a:cubicBezTo>
                  <a:cubicBezTo>
                    <a:pt x="83" y="64"/>
                    <a:pt x="83" y="64"/>
                    <a:pt x="83" y="64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4" y="64"/>
                    <a:pt x="84" y="64"/>
                    <a:pt x="85" y="64"/>
                  </a:cubicBezTo>
                  <a:cubicBezTo>
                    <a:pt x="85" y="64"/>
                    <a:pt x="85" y="64"/>
                    <a:pt x="86" y="64"/>
                  </a:cubicBezTo>
                  <a:cubicBezTo>
                    <a:pt x="86" y="64"/>
                    <a:pt x="86" y="64"/>
                    <a:pt x="86" y="64"/>
                  </a:cubicBezTo>
                  <a:cubicBezTo>
                    <a:pt x="86" y="63"/>
                    <a:pt x="87" y="63"/>
                    <a:pt x="87" y="63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8" y="63"/>
                    <a:pt x="89" y="63"/>
                    <a:pt x="89" y="63"/>
                  </a:cubicBezTo>
                  <a:cubicBezTo>
                    <a:pt x="89" y="63"/>
                    <a:pt x="89" y="63"/>
                    <a:pt x="89" y="63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90" y="62"/>
                    <a:pt x="90" y="62"/>
                    <a:pt x="91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2" y="62"/>
                    <a:pt x="92" y="62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2" y="62"/>
                    <a:pt x="93" y="62"/>
                    <a:pt x="93" y="62"/>
                  </a:cubicBezTo>
                  <a:cubicBezTo>
                    <a:pt x="93" y="61"/>
                    <a:pt x="93" y="61"/>
                    <a:pt x="93" y="61"/>
                  </a:cubicBezTo>
                  <a:cubicBezTo>
                    <a:pt x="93" y="61"/>
                    <a:pt x="93" y="61"/>
                    <a:pt x="94" y="61"/>
                  </a:cubicBezTo>
                  <a:cubicBezTo>
                    <a:pt x="94" y="61"/>
                    <a:pt x="94" y="61"/>
                    <a:pt x="94" y="61"/>
                  </a:cubicBezTo>
                  <a:cubicBezTo>
                    <a:pt x="94" y="61"/>
                    <a:pt x="94" y="61"/>
                    <a:pt x="95" y="61"/>
                  </a:cubicBezTo>
                  <a:cubicBezTo>
                    <a:pt x="95" y="61"/>
                    <a:pt x="95" y="61"/>
                    <a:pt x="95" y="61"/>
                  </a:cubicBezTo>
                  <a:cubicBezTo>
                    <a:pt x="95" y="61"/>
                    <a:pt x="95" y="60"/>
                    <a:pt x="95" y="60"/>
                  </a:cubicBezTo>
                  <a:cubicBezTo>
                    <a:pt x="96" y="60"/>
                    <a:pt x="96" y="60"/>
                    <a:pt x="96" y="60"/>
                  </a:cubicBezTo>
                  <a:cubicBezTo>
                    <a:pt x="96" y="60"/>
                    <a:pt x="96" y="60"/>
                    <a:pt x="96" y="60"/>
                  </a:cubicBezTo>
                  <a:cubicBezTo>
                    <a:pt x="96" y="60"/>
                    <a:pt x="96" y="60"/>
                    <a:pt x="96" y="60"/>
                  </a:cubicBezTo>
                  <a:cubicBezTo>
                    <a:pt x="96" y="60"/>
                    <a:pt x="97" y="60"/>
                    <a:pt x="97" y="59"/>
                  </a:cubicBezTo>
                  <a:cubicBezTo>
                    <a:pt x="97" y="59"/>
                    <a:pt x="97" y="59"/>
                    <a:pt x="97" y="59"/>
                  </a:cubicBezTo>
                  <a:cubicBezTo>
                    <a:pt x="97" y="59"/>
                    <a:pt x="97" y="59"/>
                    <a:pt x="97" y="59"/>
                  </a:cubicBezTo>
                  <a:cubicBezTo>
                    <a:pt x="97" y="59"/>
                    <a:pt x="97" y="59"/>
                    <a:pt x="97" y="59"/>
                  </a:cubicBezTo>
                  <a:cubicBezTo>
                    <a:pt x="98" y="59"/>
                    <a:pt x="98" y="59"/>
                    <a:pt x="98" y="59"/>
                  </a:cubicBezTo>
                  <a:cubicBezTo>
                    <a:pt x="98" y="59"/>
                    <a:pt x="98" y="59"/>
                    <a:pt x="98" y="59"/>
                  </a:cubicBezTo>
                  <a:cubicBezTo>
                    <a:pt x="98" y="58"/>
                    <a:pt x="98" y="58"/>
                    <a:pt x="98" y="58"/>
                  </a:cubicBezTo>
                  <a:cubicBezTo>
                    <a:pt x="98" y="58"/>
                    <a:pt x="98" y="58"/>
                    <a:pt x="98" y="58"/>
                  </a:cubicBezTo>
                  <a:cubicBezTo>
                    <a:pt x="99" y="58"/>
                    <a:pt x="99" y="58"/>
                    <a:pt x="99" y="58"/>
                  </a:cubicBezTo>
                  <a:cubicBezTo>
                    <a:pt x="99" y="58"/>
                    <a:pt x="99" y="58"/>
                    <a:pt x="99" y="58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7"/>
                    <a:pt x="99" y="56"/>
                    <a:pt x="99" y="56"/>
                  </a:cubicBezTo>
                  <a:cubicBezTo>
                    <a:pt x="99" y="56"/>
                    <a:pt x="99" y="56"/>
                    <a:pt x="99" y="56"/>
                  </a:cubicBezTo>
                  <a:cubicBezTo>
                    <a:pt x="99" y="56"/>
                    <a:pt x="99" y="56"/>
                    <a:pt x="99" y="56"/>
                  </a:cubicBezTo>
                  <a:cubicBezTo>
                    <a:pt x="99" y="56"/>
                    <a:pt x="99" y="56"/>
                    <a:pt x="99" y="56"/>
                  </a:cubicBezTo>
                  <a:close/>
                  <a:moveTo>
                    <a:pt x="9" y="64"/>
                  </a:moveTo>
                  <a:cubicBezTo>
                    <a:pt x="9" y="63"/>
                    <a:pt x="10" y="62"/>
                    <a:pt x="11" y="62"/>
                  </a:cubicBezTo>
                  <a:cubicBezTo>
                    <a:pt x="12" y="62"/>
                    <a:pt x="13" y="63"/>
                    <a:pt x="13" y="64"/>
                  </a:cubicBezTo>
                  <a:cubicBezTo>
                    <a:pt x="13" y="65"/>
                    <a:pt x="12" y="65"/>
                    <a:pt x="11" y="65"/>
                  </a:cubicBezTo>
                  <a:cubicBezTo>
                    <a:pt x="10" y="65"/>
                    <a:pt x="9" y="65"/>
                    <a:pt x="9" y="64"/>
                  </a:cubicBezTo>
                  <a:close/>
                  <a:moveTo>
                    <a:pt x="14" y="74"/>
                  </a:moveTo>
                  <a:cubicBezTo>
                    <a:pt x="13" y="74"/>
                    <a:pt x="12" y="73"/>
                    <a:pt x="12" y="73"/>
                  </a:cubicBezTo>
                  <a:cubicBezTo>
                    <a:pt x="12" y="72"/>
                    <a:pt x="13" y="72"/>
                    <a:pt x="14" y="72"/>
                  </a:cubicBezTo>
                  <a:cubicBezTo>
                    <a:pt x="15" y="72"/>
                    <a:pt x="15" y="72"/>
                    <a:pt x="15" y="73"/>
                  </a:cubicBezTo>
                  <a:cubicBezTo>
                    <a:pt x="15" y="73"/>
                    <a:pt x="15" y="74"/>
                    <a:pt x="14" y="74"/>
                  </a:cubicBezTo>
                  <a:close/>
                  <a:moveTo>
                    <a:pt x="17" y="54"/>
                  </a:moveTo>
                  <a:cubicBezTo>
                    <a:pt x="17" y="54"/>
                    <a:pt x="16" y="53"/>
                    <a:pt x="16" y="53"/>
                  </a:cubicBezTo>
                  <a:cubicBezTo>
                    <a:pt x="16" y="52"/>
                    <a:pt x="17" y="52"/>
                    <a:pt x="17" y="52"/>
                  </a:cubicBezTo>
                  <a:cubicBezTo>
                    <a:pt x="18" y="52"/>
                    <a:pt x="18" y="52"/>
                    <a:pt x="18" y="53"/>
                  </a:cubicBezTo>
                  <a:cubicBezTo>
                    <a:pt x="18" y="53"/>
                    <a:pt x="18" y="54"/>
                    <a:pt x="17" y="54"/>
                  </a:cubicBezTo>
                  <a:close/>
                  <a:moveTo>
                    <a:pt x="24" y="65"/>
                  </a:moveTo>
                  <a:cubicBezTo>
                    <a:pt x="23" y="65"/>
                    <a:pt x="23" y="64"/>
                    <a:pt x="23" y="64"/>
                  </a:cubicBezTo>
                  <a:cubicBezTo>
                    <a:pt x="23" y="63"/>
                    <a:pt x="23" y="63"/>
                    <a:pt x="24" y="63"/>
                  </a:cubicBezTo>
                  <a:cubicBezTo>
                    <a:pt x="24" y="63"/>
                    <a:pt x="25" y="63"/>
                    <a:pt x="25" y="64"/>
                  </a:cubicBezTo>
                  <a:cubicBezTo>
                    <a:pt x="25" y="64"/>
                    <a:pt x="24" y="65"/>
                    <a:pt x="24" y="65"/>
                  </a:cubicBezTo>
                  <a:close/>
                  <a:moveTo>
                    <a:pt x="27" y="52"/>
                  </a:moveTo>
                  <a:cubicBezTo>
                    <a:pt x="26" y="52"/>
                    <a:pt x="25" y="51"/>
                    <a:pt x="25" y="51"/>
                  </a:cubicBezTo>
                  <a:cubicBezTo>
                    <a:pt x="25" y="50"/>
                    <a:pt x="26" y="50"/>
                    <a:pt x="27" y="50"/>
                  </a:cubicBezTo>
                  <a:cubicBezTo>
                    <a:pt x="27" y="50"/>
                    <a:pt x="28" y="50"/>
                    <a:pt x="28" y="51"/>
                  </a:cubicBezTo>
                  <a:cubicBezTo>
                    <a:pt x="28" y="51"/>
                    <a:pt x="27" y="52"/>
                    <a:pt x="27" y="52"/>
                  </a:cubicBezTo>
                  <a:close/>
                  <a:moveTo>
                    <a:pt x="29" y="74"/>
                  </a:moveTo>
                  <a:cubicBezTo>
                    <a:pt x="28" y="74"/>
                    <a:pt x="27" y="74"/>
                    <a:pt x="27" y="73"/>
                  </a:cubicBezTo>
                  <a:cubicBezTo>
                    <a:pt x="27" y="72"/>
                    <a:pt x="28" y="72"/>
                    <a:pt x="29" y="72"/>
                  </a:cubicBezTo>
                  <a:cubicBezTo>
                    <a:pt x="29" y="72"/>
                    <a:pt x="30" y="72"/>
                    <a:pt x="30" y="73"/>
                  </a:cubicBezTo>
                  <a:cubicBezTo>
                    <a:pt x="30" y="74"/>
                    <a:pt x="29" y="74"/>
                    <a:pt x="29" y="74"/>
                  </a:cubicBezTo>
                  <a:close/>
                  <a:moveTo>
                    <a:pt x="30" y="58"/>
                  </a:moveTo>
                  <a:cubicBezTo>
                    <a:pt x="29" y="58"/>
                    <a:pt x="28" y="57"/>
                    <a:pt x="28" y="57"/>
                  </a:cubicBezTo>
                  <a:cubicBezTo>
                    <a:pt x="28" y="56"/>
                    <a:pt x="29" y="56"/>
                    <a:pt x="30" y="56"/>
                  </a:cubicBezTo>
                  <a:cubicBezTo>
                    <a:pt x="31" y="56"/>
                    <a:pt x="31" y="56"/>
                    <a:pt x="31" y="57"/>
                  </a:cubicBezTo>
                  <a:cubicBezTo>
                    <a:pt x="31" y="57"/>
                    <a:pt x="31" y="58"/>
                    <a:pt x="30" y="58"/>
                  </a:cubicBezTo>
                  <a:close/>
                  <a:moveTo>
                    <a:pt x="34" y="68"/>
                  </a:moveTo>
                  <a:cubicBezTo>
                    <a:pt x="34" y="68"/>
                    <a:pt x="33" y="68"/>
                    <a:pt x="33" y="67"/>
                  </a:cubicBezTo>
                  <a:cubicBezTo>
                    <a:pt x="33" y="66"/>
                    <a:pt x="34" y="66"/>
                    <a:pt x="34" y="66"/>
                  </a:cubicBezTo>
                  <a:cubicBezTo>
                    <a:pt x="35" y="66"/>
                    <a:pt x="36" y="66"/>
                    <a:pt x="36" y="67"/>
                  </a:cubicBezTo>
                  <a:cubicBezTo>
                    <a:pt x="36" y="68"/>
                    <a:pt x="35" y="68"/>
                    <a:pt x="34" y="68"/>
                  </a:cubicBezTo>
                  <a:close/>
                  <a:moveTo>
                    <a:pt x="39" y="61"/>
                  </a:moveTo>
                  <a:cubicBezTo>
                    <a:pt x="38" y="61"/>
                    <a:pt x="37" y="60"/>
                    <a:pt x="37" y="60"/>
                  </a:cubicBezTo>
                  <a:cubicBezTo>
                    <a:pt x="37" y="59"/>
                    <a:pt x="38" y="58"/>
                    <a:pt x="39" y="58"/>
                  </a:cubicBezTo>
                  <a:cubicBezTo>
                    <a:pt x="40" y="58"/>
                    <a:pt x="41" y="59"/>
                    <a:pt x="41" y="60"/>
                  </a:cubicBezTo>
                  <a:cubicBezTo>
                    <a:pt x="41" y="60"/>
                    <a:pt x="40" y="61"/>
                    <a:pt x="39" y="61"/>
                  </a:cubicBezTo>
                  <a:close/>
                  <a:moveTo>
                    <a:pt x="43" y="46"/>
                  </a:moveTo>
                  <a:cubicBezTo>
                    <a:pt x="42" y="46"/>
                    <a:pt x="42" y="45"/>
                    <a:pt x="42" y="45"/>
                  </a:cubicBezTo>
                  <a:cubicBezTo>
                    <a:pt x="42" y="44"/>
                    <a:pt x="42" y="44"/>
                    <a:pt x="43" y="44"/>
                  </a:cubicBezTo>
                  <a:cubicBezTo>
                    <a:pt x="44" y="44"/>
                    <a:pt x="44" y="44"/>
                    <a:pt x="44" y="45"/>
                  </a:cubicBezTo>
                  <a:cubicBezTo>
                    <a:pt x="44" y="45"/>
                    <a:pt x="44" y="46"/>
                    <a:pt x="43" y="46"/>
                  </a:cubicBezTo>
                  <a:close/>
                  <a:moveTo>
                    <a:pt x="45" y="51"/>
                  </a:moveTo>
                  <a:cubicBezTo>
                    <a:pt x="44" y="51"/>
                    <a:pt x="44" y="51"/>
                    <a:pt x="44" y="51"/>
                  </a:cubicBezTo>
                  <a:cubicBezTo>
                    <a:pt x="44" y="50"/>
                    <a:pt x="44" y="50"/>
                    <a:pt x="45" y="50"/>
                  </a:cubicBezTo>
                  <a:cubicBezTo>
                    <a:pt x="46" y="50"/>
                    <a:pt x="46" y="50"/>
                    <a:pt x="46" y="51"/>
                  </a:cubicBezTo>
                  <a:cubicBezTo>
                    <a:pt x="46" y="51"/>
                    <a:pt x="46" y="51"/>
                    <a:pt x="45" y="51"/>
                  </a:cubicBezTo>
                  <a:close/>
                  <a:moveTo>
                    <a:pt x="47" y="71"/>
                  </a:moveTo>
                  <a:cubicBezTo>
                    <a:pt x="46" y="71"/>
                    <a:pt x="45" y="71"/>
                    <a:pt x="45" y="71"/>
                  </a:cubicBezTo>
                  <a:cubicBezTo>
                    <a:pt x="45" y="70"/>
                    <a:pt x="46" y="70"/>
                    <a:pt x="47" y="70"/>
                  </a:cubicBezTo>
                  <a:cubicBezTo>
                    <a:pt x="47" y="70"/>
                    <a:pt x="48" y="70"/>
                    <a:pt x="48" y="71"/>
                  </a:cubicBezTo>
                  <a:cubicBezTo>
                    <a:pt x="48" y="71"/>
                    <a:pt x="47" y="71"/>
                    <a:pt x="47" y="71"/>
                  </a:cubicBezTo>
                  <a:close/>
                  <a:moveTo>
                    <a:pt x="52" y="41"/>
                  </a:moveTo>
                  <a:cubicBezTo>
                    <a:pt x="52" y="40"/>
                    <a:pt x="53" y="40"/>
                    <a:pt x="53" y="40"/>
                  </a:cubicBezTo>
                  <a:cubicBezTo>
                    <a:pt x="54" y="40"/>
                    <a:pt x="54" y="40"/>
                    <a:pt x="54" y="41"/>
                  </a:cubicBezTo>
                  <a:cubicBezTo>
                    <a:pt x="54" y="41"/>
                    <a:pt x="54" y="41"/>
                    <a:pt x="53" y="41"/>
                  </a:cubicBezTo>
                  <a:cubicBezTo>
                    <a:pt x="53" y="41"/>
                    <a:pt x="52" y="41"/>
                    <a:pt x="52" y="41"/>
                  </a:cubicBezTo>
                  <a:close/>
                  <a:moveTo>
                    <a:pt x="55" y="51"/>
                  </a:moveTo>
                  <a:cubicBezTo>
                    <a:pt x="54" y="51"/>
                    <a:pt x="54" y="51"/>
                    <a:pt x="54" y="50"/>
                  </a:cubicBezTo>
                  <a:cubicBezTo>
                    <a:pt x="54" y="49"/>
                    <a:pt x="54" y="49"/>
                    <a:pt x="55" y="49"/>
                  </a:cubicBezTo>
                  <a:cubicBezTo>
                    <a:pt x="56" y="49"/>
                    <a:pt x="57" y="49"/>
                    <a:pt x="57" y="50"/>
                  </a:cubicBezTo>
                  <a:cubicBezTo>
                    <a:pt x="57" y="51"/>
                    <a:pt x="56" y="51"/>
                    <a:pt x="55" y="51"/>
                  </a:cubicBezTo>
                  <a:close/>
                  <a:moveTo>
                    <a:pt x="55" y="33"/>
                  </a:moveTo>
                  <a:cubicBezTo>
                    <a:pt x="54" y="33"/>
                    <a:pt x="53" y="32"/>
                    <a:pt x="53" y="31"/>
                  </a:cubicBezTo>
                  <a:cubicBezTo>
                    <a:pt x="53" y="31"/>
                    <a:pt x="54" y="30"/>
                    <a:pt x="55" y="30"/>
                  </a:cubicBezTo>
                  <a:cubicBezTo>
                    <a:pt x="56" y="30"/>
                    <a:pt x="57" y="31"/>
                    <a:pt x="57" y="31"/>
                  </a:cubicBezTo>
                  <a:cubicBezTo>
                    <a:pt x="57" y="32"/>
                    <a:pt x="56" y="33"/>
                    <a:pt x="55" y="33"/>
                  </a:cubicBezTo>
                  <a:close/>
                  <a:moveTo>
                    <a:pt x="62" y="16"/>
                  </a:moveTo>
                  <a:cubicBezTo>
                    <a:pt x="61" y="16"/>
                    <a:pt x="61" y="16"/>
                    <a:pt x="61" y="16"/>
                  </a:cubicBezTo>
                  <a:cubicBezTo>
                    <a:pt x="61" y="15"/>
                    <a:pt x="61" y="15"/>
                    <a:pt x="62" y="15"/>
                  </a:cubicBezTo>
                  <a:cubicBezTo>
                    <a:pt x="62" y="15"/>
                    <a:pt x="63" y="15"/>
                    <a:pt x="63" y="16"/>
                  </a:cubicBezTo>
                  <a:cubicBezTo>
                    <a:pt x="63" y="16"/>
                    <a:pt x="62" y="16"/>
                    <a:pt x="62" y="16"/>
                  </a:cubicBezTo>
                  <a:close/>
                  <a:moveTo>
                    <a:pt x="64" y="42"/>
                  </a:moveTo>
                  <a:cubicBezTo>
                    <a:pt x="63" y="42"/>
                    <a:pt x="63" y="42"/>
                    <a:pt x="63" y="41"/>
                  </a:cubicBezTo>
                  <a:cubicBezTo>
                    <a:pt x="63" y="40"/>
                    <a:pt x="63" y="40"/>
                    <a:pt x="64" y="40"/>
                  </a:cubicBezTo>
                  <a:cubicBezTo>
                    <a:pt x="65" y="40"/>
                    <a:pt x="66" y="40"/>
                    <a:pt x="66" y="41"/>
                  </a:cubicBezTo>
                  <a:cubicBezTo>
                    <a:pt x="66" y="42"/>
                    <a:pt x="65" y="42"/>
                    <a:pt x="64" y="42"/>
                  </a:cubicBezTo>
                  <a:close/>
                  <a:moveTo>
                    <a:pt x="68" y="58"/>
                  </a:moveTo>
                  <a:cubicBezTo>
                    <a:pt x="67" y="58"/>
                    <a:pt x="67" y="58"/>
                    <a:pt x="67" y="58"/>
                  </a:cubicBezTo>
                  <a:cubicBezTo>
                    <a:pt x="67" y="57"/>
                    <a:pt x="67" y="57"/>
                    <a:pt x="68" y="57"/>
                  </a:cubicBezTo>
                  <a:cubicBezTo>
                    <a:pt x="69" y="57"/>
                    <a:pt x="69" y="57"/>
                    <a:pt x="69" y="58"/>
                  </a:cubicBezTo>
                  <a:cubicBezTo>
                    <a:pt x="69" y="58"/>
                    <a:pt x="69" y="58"/>
                    <a:pt x="68" y="58"/>
                  </a:cubicBezTo>
                  <a:close/>
                  <a:moveTo>
                    <a:pt x="68" y="24"/>
                  </a:moveTo>
                  <a:cubicBezTo>
                    <a:pt x="67" y="24"/>
                    <a:pt x="67" y="23"/>
                    <a:pt x="67" y="23"/>
                  </a:cubicBezTo>
                  <a:cubicBezTo>
                    <a:pt x="67" y="22"/>
                    <a:pt x="67" y="22"/>
                    <a:pt x="68" y="22"/>
                  </a:cubicBezTo>
                  <a:cubicBezTo>
                    <a:pt x="69" y="22"/>
                    <a:pt x="70" y="22"/>
                    <a:pt x="70" y="23"/>
                  </a:cubicBezTo>
                  <a:cubicBezTo>
                    <a:pt x="70" y="23"/>
                    <a:pt x="69" y="24"/>
                    <a:pt x="68" y="24"/>
                  </a:cubicBezTo>
                  <a:close/>
                  <a:moveTo>
                    <a:pt x="72" y="31"/>
                  </a:moveTo>
                  <a:cubicBezTo>
                    <a:pt x="72" y="31"/>
                    <a:pt x="71" y="30"/>
                    <a:pt x="71" y="30"/>
                  </a:cubicBezTo>
                  <a:cubicBezTo>
                    <a:pt x="71" y="29"/>
                    <a:pt x="72" y="29"/>
                    <a:pt x="72" y="29"/>
                  </a:cubicBezTo>
                  <a:cubicBezTo>
                    <a:pt x="73" y="29"/>
                    <a:pt x="73" y="29"/>
                    <a:pt x="73" y="30"/>
                  </a:cubicBezTo>
                  <a:cubicBezTo>
                    <a:pt x="73" y="30"/>
                    <a:pt x="73" y="31"/>
                    <a:pt x="72" y="31"/>
                  </a:cubicBezTo>
                  <a:close/>
                  <a:moveTo>
                    <a:pt x="75" y="38"/>
                  </a:moveTo>
                  <a:cubicBezTo>
                    <a:pt x="75" y="37"/>
                    <a:pt x="76" y="36"/>
                    <a:pt x="77" y="36"/>
                  </a:cubicBezTo>
                  <a:cubicBezTo>
                    <a:pt x="78" y="36"/>
                    <a:pt x="79" y="37"/>
                    <a:pt x="79" y="38"/>
                  </a:cubicBezTo>
                  <a:cubicBezTo>
                    <a:pt x="79" y="38"/>
                    <a:pt x="78" y="39"/>
                    <a:pt x="77" y="39"/>
                  </a:cubicBezTo>
                  <a:cubicBezTo>
                    <a:pt x="76" y="39"/>
                    <a:pt x="75" y="38"/>
                    <a:pt x="75" y="38"/>
                  </a:cubicBezTo>
                  <a:close/>
                  <a:moveTo>
                    <a:pt x="82" y="50"/>
                  </a:moveTo>
                  <a:cubicBezTo>
                    <a:pt x="81" y="51"/>
                    <a:pt x="80" y="51"/>
                    <a:pt x="79" y="51"/>
                  </a:cubicBezTo>
                  <a:cubicBezTo>
                    <a:pt x="78" y="50"/>
                    <a:pt x="78" y="50"/>
                    <a:pt x="78" y="49"/>
                  </a:cubicBezTo>
                  <a:cubicBezTo>
                    <a:pt x="78" y="48"/>
                    <a:pt x="79" y="48"/>
                    <a:pt x="80" y="48"/>
                  </a:cubicBezTo>
                  <a:cubicBezTo>
                    <a:pt x="81" y="48"/>
                    <a:pt x="82" y="49"/>
                    <a:pt x="82" y="50"/>
                  </a:cubicBezTo>
                  <a:close/>
                  <a:moveTo>
                    <a:pt x="93" y="55"/>
                  </a:move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3" y="54"/>
                  </a:cubicBezTo>
                  <a:cubicBezTo>
                    <a:pt x="93" y="54"/>
                    <a:pt x="94" y="54"/>
                    <a:pt x="94" y="55"/>
                  </a:cubicBezTo>
                  <a:cubicBezTo>
                    <a:pt x="94" y="55"/>
                    <a:pt x="93" y="55"/>
                    <a:pt x="93" y="55"/>
                  </a:cubicBezTo>
                  <a:close/>
                  <a:moveTo>
                    <a:pt x="74" y="13"/>
                  </a:moveTo>
                  <a:cubicBezTo>
                    <a:pt x="75" y="13"/>
                    <a:pt x="75" y="13"/>
                    <a:pt x="75" y="13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5" y="12"/>
                    <a:pt x="74" y="12"/>
                    <a:pt x="74" y="11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4" y="12"/>
                    <a:pt x="74" y="12"/>
                    <a:pt x="74" y="13"/>
                  </a:cubicBezTo>
                  <a:cubicBezTo>
                    <a:pt x="74" y="13"/>
                    <a:pt x="74" y="13"/>
                    <a:pt x="74" y="13"/>
                  </a:cubicBezTo>
                  <a:close/>
                  <a:moveTo>
                    <a:pt x="53" y="16"/>
                  </a:moveTo>
                  <a:cubicBezTo>
                    <a:pt x="53" y="16"/>
                    <a:pt x="54" y="16"/>
                    <a:pt x="54" y="16"/>
                  </a:cubicBezTo>
                  <a:cubicBezTo>
                    <a:pt x="54" y="16"/>
                    <a:pt x="55" y="17"/>
                    <a:pt x="55" y="17"/>
                  </a:cubicBezTo>
                  <a:cubicBezTo>
                    <a:pt x="56" y="17"/>
                    <a:pt x="56" y="16"/>
                    <a:pt x="57" y="15"/>
                  </a:cubicBezTo>
                  <a:cubicBezTo>
                    <a:pt x="58" y="14"/>
                    <a:pt x="58" y="14"/>
                    <a:pt x="58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6" y="14"/>
                    <a:pt x="56" y="14"/>
                    <a:pt x="55" y="14"/>
                  </a:cubicBezTo>
                  <a:cubicBezTo>
                    <a:pt x="55" y="14"/>
                    <a:pt x="54" y="14"/>
                    <a:pt x="53" y="14"/>
                  </a:cubicBezTo>
                  <a:cubicBezTo>
                    <a:pt x="53" y="14"/>
                    <a:pt x="53" y="15"/>
                    <a:pt x="52" y="15"/>
                  </a:cubicBezTo>
                  <a:cubicBezTo>
                    <a:pt x="53" y="15"/>
                    <a:pt x="53" y="15"/>
                    <a:pt x="53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24"/>
            <p:cNvSpPr>
              <a:spLocks noEditPoints="1"/>
            </p:cNvSpPr>
            <p:nvPr/>
          </p:nvSpPr>
          <p:spPr bwMode="auto">
            <a:xfrm>
              <a:off x="11568113" y="5159376"/>
              <a:ext cx="327025" cy="327025"/>
            </a:xfrm>
            <a:custGeom>
              <a:avLst/>
              <a:gdLst>
                <a:gd name="T0" fmla="*/ 66 w 87"/>
                <a:gd name="T1" fmla="*/ 23 h 87"/>
                <a:gd name="T2" fmla="*/ 39 w 87"/>
                <a:gd name="T3" fmla="*/ 20 h 87"/>
                <a:gd name="T4" fmla="*/ 39 w 87"/>
                <a:gd name="T5" fmla="*/ 19 h 87"/>
                <a:gd name="T6" fmla="*/ 32 w 87"/>
                <a:gd name="T7" fmla="*/ 9 h 87"/>
                <a:gd name="T8" fmla="*/ 31 w 87"/>
                <a:gd name="T9" fmla="*/ 8 h 87"/>
                <a:gd name="T10" fmla="*/ 19 w 87"/>
                <a:gd name="T11" fmla="*/ 5 h 87"/>
                <a:gd name="T12" fmla="*/ 9 w 87"/>
                <a:gd name="T13" fmla="*/ 8 h 87"/>
                <a:gd name="T14" fmla="*/ 1 w 87"/>
                <a:gd name="T15" fmla="*/ 18 h 87"/>
                <a:gd name="T16" fmla="*/ 1 w 87"/>
                <a:gd name="T17" fmla="*/ 19 h 87"/>
                <a:gd name="T18" fmla="*/ 0 w 87"/>
                <a:gd name="T19" fmla="*/ 25 h 87"/>
                <a:gd name="T20" fmla="*/ 1 w 87"/>
                <a:gd name="T21" fmla="*/ 31 h 87"/>
                <a:gd name="T22" fmla="*/ 1 w 87"/>
                <a:gd name="T23" fmla="*/ 32 h 87"/>
                <a:gd name="T24" fmla="*/ 9 w 87"/>
                <a:gd name="T25" fmla="*/ 41 h 87"/>
                <a:gd name="T26" fmla="*/ 19 w 87"/>
                <a:gd name="T27" fmla="*/ 45 h 87"/>
                <a:gd name="T28" fmla="*/ 21 w 87"/>
                <a:gd name="T29" fmla="*/ 26 h 87"/>
                <a:gd name="T30" fmla="*/ 42 w 87"/>
                <a:gd name="T31" fmla="*/ 61 h 87"/>
                <a:gd name="T32" fmla="*/ 43 w 87"/>
                <a:gd name="T33" fmla="*/ 87 h 87"/>
                <a:gd name="T34" fmla="*/ 45 w 87"/>
                <a:gd name="T35" fmla="*/ 61 h 87"/>
                <a:gd name="T36" fmla="*/ 67 w 87"/>
                <a:gd name="T37" fmla="*/ 25 h 87"/>
                <a:gd name="T38" fmla="*/ 86 w 87"/>
                <a:gd name="T39" fmla="*/ 2 h 87"/>
                <a:gd name="T40" fmla="*/ 43 w 87"/>
                <a:gd name="T41" fmla="*/ 21 h 87"/>
                <a:gd name="T42" fmla="*/ 62 w 87"/>
                <a:gd name="T43" fmla="*/ 27 h 87"/>
                <a:gd name="T44" fmla="*/ 39 w 87"/>
                <a:gd name="T45" fmla="*/ 29 h 87"/>
                <a:gd name="T46" fmla="*/ 60 w 87"/>
                <a:gd name="T47" fmla="*/ 28 h 87"/>
                <a:gd name="T48" fmla="*/ 59 w 87"/>
                <a:gd name="T49" fmla="*/ 29 h 87"/>
                <a:gd name="T50" fmla="*/ 58 w 87"/>
                <a:gd name="T51" fmla="*/ 29 h 87"/>
                <a:gd name="T52" fmla="*/ 55 w 87"/>
                <a:gd name="T53" fmla="*/ 29 h 87"/>
                <a:gd name="T54" fmla="*/ 54 w 87"/>
                <a:gd name="T55" fmla="*/ 29 h 87"/>
                <a:gd name="T56" fmla="*/ 52 w 87"/>
                <a:gd name="T57" fmla="*/ 29 h 87"/>
                <a:gd name="T58" fmla="*/ 51 w 87"/>
                <a:gd name="T59" fmla="*/ 30 h 87"/>
                <a:gd name="T60" fmla="*/ 50 w 87"/>
                <a:gd name="T61" fmla="*/ 30 h 87"/>
                <a:gd name="T62" fmla="*/ 49 w 87"/>
                <a:gd name="T63" fmla="*/ 30 h 87"/>
                <a:gd name="T64" fmla="*/ 48 w 87"/>
                <a:gd name="T65" fmla="*/ 30 h 87"/>
                <a:gd name="T66" fmla="*/ 46 w 87"/>
                <a:gd name="T67" fmla="*/ 30 h 87"/>
                <a:gd name="T68" fmla="*/ 41 w 87"/>
                <a:gd name="T69" fmla="*/ 30 h 87"/>
                <a:gd name="T70" fmla="*/ 21 w 87"/>
                <a:gd name="T71" fmla="*/ 8 h 87"/>
                <a:gd name="T72" fmla="*/ 20 w 87"/>
                <a:gd name="T73" fmla="*/ 25 h 87"/>
                <a:gd name="T74" fmla="*/ 9 w 87"/>
                <a:gd name="T75" fmla="*/ 12 h 87"/>
                <a:gd name="T76" fmla="*/ 4 w 87"/>
                <a:gd name="T77" fmla="*/ 19 h 87"/>
                <a:gd name="T78" fmla="*/ 4 w 87"/>
                <a:gd name="T79" fmla="*/ 20 h 87"/>
                <a:gd name="T80" fmla="*/ 4 w 87"/>
                <a:gd name="T81" fmla="*/ 29 h 87"/>
                <a:gd name="T82" fmla="*/ 4 w 87"/>
                <a:gd name="T83" fmla="*/ 31 h 87"/>
                <a:gd name="T84" fmla="*/ 9 w 87"/>
                <a:gd name="T85" fmla="*/ 38 h 87"/>
                <a:gd name="T86" fmla="*/ 11 w 87"/>
                <a:gd name="T87" fmla="*/ 39 h 87"/>
                <a:gd name="T88" fmla="*/ 20 w 87"/>
                <a:gd name="T89" fmla="*/ 25 h 87"/>
                <a:gd name="T90" fmla="*/ 11 w 87"/>
                <a:gd name="T91" fmla="*/ 11 h 87"/>
                <a:gd name="T92" fmla="*/ 20 w 87"/>
                <a:gd name="T93" fmla="*/ 25 h 87"/>
                <a:gd name="T94" fmla="*/ 30 w 87"/>
                <a:gd name="T95" fmla="*/ 12 h 87"/>
                <a:gd name="T96" fmla="*/ 20 w 87"/>
                <a:gd name="T97" fmla="*/ 25 h 87"/>
                <a:gd name="T98" fmla="*/ 36 w 87"/>
                <a:gd name="T99" fmla="*/ 29 h 87"/>
                <a:gd name="T100" fmla="*/ 21 w 87"/>
                <a:gd name="T101" fmla="*/ 27 h 87"/>
                <a:gd name="T102" fmla="*/ 43 w 87"/>
                <a:gd name="T103" fmla="*/ 30 h 87"/>
                <a:gd name="T104" fmla="*/ 61 w 87"/>
                <a:gd name="T105" fmla="*/ 28 h 87"/>
                <a:gd name="T106" fmla="*/ 60 w 87"/>
                <a:gd name="T107" fmla="*/ 28 h 87"/>
                <a:gd name="T108" fmla="*/ 66 w 87"/>
                <a:gd name="T109" fmla="*/ 2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" h="87">
                  <a:moveTo>
                    <a:pt x="86" y="0"/>
                  </a:moveTo>
                  <a:cubicBezTo>
                    <a:pt x="86" y="0"/>
                    <a:pt x="85" y="0"/>
                    <a:pt x="85" y="0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2" y="21"/>
                    <a:pt x="54" y="20"/>
                    <a:pt x="43" y="20"/>
                  </a:cubicBezTo>
                  <a:cubicBezTo>
                    <a:pt x="42" y="20"/>
                    <a:pt x="40" y="20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7" y="14"/>
                    <a:pt x="35" y="12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8" y="6"/>
                    <a:pt x="24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5" y="5"/>
                    <a:pt x="12" y="6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5" y="12"/>
                    <a:pt x="2" y="14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21"/>
                    <a:pt x="0" y="23"/>
                    <a:pt x="0" y="25"/>
                  </a:cubicBezTo>
                  <a:cubicBezTo>
                    <a:pt x="0" y="27"/>
                    <a:pt x="0" y="28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35"/>
                    <a:pt x="5" y="38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12" y="43"/>
                    <a:pt x="15" y="44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6"/>
                    <a:pt x="20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33" y="80"/>
                    <a:pt x="26" y="81"/>
                    <a:pt x="26" y="83"/>
                  </a:cubicBezTo>
                  <a:cubicBezTo>
                    <a:pt x="26" y="85"/>
                    <a:pt x="34" y="87"/>
                    <a:pt x="43" y="87"/>
                  </a:cubicBezTo>
                  <a:cubicBezTo>
                    <a:pt x="53" y="87"/>
                    <a:pt x="61" y="85"/>
                    <a:pt x="61" y="83"/>
                  </a:cubicBezTo>
                  <a:cubicBezTo>
                    <a:pt x="61" y="81"/>
                    <a:pt x="54" y="80"/>
                    <a:pt x="45" y="79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66" y="26"/>
                    <a:pt x="66" y="26"/>
                    <a:pt x="66" y="26"/>
                  </a:cubicBezTo>
                  <a:cubicBezTo>
                    <a:pt x="66" y="26"/>
                    <a:pt x="66" y="26"/>
                    <a:pt x="66" y="26"/>
                  </a:cubicBezTo>
                  <a:cubicBezTo>
                    <a:pt x="67" y="26"/>
                    <a:pt x="67" y="25"/>
                    <a:pt x="67" y="25"/>
                  </a:cubicBezTo>
                  <a:cubicBezTo>
                    <a:pt x="67" y="25"/>
                    <a:pt x="67" y="25"/>
                    <a:pt x="67" y="24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7" y="1"/>
                    <a:pt x="87" y="1"/>
                    <a:pt x="86" y="0"/>
                  </a:cubicBezTo>
                  <a:close/>
                  <a:moveTo>
                    <a:pt x="39" y="21"/>
                  </a:moveTo>
                  <a:cubicBezTo>
                    <a:pt x="41" y="21"/>
                    <a:pt x="42" y="21"/>
                    <a:pt x="43" y="21"/>
                  </a:cubicBezTo>
                  <a:cubicBezTo>
                    <a:pt x="50" y="21"/>
                    <a:pt x="56" y="21"/>
                    <a:pt x="60" y="22"/>
                  </a:cubicBezTo>
                  <a:cubicBezTo>
                    <a:pt x="63" y="23"/>
                    <a:pt x="64" y="23"/>
                    <a:pt x="65" y="24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7"/>
                    <a:pt x="61" y="27"/>
                    <a:pt x="60" y="28"/>
                  </a:cubicBezTo>
                  <a:cubicBezTo>
                    <a:pt x="56" y="29"/>
                    <a:pt x="50" y="29"/>
                    <a:pt x="43" y="29"/>
                  </a:cubicBezTo>
                  <a:cubicBezTo>
                    <a:pt x="42" y="29"/>
                    <a:pt x="41" y="29"/>
                    <a:pt x="39" y="29"/>
                  </a:cubicBezTo>
                  <a:cubicBezTo>
                    <a:pt x="39" y="28"/>
                    <a:pt x="40" y="26"/>
                    <a:pt x="40" y="25"/>
                  </a:cubicBezTo>
                  <a:cubicBezTo>
                    <a:pt x="40" y="24"/>
                    <a:pt x="40" y="22"/>
                    <a:pt x="39" y="21"/>
                  </a:cubicBezTo>
                  <a:close/>
                  <a:moveTo>
                    <a:pt x="60" y="28"/>
                  </a:moveTo>
                  <a:cubicBezTo>
                    <a:pt x="60" y="28"/>
                    <a:pt x="60" y="28"/>
                    <a:pt x="60" y="28"/>
                  </a:cubicBezTo>
                  <a:cubicBezTo>
                    <a:pt x="60" y="28"/>
                    <a:pt x="60" y="28"/>
                    <a:pt x="60" y="28"/>
                  </a:cubicBezTo>
                  <a:close/>
                  <a:moveTo>
                    <a:pt x="59" y="29"/>
                  </a:move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59" y="29"/>
                    <a:pt x="59" y="29"/>
                  </a:cubicBezTo>
                  <a:close/>
                  <a:moveTo>
                    <a:pt x="58" y="29"/>
                  </a:moveTo>
                  <a:cubicBezTo>
                    <a:pt x="58" y="29"/>
                    <a:pt x="58" y="29"/>
                    <a:pt x="58" y="29"/>
                  </a:cubicBezTo>
                  <a:cubicBezTo>
                    <a:pt x="58" y="29"/>
                    <a:pt x="58" y="29"/>
                    <a:pt x="58" y="29"/>
                  </a:cubicBezTo>
                  <a:close/>
                  <a:moveTo>
                    <a:pt x="55" y="29"/>
                  </a:moveTo>
                  <a:cubicBezTo>
                    <a:pt x="55" y="29"/>
                    <a:pt x="55" y="29"/>
                    <a:pt x="55" y="29"/>
                  </a:cubicBezTo>
                  <a:cubicBezTo>
                    <a:pt x="55" y="29"/>
                    <a:pt x="55" y="29"/>
                    <a:pt x="55" y="29"/>
                  </a:cubicBezTo>
                  <a:close/>
                  <a:moveTo>
                    <a:pt x="54" y="29"/>
                  </a:moveTo>
                  <a:cubicBezTo>
                    <a:pt x="53" y="29"/>
                    <a:pt x="53" y="29"/>
                    <a:pt x="53" y="29"/>
                  </a:cubicBezTo>
                  <a:cubicBezTo>
                    <a:pt x="53" y="29"/>
                    <a:pt x="53" y="29"/>
                    <a:pt x="54" y="29"/>
                  </a:cubicBezTo>
                  <a:close/>
                  <a:moveTo>
                    <a:pt x="52" y="29"/>
                  </a:moveTo>
                  <a:cubicBezTo>
                    <a:pt x="52" y="29"/>
                    <a:pt x="52" y="29"/>
                    <a:pt x="52" y="29"/>
                  </a:cubicBezTo>
                  <a:cubicBezTo>
                    <a:pt x="52" y="29"/>
                    <a:pt x="52" y="29"/>
                    <a:pt x="52" y="29"/>
                  </a:cubicBezTo>
                  <a:close/>
                  <a:moveTo>
                    <a:pt x="51" y="30"/>
                  </a:moveTo>
                  <a:cubicBezTo>
                    <a:pt x="51" y="30"/>
                    <a:pt x="51" y="30"/>
                    <a:pt x="51" y="30"/>
                  </a:cubicBezTo>
                  <a:cubicBezTo>
                    <a:pt x="51" y="30"/>
                    <a:pt x="51" y="30"/>
                    <a:pt x="51" y="30"/>
                  </a:cubicBezTo>
                  <a:close/>
                  <a:moveTo>
                    <a:pt x="50" y="30"/>
                  </a:moveTo>
                  <a:cubicBezTo>
                    <a:pt x="50" y="30"/>
                    <a:pt x="50" y="30"/>
                    <a:pt x="50" y="30"/>
                  </a:cubicBezTo>
                  <a:cubicBezTo>
                    <a:pt x="50" y="30"/>
                    <a:pt x="50" y="30"/>
                    <a:pt x="50" y="30"/>
                  </a:cubicBezTo>
                  <a:close/>
                  <a:moveTo>
                    <a:pt x="49" y="30"/>
                  </a:moveTo>
                  <a:cubicBezTo>
                    <a:pt x="49" y="30"/>
                    <a:pt x="49" y="30"/>
                    <a:pt x="49" y="30"/>
                  </a:cubicBezTo>
                  <a:cubicBezTo>
                    <a:pt x="49" y="30"/>
                    <a:pt x="49" y="30"/>
                    <a:pt x="49" y="30"/>
                  </a:cubicBezTo>
                  <a:close/>
                  <a:moveTo>
                    <a:pt x="48" y="30"/>
                  </a:move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0"/>
                    <a:pt x="48" y="30"/>
                  </a:cubicBezTo>
                  <a:close/>
                  <a:moveTo>
                    <a:pt x="46" y="30"/>
                  </a:move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lose/>
                  <a:moveTo>
                    <a:pt x="41" y="30"/>
                  </a:moveTo>
                  <a:cubicBezTo>
                    <a:pt x="40" y="30"/>
                    <a:pt x="40" y="30"/>
                    <a:pt x="39" y="30"/>
                  </a:cubicBezTo>
                  <a:cubicBezTo>
                    <a:pt x="40" y="30"/>
                    <a:pt x="40" y="30"/>
                    <a:pt x="41" y="30"/>
                  </a:cubicBezTo>
                  <a:close/>
                  <a:moveTo>
                    <a:pt x="21" y="8"/>
                  </a:moveTo>
                  <a:cubicBezTo>
                    <a:pt x="24" y="8"/>
                    <a:pt x="26" y="9"/>
                    <a:pt x="29" y="11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5"/>
                  </a:cubicBezTo>
                  <a:lnTo>
                    <a:pt x="21" y="8"/>
                  </a:lnTo>
                  <a:close/>
                  <a:moveTo>
                    <a:pt x="8" y="13"/>
                  </a:moveTo>
                  <a:cubicBezTo>
                    <a:pt x="8" y="13"/>
                    <a:pt x="9" y="12"/>
                    <a:pt x="9" y="12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17"/>
                    <a:pt x="6" y="15"/>
                    <a:pt x="8" y="13"/>
                  </a:cubicBezTo>
                  <a:close/>
                  <a:moveTo>
                    <a:pt x="3" y="25"/>
                  </a:moveTo>
                  <a:cubicBezTo>
                    <a:pt x="3" y="23"/>
                    <a:pt x="3" y="22"/>
                    <a:pt x="4" y="20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3" y="28"/>
                    <a:pt x="3" y="26"/>
                    <a:pt x="3" y="25"/>
                  </a:cubicBezTo>
                  <a:close/>
                  <a:moveTo>
                    <a:pt x="8" y="37"/>
                  </a:moveTo>
                  <a:cubicBezTo>
                    <a:pt x="6" y="35"/>
                    <a:pt x="5" y="33"/>
                    <a:pt x="4" y="31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8" y="37"/>
                    <a:pt x="8" y="37"/>
                  </a:cubicBezTo>
                  <a:close/>
                  <a:moveTo>
                    <a:pt x="19" y="42"/>
                  </a:moveTo>
                  <a:cubicBezTo>
                    <a:pt x="16" y="41"/>
                    <a:pt x="13" y="41"/>
                    <a:pt x="11" y="3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lnTo>
                    <a:pt x="19" y="42"/>
                  </a:lnTo>
                  <a:close/>
                  <a:moveTo>
                    <a:pt x="20" y="25"/>
                  </a:moveTo>
                  <a:cubicBezTo>
                    <a:pt x="11" y="11"/>
                    <a:pt x="11" y="11"/>
                    <a:pt x="11" y="11"/>
                  </a:cubicBezTo>
                  <a:cubicBezTo>
                    <a:pt x="13" y="9"/>
                    <a:pt x="16" y="8"/>
                    <a:pt x="19" y="8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lose/>
                  <a:moveTo>
                    <a:pt x="20" y="25"/>
                  </a:moveTo>
                  <a:cubicBezTo>
                    <a:pt x="20" y="25"/>
                    <a:pt x="20" y="25"/>
                    <a:pt x="20" y="25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2"/>
                    <a:pt x="31" y="13"/>
                    <a:pt x="32" y="13"/>
                  </a:cubicBezTo>
                  <a:cubicBezTo>
                    <a:pt x="33" y="15"/>
                    <a:pt x="35" y="17"/>
                    <a:pt x="35" y="1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2"/>
                    <a:pt x="37" y="23"/>
                    <a:pt x="37" y="25"/>
                  </a:cubicBezTo>
                  <a:cubicBezTo>
                    <a:pt x="37" y="26"/>
                    <a:pt x="36" y="28"/>
                    <a:pt x="36" y="2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27" y="29"/>
                    <a:pt x="23" y="28"/>
                    <a:pt x="21" y="27"/>
                  </a:cubicBezTo>
                  <a:lnTo>
                    <a:pt x="20" y="25"/>
                  </a:lnTo>
                  <a:close/>
                  <a:moveTo>
                    <a:pt x="41" y="30"/>
                  </a:moveTo>
                  <a:cubicBezTo>
                    <a:pt x="42" y="30"/>
                    <a:pt x="43" y="30"/>
                    <a:pt x="43" y="30"/>
                  </a:cubicBezTo>
                  <a:cubicBezTo>
                    <a:pt x="43" y="30"/>
                    <a:pt x="42" y="30"/>
                    <a:pt x="41" y="30"/>
                  </a:cubicBezTo>
                  <a:close/>
                  <a:moveTo>
                    <a:pt x="61" y="28"/>
                  </a:moveTo>
                  <a:cubicBezTo>
                    <a:pt x="61" y="28"/>
                    <a:pt x="61" y="28"/>
                    <a:pt x="61" y="28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61" y="28"/>
                    <a:pt x="61" y="28"/>
                    <a:pt x="61" y="28"/>
                  </a:cubicBezTo>
                  <a:close/>
                  <a:moveTo>
                    <a:pt x="60" y="28"/>
                  </a:moveTo>
                  <a:cubicBezTo>
                    <a:pt x="61" y="28"/>
                    <a:pt x="61" y="28"/>
                    <a:pt x="61" y="28"/>
                  </a:cubicBezTo>
                  <a:cubicBezTo>
                    <a:pt x="61" y="28"/>
                    <a:pt x="61" y="28"/>
                    <a:pt x="60" y="28"/>
                  </a:cubicBezTo>
                  <a:close/>
                  <a:moveTo>
                    <a:pt x="66" y="27"/>
                  </a:moveTo>
                  <a:cubicBezTo>
                    <a:pt x="66" y="27"/>
                    <a:pt x="66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25"/>
            <p:cNvSpPr>
              <a:spLocks noEditPoints="1"/>
            </p:cNvSpPr>
            <p:nvPr/>
          </p:nvSpPr>
          <p:spPr bwMode="auto">
            <a:xfrm>
              <a:off x="8745538" y="679451"/>
              <a:ext cx="338138" cy="354013"/>
            </a:xfrm>
            <a:custGeom>
              <a:avLst/>
              <a:gdLst>
                <a:gd name="T0" fmla="*/ 46 w 90"/>
                <a:gd name="T1" fmla="*/ 52 h 94"/>
                <a:gd name="T2" fmla="*/ 44 w 90"/>
                <a:gd name="T3" fmla="*/ 51 h 94"/>
                <a:gd name="T4" fmla="*/ 44 w 90"/>
                <a:gd name="T5" fmla="*/ 50 h 94"/>
                <a:gd name="T6" fmla="*/ 30 w 90"/>
                <a:gd name="T7" fmla="*/ 37 h 94"/>
                <a:gd name="T8" fmla="*/ 12 w 90"/>
                <a:gd name="T9" fmla="*/ 19 h 94"/>
                <a:gd name="T10" fmla="*/ 0 w 90"/>
                <a:gd name="T11" fmla="*/ 50 h 94"/>
                <a:gd name="T12" fmla="*/ 45 w 90"/>
                <a:gd name="T13" fmla="*/ 94 h 94"/>
                <a:gd name="T14" fmla="*/ 86 w 90"/>
                <a:gd name="T15" fmla="*/ 66 h 94"/>
                <a:gd name="T16" fmla="*/ 73 w 90"/>
                <a:gd name="T17" fmla="*/ 61 h 94"/>
                <a:gd name="T18" fmla="*/ 46 w 90"/>
                <a:gd name="T19" fmla="*/ 52 h 94"/>
                <a:gd name="T20" fmla="*/ 42 w 90"/>
                <a:gd name="T21" fmla="*/ 41 h 94"/>
                <a:gd name="T22" fmla="*/ 42 w 90"/>
                <a:gd name="T23" fmla="*/ 0 h 94"/>
                <a:gd name="T24" fmla="*/ 13 w 90"/>
                <a:gd name="T25" fmla="*/ 12 h 94"/>
                <a:gd name="T26" fmla="*/ 36 w 90"/>
                <a:gd name="T27" fmla="*/ 35 h 94"/>
                <a:gd name="T28" fmla="*/ 42 w 90"/>
                <a:gd name="T29" fmla="*/ 41 h 94"/>
                <a:gd name="T30" fmla="*/ 47 w 90"/>
                <a:gd name="T31" fmla="*/ 2 h 94"/>
                <a:gd name="T32" fmla="*/ 47 w 90"/>
                <a:gd name="T33" fmla="*/ 45 h 94"/>
                <a:gd name="T34" fmla="*/ 88 w 90"/>
                <a:gd name="T35" fmla="*/ 60 h 94"/>
                <a:gd name="T36" fmla="*/ 90 w 90"/>
                <a:gd name="T37" fmla="*/ 46 h 94"/>
                <a:gd name="T38" fmla="*/ 47 w 90"/>
                <a:gd name="T39" fmla="*/ 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0" h="94">
                  <a:moveTo>
                    <a:pt x="46" y="52"/>
                  </a:moveTo>
                  <a:cubicBezTo>
                    <a:pt x="44" y="51"/>
                    <a:pt x="44" y="51"/>
                    <a:pt x="44" y="51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5" y="27"/>
                    <a:pt x="0" y="38"/>
                    <a:pt x="0" y="50"/>
                  </a:cubicBezTo>
                  <a:cubicBezTo>
                    <a:pt x="0" y="74"/>
                    <a:pt x="20" y="94"/>
                    <a:pt x="45" y="94"/>
                  </a:cubicBezTo>
                  <a:cubicBezTo>
                    <a:pt x="64" y="94"/>
                    <a:pt x="80" y="82"/>
                    <a:pt x="86" y="66"/>
                  </a:cubicBezTo>
                  <a:cubicBezTo>
                    <a:pt x="73" y="61"/>
                    <a:pt x="73" y="61"/>
                    <a:pt x="73" y="61"/>
                  </a:cubicBezTo>
                  <a:lnTo>
                    <a:pt x="46" y="52"/>
                  </a:lnTo>
                  <a:close/>
                  <a:moveTo>
                    <a:pt x="42" y="41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31" y="1"/>
                    <a:pt x="20" y="5"/>
                    <a:pt x="13" y="12"/>
                  </a:cubicBezTo>
                  <a:cubicBezTo>
                    <a:pt x="36" y="35"/>
                    <a:pt x="36" y="35"/>
                    <a:pt x="36" y="35"/>
                  </a:cubicBezTo>
                  <a:lnTo>
                    <a:pt x="42" y="41"/>
                  </a:lnTo>
                  <a:close/>
                  <a:moveTo>
                    <a:pt x="47" y="2"/>
                  </a:moveTo>
                  <a:cubicBezTo>
                    <a:pt x="47" y="45"/>
                    <a:pt x="47" y="45"/>
                    <a:pt x="47" y="45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90" y="56"/>
                    <a:pt x="90" y="51"/>
                    <a:pt x="90" y="46"/>
                  </a:cubicBezTo>
                  <a:cubicBezTo>
                    <a:pt x="90" y="22"/>
                    <a:pt x="71" y="3"/>
                    <a:pt x="47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26"/>
            <p:cNvSpPr>
              <a:spLocks noEditPoints="1"/>
            </p:cNvSpPr>
            <p:nvPr/>
          </p:nvSpPr>
          <p:spPr bwMode="auto">
            <a:xfrm>
              <a:off x="6643688" y="665163"/>
              <a:ext cx="322263" cy="368300"/>
            </a:xfrm>
            <a:custGeom>
              <a:avLst/>
              <a:gdLst>
                <a:gd name="T0" fmla="*/ 73 w 86"/>
                <a:gd name="T1" fmla="*/ 48 h 98"/>
                <a:gd name="T2" fmla="*/ 54 w 86"/>
                <a:gd name="T3" fmla="*/ 30 h 98"/>
                <a:gd name="T4" fmla="*/ 20 w 86"/>
                <a:gd name="T5" fmla="*/ 30 h 98"/>
                <a:gd name="T6" fmla="*/ 0 w 86"/>
                <a:gd name="T7" fmla="*/ 48 h 98"/>
                <a:gd name="T8" fmla="*/ 20 w 86"/>
                <a:gd name="T9" fmla="*/ 66 h 98"/>
                <a:gd name="T10" fmla="*/ 37 w 86"/>
                <a:gd name="T11" fmla="*/ 56 h 98"/>
                <a:gd name="T12" fmla="*/ 54 w 86"/>
                <a:gd name="T13" fmla="*/ 66 h 98"/>
                <a:gd name="T14" fmla="*/ 73 w 86"/>
                <a:gd name="T15" fmla="*/ 48 h 98"/>
                <a:gd name="T16" fmla="*/ 37 w 86"/>
                <a:gd name="T17" fmla="*/ 49 h 98"/>
                <a:gd name="T18" fmla="*/ 22 w 86"/>
                <a:gd name="T19" fmla="*/ 63 h 98"/>
                <a:gd name="T20" fmla="*/ 5 w 86"/>
                <a:gd name="T21" fmla="*/ 48 h 98"/>
                <a:gd name="T22" fmla="*/ 22 w 86"/>
                <a:gd name="T23" fmla="*/ 32 h 98"/>
                <a:gd name="T24" fmla="*/ 51 w 86"/>
                <a:gd name="T25" fmla="*/ 32 h 98"/>
                <a:gd name="T26" fmla="*/ 68 w 86"/>
                <a:gd name="T27" fmla="*/ 48 h 98"/>
                <a:gd name="T28" fmla="*/ 51 w 86"/>
                <a:gd name="T29" fmla="*/ 63 h 98"/>
                <a:gd name="T30" fmla="*/ 37 w 86"/>
                <a:gd name="T31" fmla="*/ 49 h 98"/>
                <a:gd name="T32" fmla="*/ 81 w 86"/>
                <a:gd name="T33" fmla="*/ 0 h 98"/>
                <a:gd name="T34" fmla="*/ 81 w 86"/>
                <a:gd name="T35" fmla="*/ 76 h 98"/>
                <a:gd name="T36" fmla="*/ 64 w 86"/>
                <a:gd name="T37" fmla="*/ 94 h 98"/>
                <a:gd name="T38" fmla="*/ 52 w 86"/>
                <a:gd name="T39" fmla="*/ 89 h 98"/>
                <a:gd name="T40" fmla="*/ 48 w 86"/>
                <a:gd name="T41" fmla="*/ 83 h 98"/>
                <a:gd name="T42" fmla="*/ 47 w 86"/>
                <a:gd name="T43" fmla="*/ 80 h 98"/>
                <a:gd name="T44" fmla="*/ 46 w 86"/>
                <a:gd name="T45" fmla="*/ 76 h 98"/>
                <a:gd name="T46" fmla="*/ 42 w 86"/>
                <a:gd name="T47" fmla="*/ 76 h 98"/>
                <a:gd name="T48" fmla="*/ 43 w 86"/>
                <a:gd name="T49" fmla="*/ 83 h 98"/>
                <a:gd name="T50" fmla="*/ 46 w 86"/>
                <a:gd name="T51" fmla="*/ 89 h 98"/>
                <a:gd name="T52" fmla="*/ 56 w 86"/>
                <a:gd name="T53" fmla="*/ 97 h 98"/>
                <a:gd name="T54" fmla="*/ 64 w 86"/>
                <a:gd name="T55" fmla="*/ 98 h 98"/>
                <a:gd name="T56" fmla="*/ 86 w 86"/>
                <a:gd name="T57" fmla="*/ 78 h 98"/>
                <a:gd name="T58" fmla="*/ 86 w 86"/>
                <a:gd name="T59" fmla="*/ 78 h 98"/>
                <a:gd name="T60" fmla="*/ 86 w 86"/>
                <a:gd name="T61" fmla="*/ 0 h 98"/>
                <a:gd name="T62" fmla="*/ 81 w 86"/>
                <a:gd name="T63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6" h="98">
                  <a:moveTo>
                    <a:pt x="73" y="48"/>
                  </a:moveTo>
                  <a:cubicBezTo>
                    <a:pt x="73" y="38"/>
                    <a:pt x="64" y="30"/>
                    <a:pt x="54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9" y="30"/>
                    <a:pt x="0" y="38"/>
                    <a:pt x="0" y="48"/>
                  </a:cubicBezTo>
                  <a:cubicBezTo>
                    <a:pt x="0" y="58"/>
                    <a:pt x="9" y="66"/>
                    <a:pt x="20" y="66"/>
                  </a:cubicBezTo>
                  <a:cubicBezTo>
                    <a:pt x="27" y="66"/>
                    <a:pt x="33" y="62"/>
                    <a:pt x="37" y="56"/>
                  </a:cubicBezTo>
                  <a:cubicBezTo>
                    <a:pt x="40" y="62"/>
                    <a:pt x="46" y="66"/>
                    <a:pt x="54" y="66"/>
                  </a:cubicBezTo>
                  <a:cubicBezTo>
                    <a:pt x="64" y="66"/>
                    <a:pt x="73" y="58"/>
                    <a:pt x="73" y="48"/>
                  </a:cubicBezTo>
                  <a:close/>
                  <a:moveTo>
                    <a:pt x="37" y="49"/>
                  </a:moveTo>
                  <a:cubicBezTo>
                    <a:pt x="34" y="54"/>
                    <a:pt x="28" y="63"/>
                    <a:pt x="22" y="63"/>
                  </a:cubicBezTo>
                  <a:cubicBezTo>
                    <a:pt x="13" y="63"/>
                    <a:pt x="5" y="56"/>
                    <a:pt x="5" y="48"/>
                  </a:cubicBezTo>
                  <a:cubicBezTo>
                    <a:pt x="5" y="39"/>
                    <a:pt x="13" y="32"/>
                    <a:pt x="22" y="32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60" y="32"/>
                    <a:pt x="68" y="39"/>
                    <a:pt x="68" y="48"/>
                  </a:cubicBezTo>
                  <a:cubicBezTo>
                    <a:pt x="68" y="56"/>
                    <a:pt x="60" y="63"/>
                    <a:pt x="51" y="63"/>
                  </a:cubicBezTo>
                  <a:cubicBezTo>
                    <a:pt x="45" y="63"/>
                    <a:pt x="39" y="54"/>
                    <a:pt x="37" y="49"/>
                  </a:cubicBezTo>
                  <a:close/>
                  <a:moveTo>
                    <a:pt x="81" y="0"/>
                  </a:moveTo>
                  <a:cubicBezTo>
                    <a:pt x="81" y="76"/>
                    <a:pt x="81" y="76"/>
                    <a:pt x="81" y="76"/>
                  </a:cubicBezTo>
                  <a:cubicBezTo>
                    <a:pt x="81" y="86"/>
                    <a:pt x="73" y="94"/>
                    <a:pt x="64" y="94"/>
                  </a:cubicBezTo>
                  <a:cubicBezTo>
                    <a:pt x="59" y="94"/>
                    <a:pt x="55" y="92"/>
                    <a:pt x="52" y="89"/>
                  </a:cubicBezTo>
                  <a:cubicBezTo>
                    <a:pt x="50" y="87"/>
                    <a:pt x="49" y="85"/>
                    <a:pt x="48" y="83"/>
                  </a:cubicBezTo>
                  <a:cubicBezTo>
                    <a:pt x="47" y="82"/>
                    <a:pt x="47" y="81"/>
                    <a:pt x="47" y="80"/>
                  </a:cubicBezTo>
                  <a:cubicBezTo>
                    <a:pt x="47" y="78"/>
                    <a:pt x="47" y="77"/>
                    <a:pt x="46" y="76"/>
                  </a:cubicBezTo>
                  <a:cubicBezTo>
                    <a:pt x="45" y="75"/>
                    <a:pt x="43" y="76"/>
                    <a:pt x="42" y="76"/>
                  </a:cubicBezTo>
                  <a:cubicBezTo>
                    <a:pt x="41" y="78"/>
                    <a:pt x="42" y="81"/>
                    <a:pt x="43" y="83"/>
                  </a:cubicBezTo>
                  <a:cubicBezTo>
                    <a:pt x="43" y="85"/>
                    <a:pt x="44" y="87"/>
                    <a:pt x="46" y="89"/>
                  </a:cubicBezTo>
                  <a:cubicBezTo>
                    <a:pt x="48" y="92"/>
                    <a:pt x="52" y="95"/>
                    <a:pt x="56" y="97"/>
                  </a:cubicBezTo>
                  <a:cubicBezTo>
                    <a:pt x="58" y="97"/>
                    <a:pt x="61" y="98"/>
                    <a:pt x="64" y="98"/>
                  </a:cubicBezTo>
                  <a:cubicBezTo>
                    <a:pt x="75" y="98"/>
                    <a:pt x="85" y="89"/>
                    <a:pt x="86" y="78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6" y="0"/>
                    <a:pt x="86" y="0"/>
                    <a:pt x="86" y="0"/>
                  </a:cubicBezTo>
                  <a:lnTo>
                    <a:pt x="8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27"/>
            <p:cNvSpPr>
              <a:spLocks noEditPoints="1"/>
            </p:cNvSpPr>
            <p:nvPr/>
          </p:nvSpPr>
          <p:spPr bwMode="auto">
            <a:xfrm>
              <a:off x="8043863" y="736601"/>
              <a:ext cx="338138" cy="296863"/>
            </a:xfrm>
            <a:custGeom>
              <a:avLst/>
              <a:gdLst>
                <a:gd name="T0" fmla="*/ 59 w 90"/>
                <a:gd name="T1" fmla="*/ 64 h 79"/>
                <a:gd name="T2" fmla="*/ 37 w 90"/>
                <a:gd name="T3" fmla="*/ 10 h 79"/>
                <a:gd name="T4" fmla="*/ 37 w 90"/>
                <a:gd name="T5" fmla="*/ 0 h 79"/>
                <a:gd name="T6" fmla="*/ 33 w 90"/>
                <a:gd name="T7" fmla="*/ 0 h 79"/>
                <a:gd name="T8" fmla="*/ 33 w 90"/>
                <a:gd name="T9" fmla="*/ 64 h 79"/>
                <a:gd name="T10" fmla="*/ 0 w 90"/>
                <a:gd name="T11" fmla="*/ 64 h 79"/>
                <a:gd name="T12" fmla="*/ 6 w 90"/>
                <a:gd name="T13" fmla="*/ 79 h 79"/>
                <a:gd name="T14" fmla="*/ 75 w 90"/>
                <a:gd name="T15" fmla="*/ 79 h 79"/>
                <a:gd name="T16" fmla="*/ 90 w 90"/>
                <a:gd name="T17" fmla="*/ 64 h 79"/>
                <a:gd name="T18" fmla="*/ 59 w 90"/>
                <a:gd name="T19" fmla="*/ 64 h 79"/>
                <a:gd name="T20" fmla="*/ 37 w 90"/>
                <a:gd name="T21" fmla="*/ 12 h 79"/>
                <a:gd name="T22" fmla="*/ 47 w 90"/>
                <a:gd name="T23" fmla="*/ 64 h 79"/>
                <a:gd name="T24" fmla="*/ 37 w 90"/>
                <a:gd name="T25" fmla="*/ 64 h 79"/>
                <a:gd name="T26" fmla="*/ 37 w 90"/>
                <a:gd name="T27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79">
                  <a:moveTo>
                    <a:pt x="59" y="64"/>
                  </a:moveTo>
                  <a:cubicBezTo>
                    <a:pt x="85" y="39"/>
                    <a:pt x="45" y="15"/>
                    <a:pt x="37" y="1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90" y="64"/>
                    <a:pt x="90" y="64"/>
                    <a:pt x="90" y="64"/>
                  </a:cubicBezTo>
                  <a:lnTo>
                    <a:pt x="59" y="64"/>
                  </a:lnTo>
                  <a:close/>
                  <a:moveTo>
                    <a:pt x="37" y="12"/>
                  </a:moveTo>
                  <a:cubicBezTo>
                    <a:pt x="51" y="41"/>
                    <a:pt x="49" y="58"/>
                    <a:pt x="47" y="64"/>
                  </a:cubicBezTo>
                  <a:cubicBezTo>
                    <a:pt x="37" y="64"/>
                    <a:pt x="37" y="64"/>
                    <a:pt x="37" y="64"/>
                  </a:cubicBezTo>
                  <a:lnTo>
                    <a:pt x="37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28"/>
            <p:cNvSpPr/>
            <p:nvPr/>
          </p:nvSpPr>
          <p:spPr bwMode="auto">
            <a:xfrm>
              <a:off x="7285038" y="879476"/>
              <a:ext cx="436563" cy="153988"/>
            </a:xfrm>
            <a:custGeom>
              <a:avLst/>
              <a:gdLst>
                <a:gd name="T0" fmla="*/ 29 w 116"/>
                <a:gd name="T1" fmla="*/ 16 h 41"/>
                <a:gd name="T2" fmla="*/ 33 w 116"/>
                <a:gd name="T3" fmla="*/ 11 h 41"/>
                <a:gd name="T4" fmla="*/ 33 w 116"/>
                <a:gd name="T5" fmla="*/ 4 h 41"/>
                <a:gd name="T6" fmla="*/ 29 w 116"/>
                <a:gd name="T7" fmla="*/ 0 h 41"/>
                <a:gd name="T8" fmla="*/ 16 w 116"/>
                <a:gd name="T9" fmla="*/ 0 h 41"/>
                <a:gd name="T10" fmla="*/ 11 w 116"/>
                <a:gd name="T11" fmla="*/ 4 h 41"/>
                <a:gd name="T12" fmla="*/ 11 w 116"/>
                <a:gd name="T13" fmla="*/ 11 h 41"/>
                <a:gd name="T14" fmla="*/ 16 w 116"/>
                <a:gd name="T15" fmla="*/ 16 h 41"/>
                <a:gd name="T16" fmla="*/ 17 w 116"/>
                <a:gd name="T17" fmla="*/ 16 h 41"/>
                <a:gd name="T18" fmla="*/ 17 w 116"/>
                <a:gd name="T19" fmla="*/ 29 h 41"/>
                <a:gd name="T20" fmla="*/ 15 w 116"/>
                <a:gd name="T21" fmla="*/ 31 h 41"/>
                <a:gd name="T22" fmla="*/ 10 w 116"/>
                <a:gd name="T23" fmla="*/ 31 h 41"/>
                <a:gd name="T24" fmla="*/ 5 w 116"/>
                <a:gd name="T25" fmla="*/ 26 h 41"/>
                <a:gd name="T26" fmla="*/ 6 w 116"/>
                <a:gd name="T27" fmla="*/ 33 h 41"/>
                <a:gd name="T28" fmla="*/ 5 w 116"/>
                <a:gd name="T29" fmla="*/ 41 h 41"/>
                <a:gd name="T30" fmla="*/ 10 w 116"/>
                <a:gd name="T31" fmla="*/ 37 h 41"/>
                <a:gd name="T32" fmla="*/ 15 w 116"/>
                <a:gd name="T33" fmla="*/ 37 h 41"/>
                <a:gd name="T34" fmla="*/ 23 w 116"/>
                <a:gd name="T35" fmla="*/ 29 h 41"/>
                <a:gd name="T36" fmla="*/ 23 w 116"/>
                <a:gd name="T37" fmla="*/ 16 h 41"/>
                <a:gd name="T38" fmla="*/ 24 w 116"/>
                <a:gd name="T39" fmla="*/ 16 h 41"/>
                <a:gd name="T40" fmla="*/ 31 w 116"/>
                <a:gd name="T41" fmla="*/ 31 h 41"/>
                <a:gd name="T42" fmla="*/ 101 w 116"/>
                <a:gd name="T43" fmla="*/ 31 h 41"/>
                <a:gd name="T44" fmla="*/ 116 w 116"/>
                <a:gd name="T45" fmla="*/ 16 h 41"/>
                <a:gd name="T46" fmla="*/ 29 w 116"/>
                <a:gd name="T47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6" h="41">
                  <a:moveTo>
                    <a:pt x="29" y="16"/>
                  </a:moveTo>
                  <a:cubicBezTo>
                    <a:pt x="31" y="16"/>
                    <a:pt x="33" y="14"/>
                    <a:pt x="33" y="11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2"/>
                    <a:pt x="31" y="0"/>
                    <a:pt x="29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3" y="0"/>
                    <a:pt x="11" y="2"/>
                    <a:pt x="11" y="4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4"/>
                    <a:pt x="13" y="16"/>
                    <a:pt x="16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30"/>
                    <a:pt x="16" y="31"/>
                    <a:pt x="15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29"/>
                    <a:pt x="9" y="26"/>
                    <a:pt x="5" y="26"/>
                  </a:cubicBezTo>
                  <a:cubicBezTo>
                    <a:pt x="0" y="26"/>
                    <a:pt x="4" y="31"/>
                    <a:pt x="6" y="33"/>
                  </a:cubicBezTo>
                  <a:cubicBezTo>
                    <a:pt x="4" y="35"/>
                    <a:pt x="0" y="41"/>
                    <a:pt x="5" y="41"/>
                  </a:cubicBezTo>
                  <a:cubicBezTo>
                    <a:pt x="8" y="41"/>
                    <a:pt x="9" y="39"/>
                    <a:pt x="10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9" y="37"/>
                    <a:pt x="23" y="33"/>
                    <a:pt x="23" y="29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101" y="31"/>
                    <a:pt x="101" y="31"/>
                    <a:pt x="101" y="31"/>
                  </a:cubicBezTo>
                  <a:cubicBezTo>
                    <a:pt x="116" y="16"/>
                    <a:pt x="116" y="16"/>
                    <a:pt x="116" y="16"/>
                  </a:cubicBezTo>
                  <a:lnTo>
                    <a:pt x="29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29"/>
            <p:cNvSpPr>
              <a:spLocks noEditPoints="1"/>
            </p:cNvSpPr>
            <p:nvPr/>
          </p:nvSpPr>
          <p:spPr bwMode="auto">
            <a:xfrm>
              <a:off x="5938838" y="604838"/>
              <a:ext cx="352425" cy="428625"/>
            </a:xfrm>
            <a:custGeom>
              <a:avLst/>
              <a:gdLst>
                <a:gd name="T0" fmla="*/ 56 w 94"/>
                <a:gd name="T1" fmla="*/ 48 h 114"/>
                <a:gd name="T2" fmla="*/ 27 w 94"/>
                <a:gd name="T3" fmla="*/ 77 h 114"/>
                <a:gd name="T4" fmla="*/ 21 w 94"/>
                <a:gd name="T5" fmla="*/ 8 h 114"/>
                <a:gd name="T6" fmla="*/ 14 w 94"/>
                <a:gd name="T7" fmla="*/ 77 h 114"/>
                <a:gd name="T8" fmla="*/ 15 w 94"/>
                <a:gd name="T9" fmla="*/ 94 h 114"/>
                <a:gd name="T10" fmla="*/ 8 w 94"/>
                <a:gd name="T11" fmla="*/ 109 h 114"/>
                <a:gd name="T12" fmla="*/ 25 w 94"/>
                <a:gd name="T13" fmla="*/ 103 h 114"/>
                <a:gd name="T14" fmla="*/ 75 w 94"/>
                <a:gd name="T15" fmla="*/ 54 h 114"/>
                <a:gd name="T16" fmla="*/ 61 w 94"/>
                <a:gd name="T17" fmla="*/ 53 h 114"/>
                <a:gd name="T18" fmla="*/ 62 w 94"/>
                <a:gd name="T19" fmla="*/ 54 h 114"/>
                <a:gd name="T20" fmla="*/ 37 w 94"/>
                <a:gd name="T21" fmla="*/ 79 h 114"/>
                <a:gd name="T22" fmla="*/ 37 w 94"/>
                <a:gd name="T23" fmla="*/ 78 h 114"/>
                <a:gd name="T24" fmla="*/ 30 w 94"/>
                <a:gd name="T25" fmla="*/ 17 h 114"/>
                <a:gd name="T26" fmla="*/ 26 w 94"/>
                <a:gd name="T27" fmla="*/ 53 h 114"/>
                <a:gd name="T28" fmla="*/ 25 w 94"/>
                <a:gd name="T29" fmla="*/ 53 h 114"/>
                <a:gd name="T30" fmla="*/ 29 w 94"/>
                <a:gd name="T31" fmla="*/ 18 h 114"/>
                <a:gd name="T32" fmla="*/ 21 w 94"/>
                <a:gd name="T33" fmla="*/ 13 h 114"/>
                <a:gd name="T34" fmla="*/ 21 w 94"/>
                <a:gd name="T35" fmla="*/ 59 h 114"/>
                <a:gd name="T36" fmla="*/ 20 w 94"/>
                <a:gd name="T37" fmla="*/ 59 h 114"/>
                <a:gd name="T38" fmla="*/ 10 w 94"/>
                <a:gd name="T39" fmla="*/ 18 h 114"/>
                <a:gd name="T40" fmla="*/ 12 w 94"/>
                <a:gd name="T41" fmla="*/ 18 h 114"/>
                <a:gd name="T42" fmla="*/ 16 w 94"/>
                <a:gd name="T43" fmla="*/ 53 h 114"/>
                <a:gd name="T44" fmla="*/ 15 w 94"/>
                <a:gd name="T45" fmla="*/ 53 h 114"/>
                <a:gd name="T46" fmla="*/ 22 w 94"/>
                <a:gd name="T47" fmla="*/ 104 h 114"/>
                <a:gd name="T48" fmla="*/ 9 w 94"/>
                <a:gd name="T49" fmla="*/ 108 h 114"/>
                <a:gd name="T50" fmla="*/ 15 w 94"/>
                <a:gd name="T51" fmla="*/ 96 h 114"/>
                <a:gd name="T52" fmla="*/ 13 w 94"/>
                <a:gd name="T53" fmla="*/ 91 h 114"/>
                <a:gd name="T54" fmla="*/ 26 w 94"/>
                <a:gd name="T55" fmla="*/ 80 h 114"/>
                <a:gd name="T56" fmla="*/ 22 w 94"/>
                <a:gd name="T57" fmla="*/ 104 h 114"/>
                <a:gd name="T58" fmla="*/ 35 w 94"/>
                <a:gd name="T59" fmla="*/ 86 h 114"/>
                <a:gd name="T60" fmla="*/ 71 w 94"/>
                <a:gd name="T61" fmla="*/ 58 h 114"/>
                <a:gd name="T62" fmla="*/ 36 w 94"/>
                <a:gd name="T63" fmla="*/ 87 h 114"/>
                <a:gd name="T64" fmla="*/ 74 w 94"/>
                <a:gd name="T65" fmla="*/ 69 h 114"/>
                <a:gd name="T66" fmla="*/ 43 w 94"/>
                <a:gd name="T67" fmla="*/ 87 h 114"/>
                <a:gd name="T68" fmla="*/ 43 w 94"/>
                <a:gd name="T69" fmla="*/ 85 h 114"/>
                <a:gd name="T70" fmla="*/ 74 w 94"/>
                <a:gd name="T71" fmla="*/ 6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4" h="114">
                  <a:moveTo>
                    <a:pt x="75" y="54"/>
                  </a:moveTo>
                  <a:cubicBezTo>
                    <a:pt x="75" y="54"/>
                    <a:pt x="68" y="33"/>
                    <a:pt x="56" y="48"/>
                  </a:cubicBezTo>
                  <a:cubicBezTo>
                    <a:pt x="48" y="56"/>
                    <a:pt x="36" y="70"/>
                    <a:pt x="28" y="80"/>
                  </a:cubicBezTo>
                  <a:cubicBezTo>
                    <a:pt x="27" y="79"/>
                    <a:pt x="27" y="78"/>
                    <a:pt x="27" y="77"/>
                  </a:cubicBezTo>
                  <a:cubicBezTo>
                    <a:pt x="27" y="75"/>
                    <a:pt x="35" y="38"/>
                    <a:pt x="38" y="19"/>
                  </a:cubicBezTo>
                  <a:cubicBezTo>
                    <a:pt x="41" y="0"/>
                    <a:pt x="21" y="8"/>
                    <a:pt x="21" y="8"/>
                  </a:cubicBezTo>
                  <a:cubicBezTo>
                    <a:pt x="21" y="8"/>
                    <a:pt x="0" y="0"/>
                    <a:pt x="3" y="19"/>
                  </a:cubicBezTo>
                  <a:cubicBezTo>
                    <a:pt x="6" y="38"/>
                    <a:pt x="14" y="75"/>
                    <a:pt x="14" y="77"/>
                  </a:cubicBezTo>
                  <a:cubicBezTo>
                    <a:pt x="14" y="79"/>
                    <a:pt x="10" y="90"/>
                    <a:pt x="12" y="92"/>
                  </a:cubicBezTo>
                  <a:cubicBezTo>
                    <a:pt x="13" y="93"/>
                    <a:pt x="14" y="94"/>
                    <a:pt x="15" y="94"/>
                  </a:cubicBezTo>
                  <a:cubicBezTo>
                    <a:pt x="11" y="96"/>
                    <a:pt x="4" y="98"/>
                    <a:pt x="4" y="100"/>
                  </a:cubicBezTo>
                  <a:cubicBezTo>
                    <a:pt x="4" y="103"/>
                    <a:pt x="5" y="104"/>
                    <a:pt x="8" y="109"/>
                  </a:cubicBezTo>
                  <a:cubicBezTo>
                    <a:pt x="11" y="113"/>
                    <a:pt x="12" y="114"/>
                    <a:pt x="15" y="114"/>
                  </a:cubicBezTo>
                  <a:cubicBezTo>
                    <a:pt x="18" y="114"/>
                    <a:pt x="24" y="104"/>
                    <a:pt x="25" y="103"/>
                  </a:cubicBezTo>
                  <a:cubicBezTo>
                    <a:pt x="27" y="102"/>
                    <a:pt x="60" y="84"/>
                    <a:pt x="77" y="75"/>
                  </a:cubicBezTo>
                  <a:cubicBezTo>
                    <a:pt x="94" y="66"/>
                    <a:pt x="75" y="54"/>
                    <a:pt x="75" y="54"/>
                  </a:cubicBezTo>
                  <a:close/>
                  <a:moveTo>
                    <a:pt x="37" y="78"/>
                  </a:moveTo>
                  <a:cubicBezTo>
                    <a:pt x="61" y="53"/>
                    <a:pt x="61" y="53"/>
                    <a:pt x="61" y="53"/>
                  </a:cubicBezTo>
                  <a:cubicBezTo>
                    <a:pt x="61" y="52"/>
                    <a:pt x="62" y="52"/>
                    <a:pt x="62" y="53"/>
                  </a:cubicBezTo>
                  <a:cubicBezTo>
                    <a:pt x="62" y="53"/>
                    <a:pt x="63" y="54"/>
                    <a:pt x="62" y="54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8" y="80"/>
                    <a:pt x="37" y="80"/>
                    <a:pt x="37" y="79"/>
                  </a:cubicBezTo>
                  <a:cubicBezTo>
                    <a:pt x="37" y="79"/>
                    <a:pt x="37" y="79"/>
                    <a:pt x="37" y="79"/>
                  </a:cubicBezTo>
                  <a:cubicBezTo>
                    <a:pt x="36" y="79"/>
                    <a:pt x="36" y="78"/>
                    <a:pt x="37" y="78"/>
                  </a:cubicBezTo>
                  <a:close/>
                  <a:moveTo>
                    <a:pt x="29" y="18"/>
                  </a:moveTo>
                  <a:cubicBezTo>
                    <a:pt x="29" y="17"/>
                    <a:pt x="30" y="17"/>
                    <a:pt x="30" y="17"/>
                  </a:cubicBezTo>
                  <a:cubicBezTo>
                    <a:pt x="31" y="17"/>
                    <a:pt x="31" y="17"/>
                    <a:pt x="31" y="18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4" y="53"/>
                    <a:pt x="24" y="52"/>
                  </a:cubicBezTo>
                  <a:lnTo>
                    <a:pt x="29" y="18"/>
                  </a:lnTo>
                  <a:close/>
                  <a:moveTo>
                    <a:pt x="20" y="14"/>
                  </a:moveTo>
                  <a:cubicBezTo>
                    <a:pt x="20" y="14"/>
                    <a:pt x="20" y="13"/>
                    <a:pt x="21" y="13"/>
                  </a:cubicBezTo>
                  <a:cubicBezTo>
                    <a:pt x="21" y="13"/>
                    <a:pt x="21" y="14"/>
                    <a:pt x="21" y="14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1" y="59"/>
                    <a:pt x="21" y="60"/>
                    <a:pt x="21" y="60"/>
                  </a:cubicBezTo>
                  <a:cubicBezTo>
                    <a:pt x="20" y="60"/>
                    <a:pt x="20" y="59"/>
                    <a:pt x="20" y="59"/>
                  </a:cubicBezTo>
                  <a:lnTo>
                    <a:pt x="20" y="14"/>
                  </a:lnTo>
                  <a:close/>
                  <a:moveTo>
                    <a:pt x="10" y="18"/>
                  </a:moveTo>
                  <a:cubicBezTo>
                    <a:pt x="10" y="17"/>
                    <a:pt x="10" y="17"/>
                    <a:pt x="11" y="17"/>
                  </a:cubicBezTo>
                  <a:cubicBezTo>
                    <a:pt x="11" y="17"/>
                    <a:pt x="12" y="17"/>
                    <a:pt x="12" y="18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3"/>
                    <a:pt x="16" y="53"/>
                    <a:pt x="16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5" y="53"/>
                    <a:pt x="15" y="53"/>
                    <a:pt x="15" y="53"/>
                  </a:cubicBezTo>
                  <a:lnTo>
                    <a:pt x="10" y="18"/>
                  </a:lnTo>
                  <a:close/>
                  <a:moveTo>
                    <a:pt x="22" y="104"/>
                  </a:moveTo>
                  <a:cubicBezTo>
                    <a:pt x="21" y="105"/>
                    <a:pt x="17" y="113"/>
                    <a:pt x="15" y="112"/>
                  </a:cubicBezTo>
                  <a:cubicBezTo>
                    <a:pt x="13" y="112"/>
                    <a:pt x="12" y="111"/>
                    <a:pt x="9" y="108"/>
                  </a:cubicBezTo>
                  <a:cubicBezTo>
                    <a:pt x="6" y="104"/>
                    <a:pt x="6" y="103"/>
                    <a:pt x="6" y="101"/>
                  </a:cubicBezTo>
                  <a:cubicBezTo>
                    <a:pt x="6" y="99"/>
                    <a:pt x="14" y="96"/>
                    <a:pt x="15" y="96"/>
                  </a:cubicBezTo>
                  <a:cubicBezTo>
                    <a:pt x="16" y="94"/>
                    <a:pt x="18" y="93"/>
                    <a:pt x="19" y="93"/>
                  </a:cubicBezTo>
                  <a:cubicBezTo>
                    <a:pt x="16" y="93"/>
                    <a:pt x="14" y="92"/>
                    <a:pt x="13" y="91"/>
                  </a:cubicBezTo>
                  <a:cubicBezTo>
                    <a:pt x="11" y="90"/>
                    <a:pt x="15" y="82"/>
                    <a:pt x="15" y="80"/>
                  </a:cubicBezTo>
                  <a:cubicBezTo>
                    <a:pt x="15" y="60"/>
                    <a:pt x="26" y="60"/>
                    <a:pt x="26" y="80"/>
                  </a:cubicBezTo>
                  <a:cubicBezTo>
                    <a:pt x="26" y="81"/>
                    <a:pt x="28" y="87"/>
                    <a:pt x="28" y="89"/>
                  </a:cubicBezTo>
                  <a:cubicBezTo>
                    <a:pt x="33" y="90"/>
                    <a:pt x="32" y="96"/>
                    <a:pt x="22" y="104"/>
                  </a:cubicBezTo>
                  <a:close/>
                  <a:moveTo>
                    <a:pt x="35" y="87"/>
                  </a:moveTo>
                  <a:cubicBezTo>
                    <a:pt x="34" y="87"/>
                    <a:pt x="34" y="86"/>
                    <a:pt x="35" y="86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0" y="57"/>
                    <a:pt x="71" y="57"/>
                    <a:pt x="71" y="58"/>
                  </a:cubicBezTo>
                  <a:cubicBezTo>
                    <a:pt x="71" y="58"/>
                    <a:pt x="71" y="59"/>
                    <a:pt x="71" y="59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6" y="88"/>
                    <a:pt x="35" y="87"/>
                    <a:pt x="35" y="87"/>
                  </a:cubicBezTo>
                  <a:close/>
                  <a:moveTo>
                    <a:pt x="74" y="69"/>
                  </a:moveTo>
                  <a:cubicBezTo>
                    <a:pt x="44" y="87"/>
                    <a:pt x="44" y="87"/>
                    <a:pt x="44" y="87"/>
                  </a:cubicBezTo>
                  <a:cubicBezTo>
                    <a:pt x="44" y="87"/>
                    <a:pt x="43" y="87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6"/>
                    <a:pt x="43" y="86"/>
                    <a:pt x="43" y="85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3" y="67"/>
                    <a:pt x="74" y="67"/>
                    <a:pt x="74" y="67"/>
                  </a:cubicBezTo>
                  <a:cubicBezTo>
                    <a:pt x="74" y="68"/>
                    <a:pt x="74" y="69"/>
                    <a:pt x="74" y="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30"/>
            <p:cNvSpPr>
              <a:spLocks noEditPoints="1"/>
            </p:cNvSpPr>
            <p:nvPr/>
          </p:nvSpPr>
          <p:spPr bwMode="auto">
            <a:xfrm>
              <a:off x="5183188" y="758826"/>
              <a:ext cx="428625" cy="274638"/>
            </a:xfrm>
            <a:custGeom>
              <a:avLst/>
              <a:gdLst>
                <a:gd name="T0" fmla="*/ 96 w 114"/>
                <a:gd name="T1" fmla="*/ 0 h 73"/>
                <a:gd name="T2" fmla="*/ 77 w 114"/>
                <a:gd name="T3" fmla="*/ 19 h 73"/>
                <a:gd name="T4" fmla="*/ 77 w 114"/>
                <a:gd name="T5" fmla="*/ 39 h 73"/>
                <a:gd name="T6" fmla="*/ 75 w 114"/>
                <a:gd name="T7" fmla="*/ 39 h 73"/>
                <a:gd name="T8" fmla="*/ 75 w 114"/>
                <a:gd name="T9" fmla="*/ 62 h 73"/>
                <a:gd name="T10" fmla="*/ 69 w 114"/>
                <a:gd name="T11" fmla="*/ 67 h 73"/>
                <a:gd name="T12" fmla="*/ 20 w 114"/>
                <a:gd name="T13" fmla="*/ 67 h 73"/>
                <a:gd name="T14" fmla="*/ 14 w 114"/>
                <a:gd name="T15" fmla="*/ 62 h 73"/>
                <a:gd name="T16" fmla="*/ 14 w 114"/>
                <a:gd name="T17" fmla="*/ 39 h 73"/>
                <a:gd name="T18" fmla="*/ 6 w 114"/>
                <a:gd name="T19" fmla="*/ 39 h 73"/>
                <a:gd name="T20" fmla="*/ 6 w 114"/>
                <a:gd name="T21" fmla="*/ 73 h 73"/>
                <a:gd name="T22" fmla="*/ 83 w 114"/>
                <a:gd name="T23" fmla="*/ 73 h 73"/>
                <a:gd name="T24" fmla="*/ 83 w 114"/>
                <a:gd name="T25" fmla="*/ 39 h 73"/>
                <a:gd name="T26" fmla="*/ 82 w 114"/>
                <a:gd name="T27" fmla="*/ 39 h 73"/>
                <a:gd name="T28" fmla="*/ 82 w 114"/>
                <a:gd name="T29" fmla="*/ 19 h 73"/>
                <a:gd name="T30" fmla="*/ 96 w 114"/>
                <a:gd name="T31" fmla="*/ 6 h 73"/>
                <a:gd name="T32" fmla="*/ 109 w 114"/>
                <a:gd name="T33" fmla="*/ 19 h 73"/>
                <a:gd name="T34" fmla="*/ 114 w 114"/>
                <a:gd name="T35" fmla="*/ 19 h 73"/>
                <a:gd name="T36" fmla="*/ 96 w 114"/>
                <a:gd name="T37" fmla="*/ 0 h 73"/>
                <a:gd name="T38" fmla="*/ 15 w 114"/>
                <a:gd name="T39" fmla="*/ 29 h 73"/>
                <a:gd name="T40" fmla="*/ 0 w 114"/>
                <a:gd name="T41" fmla="*/ 29 h 73"/>
                <a:gd name="T42" fmla="*/ 0 w 114"/>
                <a:gd name="T43" fmla="*/ 37 h 73"/>
                <a:gd name="T44" fmla="*/ 15 w 114"/>
                <a:gd name="T45" fmla="*/ 37 h 73"/>
                <a:gd name="T46" fmla="*/ 15 w 114"/>
                <a:gd name="T47" fmla="*/ 2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4" h="73">
                  <a:moveTo>
                    <a:pt x="96" y="0"/>
                  </a:moveTo>
                  <a:cubicBezTo>
                    <a:pt x="85" y="0"/>
                    <a:pt x="77" y="9"/>
                    <a:pt x="77" y="1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5" y="65"/>
                    <a:pt x="72" y="67"/>
                    <a:pt x="69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17" y="67"/>
                    <a:pt x="14" y="65"/>
                    <a:pt x="14" y="62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83" y="73"/>
                    <a:pt x="83" y="73"/>
                    <a:pt x="83" y="73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2"/>
                    <a:pt x="88" y="6"/>
                    <a:pt x="96" y="6"/>
                  </a:cubicBezTo>
                  <a:cubicBezTo>
                    <a:pt x="103" y="6"/>
                    <a:pt x="109" y="12"/>
                    <a:pt x="109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4" y="9"/>
                    <a:pt x="106" y="0"/>
                    <a:pt x="96" y="0"/>
                  </a:cubicBezTo>
                  <a:close/>
                  <a:moveTo>
                    <a:pt x="15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5" y="37"/>
                    <a:pt x="15" y="37"/>
                    <a:pt x="15" y="37"/>
                  </a:cubicBezTo>
                  <a:lnTo>
                    <a:pt x="15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31"/>
            <p:cNvSpPr>
              <a:spLocks noEditPoints="1"/>
            </p:cNvSpPr>
            <p:nvPr/>
          </p:nvSpPr>
          <p:spPr bwMode="auto">
            <a:xfrm>
              <a:off x="4516438" y="766763"/>
              <a:ext cx="355600" cy="266700"/>
            </a:xfrm>
            <a:custGeom>
              <a:avLst/>
              <a:gdLst>
                <a:gd name="T0" fmla="*/ 0 w 95"/>
                <a:gd name="T1" fmla="*/ 71 h 71"/>
                <a:gd name="T2" fmla="*/ 44 w 95"/>
                <a:gd name="T3" fmla="*/ 71 h 71"/>
                <a:gd name="T4" fmla="*/ 22 w 95"/>
                <a:gd name="T5" fmla="*/ 33 h 71"/>
                <a:gd name="T6" fmla="*/ 0 w 95"/>
                <a:gd name="T7" fmla="*/ 71 h 71"/>
                <a:gd name="T8" fmla="*/ 22 w 95"/>
                <a:gd name="T9" fmla="*/ 27 h 71"/>
                <a:gd name="T10" fmla="*/ 36 w 95"/>
                <a:gd name="T11" fmla="*/ 14 h 71"/>
                <a:gd name="T12" fmla="*/ 22 w 95"/>
                <a:gd name="T13" fmla="*/ 0 h 71"/>
                <a:gd name="T14" fmla="*/ 9 w 95"/>
                <a:gd name="T15" fmla="*/ 14 h 71"/>
                <a:gd name="T16" fmla="*/ 22 w 95"/>
                <a:gd name="T17" fmla="*/ 27 h 71"/>
                <a:gd name="T18" fmla="*/ 51 w 95"/>
                <a:gd name="T19" fmla="*/ 33 h 71"/>
                <a:gd name="T20" fmla="*/ 73 w 95"/>
                <a:gd name="T21" fmla="*/ 71 h 71"/>
                <a:gd name="T22" fmla="*/ 95 w 95"/>
                <a:gd name="T23" fmla="*/ 33 h 71"/>
                <a:gd name="T24" fmla="*/ 51 w 95"/>
                <a:gd name="T25" fmla="*/ 33 h 71"/>
                <a:gd name="T26" fmla="*/ 73 w 95"/>
                <a:gd name="T27" fmla="*/ 27 h 71"/>
                <a:gd name="T28" fmla="*/ 87 w 95"/>
                <a:gd name="T29" fmla="*/ 14 h 71"/>
                <a:gd name="T30" fmla="*/ 73 w 95"/>
                <a:gd name="T31" fmla="*/ 0 h 71"/>
                <a:gd name="T32" fmla="*/ 59 w 95"/>
                <a:gd name="T33" fmla="*/ 14 h 71"/>
                <a:gd name="T34" fmla="*/ 73 w 95"/>
                <a:gd name="T35" fmla="*/ 2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5" h="71">
                  <a:moveTo>
                    <a:pt x="0" y="71"/>
                  </a:moveTo>
                  <a:cubicBezTo>
                    <a:pt x="44" y="71"/>
                    <a:pt x="44" y="71"/>
                    <a:pt x="44" y="71"/>
                  </a:cubicBezTo>
                  <a:cubicBezTo>
                    <a:pt x="22" y="33"/>
                    <a:pt x="22" y="33"/>
                    <a:pt x="22" y="33"/>
                  </a:cubicBezTo>
                  <a:lnTo>
                    <a:pt x="0" y="71"/>
                  </a:lnTo>
                  <a:close/>
                  <a:moveTo>
                    <a:pt x="22" y="27"/>
                  </a:moveTo>
                  <a:cubicBezTo>
                    <a:pt x="30" y="27"/>
                    <a:pt x="36" y="21"/>
                    <a:pt x="36" y="14"/>
                  </a:cubicBezTo>
                  <a:cubicBezTo>
                    <a:pt x="36" y="6"/>
                    <a:pt x="30" y="0"/>
                    <a:pt x="22" y="0"/>
                  </a:cubicBezTo>
                  <a:cubicBezTo>
                    <a:pt x="15" y="0"/>
                    <a:pt x="9" y="6"/>
                    <a:pt x="9" y="14"/>
                  </a:cubicBezTo>
                  <a:cubicBezTo>
                    <a:pt x="9" y="21"/>
                    <a:pt x="15" y="27"/>
                    <a:pt x="22" y="27"/>
                  </a:cubicBezTo>
                  <a:close/>
                  <a:moveTo>
                    <a:pt x="51" y="33"/>
                  </a:moveTo>
                  <a:cubicBezTo>
                    <a:pt x="73" y="71"/>
                    <a:pt x="73" y="71"/>
                    <a:pt x="73" y="71"/>
                  </a:cubicBezTo>
                  <a:cubicBezTo>
                    <a:pt x="95" y="33"/>
                    <a:pt x="95" y="33"/>
                    <a:pt x="95" y="33"/>
                  </a:cubicBezTo>
                  <a:lnTo>
                    <a:pt x="51" y="33"/>
                  </a:lnTo>
                  <a:close/>
                  <a:moveTo>
                    <a:pt x="73" y="27"/>
                  </a:moveTo>
                  <a:cubicBezTo>
                    <a:pt x="81" y="27"/>
                    <a:pt x="87" y="21"/>
                    <a:pt x="87" y="14"/>
                  </a:cubicBezTo>
                  <a:cubicBezTo>
                    <a:pt x="87" y="6"/>
                    <a:pt x="81" y="0"/>
                    <a:pt x="73" y="0"/>
                  </a:cubicBezTo>
                  <a:cubicBezTo>
                    <a:pt x="66" y="0"/>
                    <a:pt x="59" y="6"/>
                    <a:pt x="59" y="14"/>
                  </a:cubicBezTo>
                  <a:cubicBezTo>
                    <a:pt x="59" y="21"/>
                    <a:pt x="66" y="27"/>
                    <a:pt x="73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32"/>
            <p:cNvSpPr/>
            <p:nvPr/>
          </p:nvSpPr>
          <p:spPr bwMode="auto">
            <a:xfrm>
              <a:off x="995363" y="781051"/>
              <a:ext cx="363538" cy="252413"/>
            </a:xfrm>
            <a:custGeom>
              <a:avLst/>
              <a:gdLst>
                <a:gd name="T0" fmla="*/ 82 w 97"/>
                <a:gd name="T1" fmla="*/ 11 h 67"/>
                <a:gd name="T2" fmla="*/ 82 w 97"/>
                <a:gd name="T3" fmla="*/ 5 h 67"/>
                <a:gd name="T4" fmla="*/ 77 w 97"/>
                <a:gd name="T5" fmla="*/ 0 h 67"/>
                <a:gd name="T6" fmla="*/ 55 w 97"/>
                <a:gd name="T7" fmla="*/ 0 h 67"/>
                <a:gd name="T8" fmla="*/ 59 w 97"/>
                <a:gd name="T9" fmla="*/ 5 h 67"/>
                <a:gd name="T10" fmla="*/ 59 w 97"/>
                <a:gd name="T11" fmla="*/ 11 h 67"/>
                <a:gd name="T12" fmla="*/ 37 w 97"/>
                <a:gd name="T13" fmla="*/ 11 h 67"/>
                <a:gd name="T14" fmla="*/ 37 w 97"/>
                <a:gd name="T15" fmla="*/ 5 h 67"/>
                <a:gd name="T16" fmla="*/ 32 w 97"/>
                <a:gd name="T17" fmla="*/ 0 h 67"/>
                <a:gd name="T18" fmla="*/ 4 w 97"/>
                <a:gd name="T19" fmla="*/ 0 h 67"/>
                <a:gd name="T20" fmla="*/ 0 w 97"/>
                <a:gd name="T21" fmla="*/ 5 h 67"/>
                <a:gd name="T22" fmla="*/ 0 w 97"/>
                <a:gd name="T23" fmla="*/ 62 h 67"/>
                <a:gd name="T24" fmla="*/ 4 w 97"/>
                <a:gd name="T25" fmla="*/ 67 h 67"/>
                <a:gd name="T26" fmla="*/ 92 w 97"/>
                <a:gd name="T27" fmla="*/ 67 h 67"/>
                <a:gd name="T28" fmla="*/ 97 w 97"/>
                <a:gd name="T29" fmla="*/ 62 h 67"/>
                <a:gd name="T30" fmla="*/ 97 w 97"/>
                <a:gd name="T31" fmla="*/ 11 h 67"/>
                <a:gd name="T32" fmla="*/ 82 w 97"/>
                <a:gd name="T33" fmla="*/ 1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7" h="67">
                  <a:moveTo>
                    <a:pt x="82" y="11"/>
                  </a:moveTo>
                  <a:cubicBezTo>
                    <a:pt x="82" y="5"/>
                    <a:pt x="82" y="5"/>
                    <a:pt x="82" y="5"/>
                  </a:cubicBezTo>
                  <a:cubicBezTo>
                    <a:pt x="82" y="2"/>
                    <a:pt x="80" y="0"/>
                    <a:pt x="77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0"/>
                    <a:pt x="59" y="2"/>
                    <a:pt x="59" y="5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2"/>
                    <a:pt x="35" y="0"/>
                    <a:pt x="3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5"/>
                    <a:pt x="2" y="67"/>
                    <a:pt x="4" y="67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5" y="67"/>
                    <a:pt x="97" y="65"/>
                    <a:pt x="97" y="62"/>
                  </a:cubicBezTo>
                  <a:cubicBezTo>
                    <a:pt x="97" y="11"/>
                    <a:pt x="97" y="11"/>
                    <a:pt x="97" y="11"/>
                  </a:cubicBezTo>
                  <a:lnTo>
                    <a:pt x="82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33"/>
            <p:cNvSpPr>
              <a:spLocks noEditPoints="1"/>
            </p:cNvSpPr>
            <p:nvPr/>
          </p:nvSpPr>
          <p:spPr bwMode="auto">
            <a:xfrm>
              <a:off x="307976" y="698501"/>
              <a:ext cx="330200" cy="334963"/>
            </a:xfrm>
            <a:custGeom>
              <a:avLst/>
              <a:gdLst>
                <a:gd name="T0" fmla="*/ 46 w 88"/>
                <a:gd name="T1" fmla="*/ 76 h 89"/>
                <a:gd name="T2" fmla="*/ 58 w 88"/>
                <a:gd name="T3" fmla="*/ 76 h 89"/>
                <a:gd name="T4" fmla="*/ 58 w 88"/>
                <a:gd name="T5" fmla="*/ 64 h 89"/>
                <a:gd name="T6" fmla="*/ 46 w 88"/>
                <a:gd name="T7" fmla="*/ 64 h 89"/>
                <a:gd name="T8" fmla="*/ 46 w 88"/>
                <a:gd name="T9" fmla="*/ 76 h 89"/>
                <a:gd name="T10" fmla="*/ 30 w 88"/>
                <a:gd name="T11" fmla="*/ 76 h 89"/>
                <a:gd name="T12" fmla="*/ 42 w 88"/>
                <a:gd name="T13" fmla="*/ 76 h 89"/>
                <a:gd name="T14" fmla="*/ 42 w 88"/>
                <a:gd name="T15" fmla="*/ 64 h 89"/>
                <a:gd name="T16" fmla="*/ 30 w 88"/>
                <a:gd name="T17" fmla="*/ 64 h 89"/>
                <a:gd name="T18" fmla="*/ 30 w 88"/>
                <a:gd name="T19" fmla="*/ 76 h 89"/>
                <a:gd name="T20" fmla="*/ 30 w 88"/>
                <a:gd name="T21" fmla="*/ 59 h 89"/>
                <a:gd name="T22" fmla="*/ 42 w 88"/>
                <a:gd name="T23" fmla="*/ 59 h 89"/>
                <a:gd name="T24" fmla="*/ 42 w 88"/>
                <a:gd name="T25" fmla="*/ 47 h 89"/>
                <a:gd name="T26" fmla="*/ 30 w 88"/>
                <a:gd name="T27" fmla="*/ 47 h 89"/>
                <a:gd name="T28" fmla="*/ 30 w 88"/>
                <a:gd name="T29" fmla="*/ 59 h 89"/>
                <a:gd name="T30" fmla="*/ 46 w 88"/>
                <a:gd name="T31" fmla="*/ 59 h 89"/>
                <a:gd name="T32" fmla="*/ 58 w 88"/>
                <a:gd name="T33" fmla="*/ 59 h 89"/>
                <a:gd name="T34" fmla="*/ 58 w 88"/>
                <a:gd name="T35" fmla="*/ 47 h 89"/>
                <a:gd name="T36" fmla="*/ 46 w 88"/>
                <a:gd name="T37" fmla="*/ 47 h 89"/>
                <a:gd name="T38" fmla="*/ 46 w 88"/>
                <a:gd name="T39" fmla="*/ 59 h 89"/>
                <a:gd name="T40" fmla="*/ 85 w 88"/>
                <a:gd name="T41" fmla="*/ 30 h 89"/>
                <a:gd name="T42" fmla="*/ 51 w 88"/>
                <a:gd name="T43" fmla="*/ 2 h 89"/>
                <a:gd name="T44" fmla="*/ 45 w 88"/>
                <a:gd name="T45" fmla="*/ 0 h 89"/>
                <a:gd name="T46" fmla="*/ 39 w 88"/>
                <a:gd name="T47" fmla="*/ 2 h 89"/>
                <a:gd name="T48" fmla="*/ 2 w 88"/>
                <a:gd name="T49" fmla="*/ 32 h 89"/>
                <a:gd name="T50" fmla="*/ 1 w 88"/>
                <a:gd name="T51" fmla="*/ 37 h 89"/>
                <a:gd name="T52" fmla="*/ 5 w 88"/>
                <a:gd name="T53" fmla="*/ 39 h 89"/>
                <a:gd name="T54" fmla="*/ 12 w 88"/>
                <a:gd name="T55" fmla="*/ 39 h 89"/>
                <a:gd name="T56" fmla="*/ 12 w 88"/>
                <a:gd name="T57" fmla="*/ 86 h 89"/>
                <a:gd name="T58" fmla="*/ 15 w 88"/>
                <a:gd name="T59" fmla="*/ 89 h 89"/>
                <a:gd name="T60" fmla="*/ 73 w 88"/>
                <a:gd name="T61" fmla="*/ 89 h 89"/>
                <a:gd name="T62" fmla="*/ 76 w 88"/>
                <a:gd name="T63" fmla="*/ 86 h 89"/>
                <a:gd name="T64" fmla="*/ 76 w 88"/>
                <a:gd name="T65" fmla="*/ 39 h 89"/>
                <a:gd name="T66" fmla="*/ 81 w 88"/>
                <a:gd name="T67" fmla="*/ 39 h 89"/>
                <a:gd name="T68" fmla="*/ 87 w 88"/>
                <a:gd name="T69" fmla="*/ 36 h 89"/>
                <a:gd name="T70" fmla="*/ 85 w 88"/>
                <a:gd name="T71" fmla="*/ 30 h 89"/>
                <a:gd name="T72" fmla="*/ 62 w 88"/>
                <a:gd name="T73" fmla="*/ 76 h 89"/>
                <a:gd name="T74" fmla="*/ 58 w 88"/>
                <a:gd name="T75" fmla="*/ 80 h 89"/>
                <a:gd name="T76" fmla="*/ 29 w 88"/>
                <a:gd name="T77" fmla="*/ 80 h 89"/>
                <a:gd name="T78" fmla="*/ 25 w 88"/>
                <a:gd name="T79" fmla="*/ 76 h 89"/>
                <a:gd name="T80" fmla="*/ 25 w 88"/>
                <a:gd name="T81" fmla="*/ 47 h 89"/>
                <a:gd name="T82" fmla="*/ 29 w 88"/>
                <a:gd name="T83" fmla="*/ 43 h 89"/>
                <a:gd name="T84" fmla="*/ 58 w 88"/>
                <a:gd name="T85" fmla="*/ 43 h 89"/>
                <a:gd name="T86" fmla="*/ 62 w 88"/>
                <a:gd name="T87" fmla="*/ 47 h 89"/>
                <a:gd name="T88" fmla="*/ 62 w 88"/>
                <a:gd name="T89" fmla="*/ 7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8" h="89">
                  <a:moveTo>
                    <a:pt x="46" y="76"/>
                  </a:moveTo>
                  <a:cubicBezTo>
                    <a:pt x="58" y="76"/>
                    <a:pt x="58" y="76"/>
                    <a:pt x="58" y="76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46" y="64"/>
                    <a:pt x="46" y="64"/>
                    <a:pt x="46" y="64"/>
                  </a:cubicBezTo>
                  <a:lnTo>
                    <a:pt x="46" y="76"/>
                  </a:lnTo>
                  <a:close/>
                  <a:moveTo>
                    <a:pt x="30" y="76"/>
                  </a:moveTo>
                  <a:cubicBezTo>
                    <a:pt x="42" y="76"/>
                    <a:pt x="42" y="76"/>
                    <a:pt x="42" y="76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30" y="64"/>
                    <a:pt x="30" y="64"/>
                    <a:pt x="30" y="64"/>
                  </a:cubicBezTo>
                  <a:lnTo>
                    <a:pt x="30" y="76"/>
                  </a:lnTo>
                  <a:close/>
                  <a:moveTo>
                    <a:pt x="30" y="59"/>
                  </a:moveTo>
                  <a:cubicBezTo>
                    <a:pt x="42" y="59"/>
                    <a:pt x="42" y="59"/>
                    <a:pt x="42" y="59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30" y="47"/>
                    <a:pt x="30" y="47"/>
                    <a:pt x="30" y="47"/>
                  </a:cubicBezTo>
                  <a:lnTo>
                    <a:pt x="30" y="59"/>
                  </a:lnTo>
                  <a:close/>
                  <a:moveTo>
                    <a:pt x="46" y="59"/>
                  </a:moveTo>
                  <a:cubicBezTo>
                    <a:pt x="58" y="59"/>
                    <a:pt x="58" y="59"/>
                    <a:pt x="58" y="59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46" y="47"/>
                    <a:pt x="46" y="47"/>
                    <a:pt x="46" y="47"/>
                  </a:cubicBezTo>
                  <a:lnTo>
                    <a:pt x="46" y="59"/>
                  </a:lnTo>
                  <a:close/>
                  <a:moveTo>
                    <a:pt x="85" y="30"/>
                  </a:moveTo>
                  <a:cubicBezTo>
                    <a:pt x="51" y="2"/>
                    <a:pt x="51" y="2"/>
                    <a:pt x="51" y="2"/>
                  </a:cubicBezTo>
                  <a:cubicBezTo>
                    <a:pt x="50" y="1"/>
                    <a:pt x="47" y="0"/>
                    <a:pt x="45" y="0"/>
                  </a:cubicBezTo>
                  <a:cubicBezTo>
                    <a:pt x="42" y="0"/>
                    <a:pt x="40" y="1"/>
                    <a:pt x="39" y="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1" y="33"/>
                    <a:pt x="0" y="35"/>
                    <a:pt x="1" y="37"/>
                  </a:cubicBezTo>
                  <a:cubicBezTo>
                    <a:pt x="1" y="38"/>
                    <a:pt x="3" y="39"/>
                    <a:pt x="5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2" y="88"/>
                    <a:pt x="13" y="89"/>
                    <a:pt x="15" y="89"/>
                  </a:cubicBezTo>
                  <a:cubicBezTo>
                    <a:pt x="73" y="89"/>
                    <a:pt x="73" y="89"/>
                    <a:pt x="73" y="89"/>
                  </a:cubicBezTo>
                  <a:cubicBezTo>
                    <a:pt x="74" y="89"/>
                    <a:pt x="76" y="88"/>
                    <a:pt x="76" y="86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4" y="39"/>
                    <a:pt x="86" y="38"/>
                    <a:pt x="87" y="36"/>
                  </a:cubicBezTo>
                  <a:cubicBezTo>
                    <a:pt x="88" y="34"/>
                    <a:pt x="87" y="32"/>
                    <a:pt x="85" y="30"/>
                  </a:cubicBezTo>
                  <a:close/>
                  <a:moveTo>
                    <a:pt x="62" y="76"/>
                  </a:moveTo>
                  <a:cubicBezTo>
                    <a:pt x="62" y="78"/>
                    <a:pt x="61" y="80"/>
                    <a:pt x="58" y="80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7" y="80"/>
                    <a:pt x="25" y="78"/>
                    <a:pt x="25" y="76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5"/>
                    <a:pt x="27" y="43"/>
                    <a:pt x="29" y="43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61" y="43"/>
                    <a:pt x="62" y="45"/>
                    <a:pt x="62" y="47"/>
                  </a:cubicBezTo>
                  <a:lnTo>
                    <a:pt x="62" y="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34"/>
            <p:cNvSpPr>
              <a:spLocks noEditPoints="1"/>
            </p:cNvSpPr>
            <p:nvPr/>
          </p:nvSpPr>
          <p:spPr bwMode="auto">
            <a:xfrm>
              <a:off x="3074988" y="687388"/>
              <a:ext cx="390525" cy="346075"/>
            </a:xfrm>
            <a:custGeom>
              <a:avLst/>
              <a:gdLst>
                <a:gd name="T0" fmla="*/ 65 w 104"/>
                <a:gd name="T1" fmla="*/ 61 h 92"/>
                <a:gd name="T2" fmla="*/ 64 w 104"/>
                <a:gd name="T3" fmla="*/ 61 h 92"/>
                <a:gd name="T4" fmla="*/ 50 w 104"/>
                <a:gd name="T5" fmla="*/ 72 h 92"/>
                <a:gd name="T6" fmla="*/ 38 w 104"/>
                <a:gd name="T7" fmla="*/ 66 h 92"/>
                <a:gd name="T8" fmla="*/ 55 w 104"/>
                <a:gd name="T9" fmla="*/ 22 h 92"/>
                <a:gd name="T10" fmla="*/ 66 w 104"/>
                <a:gd name="T11" fmla="*/ 28 h 92"/>
                <a:gd name="T12" fmla="*/ 66 w 104"/>
                <a:gd name="T13" fmla="*/ 28 h 92"/>
                <a:gd name="T14" fmla="*/ 66 w 104"/>
                <a:gd name="T15" fmla="*/ 25 h 92"/>
                <a:gd name="T16" fmla="*/ 67 w 104"/>
                <a:gd name="T17" fmla="*/ 23 h 92"/>
                <a:gd name="T18" fmla="*/ 70 w 104"/>
                <a:gd name="T19" fmla="*/ 23 h 92"/>
                <a:gd name="T20" fmla="*/ 79 w 104"/>
                <a:gd name="T21" fmla="*/ 23 h 92"/>
                <a:gd name="T22" fmla="*/ 77 w 104"/>
                <a:gd name="T23" fmla="*/ 54 h 92"/>
                <a:gd name="T24" fmla="*/ 81 w 104"/>
                <a:gd name="T25" fmla="*/ 62 h 92"/>
                <a:gd name="T26" fmla="*/ 88 w 104"/>
                <a:gd name="T27" fmla="*/ 56 h 92"/>
                <a:gd name="T28" fmla="*/ 91 w 104"/>
                <a:gd name="T29" fmla="*/ 40 h 92"/>
                <a:gd name="T30" fmla="*/ 83 w 104"/>
                <a:gd name="T31" fmla="*/ 19 h 92"/>
                <a:gd name="T32" fmla="*/ 60 w 104"/>
                <a:gd name="T33" fmla="*/ 10 h 92"/>
                <a:gd name="T34" fmla="*/ 33 w 104"/>
                <a:gd name="T35" fmla="*/ 21 h 92"/>
                <a:gd name="T36" fmla="*/ 22 w 104"/>
                <a:gd name="T37" fmla="*/ 49 h 92"/>
                <a:gd name="T38" fmla="*/ 32 w 104"/>
                <a:gd name="T39" fmla="*/ 73 h 92"/>
                <a:gd name="T40" fmla="*/ 58 w 104"/>
                <a:gd name="T41" fmla="*/ 82 h 92"/>
                <a:gd name="T42" fmla="*/ 81 w 104"/>
                <a:gd name="T43" fmla="*/ 77 h 92"/>
                <a:gd name="T44" fmla="*/ 81 w 104"/>
                <a:gd name="T45" fmla="*/ 88 h 92"/>
                <a:gd name="T46" fmla="*/ 56 w 104"/>
                <a:gd name="T47" fmla="*/ 92 h 92"/>
                <a:gd name="T48" fmla="*/ 13 w 104"/>
                <a:gd name="T49" fmla="*/ 66 h 92"/>
                <a:gd name="T50" fmla="*/ 59 w 104"/>
                <a:gd name="T51" fmla="*/ 0 h 92"/>
                <a:gd name="T52" fmla="*/ 92 w 104"/>
                <a:gd name="T53" fmla="*/ 11 h 92"/>
                <a:gd name="T54" fmla="*/ 104 w 104"/>
                <a:gd name="T55" fmla="*/ 39 h 92"/>
                <a:gd name="T56" fmla="*/ 96 w 104"/>
                <a:gd name="T57" fmla="*/ 63 h 92"/>
                <a:gd name="T58" fmla="*/ 77 w 104"/>
                <a:gd name="T59" fmla="*/ 72 h 92"/>
                <a:gd name="T60" fmla="*/ 68 w 104"/>
                <a:gd name="T61" fmla="*/ 69 h 92"/>
                <a:gd name="T62" fmla="*/ 65 w 104"/>
                <a:gd name="T63" fmla="*/ 61 h 92"/>
                <a:gd name="T64" fmla="*/ 57 w 104"/>
                <a:gd name="T65" fmla="*/ 31 h 92"/>
                <a:gd name="T66" fmla="*/ 54 w 104"/>
                <a:gd name="T67" fmla="*/ 62 h 92"/>
                <a:gd name="T68" fmla="*/ 62 w 104"/>
                <a:gd name="T69" fmla="*/ 56 h 92"/>
                <a:gd name="T70" fmla="*/ 57 w 104"/>
                <a:gd name="T71" fmla="*/ 3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4" h="92">
                  <a:moveTo>
                    <a:pt x="65" y="61"/>
                  </a:moveTo>
                  <a:cubicBezTo>
                    <a:pt x="64" y="61"/>
                    <a:pt x="64" y="61"/>
                    <a:pt x="64" y="61"/>
                  </a:cubicBezTo>
                  <a:cubicBezTo>
                    <a:pt x="62" y="68"/>
                    <a:pt x="57" y="72"/>
                    <a:pt x="50" y="72"/>
                  </a:cubicBezTo>
                  <a:cubicBezTo>
                    <a:pt x="45" y="72"/>
                    <a:pt x="41" y="70"/>
                    <a:pt x="38" y="66"/>
                  </a:cubicBezTo>
                  <a:cubicBezTo>
                    <a:pt x="25" y="51"/>
                    <a:pt x="34" y="22"/>
                    <a:pt x="55" y="22"/>
                  </a:cubicBezTo>
                  <a:cubicBezTo>
                    <a:pt x="61" y="22"/>
                    <a:pt x="64" y="24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25"/>
                    <a:pt x="67" y="24"/>
                    <a:pt x="67" y="23"/>
                  </a:cubicBezTo>
                  <a:cubicBezTo>
                    <a:pt x="68" y="23"/>
                    <a:pt x="69" y="23"/>
                    <a:pt x="70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7" y="38"/>
                    <a:pt x="77" y="49"/>
                    <a:pt x="77" y="54"/>
                  </a:cubicBezTo>
                  <a:cubicBezTo>
                    <a:pt x="77" y="59"/>
                    <a:pt x="78" y="62"/>
                    <a:pt x="81" y="62"/>
                  </a:cubicBezTo>
                  <a:cubicBezTo>
                    <a:pt x="84" y="62"/>
                    <a:pt x="86" y="60"/>
                    <a:pt x="88" y="56"/>
                  </a:cubicBezTo>
                  <a:cubicBezTo>
                    <a:pt x="90" y="52"/>
                    <a:pt x="91" y="46"/>
                    <a:pt x="91" y="40"/>
                  </a:cubicBezTo>
                  <a:cubicBezTo>
                    <a:pt x="91" y="31"/>
                    <a:pt x="88" y="24"/>
                    <a:pt x="83" y="19"/>
                  </a:cubicBezTo>
                  <a:cubicBezTo>
                    <a:pt x="77" y="13"/>
                    <a:pt x="70" y="10"/>
                    <a:pt x="60" y="10"/>
                  </a:cubicBezTo>
                  <a:cubicBezTo>
                    <a:pt x="49" y="10"/>
                    <a:pt x="40" y="14"/>
                    <a:pt x="33" y="21"/>
                  </a:cubicBezTo>
                  <a:cubicBezTo>
                    <a:pt x="26" y="29"/>
                    <a:pt x="22" y="38"/>
                    <a:pt x="22" y="49"/>
                  </a:cubicBezTo>
                  <a:cubicBezTo>
                    <a:pt x="22" y="59"/>
                    <a:pt x="25" y="67"/>
                    <a:pt x="32" y="73"/>
                  </a:cubicBezTo>
                  <a:cubicBezTo>
                    <a:pt x="38" y="79"/>
                    <a:pt x="47" y="82"/>
                    <a:pt x="58" y="82"/>
                  </a:cubicBezTo>
                  <a:cubicBezTo>
                    <a:pt x="66" y="82"/>
                    <a:pt x="74" y="81"/>
                    <a:pt x="81" y="77"/>
                  </a:cubicBezTo>
                  <a:cubicBezTo>
                    <a:pt x="81" y="88"/>
                    <a:pt x="81" y="88"/>
                    <a:pt x="81" y="88"/>
                  </a:cubicBezTo>
                  <a:cubicBezTo>
                    <a:pt x="74" y="91"/>
                    <a:pt x="66" y="92"/>
                    <a:pt x="56" y="92"/>
                  </a:cubicBezTo>
                  <a:cubicBezTo>
                    <a:pt x="38" y="92"/>
                    <a:pt x="19" y="84"/>
                    <a:pt x="13" y="66"/>
                  </a:cubicBezTo>
                  <a:cubicBezTo>
                    <a:pt x="0" y="33"/>
                    <a:pt x="25" y="0"/>
                    <a:pt x="59" y="0"/>
                  </a:cubicBezTo>
                  <a:cubicBezTo>
                    <a:pt x="72" y="0"/>
                    <a:pt x="83" y="4"/>
                    <a:pt x="92" y="11"/>
                  </a:cubicBezTo>
                  <a:cubicBezTo>
                    <a:pt x="100" y="18"/>
                    <a:pt x="104" y="28"/>
                    <a:pt x="104" y="39"/>
                  </a:cubicBezTo>
                  <a:cubicBezTo>
                    <a:pt x="104" y="49"/>
                    <a:pt x="101" y="57"/>
                    <a:pt x="96" y="63"/>
                  </a:cubicBezTo>
                  <a:cubicBezTo>
                    <a:pt x="91" y="69"/>
                    <a:pt x="85" y="72"/>
                    <a:pt x="77" y="72"/>
                  </a:cubicBezTo>
                  <a:cubicBezTo>
                    <a:pt x="74" y="72"/>
                    <a:pt x="71" y="71"/>
                    <a:pt x="68" y="69"/>
                  </a:cubicBezTo>
                  <a:cubicBezTo>
                    <a:pt x="66" y="67"/>
                    <a:pt x="65" y="64"/>
                    <a:pt x="65" y="61"/>
                  </a:cubicBezTo>
                  <a:close/>
                  <a:moveTo>
                    <a:pt x="57" y="31"/>
                  </a:moveTo>
                  <a:cubicBezTo>
                    <a:pt x="44" y="32"/>
                    <a:pt x="38" y="62"/>
                    <a:pt x="54" y="62"/>
                  </a:cubicBezTo>
                  <a:cubicBezTo>
                    <a:pt x="57" y="62"/>
                    <a:pt x="60" y="60"/>
                    <a:pt x="62" y="56"/>
                  </a:cubicBezTo>
                  <a:cubicBezTo>
                    <a:pt x="66" y="49"/>
                    <a:pt x="66" y="3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35"/>
            <p:cNvSpPr>
              <a:spLocks noEditPoints="1"/>
            </p:cNvSpPr>
            <p:nvPr/>
          </p:nvSpPr>
          <p:spPr bwMode="auto">
            <a:xfrm>
              <a:off x="3798888" y="758826"/>
              <a:ext cx="382588" cy="274638"/>
            </a:xfrm>
            <a:custGeom>
              <a:avLst/>
              <a:gdLst>
                <a:gd name="T0" fmla="*/ 58 w 102"/>
                <a:gd name="T1" fmla="*/ 47 h 73"/>
                <a:gd name="T2" fmla="*/ 56 w 102"/>
                <a:gd name="T3" fmla="*/ 46 h 73"/>
                <a:gd name="T4" fmla="*/ 51 w 102"/>
                <a:gd name="T5" fmla="*/ 47 h 73"/>
                <a:gd name="T6" fmla="*/ 51 w 102"/>
                <a:gd name="T7" fmla="*/ 47 h 73"/>
                <a:gd name="T8" fmla="*/ 46 w 102"/>
                <a:gd name="T9" fmla="*/ 46 h 73"/>
                <a:gd name="T10" fmla="*/ 45 w 102"/>
                <a:gd name="T11" fmla="*/ 47 h 73"/>
                <a:gd name="T12" fmla="*/ 6 w 102"/>
                <a:gd name="T13" fmla="*/ 73 h 73"/>
                <a:gd name="T14" fmla="*/ 5 w 102"/>
                <a:gd name="T15" fmla="*/ 73 h 73"/>
                <a:gd name="T16" fmla="*/ 7 w 102"/>
                <a:gd name="T17" fmla="*/ 73 h 73"/>
                <a:gd name="T18" fmla="*/ 95 w 102"/>
                <a:gd name="T19" fmla="*/ 73 h 73"/>
                <a:gd name="T20" fmla="*/ 97 w 102"/>
                <a:gd name="T21" fmla="*/ 73 h 73"/>
                <a:gd name="T22" fmla="*/ 97 w 102"/>
                <a:gd name="T23" fmla="*/ 73 h 73"/>
                <a:gd name="T24" fmla="*/ 58 w 102"/>
                <a:gd name="T25" fmla="*/ 47 h 73"/>
                <a:gd name="T26" fmla="*/ 95 w 102"/>
                <a:gd name="T27" fmla="*/ 0 h 73"/>
                <a:gd name="T28" fmla="*/ 7 w 102"/>
                <a:gd name="T29" fmla="*/ 0 h 73"/>
                <a:gd name="T30" fmla="*/ 0 w 102"/>
                <a:gd name="T31" fmla="*/ 7 h 73"/>
                <a:gd name="T32" fmla="*/ 0 w 102"/>
                <a:gd name="T33" fmla="*/ 66 h 73"/>
                <a:gd name="T34" fmla="*/ 3 w 102"/>
                <a:gd name="T35" fmla="*/ 72 h 73"/>
                <a:gd name="T36" fmla="*/ 4 w 102"/>
                <a:gd name="T37" fmla="*/ 70 h 73"/>
                <a:gd name="T38" fmla="*/ 42 w 102"/>
                <a:gd name="T39" fmla="*/ 44 h 73"/>
                <a:gd name="T40" fmla="*/ 3 w 102"/>
                <a:gd name="T41" fmla="*/ 13 h 73"/>
                <a:gd name="T42" fmla="*/ 3 w 102"/>
                <a:gd name="T43" fmla="*/ 10 h 73"/>
                <a:gd name="T44" fmla="*/ 6 w 102"/>
                <a:gd name="T45" fmla="*/ 10 h 73"/>
                <a:gd name="T46" fmla="*/ 45 w 102"/>
                <a:gd name="T47" fmla="*/ 41 h 73"/>
                <a:gd name="T48" fmla="*/ 46 w 102"/>
                <a:gd name="T49" fmla="*/ 42 h 73"/>
                <a:gd name="T50" fmla="*/ 51 w 102"/>
                <a:gd name="T51" fmla="*/ 43 h 73"/>
                <a:gd name="T52" fmla="*/ 56 w 102"/>
                <a:gd name="T53" fmla="*/ 42 h 73"/>
                <a:gd name="T54" fmla="*/ 57 w 102"/>
                <a:gd name="T55" fmla="*/ 41 h 73"/>
                <a:gd name="T56" fmla="*/ 96 w 102"/>
                <a:gd name="T57" fmla="*/ 10 h 73"/>
                <a:gd name="T58" fmla="*/ 96 w 102"/>
                <a:gd name="T59" fmla="*/ 10 h 73"/>
                <a:gd name="T60" fmla="*/ 99 w 102"/>
                <a:gd name="T61" fmla="*/ 10 h 73"/>
                <a:gd name="T62" fmla="*/ 99 w 102"/>
                <a:gd name="T63" fmla="*/ 13 h 73"/>
                <a:gd name="T64" fmla="*/ 60 w 102"/>
                <a:gd name="T65" fmla="*/ 44 h 73"/>
                <a:gd name="T66" fmla="*/ 99 w 102"/>
                <a:gd name="T67" fmla="*/ 70 h 73"/>
                <a:gd name="T68" fmla="*/ 99 w 102"/>
                <a:gd name="T69" fmla="*/ 70 h 73"/>
                <a:gd name="T70" fmla="*/ 99 w 102"/>
                <a:gd name="T71" fmla="*/ 72 h 73"/>
                <a:gd name="T72" fmla="*/ 102 w 102"/>
                <a:gd name="T73" fmla="*/ 66 h 73"/>
                <a:gd name="T74" fmla="*/ 102 w 102"/>
                <a:gd name="T75" fmla="*/ 7 h 73"/>
                <a:gd name="T76" fmla="*/ 95 w 102"/>
                <a:gd name="T7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2" h="73">
                  <a:moveTo>
                    <a:pt x="58" y="47"/>
                  </a:moveTo>
                  <a:cubicBezTo>
                    <a:pt x="57" y="47"/>
                    <a:pt x="57" y="46"/>
                    <a:pt x="56" y="46"/>
                  </a:cubicBezTo>
                  <a:cubicBezTo>
                    <a:pt x="55" y="47"/>
                    <a:pt x="53" y="47"/>
                    <a:pt x="5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49" y="47"/>
                    <a:pt x="48" y="47"/>
                    <a:pt x="46" y="46"/>
                  </a:cubicBezTo>
                  <a:cubicBezTo>
                    <a:pt x="46" y="46"/>
                    <a:pt x="45" y="47"/>
                    <a:pt x="45" y="47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3"/>
                    <a:pt x="5" y="73"/>
                    <a:pt x="5" y="73"/>
                  </a:cubicBezTo>
                  <a:cubicBezTo>
                    <a:pt x="6" y="73"/>
                    <a:pt x="6" y="73"/>
                    <a:pt x="7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6" y="73"/>
                    <a:pt x="96" y="73"/>
                    <a:pt x="97" y="73"/>
                  </a:cubicBezTo>
                  <a:cubicBezTo>
                    <a:pt x="97" y="73"/>
                    <a:pt x="97" y="73"/>
                    <a:pt x="97" y="73"/>
                  </a:cubicBezTo>
                  <a:lnTo>
                    <a:pt x="58" y="47"/>
                  </a:lnTo>
                  <a:close/>
                  <a:moveTo>
                    <a:pt x="95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9"/>
                    <a:pt x="1" y="71"/>
                    <a:pt x="3" y="72"/>
                  </a:cubicBezTo>
                  <a:cubicBezTo>
                    <a:pt x="3" y="71"/>
                    <a:pt x="3" y="70"/>
                    <a:pt x="4" y="70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1"/>
                    <a:pt x="3" y="10"/>
                  </a:cubicBezTo>
                  <a:cubicBezTo>
                    <a:pt x="4" y="9"/>
                    <a:pt x="5" y="9"/>
                    <a:pt x="6" y="10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5" y="41"/>
                    <a:pt x="46" y="42"/>
                    <a:pt x="46" y="42"/>
                  </a:cubicBezTo>
                  <a:cubicBezTo>
                    <a:pt x="48" y="43"/>
                    <a:pt x="49" y="43"/>
                    <a:pt x="51" y="43"/>
                  </a:cubicBezTo>
                  <a:cubicBezTo>
                    <a:pt x="53" y="43"/>
                    <a:pt x="55" y="43"/>
                    <a:pt x="56" y="42"/>
                  </a:cubicBezTo>
                  <a:cubicBezTo>
                    <a:pt x="57" y="42"/>
                    <a:pt x="57" y="41"/>
                    <a:pt x="57" y="41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7" y="9"/>
                    <a:pt x="98" y="9"/>
                    <a:pt x="99" y="10"/>
                  </a:cubicBezTo>
                  <a:cubicBezTo>
                    <a:pt x="100" y="11"/>
                    <a:pt x="100" y="12"/>
                    <a:pt x="99" y="13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99" y="70"/>
                    <a:pt x="99" y="70"/>
                    <a:pt x="99" y="70"/>
                  </a:cubicBezTo>
                  <a:cubicBezTo>
                    <a:pt x="99" y="70"/>
                    <a:pt x="99" y="70"/>
                    <a:pt x="99" y="70"/>
                  </a:cubicBezTo>
                  <a:cubicBezTo>
                    <a:pt x="99" y="70"/>
                    <a:pt x="100" y="71"/>
                    <a:pt x="99" y="72"/>
                  </a:cubicBezTo>
                  <a:cubicBezTo>
                    <a:pt x="101" y="70"/>
                    <a:pt x="102" y="69"/>
                    <a:pt x="102" y="66"/>
                  </a:cubicBezTo>
                  <a:cubicBezTo>
                    <a:pt x="102" y="7"/>
                    <a:pt x="102" y="7"/>
                    <a:pt x="102" y="7"/>
                  </a:cubicBezTo>
                  <a:cubicBezTo>
                    <a:pt x="102" y="3"/>
                    <a:pt x="99" y="0"/>
                    <a:pt x="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36"/>
            <p:cNvSpPr>
              <a:spLocks noEditPoints="1"/>
            </p:cNvSpPr>
            <p:nvPr/>
          </p:nvSpPr>
          <p:spPr bwMode="auto">
            <a:xfrm>
              <a:off x="1727201" y="728663"/>
              <a:ext cx="303213" cy="304800"/>
            </a:xfrm>
            <a:custGeom>
              <a:avLst/>
              <a:gdLst>
                <a:gd name="T0" fmla="*/ 16 w 81"/>
                <a:gd name="T1" fmla="*/ 62 h 81"/>
                <a:gd name="T2" fmla="*/ 65 w 81"/>
                <a:gd name="T3" fmla="*/ 62 h 81"/>
                <a:gd name="T4" fmla="*/ 65 w 81"/>
                <a:gd name="T5" fmla="*/ 60 h 81"/>
                <a:gd name="T6" fmla="*/ 16 w 81"/>
                <a:gd name="T7" fmla="*/ 60 h 81"/>
                <a:gd name="T8" fmla="*/ 16 w 81"/>
                <a:gd name="T9" fmla="*/ 62 h 81"/>
                <a:gd name="T10" fmla="*/ 16 w 81"/>
                <a:gd name="T11" fmla="*/ 69 h 81"/>
                <a:gd name="T12" fmla="*/ 65 w 81"/>
                <a:gd name="T13" fmla="*/ 69 h 81"/>
                <a:gd name="T14" fmla="*/ 65 w 81"/>
                <a:gd name="T15" fmla="*/ 67 h 81"/>
                <a:gd name="T16" fmla="*/ 16 w 81"/>
                <a:gd name="T17" fmla="*/ 67 h 81"/>
                <a:gd name="T18" fmla="*/ 16 w 81"/>
                <a:gd name="T19" fmla="*/ 69 h 81"/>
                <a:gd name="T20" fmla="*/ 77 w 81"/>
                <a:gd name="T21" fmla="*/ 0 h 81"/>
                <a:gd name="T22" fmla="*/ 67 w 81"/>
                <a:gd name="T23" fmla="*/ 0 h 81"/>
                <a:gd name="T24" fmla="*/ 70 w 81"/>
                <a:gd name="T25" fmla="*/ 2 h 81"/>
                <a:gd name="T26" fmla="*/ 70 w 81"/>
                <a:gd name="T27" fmla="*/ 34 h 81"/>
                <a:gd name="T28" fmla="*/ 67 w 81"/>
                <a:gd name="T29" fmla="*/ 35 h 81"/>
                <a:gd name="T30" fmla="*/ 16 w 81"/>
                <a:gd name="T31" fmla="*/ 35 h 81"/>
                <a:gd name="T32" fmla="*/ 13 w 81"/>
                <a:gd name="T33" fmla="*/ 34 h 81"/>
                <a:gd name="T34" fmla="*/ 13 w 81"/>
                <a:gd name="T35" fmla="*/ 2 h 81"/>
                <a:gd name="T36" fmla="*/ 16 w 81"/>
                <a:gd name="T37" fmla="*/ 0 h 81"/>
                <a:gd name="T38" fmla="*/ 4 w 81"/>
                <a:gd name="T39" fmla="*/ 0 h 81"/>
                <a:gd name="T40" fmla="*/ 0 w 81"/>
                <a:gd name="T41" fmla="*/ 4 h 81"/>
                <a:gd name="T42" fmla="*/ 0 w 81"/>
                <a:gd name="T43" fmla="*/ 77 h 81"/>
                <a:gd name="T44" fmla="*/ 4 w 81"/>
                <a:gd name="T45" fmla="*/ 81 h 81"/>
                <a:gd name="T46" fmla="*/ 77 w 81"/>
                <a:gd name="T47" fmla="*/ 81 h 81"/>
                <a:gd name="T48" fmla="*/ 81 w 81"/>
                <a:gd name="T49" fmla="*/ 77 h 81"/>
                <a:gd name="T50" fmla="*/ 81 w 81"/>
                <a:gd name="T51" fmla="*/ 4 h 81"/>
                <a:gd name="T52" fmla="*/ 77 w 81"/>
                <a:gd name="T53" fmla="*/ 0 h 81"/>
                <a:gd name="T54" fmla="*/ 69 w 81"/>
                <a:gd name="T55" fmla="*/ 67 h 81"/>
                <a:gd name="T56" fmla="*/ 62 w 81"/>
                <a:gd name="T57" fmla="*/ 73 h 81"/>
                <a:gd name="T58" fmla="*/ 19 w 81"/>
                <a:gd name="T59" fmla="*/ 73 h 81"/>
                <a:gd name="T60" fmla="*/ 12 w 81"/>
                <a:gd name="T61" fmla="*/ 67 h 81"/>
                <a:gd name="T62" fmla="*/ 12 w 81"/>
                <a:gd name="T63" fmla="*/ 51 h 81"/>
                <a:gd name="T64" fmla="*/ 19 w 81"/>
                <a:gd name="T65" fmla="*/ 46 h 81"/>
                <a:gd name="T66" fmla="*/ 62 w 81"/>
                <a:gd name="T67" fmla="*/ 46 h 81"/>
                <a:gd name="T68" fmla="*/ 69 w 81"/>
                <a:gd name="T69" fmla="*/ 51 h 81"/>
                <a:gd name="T70" fmla="*/ 69 w 81"/>
                <a:gd name="T71" fmla="*/ 67 h 81"/>
                <a:gd name="T72" fmla="*/ 16 w 81"/>
                <a:gd name="T73" fmla="*/ 55 h 81"/>
                <a:gd name="T74" fmla="*/ 65 w 81"/>
                <a:gd name="T75" fmla="*/ 55 h 81"/>
                <a:gd name="T76" fmla="*/ 65 w 81"/>
                <a:gd name="T77" fmla="*/ 53 h 81"/>
                <a:gd name="T78" fmla="*/ 16 w 81"/>
                <a:gd name="T79" fmla="*/ 53 h 81"/>
                <a:gd name="T80" fmla="*/ 16 w 81"/>
                <a:gd name="T81" fmla="*/ 55 h 81"/>
                <a:gd name="T82" fmla="*/ 20 w 81"/>
                <a:gd name="T83" fmla="*/ 28 h 81"/>
                <a:gd name="T84" fmla="*/ 23 w 81"/>
                <a:gd name="T85" fmla="*/ 28 h 81"/>
                <a:gd name="T86" fmla="*/ 25 w 81"/>
                <a:gd name="T87" fmla="*/ 25 h 81"/>
                <a:gd name="T88" fmla="*/ 25 w 81"/>
                <a:gd name="T89" fmla="*/ 11 h 81"/>
                <a:gd name="T90" fmla="*/ 23 w 81"/>
                <a:gd name="T91" fmla="*/ 8 h 81"/>
                <a:gd name="T92" fmla="*/ 20 w 81"/>
                <a:gd name="T93" fmla="*/ 8 h 81"/>
                <a:gd name="T94" fmla="*/ 19 w 81"/>
                <a:gd name="T95" fmla="*/ 11 h 81"/>
                <a:gd name="T96" fmla="*/ 19 w 81"/>
                <a:gd name="T97" fmla="*/ 25 h 81"/>
                <a:gd name="T98" fmla="*/ 20 w 81"/>
                <a:gd name="T99" fmla="*/ 2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1" h="81">
                  <a:moveTo>
                    <a:pt x="16" y="62"/>
                  </a:moveTo>
                  <a:cubicBezTo>
                    <a:pt x="65" y="62"/>
                    <a:pt x="65" y="62"/>
                    <a:pt x="65" y="62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16" y="60"/>
                    <a:pt x="16" y="60"/>
                    <a:pt x="16" y="60"/>
                  </a:cubicBezTo>
                  <a:lnTo>
                    <a:pt x="16" y="62"/>
                  </a:lnTo>
                  <a:close/>
                  <a:moveTo>
                    <a:pt x="16" y="69"/>
                  </a:moveTo>
                  <a:cubicBezTo>
                    <a:pt x="65" y="69"/>
                    <a:pt x="65" y="69"/>
                    <a:pt x="65" y="6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16" y="67"/>
                    <a:pt x="16" y="67"/>
                    <a:pt x="16" y="67"/>
                  </a:cubicBezTo>
                  <a:lnTo>
                    <a:pt x="16" y="69"/>
                  </a:lnTo>
                  <a:close/>
                  <a:moveTo>
                    <a:pt x="77" y="0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69" y="0"/>
                    <a:pt x="70" y="1"/>
                    <a:pt x="70" y="2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70" y="35"/>
                    <a:pt x="69" y="35"/>
                    <a:pt x="67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4" y="35"/>
                    <a:pt x="13" y="35"/>
                    <a:pt x="13" y="3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4" y="0"/>
                    <a:pt x="1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9"/>
                    <a:pt x="2" y="81"/>
                    <a:pt x="4" y="81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9" y="81"/>
                    <a:pt x="81" y="79"/>
                    <a:pt x="81" y="7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lose/>
                  <a:moveTo>
                    <a:pt x="69" y="67"/>
                  </a:moveTo>
                  <a:cubicBezTo>
                    <a:pt x="69" y="70"/>
                    <a:pt x="66" y="73"/>
                    <a:pt x="62" y="73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5" y="73"/>
                    <a:pt x="12" y="70"/>
                    <a:pt x="12" y="67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2" y="48"/>
                    <a:pt x="15" y="46"/>
                    <a:pt x="19" y="46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6" y="46"/>
                    <a:pt x="69" y="48"/>
                    <a:pt x="69" y="51"/>
                  </a:cubicBezTo>
                  <a:lnTo>
                    <a:pt x="69" y="67"/>
                  </a:lnTo>
                  <a:close/>
                  <a:moveTo>
                    <a:pt x="16" y="55"/>
                  </a:moveTo>
                  <a:cubicBezTo>
                    <a:pt x="65" y="55"/>
                    <a:pt x="65" y="55"/>
                    <a:pt x="65" y="55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16" y="53"/>
                    <a:pt x="16" y="53"/>
                    <a:pt x="16" y="53"/>
                  </a:cubicBezTo>
                  <a:lnTo>
                    <a:pt x="16" y="55"/>
                  </a:lnTo>
                  <a:close/>
                  <a:moveTo>
                    <a:pt x="20" y="28"/>
                  </a:moveTo>
                  <a:cubicBezTo>
                    <a:pt x="23" y="28"/>
                    <a:pt x="23" y="28"/>
                    <a:pt x="23" y="28"/>
                  </a:cubicBezTo>
                  <a:cubicBezTo>
                    <a:pt x="24" y="28"/>
                    <a:pt x="25" y="27"/>
                    <a:pt x="25" y="25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9"/>
                    <a:pt x="24" y="8"/>
                    <a:pt x="23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8"/>
                    <a:pt x="19" y="9"/>
                    <a:pt x="19" y="11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7"/>
                    <a:pt x="19" y="28"/>
                    <a:pt x="20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37"/>
            <p:cNvSpPr>
              <a:spLocks noEditPoints="1"/>
            </p:cNvSpPr>
            <p:nvPr/>
          </p:nvSpPr>
          <p:spPr bwMode="auto">
            <a:xfrm>
              <a:off x="2406651" y="725488"/>
              <a:ext cx="352425" cy="307975"/>
            </a:xfrm>
            <a:custGeom>
              <a:avLst/>
              <a:gdLst>
                <a:gd name="T0" fmla="*/ 92 w 94"/>
                <a:gd name="T1" fmla="*/ 30 h 82"/>
                <a:gd name="T2" fmla="*/ 75 w 94"/>
                <a:gd name="T3" fmla="*/ 30 h 82"/>
                <a:gd name="T4" fmla="*/ 75 w 94"/>
                <a:gd name="T5" fmla="*/ 2 h 82"/>
                <a:gd name="T6" fmla="*/ 72 w 94"/>
                <a:gd name="T7" fmla="*/ 0 h 82"/>
                <a:gd name="T8" fmla="*/ 22 w 94"/>
                <a:gd name="T9" fmla="*/ 0 h 82"/>
                <a:gd name="T10" fmla="*/ 20 w 94"/>
                <a:gd name="T11" fmla="*/ 2 h 82"/>
                <a:gd name="T12" fmla="*/ 20 w 94"/>
                <a:gd name="T13" fmla="*/ 30 h 82"/>
                <a:gd name="T14" fmla="*/ 2 w 94"/>
                <a:gd name="T15" fmla="*/ 30 h 82"/>
                <a:gd name="T16" fmla="*/ 0 w 94"/>
                <a:gd name="T17" fmla="*/ 33 h 82"/>
                <a:gd name="T18" fmla="*/ 0 w 94"/>
                <a:gd name="T19" fmla="*/ 69 h 82"/>
                <a:gd name="T20" fmla="*/ 2 w 94"/>
                <a:gd name="T21" fmla="*/ 71 h 82"/>
                <a:gd name="T22" fmla="*/ 11 w 94"/>
                <a:gd name="T23" fmla="*/ 71 h 82"/>
                <a:gd name="T24" fmla="*/ 11 w 94"/>
                <a:gd name="T25" fmla="*/ 73 h 82"/>
                <a:gd name="T26" fmla="*/ 9 w 94"/>
                <a:gd name="T27" fmla="*/ 82 h 82"/>
                <a:gd name="T28" fmla="*/ 86 w 94"/>
                <a:gd name="T29" fmla="*/ 82 h 82"/>
                <a:gd name="T30" fmla="*/ 83 w 94"/>
                <a:gd name="T31" fmla="*/ 73 h 82"/>
                <a:gd name="T32" fmla="*/ 83 w 94"/>
                <a:gd name="T33" fmla="*/ 71 h 82"/>
                <a:gd name="T34" fmla="*/ 92 w 94"/>
                <a:gd name="T35" fmla="*/ 71 h 82"/>
                <a:gd name="T36" fmla="*/ 94 w 94"/>
                <a:gd name="T37" fmla="*/ 69 h 82"/>
                <a:gd name="T38" fmla="*/ 94 w 94"/>
                <a:gd name="T39" fmla="*/ 33 h 82"/>
                <a:gd name="T40" fmla="*/ 92 w 94"/>
                <a:gd name="T41" fmla="*/ 30 h 82"/>
                <a:gd name="T42" fmla="*/ 7 w 94"/>
                <a:gd name="T43" fmla="*/ 54 h 82"/>
                <a:gd name="T44" fmla="*/ 3 w 94"/>
                <a:gd name="T45" fmla="*/ 51 h 82"/>
                <a:gd name="T46" fmla="*/ 7 w 94"/>
                <a:gd name="T47" fmla="*/ 47 h 82"/>
                <a:gd name="T48" fmla="*/ 10 w 94"/>
                <a:gd name="T49" fmla="*/ 51 h 82"/>
                <a:gd name="T50" fmla="*/ 7 w 94"/>
                <a:gd name="T51" fmla="*/ 54 h 82"/>
                <a:gd name="T52" fmla="*/ 28 w 94"/>
                <a:gd name="T53" fmla="*/ 47 h 82"/>
                <a:gd name="T54" fmla="*/ 31 w 94"/>
                <a:gd name="T55" fmla="*/ 51 h 82"/>
                <a:gd name="T56" fmla="*/ 28 w 94"/>
                <a:gd name="T57" fmla="*/ 54 h 82"/>
                <a:gd name="T58" fmla="*/ 24 w 94"/>
                <a:gd name="T59" fmla="*/ 51 h 82"/>
                <a:gd name="T60" fmla="*/ 28 w 94"/>
                <a:gd name="T61" fmla="*/ 47 h 82"/>
                <a:gd name="T62" fmla="*/ 17 w 94"/>
                <a:gd name="T63" fmla="*/ 47 h 82"/>
                <a:gd name="T64" fmla="*/ 21 w 94"/>
                <a:gd name="T65" fmla="*/ 51 h 82"/>
                <a:gd name="T66" fmla="*/ 17 w 94"/>
                <a:gd name="T67" fmla="*/ 54 h 82"/>
                <a:gd name="T68" fmla="*/ 14 w 94"/>
                <a:gd name="T69" fmla="*/ 51 h 82"/>
                <a:gd name="T70" fmla="*/ 17 w 94"/>
                <a:gd name="T71" fmla="*/ 47 h 82"/>
                <a:gd name="T72" fmla="*/ 81 w 94"/>
                <a:gd name="T73" fmla="*/ 66 h 82"/>
                <a:gd name="T74" fmla="*/ 13 w 94"/>
                <a:gd name="T75" fmla="*/ 66 h 82"/>
                <a:gd name="T76" fmla="*/ 13 w 94"/>
                <a:gd name="T77" fmla="*/ 61 h 82"/>
                <a:gd name="T78" fmla="*/ 81 w 94"/>
                <a:gd name="T79" fmla="*/ 61 h 82"/>
                <a:gd name="T80" fmla="*/ 81 w 94"/>
                <a:gd name="T81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4" h="82">
                  <a:moveTo>
                    <a:pt x="92" y="30"/>
                  </a:moveTo>
                  <a:cubicBezTo>
                    <a:pt x="75" y="30"/>
                    <a:pt x="75" y="30"/>
                    <a:pt x="75" y="30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1"/>
                    <a:pt x="73" y="0"/>
                    <a:pt x="7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0" y="1"/>
                    <a:pt x="20" y="2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0"/>
                    <a:pt x="0" y="31"/>
                    <a:pt x="0" y="33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0"/>
                    <a:pt x="1" y="71"/>
                    <a:pt x="2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86" y="82"/>
                    <a:pt x="86" y="82"/>
                    <a:pt x="86" y="82"/>
                  </a:cubicBezTo>
                  <a:cubicBezTo>
                    <a:pt x="83" y="73"/>
                    <a:pt x="83" y="73"/>
                    <a:pt x="83" y="73"/>
                  </a:cubicBezTo>
                  <a:cubicBezTo>
                    <a:pt x="83" y="71"/>
                    <a:pt x="83" y="71"/>
                    <a:pt x="83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3" y="71"/>
                    <a:pt x="94" y="70"/>
                    <a:pt x="94" y="69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4" y="31"/>
                    <a:pt x="93" y="30"/>
                    <a:pt x="92" y="30"/>
                  </a:cubicBezTo>
                  <a:close/>
                  <a:moveTo>
                    <a:pt x="7" y="54"/>
                  </a:moveTo>
                  <a:cubicBezTo>
                    <a:pt x="5" y="54"/>
                    <a:pt x="3" y="52"/>
                    <a:pt x="3" y="51"/>
                  </a:cubicBezTo>
                  <a:cubicBezTo>
                    <a:pt x="3" y="49"/>
                    <a:pt x="5" y="47"/>
                    <a:pt x="7" y="47"/>
                  </a:cubicBezTo>
                  <a:cubicBezTo>
                    <a:pt x="9" y="47"/>
                    <a:pt x="10" y="49"/>
                    <a:pt x="10" y="51"/>
                  </a:cubicBezTo>
                  <a:cubicBezTo>
                    <a:pt x="10" y="52"/>
                    <a:pt x="9" y="54"/>
                    <a:pt x="7" y="54"/>
                  </a:cubicBezTo>
                  <a:close/>
                  <a:moveTo>
                    <a:pt x="28" y="47"/>
                  </a:moveTo>
                  <a:cubicBezTo>
                    <a:pt x="29" y="47"/>
                    <a:pt x="31" y="49"/>
                    <a:pt x="31" y="51"/>
                  </a:cubicBezTo>
                  <a:cubicBezTo>
                    <a:pt x="31" y="52"/>
                    <a:pt x="29" y="54"/>
                    <a:pt x="28" y="54"/>
                  </a:cubicBezTo>
                  <a:cubicBezTo>
                    <a:pt x="26" y="54"/>
                    <a:pt x="24" y="52"/>
                    <a:pt x="24" y="51"/>
                  </a:cubicBezTo>
                  <a:cubicBezTo>
                    <a:pt x="24" y="49"/>
                    <a:pt x="26" y="47"/>
                    <a:pt x="28" y="47"/>
                  </a:cubicBezTo>
                  <a:close/>
                  <a:moveTo>
                    <a:pt x="17" y="47"/>
                  </a:moveTo>
                  <a:cubicBezTo>
                    <a:pt x="19" y="47"/>
                    <a:pt x="21" y="49"/>
                    <a:pt x="21" y="51"/>
                  </a:cubicBezTo>
                  <a:cubicBezTo>
                    <a:pt x="21" y="52"/>
                    <a:pt x="19" y="54"/>
                    <a:pt x="17" y="54"/>
                  </a:cubicBezTo>
                  <a:cubicBezTo>
                    <a:pt x="15" y="54"/>
                    <a:pt x="14" y="52"/>
                    <a:pt x="14" y="51"/>
                  </a:cubicBezTo>
                  <a:cubicBezTo>
                    <a:pt x="14" y="49"/>
                    <a:pt x="15" y="47"/>
                    <a:pt x="17" y="47"/>
                  </a:cubicBezTo>
                  <a:close/>
                  <a:moveTo>
                    <a:pt x="81" y="66"/>
                  </a:moveTo>
                  <a:cubicBezTo>
                    <a:pt x="13" y="66"/>
                    <a:pt x="13" y="66"/>
                    <a:pt x="13" y="66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81" y="61"/>
                    <a:pt x="81" y="61"/>
                    <a:pt x="81" y="61"/>
                  </a:cubicBezTo>
                  <a:lnTo>
                    <a:pt x="81" y="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138"/>
            <p:cNvSpPr>
              <a:spLocks noEditPoints="1"/>
            </p:cNvSpPr>
            <p:nvPr/>
          </p:nvSpPr>
          <p:spPr bwMode="auto">
            <a:xfrm>
              <a:off x="10160001" y="800101"/>
              <a:ext cx="327025" cy="233363"/>
            </a:xfrm>
            <a:custGeom>
              <a:avLst/>
              <a:gdLst>
                <a:gd name="T0" fmla="*/ 84 w 87"/>
                <a:gd name="T1" fmla="*/ 4 h 62"/>
                <a:gd name="T2" fmla="*/ 55 w 87"/>
                <a:gd name="T3" fmla="*/ 4 h 62"/>
                <a:gd name="T4" fmla="*/ 55 w 87"/>
                <a:gd name="T5" fmla="*/ 1 h 62"/>
                <a:gd name="T6" fmla="*/ 53 w 87"/>
                <a:gd name="T7" fmla="*/ 0 h 62"/>
                <a:gd name="T8" fmla="*/ 34 w 87"/>
                <a:gd name="T9" fmla="*/ 0 h 62"/>
                <a:gd name="T10" fmla="*/ 32 w 87"/>
                <a:gd name="T11" fmla="*/ 1 h 62"/>
                <a:gd name="T12" fmla="*/ 32 w 87"/>
                <a:gd name="T13" fmla="*/ 4 h 62"/>
                <a:gd name="T14" fmla="*/ 3 w 87"/>
                <a:gd name="T15" fmla="*/ 4 h 62"/>
                <a:gd name="T16" fmla="*/ 0 w 87"/>
                <a:gd name="T17" fmla="*/ 7 h 62"/>
                <a:gd name="T18" fmla="*/ 0 w 87"/>
                <a:gd name="T19" fmla="*/ 59 h 62"/>
                <a:gd name="T20" fmla="*/ 3 w 87"/>
                <a:gd name="T21" fmla="*/ 62 h 62"/>
                <a:gd name="T22" fmla="*/ 84 w 87"/>
                <a:gd name="T23" fmla="*/ 62 h 62"/>
                <a:gd name="T24" fmla="*/ 87 w 87"/>
                <a:gd name="T25" fmla="*/ 59 h 62"/>
                <a:gd name="T26" fmla="*/ 87 w 87"/>
                <a:gd name="T27" fmla="*/ 7 h 62"/>
                <a:gd name="T28" fmla="*/ 84 w 87"/>
                <a:gd name="T29" fmla="*/ 4 h 62"/>
                <a:gd name="T30" fmla="*/ 43 w 87"/>
                <a:gd name="T31" fmla="*/ 53 h 62"/>
                <a:gd name="T32" fmla="*/ 24 w 87"/>
                <a:gd name="T33" fmla="*/ 33 h 62"/>
                <a:gd name="T34" fmla="*/ 43 w 87"/>
                <a:gd name="T35" fmla="*/ 13 h 62"/>
                <a:gd name="T36" fmla="*/ 63 w 87"/>
                <a:gd name="T37" fmla="*/ 33 h 62"/>
                <a:gd name="T38" fmla="*/ 43 w 87"/>
                <a:gd name="T39" fmla="*/ 5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62">
                  <a:moveTo>
                    <a:pt x="84" y="4"/>
                  </a:moveTo>
                  <a:cubicBezTo>
                    <a:pt x="55" y="4"/>
                    <a:pt x="55" y="4"/>
                    <a:pt x="55" y="4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5" y="0"/>
                    <a:pt x="54" y="0"/>
                    <a:pt x="5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2" y="0"/>
                    <a:pt x="32" y="1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4"/>
                    <a:pt x="0" y="6"/>
                    <a:pt x="0" y="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3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5" y="62"/>
                    <a:pt x="87" y="61"/>
                    <a:pt x="87" y="59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6"/>
                    <a:pt x="85" y="4"/>
                    <a:pt x="84" y="4"/>
                  </a:cubicBezTo>
                  <a:close/>
                  <a:moveTo>
                    <a:pt x="43" y="53"/>
                  </a:moveTo>
                  <a:cubicBezTo>
                    <a:pt x="32" y="53"/>
                    <a:pt x="24" y="44"/>
                    <a:pt x="24" y="33"/>
                  </a:cubicBezTo>
                  <a:cubicBezTo>
                    <a:pt x="24" y="22"/>
                    <a:pt x="32" y="13"/>
                    <a:pt x="43" y="13"/>
                  </a:cubicBezTo>
                  <a:cubicBezTo>
                    <a:pt x="54" y="13"/>
                    <a:pt x="63" y="22"/>
                    <a:pt x="63" y="33"/>
                  </a:cubicBezTo>
                  <a:cubicBezTo>
                    <a:pt x="63" y="44"/>
                    <a:pt x="54" y="53"/>
                    <a:pt x="43" y="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39"/>
            <p:cNvSpPr>
              <a:spLocks noEditPoints="1"/>
            </p:cNvSpPr>
            <p:nvPr/>
          </p:nvSpPr>
          <p:spPr bwMode="auto">
            <a:xfrm>
              <a:off x="9428163" y="762001"/>
              <a:ext cx="384175" cy="271463"/>
            </a:xfrm>
            <a:custGeom>
              <a:avLst/>
              <a:gdLst>
                <a:gd name="T0" fmla="*/ 34 w 102"/>
                <a:gd name="T1" fmla="*/ 24 h 72"/>
                <a:gd name="T2" fmla="*/ 24 w 102"/>
                <a:gd name="T3" fmla="*/ 14 h 72"/>
                <a:gd name="T4" fmla="*/ 14 w 102"/>
                <a:gd name="T5" fmla="*/ 24 h 72"/>
                <a:gd name="T6" fmla="*/ 24 w 102"/>
                <a:gd name="T7" fmla="*/ 35 h 72"/>
                <a:gd name="T8" fmla="*/ 34 w 102"/>
                <a:gd name="T9" fmla="*/ 24 h 72"/>
                <a:gd name="T10" fmla="*/ 102 w 102"/>
                <a:gd name="T11" fmla="*/ 72 h 72"/>
                <a:gd name="T12" fmla="*/ 78 w 102"/>
                <a:gd name="T13" fmla="*/ 35 h 72"/>
                <a:gd name="T14" fmla="*/ 70 w 102"/>
                <a:gd name="T15" fmla="*/ 36 h 72"/>
                <a:gd name="T16" fmla="*/ 51 w 102"/>
                <a:gd name="T17" fmla="*/ 21 h 72"/>
                <a:gd name="T18" fmla="*/ 32 w 102"/>
                <a:gd name="T19" fmla="*/ 36 h 72"/>
                <a:gd name="T20" fmla="*/ 24 w 102"/>
                <a:gd name="T21" fmla="*/ 35 h 72"/>
                <a:gd name="T22" fmla="*/ 0 w 102"/>
                <a:gd name="T23" fmla="*/ 72 h 72"/>
                <a:gd name="T24" fmla="*/ 48 w 102"/>
                <a:gd name="T25" fmla="*/ 72 h 72"/>
                <a:gd name="T26" fmla="*/ 46 w 102"/>
                <a:gd name="T27" fmla="*/ 58 h 72"/>
                <a:gd name="T28" fmla="*/ 56 w 102"/>
                <a:gd name="T29" fmla="*/ 58 h 72"/>
                <a:gd name="T30" fmla="*/ 54 w 102"/>
                <a:gd name="T31" fmla="*/ 72 h 72"/>
                <a:gd name="T32" fmla="*/ 102 w 102"/>
                <a:gd name="T33" fmla="*/ 72 h 72"/>
                <a:gd name="T34" fmla="*/ 88 w 102"/>
                <a:gd name="T35" fmla="*/ 24 h 72"/>
                <a:gd name="T36" fmla="*/ 78 w 102"/>
                <a:gd name="T37" fmla="*/ 14 h 72"/>
                <a:gd name="T38" fmla="*/ 68 w 102"/>
                <a:gd name="T39" fmla="*/ 24 h 72"/>
                <a:gd name="T40" fmla="*/ 78 w 102"/>
                <a:gd name="T41" fmla="*/ 35 h 72"/>
                <a:gd name="T42" fmla="*/ 88 w 102"/>
                <a:gd name="T43" fmla="*/ 24 h 72"/>
                <a:gd name="T44" fmla="*/ 61 w 102"/>
                <a:gd name="T45" fmla="*/ 10 h 72"/>
                <a:gd name="T46" fmla="*/ 51 w 102"/>
                <a:gd name="T47" fmla="*/ 0 h 72"/>
                <a:gd name="T48" fmla="*/ 41 w 102"/>
                <a:gd name="T49" fmla="*/ 10 h 72"/>
                <a:gd name="T50" fmla="*/ 51 w 102"/>
                <a:gd name="T51" fmla="*/ 21 h 72"/>
                <a:gd name="T52" fmla="*/ 61 w 102"/>
                <a:gd name="T53" fmla="*/ 1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2" h="72">
                  <a:moveTo>
                    <a:pt x="34" y="24"/>
                  </a:moveTo>
                  <a:cubicBezTo>
                    <a:pt x="34" y="18"/>
                    <a:pt x="30" y="14"/>
                    <a:pt x="24" y="14"/>
                  </a:cubicBezTo>
                  <a:cubicBezTo>
                    <a:pt x="19" y="14"/>
                    <a:pt x="14" y="18"/>
                    <a:pt x="14" y="24"/>
                  </a:cubicBezTo>
                  <a:cubicBezTo>
                    <a:pt x="14" y="30"/>
                    <a:pt x="19" y="35"/>
                    <a:pt x="24" y="35"/>
                  </a:cubicBezTo>
                  <a:cubicBezTo>
                    <a:pt x="30" y="35"/>
                    <a:pt x="34" y="30"/>
                    <a:pt x="34" y="24"/>
                  </a:cubicBezTo>
                  <a:close/>
                  <a:moveTo>
                    <a:pt x="102" y="72"/>
                  </a:moveTo>
                  <a:cubicBezTo>
                    <a:pt x="102" y="51"/>
                    <a:pt x="91" y="35"/>
                    <a:pt x="78" y="35"/>
                  </a:cubicBezTo>
                  <a:cubicBezTo>
                    <a:pt x="75" y="35"/>
                    <a:pt x="73" y="35"/>
                    <a:pt x="70" y="36"/>
                  </a:cubicBezTo>
                  <a:cubicBezTo>
                    <a:pt x="66" y="27"/>
                    <a:pt x="59" y="21"/>
                    <a:pt x="51" y="21"/>
                  </a:cubicBezTo>
                  <a:cubicBezTo>
                    <a:pt x="43" y="21"/>
                    <a:pt x="36" y="27"/>
                    <a:pt x="32" y="36"/>
                  </a:cubicBezTo>
                  <a:cubicBezTo>
                    <a:pt x="29" y="35"/>
                    <a:pt x="27" y="35"/>
                    <a:pt x="24" y="35"/>
                  </a:cubicBezTo>
                  <a:cubicBezTo>
                    <a:pt x="11" y="35"/>
                    <a:pt x="0" y="51"/>
                    <a:pt x="0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67"/>
                    <a:pt x="47" y="63"/>
                    <a:pt x="46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5" y="63"/>
                    <a:pt x="54" y="67"/>
                    <a:pt x="54" y="72"/>
                  </a:cubicBezTo>
                  <a:lnTo>
                    <a:pt x="102" y="72"/>
                  </a:lnTo>
                  <a:close/>
                  <a:moveTo>
                    <a:pt x="88" y="24"/>
                  </a:moveTo>
                  <a:cubicBezTo>
                    <a:pt x="88" y="18"/>
                    <a:pt x="83" y="14"/>
                    <a:pt x="78" y="14"/>
                  </a:cubicBezTo>
                  <a:cubicBezTo>
                    <a:pt x="72" y="14"/>
                    <a:pt x="68" y="18"/>
                    <a:pt x="68" y="24"/>
                  </a:cubicBezTo>
                  <a:cubicBezTo>
                    <a:pt x="68" y="30"/>
                    <a:pt x="72" y="35"/>
                    <a:pt x="78" y="35"/>
                  </a:cubicBezTo>
                  <a:cubicBezTo>
                    <a:pt x="83" y="35"/>
                    <a:pt x="88" y="30"/>
                    <a:pt x="88" y="24"/>
                  </a:cubicBezTo>
                  <a:close/>
                  <a:moveTo>
                    <a:pt x="61" y="10"/>
                  </a:moveTo>
                  <a:cubicBezTo>
                    <a:pt x="61" y="5"/>
                    <a:pt x="56" y="0"/>
                    <a:pt x="51" y="0"/>
                  </a:cubicBezTo>
                  <a:cubicBezTo>
                    <a:pt x="45" y="0"/>
                    <a:pt x="41" y="5"/>
                    <a:pt x="41" y="10"/>
                  </a:cubicBezTo>
                  <a:cubicBezTo>
                    <a:pt x="41" y="16"/>
                    <a:pt x="45" y="21"/>
                    <a:pt x="51" y="21"/>
                  </a:cubicBezTo>
                  <a:cubicBezTo>
                    <a:pt x="56" y="21"/>
                    <a:pt x="61" y="16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40"/>
            <p:cNvSpPr>
              <a:spLocks noEditPoints="1"/>
            </p:cNvSpPr>
            <p:nvPr/>
          </p:nvSpPr>
          <p:spPr bwMode="auto">
            <a:xfrm>
              <a:off x="10880726" y="777876"/>
              <a:ext cx="293688" cy="255588"/>
            </a:xfrm>
            <a:custGeom>
              <a:avLst/>
              <a:gdLst>
                <a:gd name="T0" fmla="*/ 78 w 78"/>
                <a:gd name="T1" fmla="*/ 28 h 68"/>
                <a:gd name="T2" fmla="*/ 39 w 78"/>
                <a:gd name="T3" fmla="*/ 0 h 68"/>
                <a:gd name="T4" fmla="*/ 0 w 78"/>
                <a:gd name="T5" fmla="*/ 28 h 68"/>
                <a:gd name="T6" fmla="*/ 39 w 78"/>
                <a:gd name="T7" fmla="*/ 56 h 68"/>
                <a:gd name="T8" fmla="*/ 49 w 78"/>
                <a:gd name="T9" fmla="*/ 55 h 68"/>
                <a:gd name="T10" fmla="*/ 72 w 78"/>
                <a:gd name="T11" fmla="*/ 68 h 68"/>
                <a:gd name="T12" fmla="*/ 64 w 78"/>
                <a:gd name="T13" fmla="*/ 49 h 68"/>
                <a:gd name="T14" fmla="*/ 78 w 78"/>
                <a:gd name="T15" fmla="*/ 28 h 68"/>
                <a:gd name="T16" fmla="*/ 14 w 78"/>
                <a:gd name="T17" fmla="*/ 13 h 68"/>
                <a:gd name="T18" fmla="*/ 63 w 78"/>
                <a:gd name="T19" fmla="*/ 13 h 68"/>
                <a:gd name="T20" fmla="*/ 65 w 78"/>
                <a:gd name="T21" fmla="*/ 15 h 68"/>
                <a:gd name="T22" fmla="*/ 63 w 78"/>
                <a:gd name="T23" fmla="*/ 17 h 68"/>
                <a:gd name="T24" fmla="*/ 14 w 78"/>
                <a:gd name="T25" fmla="*/ 17 h 68"/>
                <a:gd name="T26" fmla="*/ 12 w 78"/>
                <a:gd name="T27" fmla="*/ 15 h 68"/>
                <a:gd name="T28" fmla="*/ 14 w 78"/>
                <a:gd name="T29" fmla="*/ 13 h 68"/>
                <a:gd name="T30" fmla="*/ 14 w 78"/>
                <a:gd name="T31" fmla="*/ 21 h 68"/>
                <a:gd name="T32" fmla="*/ 63 w 78"/>
                <a:gd name="T33" fmla="*/ 21 h 68"/>
                <a:gd name="T34" fmla="*/ 65 w 78"/>
                <a:gd name="T35" fmla="*/ 23 h 68"/>
                <a:gd name="T36" fmla="*/ 63 w 78"/>
                <a:gd name="T37" fmla="*/ 24 h 68"/>
                <a:gd name="T38" fmla="*/ 14 w 78"/>
                <a:gd name="T39" fmla="*/ 24 h 68"/>
                <a:gd name="T40" fmla="*/ 12 w 78"/>
                <a:gd name="T41" fmla="*/ 23 h 68"/>
                <a:gd name="T42" fmla="*/ 14 w 78"/>
                <a:gd name="T43" fmla="*/ 21 h 68"/>
                <a:gd name="T44" fmla="*/ 14 w 78"/>
                <a:gd name="T45" fmla="*/ 28 h 68"/>
                <a:gd name="T46" fmla="*/ 63 w 78"/>
                <a:gd name="T47" fmla="*/ 28 h 68"/>
                <a:gd name="T48" fmla="*/ 65 w 78"/>
                <a:gd name="T49" fmla="*/ 30 h 68"/>
                <a:gd name="T50" fmla="*/ 63 w 78"/>
                <a:gd name="T51" fmla="*/ 32 h 68"/>
                <a:gd name="T52" fmla="*/ 14 w 78"/>
                <a:gd name="T53" fmla="*/ 32 h 68"/>
                <a:gd name="T54" fmla="*/ 12 w 78"/>
                <a:gd name="T55" fmla="*/ 30 h 68"/>
                <a:gd name="T56" fmla="*/ 14 w 78"/>
                <a:gd name="T57" fmla="*/ 28 h 68"/>
                <a:gd name="T58" fmla="*/ 14 w 78"/>
                <a:gd name="T59" fmla="*/ 40 h 68"/>
                <a:gd name="T60" fmla="*/ 12 w 78"/>
                <a:gd name="T61" fmla="*/ 38 h 68"/>
                <a:gd name="T62" fmla="*/ 14 w 78"/>
                <a:gd name="T63" fmla="*/ 36 h 68"/>
                <a:gd name="T64" fmla="*/ 63 w 78"/>
                <a:gd name="T65" fmla="*/ 36 h 68"/>
                <a:gd name="T66" fmla="*/ 65 w 78"/>
                <a:gd name="T67" fmla="*/ 38 h 68"/>
                <a:gd name="T68" fmla="*/ 63 w 78"/>
                <a:gd name="T69" fmla="*/ 40 h 68"/>
                <a:gd name="T70" fmla="*/ 14 w 78"/>
                <a:gd name="T71" fmla="*/ 4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8" h="68">
                  <a:moveTo>
                    <a:pt x="78" y="28"/>
                  </a:moveTo>
                  <a:cubicBezTo>
                    <a:pt x="78" y="13"/>
                    <a:pt x="60" y="0"/>
                    <a:pt x="39" y="0"/>
                  </a:cubicBezTo>
                  <a:cubicBezTo>
                    <a:pt x="17" y="0"/>
                    <a:pt x="0" y="13"/>
                    <a:pt x="0" y="28"/>
                  </a:cubicBezTo>
                  <a:cubicBezTo>
                    <a:pt x="0" y="43"/>
                    <a:pt x="17" y="56"/>
                    <a:pt x="39" y="56"/>
                  </a:cubicBezTo>
                  <a:cubicBezTo>
                    <a:pt x="42" y="56"/>
                    <a:pt x="45" y="55"/>
                    <a:pt x="49" y="55"/>
                  </a:cubicBezTo>
                  <a:cubicBezTo>
                    <a:pt x="54" y="60"/>
                    <a:pt x="61" y="66"/>
                    <a:pt x="72" y="68"/>
                  </a:cubicBezTo>
                  <a:cubicBezTo>
                    <a:pt x="67" y="63"/>
                    <a:pt x="65" y="56"/>
                    <a:pt x="64" y="49"/>
                  </a:cubicBezTo>
                  <a:cubicBezTo>
                    <a:pt x="72" y="44"/>
                    <a:pt x="78" y="37"/>
                    <a:pt x="78" y="28"/>
                  </a:cubicBezTo>
                  <a:close/>
                  <a:moveTo>
                    <a:pt x="14" y="13"/>
                  </a:moveTo>
                  <a:cubicBezTo>
                    <a:pt x="63" y="13"/>
                    <a:pt x="63" y="13"/>
                    <a:pt x="63" y="13"/>
                  </a:cubicBezTo>
                  <a:cubicBezTo>
                    <a:pt x="64" y="13"/>
                    <a:pt x="65" y="14"/>
                    <a:pt x="65" y="15"/>
                  </a:cubicBezTo>
                  <a:cubicBezTo>
                    <a:pt x="65" y="16"/>
                    <a:pt x="64" y="17"/>
                    <a:pt x="63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7"/>
                    <a:pt x="12" y="16"/>
                    <a:pt x="12" y="15"/>
                  </a:cubicBezTo>
                  <a:cubicBezTo>
                    <a:pt x="12" y="14"/>
                    <a:pt x="13" y="13"/>
                    <a:pt x="14" y="13"/>
                  </a:cubicBezTo>
                  <a:close/>
                  <a:moveTo>
                    <a:pt x="14" y="21"/>
                  </a:moveTo>
                  <a:cubicBezTo>
                    <a:pt x="63" y="21"/>
                    <a:pt x="63" y="21"/>
                    <a:pt x="63" y="21"/>
                  </a:cubicBezTo>
                  <a:cubicBezTo>
                    <a:pt x="64" y="21"/>
                    <a:pt x="65" y="22"/>
                    <a:pt x="65" y="23"/>
                  </a:cubicBezTo>
                  <a:cubicBezTo>
                    <a:pt x="65" y="24"/>
                    <a:pt x="64" y="24"/>
                    <a:pt x="63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4"/>
                    <a:pt x="12" y="24"/>
                    <a:pt x="12" y="23"/>
                  </a:cubicBezTo>
                  <a:cubicBezTo>
                    <a:pt x="12" y="22"/>
                    <a:pt x="13" y="21"/>
                    <a:pt x="14" y="21"/>
                  </a:cubicBezTo>
                  <a:close/>
                  <a:moveTo>
                    <a:pt x="14" y="28"/>
                  </a:moveTo>
                  <a:cubicBezTo>
                    <a:pt x="63" y="28"/>
                    <a:pt x="63" y="28"/>
                    <a:pt x="63" y="28"/>
                  </a:cubicBezTo>
                  <a:cubicBezTo>
                    <a:pt x="64" y="28"/>
                    <a:pt x="65" y="29"/>
                    <a:pt x="65" y="30"/>
                  </a:cubicBezTo>
                  <a:cubicBezTo>
                    <a:pt x="65" y="31"/>
                    <a:pt x="64" y="32"/>
                    <a:pt x="63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3" y="32"/>
                    <a:pt x="12" y="31"/>
                    <a:pt x="12" y="30"/>
                  </a:cubicBezTo>
                  <a:cubicBezTo>
                    <a:pt x="12" y="29"/>
                    <a:pt x="13" y="28"/>
                    <a:pt x="14" y="28"/>
                  </a:cubicBezTo>
                  <a:close/>
                  <a:moveTo>
                    <a:pt x="14" y="40"/>
                  </a:moveTo>
                  <a:cubicBezTo>
                    <a:pt x="13" y="40"/>
                    <a:pt x="12" y="39"/>
                    <a:pt x="12" y="38"/>
                  </a:cubicBezTo>
                  <a:cubicBezTo>
                    <a:pt x="12" y="37"/>
                    <a:pt x="13" y="36"/>
                    <a:pt x="14" y="36"/>
                  </a:cubicBezTo>
                  <a:cubicBezTo>
                    <a:pt x="63" y="36"/>
                    <a:pt x="63" y="36"/>
                    <a:pt x="63" y="36"/>
                  </a:cubicBezTo>
                  <a:cubicBezTo>
                    <a:pt x="64" y="36"/>
                    <a:pt x="65" y="37"/>
                    <a:pt x="65" y="38"/>
                  </a:cubicBezTo>
                  <a:cubicBezTo>
                    <a:pt x="65" y="39"/>
                    <a:pt x="64" y="40"/>
                    <a:pt x="63" y="40"/>
                  </a:cubicBezTo>
                  <a:lnTo>
                    <a:pt x="14" y="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41"/>
            <p:cNvSpPr>
              <a:spLocks noEditPoints="1"/>
            </p:cNvSpPr>
            <p:nvPr/>
          </p:nvSpPr>
          <p:spPr bwMode="auto">
            <a:xfrm>
              <a:off x="11560176" y="712788"/>
              <a:ext cx="341313" cy="320675"/>
            </a:xfrm>
            <a:custGeom>
              <a:avLst/>
              <a:gdLst>
                <a:gd name="T0" fmla="*/ 89 w 91"/>
                <a:gd name="T1" fmla="*/ 0 h 85"/>
                <a:gd name="T2" fmla="*/ 0 w 91"/>
                <a:gd name="T3" fmla="*/ 13 h 85"/>
                <a:gd name="T4" fmla="*/ 2 w 91"/>
                <a:gd name="T5" fmla="*/ 20 h 85"/>
                <a:gd name="T6" fmla="*/ 9 w 91"/>
                <a:gd name="T7" fmla="*/ 43 h 85"/>
                <a:gd name="T8" fmla="*/ 20 w 91"/>
                <a:gd name="T9" fmla="*/ 85 h 85"/>
                <a:gd name="T10" fmla="*/ 72 w 91"/>
                <a:gd name="T11" fmla="*/ 73 h 85"/>
                <a:gd name="T12" fmla="*/ 77 w 91"/>
                <a:gd name="T13" fmla="*/ 58 h 85"/>
                <a:gd name="T14" fmla="*/ 82 w 91"/>
                <a:gd name="T15" fmla="*/ 41 h 85"/>
                <a:gd name="T16" fmla="*/ 88 w 91"/>
                <a:gd name="T17" fmla="*/ 21 h 85"/>
                <a:gd name="T18" fmla="*/ 91 w 91"/>
                <a:gd name="T19" fmla="*/ 13 h 85"/>
                <a:gd name="T20" fmla="*/ 32 w 91"/>
                <a:gd name="T21" fmla="*/ 41 h 85"/>
                <a:gd name="T22" fmla="*/ 27 w 91"/>
                <a:gd name="T23" fmla="*/ 24 h 85"/>
                <a:gd name="T24" fmla="*/ 17 w 91"/>
                <a:gd name="T25" fmla="*/ 16 h 85"/>
                <a:gd name="T26" fmla="*/ 21 w 91"/>
                <a:gd name="T27" fmla="*/ 36 h 85"/>
                <a:gd name="T28" fmla="*/ 38 w 91"/>
                <a:gd name="T29" fmla="*/ 70 h 85"/>
                <a:gd name="T30" fmla="*/ 31 w 91"/>
                <a:gd name="T31" fmla="*/ 70 h 85"/>
                <a:gd name="T32" fmla="*/ 38 w 91"/>
                <a:gd name="T33" fmla="*/ 61 h 85"/>
                <a:gd name="T34" fmla="*/ 46 w 91"/>
                <a:gd name="T35" fmla="*/ 45 h 85"/>
                <a:gd name="T36" fmla="*/ 43 w 91"/>
                <a:gd name="T37" fmla="*/ 70 h 85"/>
                <a:gd name="T38" fmla="*/ 53 w 91"/>
                <a:gd name="T39" fmla="*/ 70 h 85"/>
                <a:gd name="T40" fmla="*/ 53 w 91"/>
                <a:gd name="T41" fmla="*/ 61 h 85"/>
                <a:gd name="T42" fmla="*/ 61 w 91"/>
                <a:gd name="T43" fmla="*/ 70 h 85"/>
                <a:gd name="T44" fmla="*/ 53 w 91"/>
                <a:gd name="T45" fmla="*/ 20 h 85"/>
                <a:gd name="T46" fmla="*/ 63 w 91"/>
                <a:gd name="T47" fmla="*/ 20 h 85"/>
                <a:gd name="T48" fmla="*/ 57 w 91"/>
                <a:gd name="T49" fmla="*/ 41 h 85"/>
                <a:gd name="T50" fmla="*/ 52 w 91"/>
                <a:gd name="T51" fmla="*/ 24 h 85"/>
                <a:gd name="T52" fmla="*/ 41 w 91"/>
                <a:gd name="T53" fmla="*/ 20 h 85"/>
                <a:gd name="T54" fmla="*/ 51 w 91"/>
                <a:gd name="T55" fmla="*/ 20 h 85"/>
                <a:gd name="T56" fmla="*/ 39 w 91"/>
                <a:gd name="T57" fmla="*/ 57 h 85"/>
                <a:gd name="T58" fmla="*/ 44 w 91"/>
                <a:gd name="T59" fmla="*/ 41 h 85"/>
                <a:gd name="T60" fmla="*/ 30 w 91"/>
                <a:gd name="T61" fmla="*/ 16 h 85"/>
                <a:gd name="T62" fmla="*/ 33 w 91"/>
                <a:gd name="T63" fmla="*/ 36 h 85"/>
                <a:gd name="T64" fmla="*/ 27 w 91"/>
                <a:gd name="T65" fmla="*/ 65 h 85"/>
                <a:gd name="T66" fmla="*/ 64 w 91"/>
                <a:gd name="T67" fmla="*/ 65 h 85"/>
                <a:gd name="T68" fmla="*/ 59 w 91"/>
                <a:gd name="T69" fmla="*/ 41 h 85"/>
                <a:gd name="T70" fmla="*/ 64 w 91"/>
                <a:gd name="T71" fmla="*/ 57 h 85"/>
                <a:gd name="T72" fmla="*/ 67 w 91"/>
                <a:gd name="T73" fmla="*/ 16 h 85"/>
                <a:gd name="T74" fmla="*/ 71 w 91"/>
                <a:gd name="T75" fmla="*/ 36 h 85"/>
                <a:gd name="T76" fmla="*/ 5 w 91"/>
                <a:gd name="T77" fmla="*/ 16 h 85"/>
                <a:gd name="T78" fmla="*/ 10 w 91"/>
                <a:gd name="T79" fmla="*/ 33 h 85"/>
                <a:gd name="T80" fmla="*/ 15 w 91"/>
                <a:gd name="T81" fmla="*/ 24 h 85"/>
                <a:gd name="T82" fmla="*/ 11 w 91"/>
                <a:gd name="T83" fmla="*/ 37 h 85"/>
                <a:gd name="T84" fmla="*/ 26 w 91"/>
                <a:gd name="T85" fmla="*/ 61 h 85"/>
                <a:gd name="T86" fmla="*/ 17 w 91"/>
                <a:gd name="T87" fmla="*/ 57 h 85"/>
                <a:gd name="T88" fmla="*/ 66 w 91"/>
                <a:gd name="T89" fmla="*/ 61 h 85"/>
                <a:gd name="T90" fmla="*/ 70 w 91"/>
                <a:gd name="T91" fmla="*/ 70 h 85"/>
                <a:gd name="T92" fmla="*/ 77 w 91"/>
                <a:gd name="T93" fmla="*/ 24 h 85"/>
                <a:gd name="T94" fmla="*/ 82 w 91"/>
                <a:gd name="T95" fmla="*/ 31 h 85"/>
                <a:gd name="T96" fmla="*/ 86 w 91"/>
                <a:gd name="T97" fmla="*/ 1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" h="85">
                  <a:moveTo>
                    <a:pt x="91" y="13"/>
                  </a:moveTo>
                  <a:cubicBezTo>
                    <a:pt x="91" y="2"/>
                    <a:pt x="91" y="2"/>
                    <a:pt x="91" y="2"/>
                  </a:cubicBezTo>
                  <a:cubicBezTo>
                    <a:pt x="91" y="1"/>
                    <a:pt x="90" y="0"/>
                    <a:pt x="8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18" y="73"/>
                    <a:pt x="18" y="73"/>
                    <a:pt x="18" y="73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5"/>
                    <a:pt x="19" y="85"/>
                    <a:pt x="20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2" y="85"/>
                    <a:pt x="72" y="85"/>
                    <a:pt x="72" y="84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13"/>
                    <a:pt x="91" y="13"/>
                    <a:pt x="91" y="13"/>
                  </a:cubicBezTo>
                  <a:close/>
                  <a:moveTo>
                    <a:pt x="27" y="24"/>
                  </a:moveTo>
                  <a:cubicBezTo>
                    <a:pt x="32" y="41"/>
                    <a:pt x="32" y="41"/>
                    <a:pt x="32" y="41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2" y="41"/>
                    <a:pt x="22" y="41"/>
                    <a:pt x="22" y="41"/>
                  </a:cubicBezTo>
                  <a:lnTo>
                    <a:pt x="27" y="24"/>
                  </a:lnTo>
                  <a:close/>
                  <a:moveTo>
                    <a:pt x="21" y="36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6" y="20"/>
                    <a:pt x="26" y="20"/>
                    <a:pt x="26" y="20"/>
                  </a:cubicBezTo>
                  <a:lnTo>
                    <a:pt x="21" y="36"/>
                  </a:lnTo>
                  <a:close/>
                  <a:moveTo>
                    <a:pt x="39" y="65"/>
                  </a:moveTo>
                  <a:cubicBezTo>
                    <a:pt x="41" y="70"/>
                    <a:pt x="41" y="70"/>
                    <a:pt x="41" y="70"/>
                  </a:cubicBezTo>
                  <a:cubicBezTo>
                    <a:pt x="38" y="70"/>
                    <a:pt x="38" y="70"/>
                    <a:pt x="38" y="70"/>
                  </a:cubicBezTo>
                  <a:lnTo>
                    <a:pt x="39" y="65"/>
                  </a:lnTo>
                  <a:close/>
                  <a:moveTo>
                    <a:pt x="36" y="70"/>
                  </a:moveTo>
                  <a:cubicBezTo>
                    <a:pt x="31" y="70"/>
                    <a:pt x="31" y="70"/>
                    <a:pt x="31" y="70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8" y="61"/>
                    <a:pt x="38" y="61"/>
                    <a:pt x="38" y="61"/>
                  </a:cubicBezTo>
                  <a:lnTo>
                    <a:pt x="36" y="70"/>
                  </a:lnTo>
                  <a:close/>
                  <a:moveTo>
                    <a:pt x="41" y="61"/>
                  </a:moveTo>
                  <a:cubicBezTo>
                    <a:pt x="46" y="45"/>
                    <a:pt x="46" y="45"/>
                    <a:pt x="46" y="45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3" y="70"/>
                    <a:pt x="43" y="70"/>
                    <a:pt x="43" y="70"/>
                  </a:cubicBezTo>
                  <a:lnTo>
                    <a:pt x="41" y="61"/>
                  </a:lnTo>
                  <a:close/>
                  <a:moveTo>
                    <a:pt x="52" y="65"/>
                  </a:moveTo>
                  <a:cubicBezTo>
                    <a:pt x="53" y="70"/>
                    <a:pt x="53" y="70"/>
                    <a:pt x="53" y="70"/>
                  </a:cubicBezTo>
                  <a:cubicBezTo>
                    <a:pt x="51" y="70"/>
                    <a:pt x="51" y="70"/>
                    <a:pt x="51" y="70"/>
                  </a:cubicBezTo>
                  <a:lnTo>
                    <a:pt x="52" y="65"/>
                  </a:lnTo>
                  <a:close/>
                  <a:moveTo>
                    <a:pt x="53" y="61"/>
                  </a:moveTo>
                  <a:cubicBezTo>
                    <a:pt x="58" y="45"/>
                    <a:pt x="58" y="45"/>
                    <a:pt x="58" y="45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6" y="70"/>
                    <a:pt x="56" y="70"/>
                    <a:pt x="56" y="70"/>
                  </a:cubicBezTo>
                  <a:lnTo>
                    <a:pt x="53" y="61"/>
                  </a:lnTo>
                  <a:close/>
                  <a:moveTo>
                    <a:pt x="53" y="20"/>
                  </a:moveTo>
                  <a:cubicBezTo>
                    <a:pt x="54" y="16"/>
                    <a:pt x="54" y="16"/>
                    <a:pt x="54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58" y="36"/>
                    <a:pt x="58" y="36"/>
                    <a:pt x="58" y="36"/>
                  </a:cubicBezTo>
                  <a:lnTo>
                    <a:pt x="53" y="20"/>
                  </a:lnTo>
                  <a:close/>
                  <a:moveTo>
                    <a:pt x="57" y="41"/>
                  </a:moveTo>
                  <a:cubicBezTo>
                    <a:pt x="52" y="57"/>
                    <a:pt x="52" y="57"/>
                    <a:pt x="52" y="57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52" y="24"/>
                    <a:pt x="52" y="24"/>
                    <a:pt x="52" y="24"/>
                  </a:cubicBezTo>
                  <a:lnTo>
                    <a:pt x="57" y="41"/>
                  </a:lnTo>
                  <a:close/>
                  <a:moveTo>
                    <a:pt x="46" y="36"/>
                  </a:moveTo>
                  <a:cubicBezTo>
                    <a:pt x="41" y="20"/>
                    <a:pt x="41" y="20"/>
                    <a:pt x="41" y="20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1" y="20"/>
                    <a:pt x="51" y="20"/>
                    <a:pt x="51" y="20"/>
                  </a:cubicBezTo>
                  <a:lnTo>
                    <a:pt x="46" y="36"/>
                  </a:lnTo>
                  <a:close/>
                  <a:moveTo>
                    <a:pt x="44" y="41"/>
                  </a:moveTo>
                  <a:cubicBezTo>
                    <a:pt x="39" y="57"/>
                    <a:pt x="39" y="57"/>
                    <a:pt x="39" y="57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9" y="24"/>
                    <a:pt x="39" y="24"/>
                    <a:pt x="39" y="24"/>
                  </a:cubicBezTo>
                  <a:lnTo>
                    <a:pt x="44" y="41"/>
                  </a:lnTo>
                  <a:close/>
                  <a:moveTo>
                    <a:pt x="33" y="36"/>
                  </a:moveTo>
                  <a:cubicBezTo>
                    <a:pt x="28" y="20"/>
                    <a:pt x="28" y="20"/>
                    <a:pt x="28" y="20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8" y="20"/>
                    <a:pt x="38" y="20"/>
                    <a:pt x="38" y="20"/>
                  </a:cubicBezTo>
                  <a:lnTo>
                    <a:pt x="33" y="36"/>
                  </a:lnTo>
                  <a:close/>
                  <a:moveTo>
                    <a:pt x="28" y="70"/>
                  </a:moveTo>
                  <a:cubicBezTo>
                    <a:pt x="26" y="70"/>
                    <a:pt x="26" y="70"/>
                    <a:pt x="26" y="70"/>
                  </a:cubicBezTo>
                  <a:cubicBezTo>
                    <a:pt x="27" y="65"/>
                    <a:pt x="27" y="65"/>
                    <a:pt x="27" y="65"/>
                  </a:cubicBezTo>
                  <a:lnTo>
                    <a:pt x="28" y="70"/>
                  </a:lnTo>
                  <a:close/>
                  <a:moveTo>
                    <a:pt x="63" y="70"/>
                  </a:moveTo>
                  <a:cubicBezTo>
                    <a:pt x="64" y="65"/>
                    <a:pt x="64" y="65"/>
                    <a:pt x="64" y="65"/>
                  </a:cubicBezTo>
                  <a:cubicBezTo>
                    <a:pt x="66" y="70"/>
                    <a:pt x="66" y="70"/>
                    <a:pt x="66" y="70"/>
                  </a:cubicBezTo>
                  <a:lnTo>
                    <a:pt x="63" y="70"/>
                  </a:lnTo>
                  <a:close/>
                  <a:moveTo>
                    <a:pt x="59" y="41"/>
                  </a:moveTo>
                  <a:cubicBezTo>
                    <a:pt x="64" y="24"/>
                    <a:pt x="64" y="24"/>
                    <a:pt x="64" y="24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64" y="57"/>
                    <a:pt x="64" y="57"/>
                    <a:pt x="64" y="57"/>
                  </a:cubicBezTo>
                  <a:lnTo>
                    <a:pt x="59" y="41"/>
                  </a:lnTo>
                  <a:close/>
                  <a:moveTo>
                    <a:pt x="66" y="20"/>
                  </a:moveTo>
                  <a:cubicBezTo>
                    <a:pt x="67" y="16"/>
                    <a:pt x="67" y="16"/>
                    <a:pt x="67" y="16"/>
                  </a:cubicBezTo>
                  <a:cubicBezTo>
                    <a:pt x="74" y="16"/>
                    <a:pt x="74" y="16"/>
                    <a:pt x="74" y="16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1" y="36"/>
                    <a:pt x="71" y="36"/>
                    <a:pt x="71" y="36"/>
                  </a:cubicBezTo>
                  <a:lnTo>
                    <a:pt x="66" y="20"/>
                  </a:lnTo>
                  <a:close/>
                  <a:moveTo>
                    <a:pt x="5" y="16"/>
                  </a:move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0" y="33"/>
                    <a:pt x="10" y="33"/>
                    <a:pt x="10" y="33"/>
                  </a:cubicBezTo>
                  <a:lnTo>
                    <a:pt x="5" y="16"/>
                  </a:lnTo>
                  <a:close/>
                  <a:moveTo>
                    <a:pt x="11" y="37"/>
                  </a:moveTo>
                  <a:cubicBezTo>
                    <a:pt x="15" y="24"/>
                    <a:pt x="15" y="24"/>
                    <a:pt x="15" y="24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16" y="53"/>
                    <a:pt x="16" y="53"/>
                    <a:pt x="16" y="53"/>
                  </a:cubicBezTo>
                  <a:lnTo>
                    <a:pt x="11" y="37"/>
                  </a:lnTo>
                  <a:close/>
                  <a:moveTo>
                    <a:pt x="17" y="57"/>
                  </a:moveTo>
                  <a:cubicBezTo>
                    <a:pt x="21" y="45"/>
                    <a:pt x="21" y="45"/>
                    <a:pt x="21" y="4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1" y="70"/>
                    <a:pt x="21" y="70"/>
                    <a:pt x="21" y="70"/>
                  </a:cubicBezTo>
                  <a:lnTo>
                    <a:pt x="17" y="57"/>
                  </a:lnTo>
                  <a:close/>
                  <a:moveTo>
                    <a:pt x="70" y="70"/>
                  </a:moveTo>
                  <a:cubicBezTo>
                    <a:pt x="68" y="70"/>
                    <a:pt x="68" y="70"/>
                    <a:pt x="68" y="70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4" y="56"/>
                    <a:pt x="74" y="56"/>
                    <a:pt x="74" y="56"/>
                  </a:cubicBezTo>
                  <a:lnTo>
                    <a:pt x="70" y="70"/>
                  </a:lnTo>
                  <a:close/>
                  <a:moveTo>
                    <a:pt x="75" y="52"/>
                  </a:moveTo>
                  <a:cubicBezTo>
                    <a:pt x="72" y="41"/>
                    <a:pt x="72" y="41"/>
                    <a:pt x="72" y="41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80" y="35"/>
                    <a:pt x="80" y="35"/>
                    <a:pt x="80" y="35"/>
                  </a:cubicBezTo>
                  <a:lnTo>
                    <a:pt x="75" y="52"/>
                  </a:lnTo>
                  <a:close/>
                  <a:moveTo>
                    <a:pt x="82" y="31"/>
                  </a:moveTo>
                  <a:cubicBezTo>
                    <a:pt x="78" y="20"/>
                    <a:pt x="78" y="20"/>
                    <a:pt x="78" y="20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86" y="16"/>
                    <a:pt x="86" y="16"/>
                    <a:pt x="86" y="16"/>
                  </a:cubicBezTo>
                  <a:lnTo>
                    <a:pt x="82" y="3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A_图片 1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602763" y="4888665"/>
            <a:ext cx="6156960" cy="3204546"/>
          </a:xfrm>
          <a:prstGeom prst="rect">
            <a:avLst/>
          </a:prstGeom>
        </p:spPr>
      </p:pic>
      <p:pic>
        <p:nvPicPr>
          <p:cNvPr id="19" name="PA_图片 1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567723" y="-1235210"/>
            <a:ext cx="6156960" cy="3204546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373120" y="3289186"/>
            <a:ext cx="5445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3B3535"/>
                </a:solidFill>
              </a:rPr>
              <a:t>点击此处添加您的标题</a:t>
            </a:r>
            <a:endParaRPr lang="zh-CN" altLang="en-US" sz="3200" b="1" dirty="0">
              <a:solidFill>
                <a:srgbClr val="3B3535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731477" y="2581300"/>
            <a:ext cx="8712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3B3535"/>
                </a:solidFill>
              </a:rPr>
              <a:t>01</a:t>
            </a:r>
            <a:endParaRPr lang="zh-CN" altLang="en-US" sz="4000" b="1" dirty="0">
              <a:solidFill>
                <a:srgbClr val="3B3535"/>
              </a:solidFill>
            </a:endParaRPr>
          </a:p>
        </p:txBody>
      </p:sp>
      <p:pic>
        <p:nvPicPr>
          <p:cNvPr id="24" name="PA_图片 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42655" y="3581573"/>
            <a:ext cx="776225" cy="695127"/>
          </a:xfrm>
          <a:prstGeom prst="rect">
            <a:avLst/>
          </a:prstGeom>
        </p:spPr>
      </p:pic>
      <p:pic>
        <p:nvPicPr>
          <p:cNvPr id="25" name="PA_图片 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3120" y="2766475"/>
            <a:ext cx="776225" cy="69512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850" y="342900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3B3535"/>
                </a:solidFill>
              </a:rPr>
              <a:t>点击此处添加标题</a:t>
            </a:r>
            <a:endParaRPr lang="zh-CN" altLang="en-US" sz="2400" b="1" dirty="0">
              <a:solidFill>
                <a:srgbClr val="3B3535"/>
              </a:solidFill>
            </a:endParaRPr>
          </a:p>
        </p:txBody>
      </p:sp>
      <p:sp>
        <p:nvSpPr>
          <p:cNvPr id="3" name="Picture Placeholder 5"/>
          <p:cNvSpPr txBox="1"/>
          <p:nvPr/>
        </p:nvSpPr>
        <p:spPr>
          <a:xfrm>
            <a:off x="1669277" y="3755072"/>
            <a:ext cx="2214074" cy="1972775"/>
          </a:xfrm>
          <a:prstGeom prst="rect">
            <a:avLst/>
          </a:prstGeom>
          <a:noFill/>
          <a:ln>
            <a:solidFill>
              <a:srgbClr val="3B3535"/>
            </a:solidFill>
          </a:ln>
        </p:spPr>
        <p:txBody>
          <a:bodyPr vert="horz" lIns="45720" tIns="22860" rIns="45720" bIns="22860" rtlCol="0">
            <a:normAutofit/>
          </a:bodyPr>
          <a:lstStyle/>
          <a:p>
            <a:pPr>
              <a:lnSpc>
                <a:spcPct val="120000"/>
              </a:lnSpc>
            </a:pPr>
            <a:endParaRPr lang="id-ID" sz="900" dirty="0">
              <a:solidFill>
                <a:srgbClr val="325B95"/>
              </a:solidFill>
            </a:endParaRPr>
          </a:p>
        </p:txBody>
      </p:sp>
      <p:sp>
        <p:nvSpPr>
          <p:cNvPr id="7" name="Picture Placeholder 5"/>
          <p:cNvSpPr txBox="1"/>
          <p:nvPr/>
        </p:nvSpPr>
        <p:spPr>
          <a:xfrm>
            <a:off x="3878081" y="1782934"/>
            <a:ext cx="2214074" cy="1972775"/>
          </a:xfrm>
          <a:prstGeom prst="rect">
            <a:avLst/>
          </a:prstGeom>
          <a:noFill/>
          <a:ln>
            <a:solidFill>
              <a:srgbClr val="3B3535"/>
            </a:solidFill>
          </a:ln>
        </p:spPr>
        <p:txBody>
          <a:bodyPr vert="horz" lIns="45720" tIns="22860" rIns="45720" bIns="22860" rtlCol="0">
            <a:normAutofit/>
          </a:bodyPr>
          <a:lstStyle/>
          <a:p>
            <a:pPr>
              <a:lnSpc>
                <a:spcPct val="120000"/>
              </a:lnSpc>
            </a:pPr>
            <a:endParaRPr lang="id-ID" sz="900" dirty="0">
              <a:solidFill>
                <a:srgbClr val="325B95"/>
              </a:solidFill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3928906" y="2761784"/>
            <a:ext cx="2112424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4298709" y="2352768"/>
            <a:ext cx="1372819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F9797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FF9797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Picture Placeholder 5"/>
          <p:cNvSpPr txBox="1"/>
          <p:nvPr/>
        </p:nvSpPr>
        <p:spPr>
          <a:xfrm>
            <a:off x="6092084" y="3755072"/>
            <a:ext cx="2214074" cy="1972775"/>
          </a:xfrm>
          <a:prstGeom prst="rect">
            <a:avLst/>
          </a:prstGeom>
          <a:noFill/>
          <a:ln>
            <a:solidFill>
              <a:srgbClr val="3B3535"/>
            </a:solidFill>
          </a:ln>
        </p:spPr>
        <p:txBody>
          <a:bodyPr vert="horz" lIns="45720" tIns="22860" rIns="45720" bIns="22860" rtlCol="0">
            <a:normAutofit/>
          </a:bodyPr>
          <a:lstStyle/>
          <a:p>
            <a:pPr>
              <a:lnSpc>
                <a:spcPct val="120000"/>
              </a:lnSpc>
            </a:pPr>
            <a:endParaRPr lang="id-ID" sz="900" dirty="0">
              <a:solidFill>
                <a:srgbClr val="325B95"/>
              </a:solidFill>
            </a:endParaRPr>
          </a:p>
        </p:txBody>
      </p:sp>
      <p:sp>
        <p:nvSpPr>
          <p:cNvPr id="5" name="TextBox 13"/>
          <p:cNvSpPr txBox="1"/>
          <p:nvPr/>
        </p:nvSpPr>
        <p:spPr>
          <a:xfrm>
            <a:off x="1720102" y="4733922"/>
            <a:ext cx="2112424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TextBox 13"/>
          <p:cNvSpPr txBox="1"/>
          <p:nvPr/>
        </p:nvSpPr>
        <p:spPr>
          <a:xfrm>
            <a:off x="2089905" y="4324906"/>
            <a:ext cx="1372819" cy="270010"/>
          </a:xfrm>
          <a:prstGeom prst="rect">
            <a:avLst/>
          </a:prstGeom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FF9797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FF9797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6142909" y="4733922"/>
            <a:ext cx="2112424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12712" y="4324906"/>
            <a:ext cx="1372819" cy="270010"/>
          </a:xfrm>
          <a:prstGeom prst="rect">
            <a:avLst/>
          </a:prstGeom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FF9797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FF9797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Picture Placeholder 5"/>
          <p:cNvSpPr txBox="1"/>
          <p:nvPr/>
        </p:nvSpPr>
        <p:spPr>
          <a:xfrm>
            <a:off x="8308649" y="1782934"/>
            <a:ext cx="2214074" cy="1972775"/>
          </a:xfrm>
          <a:prstGeom prst="rect">
            <a:avLst/>
          </a:prstGeom>
          <a:noFill/>
          <a:ln>
            <a:solidFill>
              <a:srgbClr val="3B3535"/>
            </a:solidFill>
          </a:ln>
        </p:spPr>
        <p:txBody>
          <a:bodyPr vert="horz" lIns="45720" tIns="22860" rIns="45720" bIns="22860" rtlCol="0">
            <a:normAutofit/>
          </a:bodyPr>
          <a:lstStyle/>
          <a:p>
            <a:pPr>
              <a:lnSpc>
                <a:spcPct val="120000"/>
              </a:lnSpc>
            </a:pPr>
            <a:endParaRPr lang="id-ID" sz="900" dirty="0">
              <a:solidFill>
                <a:srgbClr val="325B95"/>
              </a:solidFill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8359474" y="2761784"/>
            <a:ext cx="2112424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8729277" y="2352768"/>
            <a:ext cx="1372819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FF9797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FF9797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Picture Placeholder 5"/>
          <p:cNvSpPr txBox="1"/>
          <p:nvPr/>
        </p:nvSpPr>
        <p:spPr>
          <a:xfrm>
            <a:off x="6092084" y="1782934"/>
            <a:ext cx="2214074" cy="1972775"/>
          </a:xfrm>
          <a:prstGeom prst="rect">
            <a:avLst/>
          </a:prstGeom>
          <a:noFill/>
          <a:ln>
            <a:solidFill>
              <a:srgbClr val="3B3535"/>
            </a:solidFill>
          </a:ln>
        </p:spPr>
        <p:txBody>
          <a:bodyPr vert="horz" lIns="45720" tIns="22860" rIns="45720" bIns="22860" rtlCol="0">
            <a:normAutofit/>
          </a:bodyPr>
          <a:lstStyle/>
          <a:p>
            <a:pPr>
              <a:lnSpc>
                <a:spcPct val="120000"/>
              </a:lnSpc>
            </a:pPr>
            <a:endParaRPr lang="id-ID" sz="900" dirty="0">
              <a:solidFill>
                <a:srgbClr val="325B95"/>
              </a:solidFill>
            </a:endParaRPr>
          </a:p>
        </p:txBody>
      </p:sp>
      <p:sp>
        <p:nvSpPr>
          <p:cNvPr id="20" name="Picture Placeholder 5"/>
          <p:cNvSpPr txBox="1"/>
          <p:nvPr/>
        </p:nvSpPr>
        <p:spPr>
          <a:xfrm>
            <a:off x="8308649" y="3755072"/>
            <a:ext cx="2214074" cy="1972775"/>
          </a:xfrm>
          <a:prstGeom prst="rect">
            <a:avLst/>
          </a:prstGeom>
          <a:noFill/>
          <a:ln>
            <a:solidFill>
              <a:srgbClr val="3B3535"/>
            </a:solidFill>
          </a:ln>
        </p:spPr>
        <p:txBody>
          <a:bodyPr vert="horz" lIns="45720" tIns="22860" rIns="45720" bIns="22860" rtlCol="0">
            <a:normAutofit/>
          </a:bodyPr>
          <a:lstStyle/>
          <a:p>
            <a:pPr>
              <a:lnSpc>
                <a:spcPct val="120000"/>
              </a:lnSpc>
            </a:pPr>
            <a:endParaRPr lang="id-ID" sz="900" dirty="0">
              <a:solidFill>
                <a:srgbClr val="325B95"/>
              </a:solidFill>
            </a:endParaRPr>
          </a:p>
        </p:txBody>
      </p:sp>
      <p:sp>
        <p:nvSpPr>
          <p:cNvPr id="21" name="Picture Placeholder 5"/>
          <p:cNvSpPr txBox="1"/>
          <p:nvPr/>
        </p:nvSpPr>
        <p:spPr>
          <a:xfrm>
            <a:off x="3878081" y="3755072"/>
            <a:ext cx="2214074" cy="1972775"/>
          </a:xfrm>
          <a:prstGeom prst="rect">
            <a:avLst/>
          </a:prstGeom>
          <a:noFill/>
          <a:ln>
            <a:solidFill>
              <a:srgbClr val="3B3535"/>
            </a:solidFill>
          </a:ln>
        </p:spPr>
        <p:txBody>
          <a:bodyPr vert="horz" lIns="45720" tIns="22860" rIns="45720" bIns="22860" rtlCol="0">
            <a:normAutofit/>
          </a:bodyPr>
          <a:lstStyle/>
          <a:p>
            <a:pPr>
              <a:lnSpc>
                <a:spcPct val="120000"/>
              </a:lnSpc>
            </a:pPr>
            <a:endParaRPr lang="id-ID" sz="900" dirty="0">
              <a:solidFill>
                <a:srgbClr val="325B95"/>
              </a:solidFill>
            </a:endParaRPr>
          </a:p>
        </p:txBody>
      </p:sp>
      <p:sp>
        <p:nvSpPr>
          <p:cNvPr id="22" name="Picture Placeholder 5"/>
          <p:cNvSpPr txBox="1"/>
          <p:nvPr/>
        </p:nvSpPr>
        <p:spPr>
          <a:xfrm>
            <a:off x="1669277" y="1782934"/>
            <a:ext cx="2214074" cy="1972775"/>
          </a:xfrm>
          <a:prstGeom prst="rect">
            <a:avLst/>
          </a:prstGeom>
          <a:noFill/>
          <a:ln>
            <a:solidFill>
              <a:srgbClr val="3B3535"/>
            </a:solidFill>
          </a:ln>
        </p:spPr>
        <p:txBody>
          <a:bodyPr vert="horz" lIns="45720" tIns="22860" rIns="45720" bIns="22860" rtlCol="0">
            <a:normAutofit/>
          </a:bodyPr>
          <a:lstStyle/>
          <a:p>
            <a:pPr>
              <a:lnSpc>
                <a:spcPct val="120000"/>
              </a:lnSpc>
            </a:pPr>
            <a:endParaRPr lang="id-ID" sz="900" dirty="0">
              <a:solidFill>
                <a:srgbClr val="325B95"/>
              </a:solidFill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duotone>
              <a:prstClr val="black"/>
              <a:srgbClr val="FFE8E8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2053876" y="2004207"/>
            <a:ext cx="1444877" cy="153022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duotone>
              <a:prstClr val="black"/>
              <a:srgbClr val="FFE8E8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262680" y="3976345"/>
            <a:ext cx="1444877" cy="153022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">
            <a:duotone>
              <a:prstClr val="black"/>
              <a:srgbClr val="FFE8E8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6476683" y="2004207"/>
            <a:ext cx="1444877" cy="153022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">
            <a:duotone>
              <a:prstClr val="black"/>
              <a:srgbClr val="FFE8E8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8693248" y="3983965"/>
            <a:ext cx="1444877" cy="1530229"/>
          </a:xfrm>
          <a:prstGeom prst="rect">
            <a:avLst/>
          </a:prstGeom>
        </p:spPr>
      </p:pic>
      <p:pic>
        <p:nvPicPr>
          <p:cNvPr id="30" name="PA_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233027" y="-169631"/>
            <a:ext cx="3163460" cy="173129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850" y="342900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3B3535"/>
                </a:solidFill>
              </a:rPr>
              <a:t>点击此处添加标题</a:t>
            </a:r>
            <a:endParaRPr lang="zh-CN" altLang="en-US" sz="2400" b="1" dirty="0">
              <a:solidFill>
                <a:srgbClr val="3B3535"/>
              </a:solidFill>
            </a:endParaRPr>
          </a:p>
        </p:txBody>
      </p:sp>
      <p:sp>
        <p:nvSpPr>
          <p:cNvPr id="3" name="Shape 539"/>
          <p:cNvSpPr/>
          <p:nvPr/>
        </p:nvSpPr>
        <p:spPr bwMode="auto">
          <a:xfrm>
            <a:off x="1489075" y="2663325"/>
            <a:ext cx="2527300" cy="1274763"/>
          </a:xfrm>
          <a:custGeom>
            <a:avLst/>
            <a:gdLst>
              <a:gd name="T0" fmla="*/ 5499 w 21600"/>
              <a:gd name="T1" fmla="*/ 0 h 21600"/>
              <a:gd name="T2" fmla="*/ 364703 w 21600"/>
              <a:gd name="T3" fmla="*/ 641336 h 21600"/>
              <a:gd name="T4" fmla="*/ 0 w 21600"/>
              <a:gd name="T5" fmla="*/ 1274763 h 21600"/>
              <a:gd name="T6" fmla="*/ 2169851 w 21600"/>
              <a:gd name="T7" fmla="*/ 1274763 h 21600"/>
              <a:gd name="T8" fmla="*/ 2527300 w 21600"/>
              <a:gd name="T9" fmla="*/ 647001 h 21600"/>
              <a:gd name="T10" fmla="*/ 2184593 w 21600"/>
              <a:gd name="T11" fmla="*/ 1062 h 21600"/>
              <a:gd name="T12" fmla="*/ 5499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 extrusionOk="0">
                <a:moveTo>
                  <a:pt x="47" y="0"/>
                </a:moveTo>
                <a:lnTo>
                  <a:pt x="3117" y="10867"/>
                </a:lnTo>
                <a:lnTo>
                  <a:pt x="0" y="21600"/>
                </a:lnTo>
                <a:lnTo>
                  <a:pt x="18545" y="21600"/>
                </a:lnTo>
                <a:lnTo>
                  <a:pt x="21600" y="10963"/>
                </a:lnTo>
                <a:lnTo>
                  <a:pt x="18671" y="18"/>
                </a:lnTo>
                <a:lnTo>
                  <a:pt x="47" y="0"/>
                </a:lnTo>
                <a:close/>
              </a:path>
            </a:pathLst>
          </a:custGeom>
          <a:solidFill>
            <a:srgbClr val="FF9797"/>
          </a:solidFill>
          <a:ln>
            <a:noFill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4" name="Shape 542"/>
          <p:cNvSpPr/>
          <p:nvPr/>
        </p:nvSpPr>
        <p:spPr bwMode="auto">
          <a:xfrm>
            <a:off x="2454275" y="3063375"/>
            <a:ext cx="563563" cy="469900"/>
          </a:xfrm>
          <a:custGeom>
            <a:avLst/>
            <a:gdLst>
              <a:gd name="T0" fmla="*/ 556675 w 21600"/>
              <a:gd name="T1" fmla="*/ 311831 h 21600"/>
              <a:gd name="T2" fmla="*/ 563563 w 21600"/>
              <a:gd name="T3" fmla="*/ 446057 h 21600"/>
              <a:gd name="T4" fmla="*/ 540316 w 21600"/>
              <a:gd name="T5" fmla="*/ 469900 h 21600"/>
              <a:gd name="T6" fmla="*/ 406078 w 21600"/>
              <a:gd name="T7" fmla="*/ 463069 h 21600"/>
              <a:gd name="T8" fmla="*/ 399608 w 21600"/>
              <a:gd name="T9" fmla="*/ 328843 h 21600"/>
              <a:gd name="T10" fmla="*/ 422620 w 21600"/>
              <a:gd name="T11" fmla="*/ 305000 h 21600"/>
              <a:gd name="T12" fmla="*/ 464131 w 21600"/>
              <a:gd name="T13" fmla="*/ 258206 h 21600"/>
              <a:gd name="T14" fmla="*/ 299341 w 21600"/>
              <a:gd name="T15" fmla="*/ 252397 h 21600"/>
              <a:gd name="T16" fmla="*/ 340590 w 21600"/>
              <a:gd name="T17" fmla="*/ 305000 h 21600"/>
              <a:gd name="T18" fmla="*/ 363837 w 21600"/>
              <a:gd name="T19" fmla="*/ 328843 h 21600"/>
              <a:gd name="T20" fmla="*/ 356949 w 21600"/>
              <a:gd name="T21" fmla="*/ 463069 h 21600"/>
              <a:gd name="T22" fmla="*/ 222894 w 21600"/>
              <a:gd name="T23" fmla="*/ 469900 h 21600"/>
              <a:gd name="T24" fmla="*/ 199647 w 21600"/>
              <a:gd name="T25" fmla="*/ 446057 h 21600"/>
              <a:gd name="T26" fmla="*/ 206483 w 21600"/>
              <a:gd name="T27" fmla="*/ 311831 h 21600"/>
              <a:gd name="T28" fmla="*/ 264144 w 21600"/>
              <a:gd name="T29" fmla="*/ 305000 h 21600"/>
              <a:gd name="T30" fmla="*/ 105825 w 21600"/>
              <a:gd name="T31" fmla="*/ 252397 h 21600"/>
              <a:gd name="T32" fmla="*/ 99693 w 21600"/>
              <a:gd name="T33" fmla="*/ 305000 h 21600"/>
              <a:gd name="T34" fmla="*/ 157954 w 21600"/>
              <a:gd name="T35" fmla="*/ 311831 h 21600"/>
              <a:gd name="T36" fmla="*/ 164790 w 21600"/>
              <a:gd name="T37" fmla="*/ 446057 h 21600"/>
              <a:gd name="T38" fmla="*/ 140943 w 21600"/>
              <a:gd name="T39" fmla="*/ 469900 h 21600"/>
              <a:gd name="T40" fmla="*/ 6836 w 21600"/>
              <a:gd name="T41" fmla="*/ 463069 h 21600"/>
              <a:gd name="T42" fmla="*/ 0 w 21600"/>
              <a:gd name="T43" fmla="*/ 328843 h 21600"/>
              <a:gd name="T44" fmla="*/ 23821 w 21600"/>
              <a:gd name="T45" fmla="*/ 305000 h 21600"/>
              <a:gd name="T46" fmla="*/ 64497 w 21600"/>
              <a:gd name="T47" fmla="*/ 258206 h 21600"/>
              <a:gd name="T48" fmla="*/ 105772 w 21600"/>
              <a:gd name="T49" fmla="*/ 217503 h 21600"/>
              <a:gd name="T50" fmla="*/ 264092 w 21600"/>
              <a:gd name="T51" fmla="*/ 164269 h 21600"/>
              <a:gd name="T52" fmla="*/ 206431 w 21600"/>
              <a:gd name="T53" fmla="*/ 157678 h 21600"/>
              <a:gd name="T54" fmla="*/ 199595 w 21600"/>
              <a:gd name="T55" fmla="*/ 23190 h 21600"/>
              <a:gd name="T56" fmla="*/ 222842 w 21600"/>
              <a:gd name="T57" fmla="*/ 0 h 21600"/>
              <a:gd name="T58" fmla="*/ 356897 w 21600"/>
              <a:gd name="T59" fmla="*/ 6831 h 21600"/>
              <a:gd name="T60" fmla="*/ 363785 w 21600"/>
              <a:gd name="T61" fmla="*/ 141057 h 21600"/>
              <a:gd name="T62" fmla="*/ 340538 w 21600"/>
              <a:gd name="T63" fmla="*/ 164269 h 21600"/>
              <a:gd name="T64" fmla="*/ 299288 w 21600"/>
              <a:gd name="T65" fmla="*/ 217503 h 21600"/>
              <a:gd name="T66" fmla="*/ 486673 w 21600"/>
              <a:gd name="T67" fmla="*/ 229272 h 21600"/>
              <a:gd name="T68" fmla="*/ 498936 w 21600"/>
              <a:gd name="T69" fmla="*/ 305000 h 2160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21600" h="21600" extrusionOk="0">
                <a:moveTo>
                  <a:pt x="20709" y="14020"/>
                </a:moveTo>
                <a:cubicBezTo>
                  <a:pt x="20951" y="14020"/>
                  <a:pt x="21162" y="14126"/>
                  <a:pt x="21336" y="14334"/>
                </a:cubicBezTo>
                <a:cubicBezTo>
                  <a:pt x="21512" y="14549"/>
                  <a:pt x="21600" y="14810"/>
                  <a:pt x="21600" y="15116"/>
                </a:cubicBezTo>
                <a:lnTo>
                  <a:pt x="21600" y="20504"/>
                </a:lnTo>
                <a:cubicBezTo>
                  <a:pt x="21600" y="20816"/>
                  <a:pt x="21512" y="21071"/>
                  <a:pt x="21336" y="21286"/>
                </a:cubicBezTo>
                <a:cubicBezTo>
                  <a:pt x="21162" y="21494"/>
                  <a:pt x="20951" y="21600"/>
                  <a:pt x="20709" y="21600"/>
                </a:cubicBezTo>
                <a:lnTo>
                  <a:pt x="16198" y="21600"/>
                </a:lnTo>
                <a:cubicBezTo>
                  <a:pt x="15941" y="21600"/>
                  <a:pt x="15730" y="21494"/>
                  <a:pt x="15564" y="21286"/>
                </a:cubicBezTo>
                <a:cubicBezTo>
                  <a:pt x="15400" y="21071"/>
                  <a:pt x="15316" y="20816"/>
                  <a:pt x="15316" y="20504"/>
                </a:cubicBezTo>
                <a:lnTo>
                  <a:pt x="15316" y="15116"/>
                </a:lnTo>
                <a:cubicBezTo>
                  <a:pt x="15316" y="14810"/>
                  <a:pt x="15400" y="14549"/>
                  <a:pt x="15571" y="14334"/>
                </a:cubicBezTo>
                <a:cubicBezTo>
                  <a:pt x="15737" y="14126"/>
                  <a:pt x="15945" y="14020"/>
                  <a:pt x="16198" y="14020"/>
                </a:cubicBezTo>
                <a:lnTo>
                  <a:pt x="17789" y="14020"/>
                </a:lnTo>
                <a:lnTo>
                  <a:pt x="17789" y="11869"/>
                </a:lnTo>
                <a:cubicBezTo>
                  <a:pt x="17789" y="11699"/>
                  <a:pt x="17708" y="11611"/>
                  <a:pt x="17544" y="11602"/>
                </a:cubicBezTo>
                <a:lnTo>
                  <a:pt x="11473" y="11602"/>
                </a:lnTo>
                <a:lnTo>
                  <a:pt x="11473" y="14020"/>
                </a:lnTo>
                <a:lnTo>
                  <a:pt x="13054" y="14020"/>
                </a:lnTo>
                <a:cubicBezTo>
                  <a:pt x="13297" y="14020"/>
                  <a:pt x="13507" y="14126"/>
                  <a:pt x="13681" y="14334"/>
                </a:cubicBezTo>
                <a:cubicBezTo>
                  <a:pt x="13857" y="14549"/>
                  <a:pt x="13945" y="14810"/>
                  <a:pt x="13945" y="15116"/>
                </a:cubicBezTo>
                <a:lnTo>
                  <a:pt x="13945" y="20504"/>
                </a:lnTo>
                <a:cubicBezTo>
                  <a:pt x="13945" y="20816"/>
                  <a:pt x="13857" y="21071"/>
                  <a:pt x="13681" y="21286"/>
                </a:cubicBezTo>
                <a:cubicBezTo>
                  <a:pt x="13507" y="21494"/>
                  <a:pt x="13297" y="21600"/>
                  <a:pt x="13054" y="21600"/>
                </a:cubicBezTo>
                <a:lnTo>
                  <a:pt x="8543" y="21600"/>
                </a:lnTo>
                <a:cubicBezTo>
                  <a:pt x="8298" y="21600"/>
                  <a:pt x="8090" y="21494"/>
                  <a:pt x="7914" y="21286"/>
                </a:cubicBezTo>
                <a:cubicBezTo>
                  <a:pt x="7740" y="21071"/>
                  <a:pt x="7652" y="20816"/>
                  <a:pt x="7652" y="20504"/>
                </a:cubicBezTo>
                <a:lnTo>
                  <a:pt x="7652" y="15116"/>
                </a:lnTo>
                <a:cubicBezTo>
                  <a:pt x="7652" y="14810"/>
                  <a:pt x="7740" y="14549"/>
                  <a:pt x="7914" y="14334"/>
                </a:cubicBezTo>
                <a:cubicBezTo>
                  <a:pt x="8090" y="14126"/>
                  <a:pt x="8298" y="14020"/>
                  <a:pt x="8543" y="14020"/>
                </a:cubicBezTo>
                <a:lnTo>
                  <a:pt x="10124" y="14020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2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2" y="14020"/>
                  <a:pt x="5875" y="14126"/>
                  <a:pt x="6054" y="14334"/>
                </a:cubicBezTo>
                <a:cubicBezTo>
                  <a:pt x="6230" y="14549"/>
                  <a:pt x="6316" y="14810"/>
                  <a:pt x="6316" y="15116"/>
                </a:cubicBezTo>
                <a:lnTo>
                  <a:pt x="6316" y="20504"/>
                </a:lnTo>
                <a:cubicBezTo>
                  <a:pt x="6316" y="20816"/>
                  <a:pt x="6230" y="21071"/>
                  <a:pt x="6054" y="21286"/>
                </a:cubicBezTo>
                <a:cubicBezTo>
                  <a:pt x="5877" y="21494"/>
                  <a:pt x="5664" y="21600"/>
                  <a:pt x="5402" y="21600"/>
                </a:cubicBezTo>
                <a:lnTo>
                  <a:pt x="913" y="21600"/>
                </a:lnTo>
                <a:cubicBezTo>
                  <a:pt x="658" y="21600"/>
                  <a:pt x="441" y="21494"/>
                  <a:pt x="262" y="21286"/>
                </a:cubicBezTo>
                <a:cubicBezTo>
                  <a:pt x="88" y="21071"/>
                  <a:pt x="0" y="20816"/>
                  <a:pt x="0" y="20504"/>
                </a:cubicBezTo>
                <a:lnTo>
                  <a:pt x="0" y="15116"/>
                </a:lnTo>
                <a:cubicBezTo>
                  <a:pt x="0" y="14810"/>
                  <a:pt x="88" y="14549"/>
                  <a:pt x="262" y="14334"/>
                </a:cubicBezTo>
                <a:cubicBezTo>
                  <a:pt x="438" y="14126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2"/>
                  <a:pt x="2942" y="10544"/>
                </a:cubicBezTo>
                <a:cubicBezTo>
                  <a:pt x="3253" y="10180"/>
                  <a:pt x="3623" y="9998"/>
                  <a:pt x="4054" y="9998"/>
                </a:cubicBezTo>
                <a:lnTo>
                  <a:pt x="10122" y="9998"/>
                </a:lnTo>
                <a:lnTo>
                  <a:pt x="10122" y="7551"/>
                </a:lnTo>
                <a:lnTo>
                  <a:pt x="8541" y="7551"/>
                </a:lnTo>
                <a:cubicBezTo>
                  <a:pt x="8296" y="7551"/>
                  <a:pt x="8088" y="7451"/>
                  <a:pt x="7912" y="7248"/>
                </a:cubicBezTo>
                <a:cubicBezTo>
                  <a:pt x="7738" y="7045"/>
                  <a:pt x="7650" y="6790"/>
                  <a:pt x="7650" y="6484"/>
                </a:cubicBezTo>
                <a:lnTo>
                  <a:pt x="7650" y="1066"/>
                </a:lnTo>
                <a:cubicBezTo>
                  <a:pt x="7650" y="776"/>
                  <a:pt x="7738" y="523"/>
                  <a:pt x="7912" y="314"/>
                </a:cubicBezTo>
                <a:cubicBezTo>
                  <a:pt x="8088" y="103"/>
                  <a:pt x="8296" y="0"/>
                  <a:pt x="8541" y="0"/>
                </a:cubicBezTo>
                <a:lnTo>
                  <a:pt x="13052" y="0"/>
                </a:lnTo>
                <a:cubicBezTo>
                  <a:pt x="13294" y="0"/>
                  <a:pt x="13505" y="103"/>
                  <a:pt x="13679" y="314"/>
                </a:cubicBezTo>
                <a:cubicBezTo>
                  <a:pt x="13855" y="523"/>
                  <a:pt x="13943" y="776"/>
                  <a:pt x="13943" y="1066"/>
                </a:cubicBezTo>
                <a:lnTo>
                  <a:pt x="13943" y="6484"/>
                </a:lnTo>
                <a:cubicBezTo>
                  <a:pt x="13943" y="6790"/>
                  <a:pt x="13855" y="7045"/>
                  <a:pt x="13679" y="7248"/>
                </a:cubicBezTo>
                <a:cubicBezTo>
                  <a:pt x="13505" y="7451"/>
                  <a:pt x="13294" y="7551"/>
                  <a:pt x="13052" y="7551"/>
                </a:cubicBezTo>
                <a:lnTo>
                  <a:pt x="11471" y="7551"/>
                </a:lnTo>
                <a:lnTo>
                  <a:pt x="11471" y="9998"/>
                </a:lnTo>
                <a:lnTo>
                  <a:pt x="17541" y="9998"/>
                </a:lnTo>
                <a:cubicBezTo>
                  <a:pt x="17970" y="9998"/>
                  <a:pt x="18339" y="10177"/>
                  <a:pt x="18653" y="10539"/>
                </a:cubicBezTo>
                <a:cubicBezTo>
                  <a:pt x="18966" y="10900"/>
                  <a:pt x="19123" y="11344"/>
                  <a:pt x="19123" y="11869"/>
                </a:cubicBezTo>
                <a:lnTo>
                  <a:pt x="19123" y="14020"/>
                </a:lnTo>
                <a:lnTo>
                  <a:pt x="20709" y="140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/>
          </a:p>
        </p:txBody>
      </p:sp>
      <p:sp>
        <p:nvSpPr>
          <p:cNvPr id="5" name="Shape 544"/>
          <p:cNvSpPr/>
          <p:nvPr/>
        </p:nvSpPr>
        <p:spPr bwMode="auto">
          <a:xfrm>
            <a:off x="3714750" y="2661738"/>
            <a:ext cx="2528888" cy="1276350"/>
          </a:xfrm>
          <a:custGeom>
            <a:avLst/>
            <a:gdLst>
              <a:gd name="T0" fmla="*/ 5503 w 21600"/>
              <a:gd name="T1" fmla="*/ 0 h 21600"/>
              <a:gd name="T2" fmla="*/ 364933 w 21600"/>
              <a:gd name="T3" fmla="*/ 642134 h 21600"/>
              <a:gd name="T4" fmla="*/ 0 w 21600"/>
              <a:gd name="T5" fmla="*/ 1276350 h 21600"/>
              <a:gd name="T6" fmla="*/ 2171214 w 21600"/>
              <a:gd name="T7" fmla="*/ 1276350 h 21600"/>
              <a:gd name="T8" fmla="*/ 2528888 w 21600"/>
              <a:gd name="T9" fmla="*/ 647807 h 21600"/>
              <a:gd name="T10" fmla="*/ 2185966 w 21600"/>
              <a:gd name="T11" fmla="*/ 1064 h 21600"/>
              <a:gd name="T12" fmla="*/ 5503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 extrusionOk="0">
                <a:moveTo>
                  <a:pt x="47" y="0"/>
                </a:moveTo>
                <a:lnTo>
                  <a:pt x="3117" y="10867"/>
                </a:lnTo>
                <a:lnTo>
                  <a:pt x="0" y="21600"/>
                </a:lnTo>
                <a:lnTo>
                  <a:pt x="18545" y="21600"/>
                </a:lnTo>
                <a:lnTo>
                  <a:pt x="21600" y="10963"/>
                </a:lnTo>
                <a:lnTo>
                  <a:pt x="18671" y="18"/>
                </a:lnTo>
                <a:lnTo>
                  <a:pt x="47" y="0"/>
                </a:lnTo>
                <a:close/>
              </a:path>
            </a:pathLst>
          </a:custGeom>
          <a:solidFill>
            <a:srgbClr val="FF9797"/>
          </a:solidFill>
          <a:ln>
            <a:noFill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6" name="Shape 547"/>
          <p:cNvSpPr/>
          <p:nvPr/>
        </p:nvSpPr>
        <p:spPr bwMode="auto">
          <a:xfrm>
            <a:off x="4708525" y="3058613"/>
            <a:ext cx="585788" cy="487362"/>
          </a:xfrm>
          <a:custGeom>
            <a:avLst/>
            <a:gdLst>
              <a:gd name="T0" fmla="*/ 360395 w 21600"/>
              <a:gd name="T1" fmla="*/ 174435 h 21600"/>
              <a:gd name="T2" fmla="*/ 327526 w 21600"/>
              <a:gd name="T3" fmla="*/ 243681 h 21600"/>
              <a:gd name="T4" fmla="*/ 334279 w 21600"/>
              <a:gd name="T5" fmla="*/ 311077 h 21600"/>
              <a:gd name="T6" fmla="*/ 282778 w 21600"/>
              <a:gd name="T7" fmla="*/ 352119 h 21600"/>
              <a:gd name="T8" fmla="*/ 221813 w 21600"/>
              <a:gd name="T9" fmla="*/ 349186 h 21600"/>
              <a:gd name="T10" fmla="*/ 151735 w 21600"/>
              <a:gd name="T11" fmla="*/ 382308 h 21600"/>
              <a:gd name="T12" fmla="*/ 99448 w 21600"/>
              <a:gd name="T13" fmla="*/ 340838 h 21600"/>
              <a:gd name="T14" fmla="*/ 40788 w 21600"/>
              <a:gd name="T15" fmla="*/ 320260 h 21600"/>
              <a:gd name="T16" fmla="*/ 62620 w 21600"/>
              <a:gd name="T17" fmla="*/ 272359 h 21600"/>
              <a:gd name="T18" fmla="*/ 0 w 21600"/>
              <a:gd name="T19" fmla="*/ 232399 h 21600"/>
              <a:gd name="T20" fmla="*/ 51311 w 21600"/>
              <a:gd name="T21" fmla="*/ 166199 h 21600"/>
              <a:gd name="T22" fmla="*/ 39514 w 21600"/>
              <a:gd name="T23" fmla="*/ 90455 h 21600"/>
              <a:gd name="T24" fmla="*/ 97035 w 21600"/>
              <a:gd name="T25" fmla="*/ 67847 h 21600"/>
              <a:gd name="T26" fmla="*/ 148156 w 21600"/>
              <a:gd name="T27" fmla="*/ 44404 h 21600"/>
              <a:gd name="T28" fmla="*/ 219074 w 21600"/>
              <a:gd name="T29" fmla="*/ 44404 h 21600"/>
              <a:gd name="T30" fmla="*/ 286602 w 21600"/>
              <a:gd name="T31" fmla="*/ 55866 h 21600"/>
              <a:gd name="T32" fmla="*/ 333655 w 21600"/>
              <a:gd name="T33" fmla="*/ 99435 h 21600"/>
              <a:gd name="T34" fmla="*/ 183899 w 21600"/>
              <a:gd name="T35" fmla="*/ 260490 h 21600"/>
              <a:gd name="T36" fmla="*/ 234641 w 21600"/>
              <a:gd name="T37" fmla="*/ 184115 h 21600"/>
              <a:gd name="T38" fmla="*/ 128304 w 21600"/>
              <a:gd name="T39" fmla="*/ 205572 h 21600"/>
              <a:gd name="T40" fmla="*/ 555848 w 21600"/>
              <a:gd name="T41" fmla="*/ 382489 h 21600"/>
              <a:gd name="T42" fmla="*/ 564987 w 21600"/>
              <a:gd name="T43" fmla="*/ 431879 h 21600"/>
              <a:gd name="T44" fmla="*/ 520673 w 21600"/>
              <a:gd name="T45" fmla="*/ 473102 h 21600"/>
              <a:gd name="T46" fmla="*/ 471153 w 21600"/>
              <a:gd name="T47" fmla="*/ 459339 h 21600"/>
              <a:gd name="T48" fmla="*/ 443707 w 21600"/>
              <a:gd name="T49" fmla="*/ 485061 h 21600"/>
              <a:gd name="T50" fmla="*/ 402404 w 21600"/>
              <a:gd name="T51" fmla="*/ 436708 h 21600"/>
              <a:gd name="T52" fmla="*/ 354917 w 21600"/>
              <a:gd name="T53" fmla="*/ 420598 h 21600"/>
              <a:gd name="T54" fmla="*/ 340408 w 21600"/>
              <a:gd name="T55" fmla="*/ 362949 h 21600"/>
              <a:gd name="T56" fmla="*/ 373874 w 21600"/>
              <a:gd name="T57" fmla="*/ 336686 h 21600"/>
              <a:gd name="T58" fmla="*/ 361805 w 21600"/>
              <a:gd name="T59" fmla="*/ 298035 h 21600"/>
              <a:gd name="T60" fmla="*/ 406092 w 21600"/>
              <a:gd name="T61" fmla="*/ 257444 h 21600"/>
              <a:gd name="T62" fmla="*/ 454989 w 21600"/>
              <a:gd name="T63" fmla="*/ 271140 h 21600"/>
              <a:gd name="T64" fmla="*/ 482814 w 21600"/>
              <a:gd name="T65" fmla="*/ 245283 h 21600"/>
              <a:gd name="T66" fmla="*/ 524307 w 21600"/>
              <a:gd name="T67" fmla="*/ 293703 h 21600"/>
              <a:gd name="T68" fmla="*/ 575076 w 21600"/>
              <a:gd name="T69" fmla="*/ 317959 h 21600"/>
              <a:gd name="T70" fmla="*/ 572635 w 21600"/>
              <a:gd name="T71" fmla="*/ 376013 h 21600"/>
              <a:gd name="T72" fmla="*/ 549339 w 21600"/>
              <a:gd name="T73" fmla="*/ 161168 h 21600"/>
              <a:gd name="T74" fmla="*/ 536647 w 21600"/>
              <a:gd name="T75" fmla="*/ 199976 h 21600"/>
              <a:gd name="T76" fmla="*/ 495859 w 21600"/>
              <a:gd name="T77" fmla="*/ 197810 h 21600"/>
              <a:gd name="T78" fmla="*/ 466244 w 21600"/>
              <a:gd name="T79" fmla="*/ 199976 h 21600"/>
              <a:gd name="T80" fmla="*/ 425429 w 21600"/>
              <a:gd name="T81" fmla="*/ 206926 h 21600"/>
              <a:gd name="T82" fmla="*/ 408452 w 21600"/>
              <a:gd name="T83" fmla="*/ 171005 h 21600"/>
              <a:gd name="T84" fmla="*/ 365385 w 21600"/>
              <a:gd name="T85" fmla="*/ 124413 h 21600"/>
              <a:gd name="T86" fmla="*/ 394105 w 21600"/>
              <a:gd name="T87" fmla="*/ 81430 h 21600"/>
              <a:gd name="T88" fmla="*/ 392315 w 21600"/>
              <a:gd name="T89" fmla="*/ 35740 h 21600"/>
              <a:gd name="T90" fmla="*/ 442107 w 21600"/>
              <a:gd name="T91" fmla="*/ 6679 h 21600"/>
              <a:gd name="T92" fmla="*/ 476305 w 21600"/>
              <a:gd name="T93" fmla="*/ 23195 h 21600"/>
              <a:gd name="T94" fmla="*/ 498598 w 21600"/>
              <a:gd name="T95" fmla="*/ 0 h 21600"/>
              <a:gd name="T96" fmla="*/ 546844 w 21600"/>
              <a:gd name="T97" fmla="*/ 30957 h 21600"/>
              <a:gd name="T98" fmla="*/ 574425 w 21600"/>
              <a:gd name="T99" fmla="*/ 72946 h 21600"/>
              <a:gd name="T100" fmla="*/ 573204 w 21600"/>
              <a:gd name="T101" fmla="*/ 133912 h 21600"/>
              <a:gd name="T102" fmla="*/ 463234 w 21600"/>
              <a:gd name="T103" fmla="*/ 401668 h 21600"/>
              <a:gd name="T104" fmla="*/ 437578 w 21600"/>
              <a:gd name="T105" fmla="*/ 339303 h 21600"/>
              <a:gd name="T106" fmla="*/ 498977 w 21600"/>
              <a:gd name="T107" fmla="*/ 132829 h 21600"/>
              <a:gd name="T108" fmla="*/ 441836 w 21600"/>
              <a:gd name="T109" fmla="*/ 108867 h 2160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1600" h="21600" extrusionOk="0">
                <a:moveTo>
                  <a:pt x="11234" y="6152"/>
                </a:moveTo>
                <a:cubicBezTo>
                  <a:pt x="11406" y="6502"/>
                  <a:pt x="11552" y="6917"/>
                  <a:pt x="11672" y="7395"/>
                </a:cubicBezTo>
                <a:cubicBezTo>
                  <a:pt x="11747" y="7412"/>
                  <a:pt x="11886" y="7434"/>
                  <a:pt x="12089" y="7462"/>
                </a:cubicBezTo>
                <a:cubicBezTo>
                  <a:pt x="12291" y="7488"/>
                  <a:pt x="12501" y="7527"/>
                  <a:pt x="12715" y="7578"/>
                </a:cubicBezTo>
                <a:cubicBezTo>
                  <a:pt x="12929" y="7626"/>
                  <a:pt x="13120" y="7680"/>
                  <a:pt x="13289" y="7731"/>
                </a:cubicBezTo>
                <a:cubicBezTo>
                  <a:pt x="13459" y="7787"/>
                  <a:pt x="13543" y="7849"/>
                  <a:pt x="13543" y="7923"/>
                </a:cubicBezTo>
                <a:lnTo>
                  <a:pt x="13543" y="10328"/>
                </a:lnTo>
                <a:cubicBezTo>
                  <a:pt x="13543" y="10416"/>
                  <a:pt x="13459" y="10495"/>
                  <a:pt x="13289" y="10549"/>
                </a:cubicBezTo>
                <a:cubicBezTo>
                  <a:pt x="13120" y="10611"/>
                  <a:pt x="12929" y="10659"/>
                  <a:pt x="12715" y="10707"/>
                </a:cubicBezTo>
                <a:cubicBezTo>
                  <a:pt x="12501" y="10752"/>
                  <a:pt x="12289" y="10783"/>
                  <a:pt x="12077" y="10800"/>
                </a:cubicBezTo>
                <a:cubicBezTo>
                  <a:pt x="11867" y="10820"/>
                  <a:pt x="11731" y="10837"/>
                  <a:pt x="11672" y="10857"/>
                </a:cubicBezTo>
                <a:cubicBezTo>
                  <a:pt x="11566" y="11243"/>
                  <a:pt x="11430" y="11639"/>
                  <a:pt x="11255" y="12045"/>
                </a:cubicBezTo>
                <a:cubicBezTo>
                  <a:pt x="11430" y="12325"/>
                  <a:pt x="11594" y="12596"/>
                  <a:pt x="11757" y="12864"/>
                </a:cubicBezTo>
                <a:cubicBezTo>
                  <a:pt x="11919" y="13127"/>
                  <a:pt x="12100" y="13395"/>
                  <a:pt x="12303" y="13655"/>
                </a:cubicBezTo>
                <a:lnTo>
                  <a:pt x="12326" y="13787"/>
                </a:lnTo>
                <a:cubicBezTo>
                  <a:pt x="12326" y="13841"/>
                  <a:pt x="12249" y="13977"/>
                  <a:pt x="12096" y="14194"/>
                </a:cubicBezTo>
                <a:cubicBezTo>
                  <a:pt x="11940" y="14411"/>
                  <a:pt x="11762" y="14637"/>
                  <a:pt x="11559" y="14877"/>
                </a:cubicBezTo>
                <a:cubicBezTo>
                  <a:pt x="11357" y="15117"/>
                  <a:pt x="11166" y="15326"/>
                  <a:pt x="10992" y="15513"/>
                </a:cubicBezTo>
                <a:cubicBezTo>
                  <a:pt x="10813" y="15696"/>
                  <a:pt x="10702" y="15789"/>
                  <a:pt x="10658" y="15789"/>
                </a:cubicBezTo>
                <a:cubicBezTo>
                  <a:pt x="10643" y="15789"/>
                  <a:pt x="10566" y="15727"/>
                  <a:pt x="10427" y="15606"/>
                </a:cubicBezTo>
                <a:cubicBezTo>
                  <a:pt x="10288" y="15484"/>
                  <a:pt x="10135" y="15346"/>
                  <a:pt x="9966" y="15188"/>
                </a:cubicBezTo>
                <a:cubicBezTo>
                  <a:pt x="9796" y="15030"/>
                  <a:pt x="9638" y="14886"/>
                  <a:pt x="9493" y="14747"/>
                </a:cubicBezTo>
                <a:cubicBezTo>
                  <a:pt x="9344" y="14615"/>
                  <a:pt x="9250" y="14524"/>
                  <a:pt x="9205" y="14476"/>
                </a:cubicBezTo>
                <a:cubicBezTo>
                  <a:pt x="8866" y="14685"/>
                  <a:pt x="8537" y="14852"/>
                  <a:pt x="8212" y="14979"/>
                </a:cubicBezTo>
                <a:cubicBezTo>
                  <a:pt x="8212" y="15069"/>
                  <a:pt x="8200" y="15236"/>
                  <a:pt x="8179" y="15476"/>
                </a:cubicBezTo>
                <a:cubicBezTo>
                  <a:pt x="8156" y="15721"/>
                  <a:pt x="8127" y="15976"/>
                  <a:pt x="8090" y="16241"/>
                </a:cubicBezTo>
                <a:cubicBezTo>
                  <a:pt x="8052" y="16509"/>
                  <a:pt x="8005" y="16744"/>
                  <a:pt x="7948" y="16944"/>
                </a:cubicBezTo>
                <a:cubicBezTo>
                  <a:pt x="7892" y="17148"/>
                  <a:pt x="7833" y="17249"/>
                  <a:pt x="7774" y="17249"/>
                </a:cubicBezTo>
                <a:lnTo>
                  <a:pt x="5769" y="17249"/>
                </a:lnTo>
                <a:cubicBezTo>
                  <a:pt x="5708" y="17249"/>
                  <a:pt x="5651" y="17147"/>
                  <a:pt x="5595" y="16944"/>
                </a:cubicBezTo>
                <a:cubicBezTo>
                  <a:pt x="5538" y="16744"/>
                  <a:pt x="5494" y="16509"/>
                  <a:pt x="5463" y="16241"/>
                </a:cubicBezTo>
                <a:cubicBezTo>
                  <a:pt x="5435" y="15976"/>
                  <a:pt x="5406" y="15721"/>
                  <a:pt x="5385" y="15484"/>
                </a:cubicBezTo>
                <a:cubicBezTo>
                  <a:pt x="5362" y="15244"/>
                  <a:pt x="5352" y="15078"/>
                  <a:pt x="5352" y="14979"/>
                </a:cubicBezTo>
                <a:cubicBezTo>
                  <a:pt x="5013" y="14871"/>
                  <a:pt x="4682" y="14702"/>
                  <a:pt x="4359" y="14476"/>
                </a:cubicBezTo>
                <a:cubicBezTo>
                  <a:pt x="4126" y="14685"/>
                  <a:pt x="3895" y="14894"/>
                  <a:pt x="3667" y="15106"/>
                </a:cubicBezTo>
                <a:cubicBezTo>
                  <a:pt x="3439" y="15321"/>
                  <a:pt x="3213" y="15535"/>
                  <a:pt x="2996" y="15761"/>
                </a:cubicBezTo>
                <a:lnTo>
                  <a:pt x="2883" y="15789"/>
                </a:lnTo>
                <a:cubicBezTo>
                  <a:pt x="2855" y="15789"/>
                  <a:pt x="2751" y="15696"/>
                  <a:pt x="2573" y="15513"/>
                </a:cubicBezTo>
                <a:cubicBezTo>
                  <a:pt x="2396" y="15326"/>
                  <a:pt x="2212" y="15117"/>
                  <a:pt x="2022" y="14877"/>
                </a:cubicBezTo>
                <a:cubicBezTo>
                  <a:pt x="1829" y="14637"/>
                  <a:pt x="1657" y="14411"/>
                  <a:pt x="1504" y="14194"/>
                </a:cubicBezTo>
                <a:cubicBezTo>
                  <a:pt x="1349" y="13977"/>
                  <a:pt x="1273" y="13841"/>
                  <a:pt x="1273" y="13787"/>
                </a:cubicBezTo>
                <a:cubicBezTo>
                  <a:pt x="1273" y="13771"/>
                  <a:pt x="1320" y="13677"/>
                  <a:pt x="1419" y="13511"/>
                </a:cubicBezTo>
                <a:cubicBezTo>
                  <a:pt x="1516" y="13347"/>
                  <a:pt x="1629" y="13163"/>
                  <a:pt x="1751" y="12971"/>
                </a:cubicBezTo>
                <a:cubicBezTo>
                  <a:pt x="1876" y="12777"/>
                  <a:pt x="1991" y="12590"/>
                  <a:pt x="2100" y="12415"/>
                </a:cubicBezTo>
                <a:cubicBezTo>
                  <a:pt x="2210" y="12240"/>
                  <a:pt x="2278" y="12127"/>
                  <a:pt x="2309" y="12071"/>
                </a:cubicBezTo>
                <a:cubicBezTo>
                  <a:pt x="2135" y="11687"/>
                  <a:pt x="1989" y="11260"/>
                  <a:pt x="1869" y="10800"/>
                </a:cubicBezTo>
                <a:cubicBezTo>
                  <a:pt x="1794" y="10783"/>
                  <a:pt x="1655" y="10761"/>
                  <a:pt x="1452" y="10732"/>
                </a:cubicBezTo>
                <a:cubicBezTo>
                  <a:pt x="1250" y="10707"/>
                  <a:pt x="1043" y="10676"/>
                  <a:pt x="826" y="10639"/>
                </a:cubicBezTo>
                <a:cubicBezTo>
                  <a:pt x="612" y="10602"/>
                  <a:pt x="421" y="10554"/>
                  <a:pt x="252" y="10498"/>
                </a:cubicBezTo>
                <a:cubicBezTo>
                  <a:pt x="82" y="10439"/>
                  <a:pt x="0" y="10374"/>
                  <a:pt x="0" y="10300"/>
                </a:cubicBezTo>
                <a:lnTo>
                  <a:pt x="0" y="7869"/>
                </a:lnTo>
                <a:cubicBezTo>
                  <a:pt x="0" y="7798"/>
                  <a:pt x="82" y="7725"/>
                  <a:pt x="252" y="7660"/>
                </a:cubicBezTo>
                <a:cubicBezTo>
                  <a:pt x="421" y="7590"/>
                  <a:pt x="617" y="7539"/>
                  <a:pt x="838" y="7502"/>
                </a:cubicBezTo>
                <a:cubicBezTo>
                  <a:pt x="1059" y="7468"/>
                  <a:pt x="1273" y="7434"/>
                  <a:pt x="1476" y="7409"/>
                </a:cubicBezTo>
                <a:cubicBezTo>
                  <a:pt x="1678" y="7380"/>
                  <a:pt x="1817" y="7366"/>
                  <a:pt x="1892" y="7366"/>
                </a:cubicBezTo>
                <a:cubicBezTo>
                  <a:pt x="1982" y="6926"/>
                  <a:pt x="2121" y="6531"/>
                  <a:pt x="2309" y="6178"/>
                </a:cubicBezTo>
                <a:cubicBezTo>
                  <a:pt x="2135" y="5901"/>
                  <a:pt x="1965" y="5621"/>
                  <a:pt x="1796" y="5347"/>
                </a:cubicBezTo>
                <a:cubicBezTo>
                  <a:pt x="1629" y="5074"/>
                  <a:pt x="1452" y="4803"/>
                  <a:pt x="1273" y="4543"/>
                </a:cubicBezTo>
                <a:lnTo>
                  <a:pt x="1229" y="4407"/>
                </a:lnTo>
                <a:cubicBezTo>
                  <a:pt x="1229" y="4354"/>
                  <a:pt x="1304" y="4221"/>
                  <a:pt x="1457" y="4009"/>
                </a:cubicBezTo>
                <a:cubicBezTo>
                  <a:pt x="1612" y="3797"/>
                  <a:pt x="1789" y="3574"/>
                  <a:pt x="1987" y="3334"/>
                </a:cubicBezTo>
                <a:cubicBezTo>
                  <a:pt x="2187" y="3094"/>
                  <a:pt x="2375" y="2883"/>
                  <a:pt x="2551" y="2696"/>
                </a:cubicBezTo>
                <a:cubicBezTo>
                  <a:pt x="2728" y="2515"/>
                  <a:pt x="2839" y="2419"/>
                  <a:pt x="2883" y="2419"/>
                </a:cubicBezTo>
                <a:cubicBezTo>
                  <a:pt x="2900" y="2419"/>
                  <a:pt x="2975" y="2479"/>
                  <a:pt x="3114" y="2597"/>
                </a:cubicBezTo>
                <a:cubicBezTo>
                  <a:pt x="3253" y="2713"/>
                  <a:pt x="3408" y="2851"/>
                  <a:pt x="3578" y="3007"/>
                </a:cubicBezTo>
                <a:cubicBezTo>
                  <a:pt x="3745" y="3165"/>
                  <a:pt x="3907" y="3320"/>
                  <a:pt x="4060" y="3470"/>
                </a:cubicBezTo>
                <a:cubicBezTo>
                  <a:pt x="4215" y="3617"/>
                  <a:pt x="4307" y="3707"/>
                  <a:pt x="4336" y="3744"/>
                </a:cubicBezTo>
                <a:cubicBezTo>
                  <a:pt x="4660" y="3518"/>
                  <a:pt x="4999" y="3354"/>
                  <a:pt x="5352" y="3244"/>
                </a:cubicBezTo>
                <a:cubicBezTo>
                  <a:pt x="5352" y="3173"/>
                  <a:pt x="5362" y="3004"/>
                  <a:pt x="5385" y="2747"/>
                </a:cubicBezTo>
                <a:cubicBezTo>
                  <a:pt x="5406" y="2484"/>
                  <a:pt x="5435" y="2225"/>
                  <a:pt x="5463" y="1968"/>
                </a:cubicBezTo>
                <a:cubicBezTo>
                  <a:pt x="5494" y="1708"/>
                  <a:pt x="5534" y="1476"/>
                  <a:pt x="5583" y="1264"/>
                </a:cubicBezTo>
                <a:cubicBezTo>
                  <a:pt x="5630" y="1053"/>
                  <a:pt x="5694" y="948"/>
                  <a:pt x="5769" y="948"/>
                </a:cubicBezTo>
                <a:lnTo>
                  <a:pt x="7774" y="948"/>
                </a:lnTo>
                <a:cubicBezTo>
                  <a:pt x="7833" y="948"/>
                  <a:pt x="7892" y="1053"/>
                  <a:pt x="7948" y="1264"/>
                </a:cubicBezTo>
                <a:cubicBezTo>
                  <a:pt x="8005" y="1476"/>
                  <a:pt x="8047" y="1708"/>
                  <a:pt x="8078" y="1968"/>
                </a:cubicBezTo>
                <a:cubicBezTo>
                  <a:pt x="8109" y="2225"/>
                  <a:pt x="8134" y="2484"/>
                  <a:pt x="8156" y="2747"/>
                </a:cubicBezTo>
                <a:cubicBezTo>
                  <a:pt x="8179" y="3004"/>
                  <a:pt x="8198" y="3173"/>
                  <a:pt x="8212" y="3244"/>
                </a:cubicBezTo>
                <a:cubicBezTo>
                  <a:pt x="8551" y="3354"/>
                  <a:pt x="8873" y="3512"/>
                  <a:pt x="9182" y="3715"/>
                </a:cubicBezTo>
                <a:cubicBezTo>
                  <a:pt x="9415" y="3512"/>
                  <a:pt x="9650" y="3306"/>
                  <a:pt x="9886" y="3106"/>
                </a:cubicBezTo>
                <a:cubicBezTo>
                  <a:pt x="10123" y="2899"/>
                  <a:pt x="10352" y="2691"/>
                  <a:pt x="10568" y="2476"/>
                </a:cubicBezTo>
                <a:lnTo>
                  <a:pt x="10658" y="2419"/>
                </a:lnTo>
                <a:cubicBezTo>
                  <a:pt x="10688" y="2419"/>
                  <a:pt x="10792" y="2518"/>
                  <a:pt x="10968" y="2710"/>
                </a:cubicBezTo>
                <a:cubicBezTo>
                  <a:pt x="11145" y="2905"/>
                  <a:pt x="11331" y="3117"/>
                  <a:pt x="11526" y="3348"/>
                </a:cubicBezTo>
                <a:cubicBezTo>
                  <a:pt x="11721" y="3577"/>
                  <a:pt x="11900" y="3797"/>
                  <a:pt x="12060" y="4009"/>
                </a:cubicBezTo>
                <a:cubicBezTo>
                  <a:pt x="12223" y="4221"/>
                  <a:pt x="12303" y="4354"/>
                  <a:pt x="12303" y="4407"/>
                </a:cubicBezTo>
                <a:cubicBezTo>
                  <a:pt x="12303" y="4444"/>
                  <a:pt x="12253" y="4543"/>
                  <a:pt x="12152" y="4712"/>
                </a:cubicBezTo>
                <a:cubicBezTo>
                  <a:pt x="12049" y="4879"/>
                  <a:pt x="11936" y="5057"/>
                  <a:pt x="11813" y="5251"/>
                </a:cubicBezTo>
                <a:cubicBezTo>
                  <a:pt x="11689" y="5446"/>
                  <a:pt x="11568" y="5630"/>
                  <a:pt x="11453" y="5808"/>
                </a:cubicBezTo>
                <a:cubicBezTo>
                  <a:pt x="11335" y="5983"/>
                  <a:pt x="11260" y="6096"/>
                  <a:pt x="11234" y="6152"/>
                </a:cubicBezTo>
                <a:moveTo>
                  <a:pt x="6781" y="11545"/>
                </a:moveTo>
                <a:cubicBezTo>
                  <a:pt x="7061" y="11545"/>
                  <a:pt x="7322" y="11480"/>
                  <a:pt x="7570" y="11356"/>
                </a:cubicBezTo>
                <a:cubicBezTo>
                  <a:pt x="7819" y="11229"/>
                  <a:pt x="8036" y="11057"/>
                  <a:pt x="8219" y="10837"/>
                </a:cubicBezTo>
                <a:cubicBezTo>
                  <a:pt x="8403" y="10616"/>
                  <a:pt x="8546" y="10357"/>
                  <a:pt x="8652" y="10060"/>
                </a:cubicBezTo>
                <a:cubicBezTo>
                  <a:pt x="8758" y="9761"/>
                  <a:pt x="8810" y="9447"/>
                  <a:pt x="8810" y="9111"/>
                </a:cubicBezTo>
                <a:cubicBezTo>
                  <a:pt x="8810" y="8778"/>
                  <a:pt x="8758" y="8459"/>
                  <a:pt x="8652" y="8160"/>
                </a:cubicBezTo>
                <a:cubicBezTo>
                  <a:pt x="8546" y="7858"/>
                  <a:pt x="8403" y="7592"/>
                  <a:pt x="8219" y="7372"/>
                </a:cubicBezTo>
                <a:cubicBezTo>
                  <a:pt x="8036" y="7152"/>
                  <a:pt x="7819" y="6980"/>
                  <a:pt x="7570" y="6847"/>
                </a:cubicBezTo>
                <a:cubicBezTo>
                  <a:pt x="7322" y="6717"/>
                  <a:pt x="7061" y="6649"/>
                  <a:pt x="6781" y="6649"/>
                </a:cubicBezTo>
                <a:cubicBezTo>
                  <a:pt x="6211" y="6649"/>
                  <a:pt x="5727" y="6889"/>
                  <a:pt x="5329" y="7367"/>
                </a:cubicBezTo>
                <a:cubicBezTo>
                  <a:pt x="4931" y="7844"/>
                  <a:pt x="4731" y="8425"/>
                  <a:pt x="4731" y="9111"/>
                </a:cubicBezTo>
                <a:cubicBezTo>
                  <a:pt x="4731" y="9447"/>
                  <a:pt x="4785" y="9761"/>
                  <a:pt x="4896" y="10060"/>
                </a:cubicBezTo>
                <a:cubicBezTo>
                  <a:pt x="5004" y="10357"/>
                  <a:pt x="5150" y="10616"/>
                  <a:pt x="5334" y="10837"/>
                </a:cubicBezTo>
                <a:cubicBezTo>
                  <a:pt x="5517" y="11057"/>
                  <a:pt x="5736" y="11229"/>
                  <a:pt x="5988" y="11356"/>
                </a:cubicBezTo>
                <a:cubicBezTo>
                  <a:pt x="6240" y="11480"/>
                  <a:pt x="6501" y="11545"/>
                  <a:pt x="6781" y="11545"/>
                </a:cubicBezTo>
                <a:moveTo>
                  <a:pt x="20496" y="16952"/>
                </a:moveTo>
                <a:cubicBezTo>
                  <a:pt x="20428" y="17294"/>
                  <a:pt x="20341" y="17613"/>
                  <a:pt x="20235" y="17913"/>
                </a:cubicBezTo>
                <a:cubicBezTo>
                  <a:pt x="20251" y="17963"/>
                  <a:pt x="20294" y="18051"/>
                  <a:pt x="20364" y="18161"/>
                </a:cubicBezTo>
                <a:cubicBezTo>
                  <a:pt x="20437" y="18274"/>
                  <a:pt x="20508" y="18398"/>
                  <a:pt x="20574" y="18528"/>
                </a:cubicBezTo>
                <a:cubicBezTo>
                  <a:pt x="20642" y="18655"/>
                  <a:pt x="20701" y="18779"/>
                  <a:pt x="20755" y="18898"/>
                </a:cubicBezTo>
                <a:cubicBezTo>
                  <a:pt x="20807" y="19014"/>
                  <a:pt x="20833" y="19098"/>
                  <a:pt x="20833" y="19141"/>
                </a:cubicBezTo>
                <a:cubicBezTo>
                  <a:pt x="20833" y="19177"/>
                  <a:pt x="20762" y="19282"/>
                  <a:pt x="20626" y="19460"/>
                </a:cubicBezTo>
                <a:cubicBezTo>
                  <a:pt x="20487" y="19635"/>
                  <a:pt x="20324" y="19821"/>
                  <a:pt x="20141" y="20013"/>
                </a:cubicBezTo>
                <a:cubicBezTo>
                  <a:pt x="19957" y="20205"/>
                  <a:pt x="19778" y="20389"/>
                  <a:pt x="19611" y="20558"/>
                </a:cubicBezTo>
                <a:cubicBezTo>
                  <a:pt x="19442" y="20730"/>
                  <a:pt x="19333" y="20849"/>
                  <a:pt x="19289" y="20911"/>
                </a:cubicBezTo>
                <a:lnTo>
                  <a:pt x="19199" y="20968"/>
                </a:lnTo>
                <a:cubicBezTo>
                  <a:pt x="19169" y="20968"/>
                  <a:pt x="19107" y="20928"/>
                  <a:pt x="19013" y="20852"/>
                </a:cubicBezTo>
                <a:cubicBezTo>
                  <a:pt x="18919" y="20773"/>
                  <a:pt x="18823" y="20685"/>
                  <a:pt x="18726" y="20586"/>
                </a:cubicBezTo>
                <a:cubicBezTo>
                  <a:pt x="18630" y="20488"/>
                  <a:pt x="18533" y="20392"/>
                  <a:pt x="18439" y="20295"/>
                </a:cubicBezTo>
                <a:cubicBezTo>
                  <a:pt x="18345" y="20199"/>
                  <a:pt x="18284" y="20137"/>
                  <a:pt x="18253" y="20101"/>
                </a:cubicBezTo>
                <a:cubicBezTo>
                  <a:pt x="17975" y="20208"/>
                  <a:pt x="17681" y="20295"/>
                  <a:pt x="17373" y="20358"/>
                </a:cubicBezTo>
                <a:cubicBezTo>
                  <a:pt x="17359" y="20411"/>
                  <a:pt x="17323" y="20510"/>
                  <a:pt x="17274" y="20649"/>
                </a:cubicBezTo>
                <a:cubicBezTo>
                  <a:pt x="17220" y="20787"/>
                  <a:pt x="17161" y="20925"/>
                  <a:pt x="17097" y="21061"/>
                </a:cubicBezTo>
                <a:cubicBezTo>
                  <a:pt x="17034" y="21196"/>
                  <a:pt x="16973" y="21320"/>
                  <a:pt x="16911" y="21431"/>
                </a:cubicBezTo>
                <a:cubicBezTo>
                  <a:pt x="16853" y="21546"/>
                  <a:pt x="16798" y="21600"/>
                  <a:pt x="16754" y="21600"/>
                </a:cubicBezTo>
                <a:cubicBezTo>
                  <a:pt x="16709" y="21600"/>
                  <a:pt x="16577" y="21569"/>
                  <a:pt x="16361" y="21498"/>
                </a:cubicBezTo>
                <a:cubicBezTo>
                  <a:pt x="16142" y="21431"/>
                  <a:pt x="15906" y="21349"/>
                  <a:pt x="15655" y="21247"/>
                </a:cubicBezTo>
                <a:cubicBezTo>
                  <a:pt x="15405" y="21148"/>
                  <a:pt x="15179" y="21044"/>
                  <a:pt x="14979" y="20931"/>
                </a:cubicBezTo>
                <a:cubicBezTo>
                  <a:pt x="14779" y="20818"/>
                  <a:pt x="14680" y="20719"/>
                  <a:pt x="14680" y="20629"/>
                </a:cubicBezTo>
                <a:cubicBezTo>
                  <a:pt x="14680" y="20420"/>
                  <a:pt x="14699" y="20205"/>
                  <a:pt x="14737" y="19985"/>
                </a:cubicBezTo>
                <a:cubicBezTo>
                  <a:pt x="14774" y="19765"/>
                  <a:pt x="14810" y="19556"/>
                  <a:pt x="14838" y="19355"/>
                </a:cubicBezTo>
                <a:cubicBezTo>
                  <a:pt x="14718" y="19248"/>
                  <a:pt x="14612" y="19129"/>
                  <a:pt x="14518" y="18999"/>
                </a:cubicBezTo>
                <a:cubicBezTo>
                  <a:pt x="14424" y="18870"/>
                  <a:pt x="14339" y="18731"/>
                  <a:pt x="14264" y="18587"/>
                </a:cubicBezTo>
                <a:cubicBezTo>
                  <a:pt x="14092" y="18607"/>
                  <a:pt x="13920" y="18618"/>
                  <a:pt x="13750" y="18630"/>
                </a:cubicBezTo>
                <a:cubicBezTo>
                  <a:pt x="13583" y="18638"/>
                  <a:pt x="13414" y="18641"/>
                  <a:pt x="13251" y="18641"/>
                </a:cubicBezTo>
                <a:lnTo>
                  <a:pt x="13087" y="18641"/>
                </a:lnTo>
                <a:cubicBezTo>
                  <a:pt x="13037" y="18641"/>
                  <a:pt x="13007" y="18590"/>
                  <a:pt x="12990" y="18491"/>
                </a:cubicBezTo>
                <a:cubicBezTo>
                  <a:pt x="12976" y="18418"/>
                  <a:pt x="12945" y="18260"/>
                  <a:pt x="12901" y="18011"/>
                </a:cubicBezTo>
                <a:cubicBezTo>
                  <a:pt x="12856" y="17763"/>
                  <a:pt x="12804" y="17503"/>
                  <a:pt x="12748" y="17229"/>
                </a:cubicBezTo>
                <a:cubicBezTo>
                  <a:pt x="12691" y="16953"/>
                  <a:pt x="12644" y="16704"/>
                  <a:pt x="12609" y="16478"/>
                </a:cubicBezTo>
                <a:cubicBezTo>
                  <a:pt x="12569" y="16252"/>
                  <a:pt x="12552" y="16123"/>
                  <a:pt x="12552" y="16086"/>
                </a:cubicBezTo>
                <a:cubicBezTo>
                  <a:pt x="12552" y="16032"/>
                  <a:pt x="12602" y="15973"/>
                  <a:pt x="12703" y="15911"/>
                </a:cubicBezTo>
                <a:cubicBezTo>
                  <a:pt x="12804" y="15849"/>
                  <a:pt x="12922" y="15784"/>
                  <a:pt x="13054" y="15713"/>
                </a:cubicBezTo>
                <a:cubicBezTo>
                  <a:pt x="13183" y="15645"/>
                  <a:pt x="13310" y="15592"/>
                  <a:pt x="13430" y="15546"/>
                </a:cubicBezTo>
                <a:cubicBezTo>
                  <a:pt x="13550" y="15501"/>
                  <a:pt x="13633" y="15470"/>
                  <a:pt x="13677" y="15453"/>
                </a:cubicBezTo>
                <a:cubicBezTo>
                  <a:pt x="13708" y="15241"/>
                  <a:pt x="13743" y="15069"/>
                  <a:pt x="13786" y="14922"/>
                </a:cubicBezTo>
                <a:cubicBezTo>
                  <a:pt x="13826" y="14778"/>
                  <a:pt x="13885" y="14615"/>
                  <a:pt x="13960" y="14423"/>
                </a:cubicBezTo>
                <a:cubicBezTo>
                  <a:pt x="13929" y="14389"/>
                  <a:pt x="13882" y="14310"/>
                  <a:pt x="13814" y="14194"/>
                </a:cubicBezTo>
                <a:cubicBezTo>
                  <a:pt x="13746" y="14075"/>
                  <a:pt x="13677" y="13951"/>
                  <a:pt x="13604" y="13824"/>
                </a:cubicBezTo>
                <a:cubicBezTo>
                  <a:pt x="13534" y="13694"/>
                  <a:pt x="13470" y="13567"/>
                  <a:pt x="13419" y="13446"/>
                </a:cubicBezTo>
                <a:cubicBezTo>
                  <a:pt x="13367" y="13325"/>
                  <a:pt x="13341" y="13243"/>
                  <a:pt x="13341" y="13209"/>
                </a:cubicBezTo>
                <a:cubicBezTo>
                  <a:pt x="13341" y="13172"/>
                  <a:pt x="13409" y="13065"/>
                  <a:pt x="13548" y="12887"/>
                </a:cubicBezTo>
                <a:cubicBezTo>
                  <a:pt x="13687" y="12715"/>
                  <a:pt x="13849" y="12531"/>
                  <a:pt x="14033" y="12336"/>
                </a:cubicBezTo>
                <a:cubicBezTo>
                  <a:pt x="14216" y="12144"/>
                  <a:pt x="14393" y="11961"/>
                  <a:pt x="14562" y="11797"/>
                </a:cubicBezTo>
                <a:cubicBezTo>
                  <a:pt x="14732" y="11628"/>
                  <a:pt x="14838" y="11517"/>
                  <a:pt x="14883" y="11467"/>
                </a:cubicBezTo>
                <a:lnTo>
                  <a:pt x="14974" y="11410"/>
                </a:lnTo>
                <a:cubicBezTo>
                  <a:pt x="15005" y="11410"/>
                  <a:pt x="15066" y="11450"/>
                  <a:pt x="15160" y="11526"/>
                </a:cubicBezTo>
                <a:cubicBezTo>
                  <a:pt x="15254" y="11599"/>
                  <a:pt x="15349" y="11690"/>
                  <a:pt x="15447" y="11789"/>
                </a:cubicBezTo>
                <a:cubicBezTo>
                  <a:pt x="15544" y="11887"/>
                  <a:pt x="15640" y="11983"/>
                  <a:pt x="15735" y="12076"/>
                </a:cubicBezTo>
                <a:cubicBezTo>
                  <a:pt x="15829" y="12175"/>
                  <a:pt x="15890" y="12237"/>
                  <a:pt x="15920" y="12277"/>
                </a:cubicBezTo>
                <a:cubicBezTo>
                  <a:pt x="16184" y="12167"/>
                  <a:pt x="16469" y="12082"/>
                  <a:pt x="16777" y="12017"/>
                </a:cubicBezTo>
                <a:cubicBezTo>
                  <a:pt x="16791" y="11964"/>
                  <a:pt x="16827" y="11868"/>
                  <a:pt x="16878" y="11726"/>
                </a:cubicBezTo>
                <a:cubicBezTo>
                  <a:pt x="16930" y="11588"/>
                  <a:pt x="16991" y="11450"/>
                  <a:pt x="17064" y="11317"/>
                </a:cubicBezTo>
                <a:cubicBezTo>
                  <a:pt x="17135" y="11178"/>
                  <a:pt x="17201" y="11057"/>
                  <a:pt x="17262" y="10941"/>
                </a:cubicBezTo>
                <a:cubicBezTo>
                  <a:pt x="17321" y="10831"/>
                  <a:pt x="17373" y="10775"/>
                  <a:pt x="17420" y="10775"/>
                </a:cubicBezTo>
                <a:cubicBezTo>
                  <a:pt x="17448" y="10775"/>
                  <a:pt x="17575" y="10806"/>
                  <a:pt x="17803" y="10871"/>
                </a:cubicBezTo>
                <a:cubicBezTo>
                  <a:pt x="18027" y="10930"/>
                  <a:pt x="18265" y="11015"/>
                  <a:pt x="18517" y="11119"/>
                </a:cubicBezTo>
                <a:cubicBezTo>
                  <a:pt x="18768" y="11224"/>
                  <a:pt x="18997" y="11328"/>
                  <a:pt x="19199" y="11438"/>
                </a:cubicBezTo>
                <a:cubicBezTo>
                  <a:pt x="19402" y="11546"/>
                  <a:pt x="19503" y="11647"/>
                  <a:pt x="19503" y="11746"/>
                </a:cubicBezTo>
                <a:cubicBezTo>
                  <a:pt x="19503" y="11955"/>
                  <a:pt x="19482" y="12167"/>
                  <a:pt x="19442" y="12384"/>
                </a:cubicBezTo>
                <a:cubicBezTo>
                  <a:pt x="19399" y="12599"/>
                  <a:pt x="19364" y="12810"/>
                  <a:pt x="19333" y="13017"/>
                </a:cubicBezTo>
                <a:cubicBezTo>
                  <a:pt x="19453" y="13124"/>
                  <a:pt x="19562" y="13245"/>
                  <a:pt x="19656" y="13375"/>
                </a:cubicBezTo>
                <a:cubicBezTo>
                  <a:pt x="19750" y="13505"/>
                  <a:pt x="19835" y="13643"/>
                  <a:pt x="19910" y="13787"/>
                </a:cubicBezTo>
                <a:cubicBezTo>
                  <a:pt x="20096" y="13771"/>
                  <a:pt x="20282" y="13756"/>
                  <a:pt x="20466" y="13748"/>
                </a:cubicBezTo>
                <a:cubicBezTo>
                  <a:pt x="20651" y="13737"/>
                  <a:pt x="20830" y="13734"/>
                  <a:pt x="21002" y="13734"/>
                </a:cubicBezTo>
                <a:cubicBezTo>
                  <a:pt x="21061" y="13734"/>
                  <a:pt x="21129" y="13852"/>
                  <a:pt x="21205" y="14092"/>
                </a:cubicBezTo>
                <a:cubicBezTo>
                  <a:pt x="21280" y="14333"/>
                  <a:pt x="21346" y="14604"/>
                  <a:pt x="21402" y="14911"/>
                </a:cubicBezTo>
                <a:cubicBezTo>
                  <a:pt x="21459" y="15216"/>
                  <a:pt x="21506" y="15507"/>
                  <a:pt x="21544" y="15784"/>
                </a:cubicBezTo>
                <a:cubicBezTo>
                  <a:pt x="21581" y="16058"/>
                  <a:pt x="21600" y="16236"/>
                  <a:pt x="21600" y="16315"/>
                </a:cubicBezTo>
                <a:cubicBezTo>
                  <a:pt x="21600" y="16371"/>
                  <a:pt x="21548" y="16427"/>
                  <a:pt x="21447" y="16492"/>
                </a:cubicBezTo>
                <a:cubicBezTo>
                  <a:pt x="21346" y="16554"/>
                  <a:pt x="21235" y="16614"/>
                  <a:pt x="21115" y="16665"/>
                </a:cubicBezTo>
                <a:cubicBezTo>
                  <a:pt x="20995" y="16721"/>
                  <a:pt x="20873" y="16777"/>
                  <a:pt x="20748" y="16837"/>
                </a:cubicBezTo>
                <a:cubicBezTo>
                  <a:pt x="20623" y="16893"/>
                  <a:pt x="20541" y="16933"/>
                  <a:pt x="20496" y="16952"/>
                </a:cubicBezTo>
                <a:moveTo>
                  <a:pt x="20515" y="6070"/>
                </a:moveTo>
                <a:cubicBezTo>
                  <a:pt x="20416" y="6395"/>
                  <a:pt x="20301" y="6678"/>
                  <a:pt x="20164" y="6920"/>
                </a:cubicBezTo>
                <a:cubicBezTo>
                  <a:pt x="20181" y="6960"/>
                  <a:pt x="20211" y="7030"/>
                  <a:pt x="20256" y="7143"/>
                </a:cubicBezTo>
                <a:cubicBezTo>
                  <a:pt x="20301" y="7256"/>
                  <a:pt x="20353" y="7378"/>
                  <a:pt x="20409" y="7510"/>
                </a:cubicBezTo>
                <a:cubicBezTo>
                  <a:pt x="20463" y="7640"/>
                  <a:pt x="20510" y="7759"/>
                  <a:pt x="20550" y="7869"/>
                </a:cubicBezTo>
                <a:cubicBezTo>
                  <a:pt x="20586" y="7974"/>
                  <a:pt x="20604" y="8041"/>
                  <a:pt x="20604" y="8058"/>
                </a:cubicBezTo>
                <a:cubicBezTo>
                  <a:pt x="20604" y="8112"/>
                  <a:pt x="20520" y="8216"/>
                  <a:pt x="20353" y="8375"/>
                </a:cubicBezTo>
                <a:cubicBezTo>
                  <a:pt x="20183" y="8533"/>
                  <a:pt x="19995" y="8696"/>
                  <a:pt x="19788" y="8863"/>
                </a:cubicBezTo>
                <a:cubicBezTo>
                  <a:pt x="19581" y="9027"/>
                  <a:pt x="19388" y="9176"/>
                  <a:pt x="19209" y="9309"/>
                </a:cubicBezTo>
                <a:cubicBezTo>
                  <a:pt x="19027" y="9439"/>
                  <a:pt x="18931" y="9501"/>
                  <a:pt x="18914" y="9501"/>
                </a:cubicBezTo>
                <a:cubicBezTo>
                  <a:pt x="18886" y="9501"/>
                  <a:pt x="18832" y="9462"/>
                  <a:pt x="18757" y="9374"/>
                </a:cubicBezTo>
                <a:cubicBezTo>
                  <a:pt x="18684" y="9289"/>
                  <a:pt x="18601" y="9193"/>
                  <a:pt x="18514" y="9083"/>
                </a:cubicBezTo>
                <a:cubicBezTo>
                  <a:pt x="18430" y="8979"/>
                  <a:pt x="18352" y="8871"/>
                  <a:pt x="18284" y="8767"/>
                </a:cubicBezTo>
                <a:cubicBezTo>
                  <a:pt x="18215" y="8663"/>
                  <a:pt x="18168" y="8592"/>
                  <a:pt x="18138" y="8558"/>
                </a:cubicBezTo>
                <a:cubicBezTo>
                  <a:pt x="18032" y="8592"/>
                  <a:pt x="17926" y="8620"/>
                  <a:pt x="17815" y="8640"/>
                </a:cubicBezTo>
                <a:cubicBezTo>
                  <a:pt x="17707" y="8657"/>
                  <a:pt x="17596" y="8657"/>
                  <a:pt x="17483" y="8640"/>
                </a:cubicBezTo>
                <a:lnTo>
                  <a:pt x="17326" y="8640"/>
                </a:lnTo>
                <a:cubicBezTo>
                  <a:pt x="17297" y="8674"/>
                  <a:pt x="17250" y="8750"/>
                  <a:pt x="17192" y="8863"/>
                </a:cubicBezTo>
                <a:cubicBezTo>
                  <a:pt x="17130" y="8973"/>
                  <a:pt x="17067" y="9092"/>
                  <a:pt x="16994" y="9213"/>
                </a:cubicBezTo>
                <a:cubicBezTo>
                  <a:pt x="16923" y="9335"/>
                  <a:pt x="16853" y="9442"/>
                  <a:pt x="16784" y="9529"/>
                </a:cubicBezTo>
                <a:cubicBezTo>
                  <a:pt x="16718" y="9620"/>
                  <a:pt x="16669" y="9668"/>
                  <a:pt x="16638" y="9668"/>
                </a:cubicBezTo>
                <a:cubicBezTo>
                  <a:pt x="16610" y="9668"/>
                  <a:pt x="16495" y="9617"/>
                  <a:pt x="16302" y="9518"/>
                </a:cubicBezTo>
                <a:cubicBezTo>
                  <a:pt x="16106" y="9419"/>
                  <a:pt x="15902" y="9304"/>
                  <a:pt x="15687" y="9171"/>
                </a:cubicBezTo>
                <a:cubicBezTo>
                  <a:pt x="15473" y="9041"/>
                  <a:pt x="15278" y="8911"/>
                  <a:pt x="15101" y="8778"/>
                </a:cubicBezTo>
                <a:cubicBezTo>
                  <a:pt x="14925" y="8649"/>
                  <a:pt x="14835" y="8558"/>
                  <a:pt x="14835" y="8505"/>
                </a:cubicBezTo>
                <a:cubicBezTo>
                  <a:pt x="14835" y="8488"/>
                  <a:pt x="14847" y="8420"/>
                  <a:pt x="14868" y="8307"/>
                </a:cubicBezTo>
                <a:cubicBezTo>
                  <a:pt x="14892" y="8194"/>
                  <a:pt x="14923" y="8073"/>
                  <a:pt x="14960" y="7948"/>
                </a:cubicBezTo>
                <a:cubicBezTo>
                  <a:pt x="14998" y="7824"/>
                  <a:pt x="15031" y="7700"/>
                  <a:pt x="15061" y="7579"/>
                </a:cubicBezTo>
                <a:cubicBezTo>
                  <a:pt x="15092" y="7457"/>
                  <a:pt x="15113" y="7378"/>
                  <a:pt x="15130" y="7341"/>
                </a:cubicBezTo>
                <a:cubicBezTo>
                  <a:pt x="14958" y="7132"/>
                  <a:pt x="14814" y="6867"/>
                  <a:pt x="14701" y="6542"/>
                </a:cubicBezTo>
                <a:cubicBezTo>
                  <a:pt x="14303" y="6525"/>
                  <a:pt x="14021" y="6503"/>
                  <a:pt x="13856" y="6475"/>
                </a:cubicBezTo>
                <a:cubicBezTo>
                  <a:pt x="13692" y="6446"/>
                  <a:pt x="13581" y="6364"/>
                  <a:pt x="13529" y="6226"/>
                </a:cubicBezTo>
                <a:cubicBezTo>
                  <a:pt x="13477" y="6085"/>
                  <a:pt x="13459" y="5850"/>
                  <a:pt x="13473" y="5514"/>
                </a:cubicBezTo>
                <a:cubicBezTo>
                  <a:pt x="13489" y="5184"/>
                  <a:pt x="13473" y="4693"/>
                  <a:pt x="13428" y="4043"/>
                </a:cubicBezTo>
                <a:cubicBezTo>
                  <a:pt x="13428" y="3987"/>
                  <a:pt x="13475" y="3936"/>
                  <a:pt x="13569" y="3880"/>
                </a:cubicBezTo>
                <a:cubicBezTo>
                  <a:pt x="13663" y="3826"/>
                  <a:pt x="13774" y="3784"/>
                  <a:pt x="13901" y="3744"/>
                </a:cubicBezTo>
                <a:cubicBezTo>
                  <a:pt x="14028" y="3707"/>
                  <a:pt x="14155" y="3685"/>
                  <a:pt x="14280" y="3665"/>
                </a:cubicBezTo>
                <a:cubicBezTo>
                  <a:pt x="14402" y="3645"/>
                  <a:pt x="14487" y="3628"/>
                  <a:pt x="14532" y="3609"/>
                </a:cubicBezTo>
                <a:cubicBezTo>
                  <a:pt x="14607" y="3315"/>
                  <a:pt x="14722" y="3024"/>
                  <a:pt x="14880" y="2747"/>
                </a:cubicBezTo>
                <a:cubicBezTo>
                  <a:pt x="14866" y="2708"/>
                  <a:pt x="14835" y="2632"/>
                  <a:pt x="14791" y="2510"/>
                </a:cubicBezTo>
                <a:cubicBezTo>
                  <a:pt x="14746" y="2389"/>
                  <a:pt x="14699" y="2265"/>
                  <a:pt x="14650" y="2137"/>
                </a:cubicBezTo>
                <a:cubicBezTo>
                  <a:pt x="14602" y="2010"/>
                  <a:pt x="14558" y="1897"/>
                  <a:pt x="14522" y="1793"/>
                </a:cubicBezTo>
                <a:cubicBezTo>
                  <a:pt x="14482" y="1689"/>
                  <a:pt x="14466" y="1618"/>
                  <a:pt x="14466" y="1584"/>
                </a:cubicBezTo>
                <a:cubicBezTo>
                  <a:pt x="14466" y="1528"/>
                  <a:pt x="14546" y="1429"/>
                  <a:pt x="14706" y="1279"/>
                </a:cubicBezTo>
                <a:cubicBezTo>
                  <a:pt x="14868" y="1130"/>
                  <a:pt x="15052" y="971"/>
                  <a:pt x="15259" y="805"/>
                </a:cubicBezTo>
                <a:cubicBezTo>
                  <a:pt x="15464" y="641"/>
                  <a:pt x="15659" y="491"/>
                  <a:pt x="15840" y="367"/>
                </a:cubicBezTo>
                <a:cubicBezTo>
                  <a:pt x="16019" y="240"/>
                  <a:pt x="16125" y="178"/>
                  <a:pt x="16154" y="178"/>
                </a:cubicBezTo>
                <a:cubicBezTo>
                  <a:pt x="16184" y="178"/>
                  <a:pt x="16234" y="217"/>
                  <a:pt x="16302" y="296"/>
                </a:cubicBezTo>
                <a:cubicBezTo>
                  <a:pt x="16368" y="381"/>
                  <a:pt x="16445" y="477"/>
                  <a:pt x="16532" y="590"/>
                </a:cubicBezTo>
                <a:cubicBezTo>
                  <a:pt x="16620" y="700"/>
                  <a:pt x="16695" y="808"/>
                  <a:pt x="16763" y="906"/>
                </a:cubicBezTo>
                <a:cubicBezTo>
                  <a:pt x="16829" y="1005"/>
                  <a:pt x="16878" y="1073"/>
                  <a:pt x="16909" y="1110"/>
                </a:cubicBezTo>
                <a:cubicBezTo>
                  <a:pt x="17015" y="1073"/>
                  <a:pt x="17123" y="1048"/>
                  <a:pt x="17229" y="1028"/>
                </a:cubicBezTo>
                <a:cubicBezTo>
                  <a:pt x="17340" y="1008"/>
                  <a:pt x="17450" y="1008"/>
                  <a:pt x="17563" y="1028"/>
                </a:cubicBezTo>
                <a:lnTo>
                  <a:pt x="17721" y="1028"/>
                </a:lnTo>
                <a:cubicBezTo>
                  <a:pt x="17735" y="994"/>
                  <a:pt x="17778" y="918"/>
                  <a:pt x="17846" y="805"/>
                </a:cubicBezTo>
                <a:cubicBezTo>
                  <a:pt x="17912" y="692"/>
                  <a:pt x="17982" y="579"/>
                  <a:pt x="18053" y="460"/>
                </a:cubicBezTo>
                <a:cubicBezTo>
                  <a:pt x="18124" y="342"/>
                  <a:pt x="18189" y="237"/>
                  <a:pt x="18251" y="144"/>
                </a:cubicBezTo>
                <a:cubicBezTo>
                  <a:pt x="18310" y="51"/>
                  <a:pt x="18354" y="0"/>
                  <a:pt x="18385" y="0"/>
                </a:cubicBezTo>
                <a:cubicBezTo>
                  <a:pt x="18415" y="0"/>
                  <a:pt x="18528" y="54"/>
                  <a:pt x="18724" y="158"/>
                </a:cubicBezTo>
                <a:cubicBezTo>
                  <a:pt x="18919" y="260"/>
                  <a:pt x="19129" y="378"/>
                  <a:pt x="19350" y="508"/>
                </a:cubicBezTo>
                <a:cubicBezTo>
                  <a:pt x="19571" y="641"/>
                  <a:pt x="19771" y="765"/>
                  <a:pt x="19945" y="892"/>
                </a:cubicBezTo>
                <a:cubicBezTo>
                  <a:pt x="20122" y="1019"/>
                  <a:pt x="20211" y="1110"/>
                  <a:pt x="20211" y="1163"/>
                </a:cubicBezTo>
                <a:cubicBezTo>
                  <a:pt x="20211" y="1200"/>
                  <a:pt x="20197" y="1268"/>
                  <a:pt x="20164" y="1372"/>
                </a:cubicBezTo>
                <a:cubicBezTo>
                  <a:pt x="20136" y="1477"/>
                  <a:pt x="20105" y="1593"/>
                  <a:pt x="20075" y="1725"/>
                </a:cubicBezTo>
                <a:cubicBezTo>
                  <a:pt x="20047" y="1855"/>
                  <a:pt x="20014" y="1979"/>
                  <a:pt x="19981" y="2095"/>
                </a:cubicBezTo>
                <a:cubicBezTo>
                  <a:pt x="19945" y="2214"/>
                  <a:pt x="19922" y="2290"/>
                  <a:pt x="19908" y="2327"/>
                </a:cubicBezTo>
                <a:cubicBezTo>
                  <a:pt x="20058" y="2552"/>
                  <a:pt x="20204" y="2824"/>
                  <a:pt x="20345" y="3137"/>
                </a:cubicBezTo>
                <a:cubicBezTo>
                  <a:pt x="20729" y="3174"/>
                  <a:pt x="21007" y="3205"/>
                  <a:pt x="21181" y="3233"/>
                </a:cubicBezTo>
                <a:cubicBezTo>
                  <a:pt x="21353" y="3258"/>
                  <a:pt x="21461" y="3343"/>
                  <a:pt x="21506" y="3478"/>
                </a:cubicBezTo>
                <a:cubicBezTo>
                  <a:pt x="21551" y="3623"/>
                  <a:pt x="21572" y="3854"/>
                  <a:pt x="21562" y="4184"/>
                </a:cubicBezTo>
                <a:cubicBezTo>
                  <a:pt x="21555" y="4515"/>
                  <a:pt x="21567" y="4995"/>
                  <a:pt x="21598" y="5624"/>
                </a:cubicBezTo>
                <a:cubicBezTo>
                  <a:pt x="21598" y="5678"/>
                  <a:pt x="21551" y="5735"/>
                  <a:pt x="21456" y="5794"/>
                </a:cubicBezTo>
                <a:cubicBezTo>
                  <a:pt x="21362" y="5850"/>
                  <a:pt x="21254" y="5901"/>
                  <a:pt x="21136" y="5935"/>
                </a:cubicBezTo>
                <a:cubicBezTo>
                  <a:pt x="21014" y="5972"/>
                  <a:pt x="20894" y="6000"/>
                  <a:pt x="20769" y="6017"/>
                </a:cubicBezTo>
                <a:cubicBezTo>
                  <a:pt x="20647" y="6034"/>
                  <a:pt x="20560" y="6054"/>
                  <a:pt x="20515" y="6070"/>
                </a:cubicBezTo>
                <a:moveTo>
                  <a:pt x="15739" y="16167"/>
                </a:moveTo>
                <a:cubicBezTo>
                  <a:pt x="15739" y="16611"/>
                  <a:pt x="15869" y="16992"/>
                  <a:pt x="16130" y="17317"/>
                </a:cubicBezTo>
                <a:cubicBezTo>
                  <a:pt x="16389" y="17641"/>
                  <a:pt x="16704" y="17802"/>
                  <a:pt x="17081" y="17802"/>
                </a:cubicBezTo>
                <a:cubicBezTo>
                  <a:pt x="17448" y="17802"/>
                  <a:pt x="17766" y="17647"/>
                  <a:pt x="18034" y="17339"/>
                </a:cubicBezTo>
                <a:cubicBezTo>
                  <a:pt x="18300" y="17023"/>
                  <a:pt x="18434" y="16639"/>
                  <a:pt x="18434" y="16167"/>
                </a:cubicBezTo>
                <a:cubicBezTo>
                  <a:pt x="18434" y="15724"/>
                  <a:pt x="18302" y="15351"/>
                  <a:pt x="18044" y="15038"/>
                </a:cubicBezTo>
                <a:cubicBezTo>
                  <a:pt x="17785" y="14727"/>
                  <a:pt x="17465" y="14572"/>
                  <a:pt x="17081" y="14572"/>
                </a:cubicBezTo>
                <a:cubicBezTo>
                  <a:pt x="16714" y="14572"/>
                  <a:pt x="16396" y="14727"/>
                  <a:pt x="16135" y="15038"/>
                </a:cubicBezTo>
                <a:cubicBezTo>
                  <a:pt x="15869" y="15351"/>
                  <a:pt x="15739" y="15724"/>
                  <a:pt x="15739" y="16167"/>
                </a:cubicBezTo>
                <a:moveTo>
                  <a:pt x="16292" y="4825"/>
                </a:moveTo>
                <a:cubicBezTo>
                  <a:pt x="16292" y="5249"/>
                  <a:pt x="16410" y="5602"/>
                  <a:pt x="16648" y="5887"/>
                </a:cubicBezTo>
                <a:cubicBezTo>
                  <a:pt x="16883" y="6172"/>
                  <a:pt x="17173" y="6313"/>
                  <a:pt x="17509" y="6313"/>
                </a:cubicBezTo>
                <a:cubicBezTo>
                  <a:pt x="17862" y="6313"/>
                  <a:pt x="18159" y="6172"/>
                  <a:pt x="18399" y="5887"/>
                </a:cubicBezTo>
                <a:cubicBezTo>
                  <a:pt x="18639" y="5602"/>
                  <a:pt x="18759" y="5257"/>
                  <a:pt x="18759" y="4853"/>
                </a:cubicBezTo>
                <a:cubicBezTo>
                  <a:pt x="18759" y="4430"/>
                  <a:pt x="18641" y="4074"/>
                  <a:pt x="18404" y="3786"/>
                </a:cubicBezTo>
                <a:cubicBezTo>
                  <a:pt x="18168" y="3495"/>
                  <a:pt x="17876" y="3354"/>
                  <a:pt x="17530" y="3354"/>
                </a:cubicBezTo>
                <a:cubicBezTo>
                  <a:pt x="17177" y="3354"/>
                  <a:pt x="16883" y="3495"/>
                  <a:pt x="16648" y="3786"/>
                </a:cubicBezTo>
                <a:cubicBezTo>
                  <a:pt x="16408" y="4074"/>
                  <a:pt x="16292" y="4421"/>
                  <a:pt x="16292" y="4825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/>
          </a:p>
        </p:txBody>
      </p:sp>
      <p:sp>
        <p:nvSpPr>
          <p:cNvPr id="7" name="Shape 549"/>
          <p:cNvSpPr/>
          <p:nvPr/>
        </p:nvSpPr>
        <p:spPr bwMode="auto">
          <a:xfrm>
            <a:off x="5945188" y="2661738"/>
            <a:ext cx="2527300" cy="1276350"/>
          </a:xfrm>
          <a:custGeom>
            <a:avLst/>
            <a:gdLst>
              <a:gd name="T0" fmla="*/ 5499 w 21600"/>
              <a:gd name="T1" fmla="*/ 0 h 21600"/>
              <a:gd name="T2" fmla="*/ 364703 w 21600"/>
              <a:gd name="T3" fmla="*/ 642134 h 21600"/>
              <a:gd name="T4" fmla="*/ 0 w 21600"/>
              <a:gd name="T5" fmla="*/ 1276350 h 21600"/>
              <a:gd name="T6" fmla="*/ 2169851 w 21600"/>
              <a:gd name="T7" fmla="*/ 1276350 h 21600"/>
              <a:gd name="T8" fmla="*/ 2527300 w 21600"/>
              <a:gd name="T9" fmla="*/ 647807 h 21600"/>
              <a:gd name="T10" fmla="*/ 2184593 w 21600"/>
              <a:gd name="T11" fmla="*/ 1064 h 21600"/>
              <a:gd name="T12" fmla="*/ 5499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 extrusionOk="0">
                <a:moveTo>
                  <a:pt x="47" y="0"/>
                </a:moveTo>
                <a:lnTo>
                  <a:pt x="3117" y="10867"/>
                </a:lnTo>
                <a:lnTo>
                  <a:pt x="0" y="21600"/>
                </a:lnTo>
                <a:lnTo>
                  <a:pt x="18545" y="21600"/>
                </a:lnTo>
                <a:lnTo>
                  <a:pt x="21600" y="10963"/>
                </a:lnTo>
                <a:lnTo>
                  <a:pt x="18671" y="18"/>
                </a:lnTo>
                <a:lnTo>
                  <a:pt x="47" y="0"/>
                </a:lnTo>
                <a:close/>
              </a:path>
            </a:pathLst>
          </a:custGeom>
          <a:solidFill>
            <a:srgbClr val="FF9797"/>
          </a:solidFill>
          <a:ln>
            <a:noFill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8" name="Shape 553"/>
          <p:cNvSpPr/>
          <p:nvPr/>
        </p:nvSpPr>
        <p:spPr bwMode="auto">
          <a:xfrm>
            <a:off x="6986588" y="3045913"/>
            <a:ext cx="584200" cy="488950"/>
          </a:xfrm>
          <a:custGeom>
            <a:avLst/>
            <a:gdLst>
              <a:gd name="T0" fmla="*/ 285501 w 21600"/>
              <a:gd name="T1" fmla="*/ 3509 h 21600"/>
              <a:gd name="T2" fmla="*/ 384571 w 21600"/>
              <a:gd name="T3" fmla="*/ 37645 h 21600"/>
              <a:gd name="T4" fmla="*/ 462167 w 21600"/>
              <a:gd name="T5" fmla="*/ 118367 h 21600"/>
              <a:gd name="T6" fmla="*/ 462167 w 21600"/>
              <a:gd name="T7" fmla="*/ 230033 h 21600"/>
              <a:gd name="T8" fmla="*/ 384571 w 21600"/>
              <a:gd name="T9" fmla="*/ 310551 h 21600"/>
              <a:gd name="T10" fmla="*/ 237061 w 21600"/>
              <a:gd name="T11" fmla="*/ 348535 h 21600"/>
              <a:gd name="T12" fmla="*/ 192894 w 21600"/>
              <a:gd name="T13" fmla="*/ 345389 h 21600"/>
              <a:gd name="T14" fmla="*/ 77407 w 21600"/>
              <a:gd name="T15" fmla="*/ 395755 h 21600"/>
              <a:gd name="T16" fmla="*/ 57095 w 21600"/>
              <a:gd name="T17" fmla="*/ 394601 h 21600"/>
              <a:gd name="T18" fmla="*/ 56527 w 21600"/>
              <a:gd name="T19" fmla="*/ 381947 h 21600"/>
              <a:gd name="T20" fmla="*/ 82762 w 21600"/>
              <a:gd name="T21" fmla="*/ 348535 h 21600"/>
              <a:gd name="T22" fmla="*/ 57419 w 21600"/>
              <a:gd name="T23" fmla="*/ 287620 h 21600"/>
              <a:gd name="T24" fmla="*/ 7438 w 21600"/>
              <a:gd name="T25" fmla="*/ 217832 h 21600"/>
              <a:gd name="T26" fmla="*/ 12171 w 21600"/>
              <a:gd name="T27" fmla="*/ 118570 h 21600"/>
              <a:gd name="T28" fmla="*/ 90524 w 21600"/>
              <a:gd name="T29" fmla="*/ 37645 h 21600"/>
              <a:gd name="T30" fmla="*/ 189378 w 21600"/>
              <a:gd name="T31" fmla="*/ 3395 h 21600"/>
              <a:gd name="T32" fmla="*/ 237061 w 21600"/>
              <a:gd name="T33" fmla="*/ 48895 h 21600"/>
              <a:gd name="T34" fmla="*/ 156598 w 21600"/>
              <a:gd name="T35" fmla="*/ 61549 h 21600"/>
              <a:gd name="T36" fmla="*/ 84222 w 21600"/>
              <a:gd name="T37" fmla="*/ 101887 h 21600"/>
              <a:gd name="T38" fmla="*/ 48764 w 21600"/>
              <a:gd name="T39" fmla="*/ 174370 h 21600"/>
              <a:gd name="T40" fmla="*/ 81599 w 21600"/>
              <a:gd name="T41" fmla="*/ 243524 h 21600"/>
              <a:gd name="T42" fmla="*/ 147808 w 21600"/>
              <a:gd name="T43" fmla="*/ 286986 h 21600"/>
              <a:gd name="T44" fmla="*/ 161061 w 21600"/>
              <a:gd name="T45" fmla="*/ 308084 h 21600"/>
              <a:gd name="T46" fmla="*/ 208094 w 21600"/>
              <a:gd name="T47" fmla="*/ 297716 h 21600"/>
              <a:gd name="T48" fmla="*/ 317524 w 21600"/>
              <a:gd name="T49" fmla="*/ 286986 h 21600"/>
              <a:gd name="T50" fmla="*/ 390035 w 21600"/>
              <a:gd name="T51" fmla="*/ 246286 h 21600"/>
              <a:gd name="T52" fmla="*/ 425682 w 21600"/>
              <a:gd name="T53" fmla="*/ 174370 h 21600"/>
              <a:gd name="T54" fmla="*/ 390035 w 21600"/>
              <a:gd name="T55" fmla="*/ 101887 h 21600"/>
              <a:gd name="T56" fmla="*/ 317524 w 21600"/>
              <a:gd name="T57" fmla="*/ 61571 h 21600"/>
              <a:gd name="T58" fmla="*/ 237061 w 21600"/>
              <a:gd name="T59" fmla="*/ 48895 h 21600"/>
              <a:gd name="T60" fmla="*/ 576681 w 21600"/>
              <a:gd name="T61" fmla="*/ 309487 h 21600"/>
              <a:gd name="T62" fmla="*/ 526727 w 21600"/>
              <a:gd name="T63" fmla="*/ 379095 h 21600"/>
              <a:gd name="T64" fmla="*/ 501438 w 21600"/>
              <a:gd name="T65" fmla="*/ 440055 h 21600"/>
              <a:gd name="T66" fmla="*/ 527673 w 21600"/>
              <a:gd name="T67" fmla="*/ 473806 h 21600"/>
              <a:gd name="T68" fmla="*/ 526727 w 21600"/>
              <a:gd name="T69" fmla="*/ 486641 h 21600"/>
              <a:gd name="T70" fmla="*/ 506144 w 21600"/>
              <a:gd name="T71" fmla="*/ 487298 h 21600"/>
              <a:gd name="T72" fmla="*/ 391306 w 21600"/>
              <a:gd name="T73" fmla="*/ 436931 h 21600"/>
              <a:gd name="T74" fmla="*/ 347058 w 21600"/>
              <a:gd name="T75" fmla="*/ 440055 h 21600"/>
              <a:gd name="T76" fmla="*/ 197790 w 21600"/>
              <a:gd name="T77" fmla="*/ 400486 h 21600"/>
              <a:gd name="T78" fmla="*/ 237061 w 21600"/>
              <a:gd name="T79" fmla="*/ 397476 h 21600"/>
              <a:gd name="T80" fmla="*/ 417487 w 21600"/>
              <a:gd name="T81" fmla="*/ 348015 h 21600"/>
              <a:gd name="T82" fmla="*/ 508903 w 21600"/>
              <a:gd name="T83" fmla="*/ 244792 h 21600"/>
              <a:gd name="T84" fmla="*/ 521101 w 21600"/>
              <a:gd name="T85" fmla="*/ 148677 h 21600"/>
              <a:gd name="T86" fmla="*/ 584200 w 21600"/>
              <a:gd name="T87" fmla="*/ 265889 h 2160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21600" h="21600" extrusionOk="0">
                <a:moveTo>
                  <a:pt x="8765" y="0"/>
                </a:moveTo>
                <a:cubicBezTo>
                  <a:pt x="9365" y="0"/>
                  <a:pt x="9963" y="51"/>
                  <a:pt x="10556" y="155"/>
                </a:cubicBezTo>
                <a:cubicBezTo>
                  <a:pt x="11152" y="260"/>
                  <a:pt x="11733" y="418"/>
                  <a:pt x="12303" y="632"/>
                </a:cubicBezTo>
                <a:cubicBezTo>
                  <a:pt x="12950" y="898"/>
                  <a:pt x="13588" y="1240"/>
                  <a:pt x="14219" y="1663"/>
                </a:cubicBezTo>
                <a:cubicBezTo>
                  <a:pt x="14850" y="2087"/>
                  <a:pt x="15412" y="2598"/>
                  <a:pt x="15904" y="3199"/>
                </a:cubicBezTo>
                <a:cubicBezTo>
                  <a:pt x="16396" y="3798"/>
                  <a:pt x="16791" y="4475"/>
                  <a:pt x="17088" y="5229"/>
                </a:cubicBezTo>
                <a:cubicBezTo>
                  <a:pt x="17382" y="5989"/>
                  <a:pt x="17530" y="6813"/>
                  <a:pt x="17530" y="7703"/>
                </a:cubicBezTo>
                <a:cubicBezTo>
                  <a:pt x="17530" y="8586"/>
                  <a:pt x="17382" y="9408"/>
                  <a:pt x="17088" y="10162"/>
                </a:cubicBezTo>
                <a:cubicBezTo>
                  <a:pt x="16791" y="10921"/>
                  <a:pt x="16396" y="11596"/>
                  <a:pt x="15904" y="12186"/>
                </a:cubicBezTo>
                <a:cubicBezTo>
                  <a:pt x="15412" y="12776"/>
                  <a:pt x="14850" y="13287"/>
                  <a:pt x="14219" y="13719"/>
                </a:cubicBezTo>
                <a:cubicBezTo>
                  <a:pt x="13588" y="14152"/>
                  <a:pt x="12950" y="14499"/>
                  <a:pt x="12303" y="14758"/>
                </a:cubicBezTo>
                <a:cubicBezTo>
                  <a:pt x="11147" y="15185"/>
                  <a:pt x="9968" y="15397"/>
                  <a:pt x="8765" y="15397"/>
                </a:cubicBezTo>
                <a:cubicBezTo>
                  <a:pt x="8487" y="15397"/>
                  <a:pt x="8214" y="15382"/>
                  <a:pt x="7948" y="15354"/>
                </a:cubicBezTo>
                <a:cubicBezTo>
                  <a:pt x="7683" y="15329"/>
                  <a:pt x="7409" y="15298"/>
                  <a:pt x="7132" y="15258"/>
                </a:cubicBezTo>
                <a:cubicBezTo>
                  <a:pt x="6007" y="16294"/>
                  <a:pt x="4743" y="16995"/>
                  <a:pt x="3347" y="17353"/>
                </a:cubicBezTo>
                <a:cubicBezTo>
                  <a:pt x="3196" y="17393"/>
                  <a:pt x="3034" y="17435"/>
                  <a:pt x="2862" y="17483"/>
                </a:cubicBezTo>
                <a:cubicBezTo>
                  <a:pt x="2688" y="17534"/>
                  <a:pt x="2521" y="17559"/>
                  <a:pt x="2354" y="17559"/>
                </a:cubicBezTo>
                <a:cubicBezTo>
                  <a:pt x="2264" y="17559"/>
                  <a:pt x="2182" y="17514"/>
                  <a:pt x="2111" y="17432"/>
                </a:cubicBezTo>
                <a:cubicBezTo>
                  <a:pt x="2041" y="17342"/>
                  <a:pt x="2005" y="17238"/>
                  <a:pt x="2005" y="17110"/>
                </a:cubicBezTo>
                <a:cubicBezTo>
                  <a:pt x="2005" y="17023"/>
                  <a:pt x="2034" y="16944"/>
                  <a:pt x="2090" y="16873"/>
                </a:cubicBezTo>
                <a:cubicBezTo>
                  <a:pt x="2147" y="16808"/>
                  <a:pt x="2196" y="16746"/>
                  <a:pt x="2241" y="16693"/>
                </a:cubicBezTo>
                <a:cubicBezTo>
                  <a:pt x="2624" y="16235"/>
                  <a:pt x="2897" y="15803"/>
                  <a:pt x="3060" y="15397"/>
                </a:cubicBezTo>
                <a:cubicBezTo>
                  <a:pt x="3220" y="14987"/>
                  <a:pt x="3354" y="14465"/>
                  <a:pt x="3458" y="13813"/>
                </a:cubicBezTo>
                <a:cubicBezTo>
                  <a:pt x="2985" y="13499"/>
                  <a:pt x="2540" y="13129"/>
                  <a:pt x="2123" y="12706"/>
                </a:cubicBezTo>
                <a:cubicBezTo>
                  <a:pt x="1706" y="12279"/>
                  <a:pt x="1342" y="11811"/>
                  <a:pt x="1024" y="11300"/>
                </a:cubicBezTo>
                <a:cubicBezTo>
                  <a:pt x="711" y="10786"/>
                  <a:pt x="459" y="10229"/>
                  <a:pt x="275" y="9623"/>
                </a:cubicBezTo>
                <a:cubicBezTo>
                  <a:pt x="92" y="9021"/>
                  <a:pt x="0" y="8383"/>
                  <a:pt x="0" y="7703"/>
                </a:cubicBezTo>
                <a:cubicBezTo>
                  <a:pt x="0" y="6822"/>
                  <a:pt x="151" y="6000"/>
                  <a:pt x="450" y="5238"/>
                </a:cubicBezTo>
                <a:cubicBezTo>
                  <a:pt x="751" y="4478"/>
                  <a:pt x="1151" y="3798"/>
                  <a:pt x="1650" y="3199"/>
                </a:cubicBezTo>
                <a:cubicBezTo>
                  <a:pt x="2149" y="2598"/>
                  <a:pt x="2716" y="2087"/>
                  <a:pt x="3347" y="1663"/>
                </a:cubicBezTo>
                <a:cubicBezTo>
                  <a:pt x="3978" y="1239"/>
                  <a:pt x="4616" y="898"/>
                  <a:pt x="5261" y="632"/>
                </a:cubicBezTo>
                <a:cubicBezTo>
                  <a:pt x="5832" y="409"/>
                  <a:pt x="6412" y="249"/>
                  <a:pt x="7002" y="150"/>
                </a:cubicBezTo>
                <a:cubicBezTo>
                  <a:pt x="7591" y="48"/>
                  <a:pt x="8179" y="0"/>
                  <a:pt x="8765" y="0"/>
                </a:cubicBezTo>
                <a:moveTo>
                  <a:pt x="8765" y="2160"/>
                </a:moveTo>
                <a:cubicBezTo>
                  <a:pt x="8269" y="2160"/>
                  <a:pt x="7774" y="2202"/>
                  <a:pt x="7278" y="2282"/>
                </a:cubicBezTo>
                <a:cubicBezTo>
                  <a:pt x="6783" y="2366"/>
                  <a:pt x="6287" y="2510"/>
                  <a:pt x="5790" y="2719"/>
                </a:cubicBezTo>
                <a:cubicBezTo>
                  <a:pt x="5348" y="2877"/>
                  <a:pt x="4886" y="3112"/>
                  <a:pt x="4411" y="3419"/>
                </a:cubicBezTo>
                <a:cubicBezTo>
                  <a:pt x="3933" y="3727"/>
                  <a:pt x="3502" y="4086"/>
                  <a:pt x="3114" y="4501"/>
                </a:cubicBezTo>
                <a:cubicBezTo>
                  <a:pt x="2728" y="4916"/>
                  <a:pt x="2413" y="5390"/>
                  <a:pt x="2168" y="5927"/>
                </a:cubicBezTo>
                <a:cubicBezTo>
                  <a:pt x="1925" y="6463"/>
                  <a:pt x="1803" y="7056"/>
                  <a:pt x="1803" y="7703"/>
                </a:cubicBezTo>
                <a:cubicBezTo>
                  <a:pt x="1803" y="8355"/>
                  <a:pt x="1916" y="8925"/>
                  <a:pt x="2147" y="9422"/>
                </a:cubicBezTo>
                <a:cubicBezTo>
                  <a:pt x="2375" y="9919"/>
                  <a:pt x="2667" y="10363"/>
                  <a:pt x="3017" y="10758"/>
                </a:cubicBezTo>
                <a:cubicBezTo>
                  <a:pt x="3373" y="11156"/>
                  <a:pt x="3764" y="11509"/>
                  <a:pt x="4197" y="11811"/>
                </a:cubicBezTo>
                <a:cubicBezTo>
                  <a:pt x="4630" y="12122"/>
                  <a:pt x="5051" y="12407"/>
                  <a:pt x="5465" y="12678"/>
                </a:cubicBezTo>
                <a:lnTo>
                  <a:pt x="5239" y="14177"/>
                </a:lnTo>
                <a:cubicBezTo>
                  <a:pt x="5486" y="14019"/>
                  <a:pt x="5724" y="13827"/>
                  <a:pt x="5955" y="13610"/>
                </a:cubicBezTo>
                <a:cubicBezTo>
                  <a:pt x="6183" y="13395"/>
                  <a:pt x="6407" y="13189"/>
                  <a:pt x="6626" y="12989"/>
                </a:cubicBezTo>
                <a:cubicBezTo>
                  <a:pt x="6979" y="13042"/>
                  <a:pt x="7334" y="13099"/>
                  <a:pt x="7694" y="13152"/>
                </a:cubicBezTo>
                <a:cubicBezTo>
                  <a:pt x="8057" y="13209"/>
                  <a:pt x="8412" y="13232"/>
                  <a:pt x="8765" y="13232"/>
                </a:cubicBezTo>
                <a:cubicBezTo>
                  <a:pt x="9780" y="13232"/>
                  <a:pt x="10771" y="13048"/>
                  <a:pt x="11740" y="12678"/>
                </a:cubicBezTo>
                <a:cubicBezTo>
                  <a:pt x="12197" y="12517"/>
                  <a:pt x="12665" y="12280"/>
                  <a:pt x="13138" y="11978"/>
                </a:cubicBezTo>
                <a:cubicBezTo>
                  <a:pt x="13609" y="11670"/>
                  <a:pt x="14040" y="11306"/>
                  <a:pt x="14421" y="10880"/>
                </a:cubicBezTo>
                <a:cubicBezTo>
                  <a:pt x="14805" y="10459"/>
                  <a:pt x="15120" y="9982"/>
                  <a:pt x="15370" y="9454"/>
                </a:cubicBezTo>
                <a:cubicBezTo>
                  <a:pt x="15617" y="8929"/>
                  <a:pt x="15739" y="8344"/>
                  <a:pt x="15739" y="7703"/>
                </a:cubicBezTo>
                <a:cubicBezTo>
                  <a:pt x="15739" y="7057"/>
                  <a:pt x="15617" y="6464"/>
                  <a:pt x="15370" y="5927"/>
                </a:cubicBezTo>
                <a:cubicBezTo>
                  <a:pt x="15120" y="5391"/>
                  <a:pt x="14805" y="4916"/>
                  <a:pt x="14421" y="4501"/>
                </a:cubicBezTo>
                <a:cubicBezTo>
                  <a:pt x="14040" y="4086"/>
                  <a:pt x="13611" y="3728"/>
                  <a:pt x="13143" y="3420"/>
                </a:cubicBezTo>
                <a:cubicBezTo>
                  <a:pt x="12675" y="3112"/>
                  <a:pt x="12206" y="2878"/>
                  <a:pt x="11740" y="2720"/>
                </a:cubicBezTo>
                <a:cubicBezTo>
                  <a:pt x="11267" y="2511"/>
                  <a:pt x="10780" y="2367"/>
                  <a:pt x="10281" y="2282"/>
                </a:cubicBezTo>
                <a:cubicBezTo>
                  <a:pt x="9782" y="2202"/>
                  <a:pt x="9278" y="2160"/>
                  <a:pt x="8765" y="2160"/>
                </a:cubicBezTo>
                <a:moveTo>
                  <a:pt x="21600" y="11746"/>
                </a:moveTo>
                <a:cubicBezTo>
                  <a:pt x="21600" y="12429"/>
                  <a:pt x="21506" y="13076"/>
                  <a:pt x="21322" y="13672"/>
                </a:cubicBezTo>
                <a:cubicBezTo>
                  <a:pt x="21139" y="14273"/>
                  <a:pt x="20889" y="14829"/>
                  <a:pt x="20574" y="15340"/>
                </a:cubicBezTo>
                <a:cubicBezTo>
                  <a:pt x="20258" y="15854"/>
                  <a:pt x="19891" y="16323"/>
                  <a:pt x="19475" y="16747"/>
                </a:cubicBezTo>
                <a:cubicBezTo>
                  <a:pt x="19058" y="17173"/>
                  <a:pt x="18613" y="17543"/>
                  <a:pt x="18140" y="17856"/>
                </a:cubicBezTo>
                <a:cubicBezTo>
                  <a:pt x="18246" y="18506"/>
                  <a:pt x="18378" y="19031"/>
                  <a:pt x="18540" y="19440"/>
                </a:cubicBezTo>
                <a:cubicBezTo>
                  <a:pt x="18703" y="19841"/>
                  <a:pt x="18973" y="20276"/>
                  <a:pt x="19357" y="20736"/>
                </a:cubicBezTo>
                <a:cubicBezTo>
                  <a:pt x="19402" y="20790"/>
                  <a:pt x="19453" y="20858"/>
                  <a:pt x="19510" y="20931"/>
                </a:cubicBezTo>
                <a:cubicBezTo>
                  <a:pt x="19566" y="21007"/>
                  <a:pt x="19592" y="21092"/>
                  <a:pt x="19592" y="21182"/>
                </a:cubicBezTo>
                <a:cubicBezTo>
                  <a:pt x="19592" y="21326"/>
                  <a:pt x="19555" y="21431"/>
                  <a:pt x="19475" y="21498"/>
                </a:cubicBezTo>
                <a:cubicBezTo>
                  <a:pt x="19397" y="21569"/>
                  <a:pt x="19305" y="21600"/>
                  <a:pt x="19199" y="21600"/>
                </a:cubicBezTo>
                <a:cubicBezTo>
                  <a:pt x="19049" y="21600"/>
                  <a:pt x="18889" y="21572"/>
                  <a:pt x="18714" y="21527"/>
                </a:cubicBezTo>
                <a:cubicBezTo>
                  <a:pt x="18543" y="21473"/>
                  <a:pt x="18387" y="21433"/>
                  <a:pt x="18253" y="21397"/>
                </a:cubicBezTo>
                <a:cubicBezTo>
                  <a:pt x="16855" y="21027"/>
                  <a:pt x="15593" y="20329"/>
                  <a:pt x="14468" y="19302"/>
                </a:cubicBezTo>
                <a:cubicBezTo>
                  <a:pt x="14191" y="19338"/>
                  <a:pt x="13917" y="19369"/>
                  <a:pt x="13652" y="19395"/>
                </a:cubicBezTo>
                <a:cubicBezTo>
                  <a:pt x="13383" y="19423"/>
                  <a:pt x="13113" y="19440"/>
                  <a:pt x="12832" y="19440"/>
                </a:cubicBezTo>
                <a:cubicBezTo>
                  <a:pt x="11865" y="19440"/>
                  <a:pt x="10909" y="19293"/>
                  <a:pt x="9973" y="19002"/>
                </a:cubicBezTo>
                <a:cubicBezTo>
                  <a:pt x="9031" y="18717"/>
                  <a:pt x="8146" y="18279"/>
                  <a:pt x="7313" y="17692"/>
                </a:cubicBezTo>
                <a:lnTo>
                  <a:pt x="7617" y="17475"/>
                </a:lnTo>
                <a:cubicBezTo>
                  <a:pt x="8000" y="17531"/>
                  <a:pt x="8382" y="17559"/>
                  <a:pt x="8765" y="17559"/>
                </a:cubicBezTo>
                <a:cubicBezTo>
                  <a:pt x="10246" y="17559"/>
                  <a:pt x="11677" y="17280"/>
                  <a:pt x="13058" y="16721"/>
                </a:cubicBezTo>
                <a:cubicBezTo>
                  <a:pt x="13892" y="16388"/>
                  <a:pt x="14685" y="15936"/>
                  <a:pt x="15436" y="15374"/>
                </a:cubicBezTo>
                <a:cubicBezTo>
                  <a:pt x="16186" y="14812"/>
                  <a:pt x="16853" y="14149"/>
                  <a:pt x="17432" y="13381"/>
                </a:cubicBezTo>
                <a:cubicBezTo>
                  <a:pt x="18008" y="12618"/>
                  <a:pt x="18470" y="11760"/>
                  <a:pt x="18816" y="10814"/>
                </a:cubicBezTo>
                <a:cubicBezTo>
                  <a:pt x="19162" y="9865"/>
                  <a:pt x="19336" y="8832"/>
                  <a:pt x="19336" y="7703"/>
                </a:cubicBezTo>
                <a:cubicBezTo>
                  <a:pt x="19336" y="7333"/>
                  <a:pt x="19312" y="6957"/>
                  <a:pt x="19267" y="6568"/>
                </a:cubicBezTo>
                <a:cubicBezTo>
                  <a:pt x="19943" y="7217"/>
                  <a:pt x="20501" y="7979"/>
                  <a:pt x="20941" y="8855"/>
                </a:cubicBezTo>
                <a:cubicBezTo>
                  <a:pt x="21379" y="9727"/>
                  <a:pt x="21600" y="10693"/>
                  <a:pt x="21600" y="11746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/>
          </a:p>
        </p:txBody>
      </p:sp>
      <p:sp>
        <p:nvSpPr>
          <p:cNvPr id="9" name="Shape 555"/>
          <p:cNvSpPr/>
          <p:nvPr/>
        </p:nvSpPr>
        <p:spPr bwMode="auto">
          <a:xfrm>
            <a:off x="8174038" y="2661738"/>
            <a:ext cx="2528887" cy="1276350"/>
          </a:xfrm>
          <a:custGeom>
            <a:avLst/>
            <a:gdLst>
              <a:gd name="T0" fmla="*/ 5503 w 21600"/>
              <a:gd name="T1" fmla="*/ 0 h 21600"/>
              <a:gd name="T2" fmla="*/ 364932 w 21600"/>
              <a:gd name="T3" fmla="*/ 642134 h 21600"/>
              <a:gd name="T4" fmla="*/ 0 w 21600"/>
              <a:gd name="T5" fmla="*/ 1276350 h 21600"/>
              <a:gd name="T6" fmla="*/ 2171213 w 21600"/>
              <a:gd name="T7" fmla="*/ 1276350 h 21600"/>
              <a:gd name="T8" fmla="*/ 2528887 w 21600"/>
              <a:gd name="T9" fmla="*/ 647807 h 21600"/>
              <a:gd name="T10" fmla="*/ 2185965 w 21600"/>
              <a:gd name="T11" fmla="*/ 1064 h 21600"/>
              <a:gd name="T12" fmla="*/ 5503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 extrusionOk="0">
                <a:moveTo>
                  <a:pt x="47" y="0"/>
                </a:moveTo>
                <a:lnTo>
                  <a:pt x="3117" y="10867"/>
                </a:lnTo>
                <a:lnTo>
                  <a:pt x="0" y="21600"/>
                </a:lnTo>
                <a:lnTo>
                  <a:pt x="18545" y="21600"/>
                </a:lnTo>
                <a:lnTo>
                  <a:pt x="21600" y="10963"/>
                </a:lnTo>
                <a:lnTo>
                  <a:pt x="18671" y="18"/>
                </a:lnTo>
                <a:lnTo>
                  <a:pt x="47" y="0"/>
                </a:lnTo>
                <a:close/>
              </a:path>
            </a:pathLst>
          </a:custGeom>
          <a:solidFill>
            <a:srgbClr val="FF9797"/>
          </a:solidFill>
          <a:ln>
            <a:noFill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10" name="Shape 559"/>
          <p:cNvSpPr/>
          <p:nvPr/>
        </p:nvSpPr>
        <p:spPr bwMode="auto">
          <a:xfrm>
            <a:off x="9202738" y="3045913"/>
            <a:ext cx="573087" cy="479425"/>
          </a:xfrm>
          <a:custGeom>
            <a:avLst/>
            <a:gdLst>
              <a:gd name="T0" fmla="*/ 398110 w 21600"/>
              <a:gd name="T1" fmla="*/ 22617 h 21600"/>
              <a:gd name="T2" fmla="*/ 550668 w 21600"/>
              <a:gd name="T3" fmla="*/ 175878 h 21600"/>
              <a:gd name="T4" fmla="*/ 568683 w 21600"/>
              <a:gd name="T5" fmla="*/ 336219 h 21600"/>
              <a:gd name="T6" fmla="*/ 534934 w 21600"/>
              <a:gd name="T7" fmla="*/ 430661 h 21600"/>
              <a:gd name="T8" fmla="*/ 488981 w 21600"/>
              <a:gd name="T9" fmla="*/ 479425 h 21600"/>
              <a:gd name="T10" fmla="*/ 66170 w 21600"/>
              <a:gd name="T11" fmla="*/ 470547 h 21600"/>
              <a:gd name="T12" fmla="*/ 17246 w 21600"/>
              <a:gd name="T13" fmla="*/ 384850 h 21600"/>
              <a:gd name="T14" fmla="*/ 0 w 21600"/>
              <a:gd name="T15" fmla="*/ 287588 h 21600"/>
              <a:gd name="T16" fmla="*/ 83787 w 21600"/>
              <a:gd name="T17" fmla="*/ 84476 h 21600"/>
              <a:gd name="T18" fmla="*/ 286544 w 21600"/>
              <a:gd name="T19" fmla="*/ 0 h 21600"/>
              <a:gd name="T20" fmla="*/ 108833 w 21600"/>
              <a:gd name="T21" fmla="*/ 312958 h 21600"/>
              <a:gd name="T22" fmla="*/ 108701 w 21600"/>
              <a:gd name="T23" fmla="*/ 262396 h 21600"/>
              <a:gd name="T24" fmla="*/ 58397 w 21600"/>
              <a:gd name="T25" fmla="*/ 262396 h 21600"/>
              <a:gd name="T26" fmla="*/ 58397 w 21600"/>
              <a:gd name="T27" fmla="*/ 312958 h 21600"/>
              <a:gd name="T28" fmla="*/ 142953 w 21600"/>
              <a:gd name="T29" fmla="*/ 179895 h 21600"/>
              <a:gd name="T30" fmla="*/ 179249 w 21600"/>
              <a:gd name="T31" fmla="*/ 143539 h 21600"/>
              <a:gd name="T32" fmla="*/ 142953 w 21600"/>
              <a:gd name="T33" fmla="*/ 108004 h 21600"/>
              <a:gd name="T34" fmla="*/ 107295 w 21600"/>
              <a:gd name="T35" fmla="*/ 143539 h 21600"/>
              <a:gd name="T36" fmla="*/ 142953 w 21600"/>
              <a:gd name="T37" fmla="*/ 179895 h 21600"/>
              <a:gd name="T38" fmla="*/ 322972 w 21600"/>
              <a:gd name="T39" fmla="*/ 317242 h 21600"/>
              <a:gd name="T40" fmla="*/ 341252 w 21600"/>
              <a:gd name="T41" fmla="*/ 253141 h 21600"/>
              <a:gd name="T42" fmla="*/ 357410 w 21600"/>
              <a:gd name="T43" fmla="*/ 192436 h 21600"/>
              <a:gd name="T44" fmla="*/ 354996 w 21600"/>
              <a:gd name="T45" fmla="*/ 167066 h 21600"/>
              <a:gd name="T46" fmla="*/ 331807 w 21600"/>
              <a:gd name="T47" fmla="*/ 165535 h 21600"/>
              <a:gd name="T48" fmla="*/ 284050 w 21600"/>
              <a:gd name="T49" fmla="*/ 324011 h 21600"/>
              <a:gd name="T50" fmla="*/ 243111 w 21600"/>
              <a:gd name="T51" fmla="*/ 342234 h 21600"/>
              <a:gd name="T52" fmla="*/ 226502 w 21600"/>
              <a:gd name="T53" fmla="*/ 383629 h 21600"/>
              <a:gd name="T54" fmla="*/ 286544 w 21600"/>
              <a:gd name="T55" fmla="*/ 443646 h 21600"/>
              <a:gd name="T56" fmla="*/ 346585 w 21600"/>
              <a:gd name="T57" fmla="*/ 383629 h 21600"/>
              <a:gd name="T58" fmla="*/ 318249 w 21600"/>
              <a:gd name="T59" fmla="*/ 334110 h 21600"/>
              <a:gd name="T60" fmla="*/ 261259 w 21600"/>
              <a:gd name="T61" fmla="*/ 58730 h 21600"/>
              <a:gd name="T62" fmla="*/ 261259 w 21600"/>
              <a:gd name="T63" fmla="*/ 109358 h 21600"/>
              <a:gd name="T64" fmla="*/ 311828 w 21600"/>
              <a:gd name="T65" fmla="*/ 109358 h 21600"/>
              <a:gd name="T66" fmla="*/ 311828 w 21600"/>
              <a:gd name="T67" fmla="*/ 58730 h 21600"/>
              <a:gd name="T68" fmla="*/ 393838 w 21600"/>
              <a:gd name="T69" fmla="*/ 143539 h 21600"/>
              <a:gd name="T70" fmla="*/ 430134 w 21600"/>
              <a:gd name="T71" fmla="*/ 179252 h 21600"/>
              <a:gd name="T72" fmla="*/ 465792 w 21600"/>
              <a:gd name="T73" fmla="*/ 143539 h 21600"/>
              <a:gd name="T74" fmla="*/ 430134 w 21600"/>
              <a:gd name="T75" fmla="*/ 108004 h 21600"/>
              <a:gd name="T76" fmla="*/ 393838 w 21600"/>
              <a:gd name="T77" fmla="*/ 143539 h 21600"/>
              <a:gd name="T78" fmla="*/ 514690 w 21600"/>
              <a:gd name="T79" fmla="*/ 312958 h 21600"/>
              <a:gd name="T80" fmla="*/ 514690 w 21600"/>
              <a:gd name="T81" fmla="*/ 262396 h 21600"/>
              <a:gd name="T82" fmla="*/ 464254 w 21600"/>
              <a:gd name="T83" fmla="*/ 262396 h 21600"/>
              <a:gd name="T84" fmla="*/ 464254 w 21600"/>
              <a:gd name="T85" fmla="*/ 312958 h 2160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12293" y="0"/>
                  <a:pt x="13697" y="343"/>
                  <a:pt x="15005" y="1019"/>
                </a:cubicBezTo>
                <a:cubicBezTo>
                  <a:pt x="16315" y="1699"/>
                  <a:pt x="17460" y="2629"/>
                  <a:pt x="18442" y="3806"/>
                </a:cubicBezTo>
                <a:cubicBezTo>
                  <a:pt x="19421" y="4981"/>
                  <a:pt x="20194" y="6355"/>
                  <a:pt x="20755" y="7924"/>
                </a:cubicBezTo>
                <a:cubicBezTo>
                  <a:pt x="21319" y="9499"/>
                  <a:pt x="21600" y="11174"/>
                  <a:pt x="21600" y="12957"/>
                </a:cubicBezTo>
                <a:cubicBezTo>
                  <a:pt x="21600" y="13674"/>
                  <a:pt x="21545" y="14402"/>
                  <a:pt x="21434" y="15148"/>
                </a:cubicBezTo>
                <a:cubicBezTo>
                  <a:pt x="21322" y="15893"/>
                  <a:pt x="21161" y="16625"/>
                  <a:pt x="20952" y="17339"/>
                </a:cubicBezTo>
                <a:cubicBezTo>
                  <a:pt x="20741" y="18059"/>
                  <a:pt x="20477" y="18744"/>
                  <a:pt x="20162" y="19403"/>
                </a:cubicBezTo>
                <a:cubicBezTo>
                  <a:pt x="19850" y="20057"/>
                  <a:pt x="19498" y="20656"/>
                  <a:pt x="19106" y="21200"/>
                </a:cubicBezTo>
                <a:cubicBezTo>
                  <a:pt x="18931" y="21468"/>
                  <a:pt x="18703" y="21600"/>
                  <a:pt x="18430" y="21600"/>
                </a:cubicBezTo>
                <a:lnTo>
                  <a:pt x="3170" y="21600"/>
                </a:lnTo>
                <a:cubicBezTo>
                  <a:pt x="2887" y="21600"/>
                  <a:pt x="2662" y="21467"/>
                  <a:pt x="2494" y="21200"/>
                </a:cubicBezTo>
                <a:cubicBezTo>
                  <a:pt x="2088" y="20656"/>
                  <a:pt x="1730" y="20057"/>
                  <a:pt x="1426" y="19403"/>
                </a:cubicBezTo>
                <a:cubicBezTo>
                  <a:pt x="1118" y="18744"/>
                  <a:pt x="859" y="18059"/>
                  <a:pt x="650" y="17339"/>
                </a:cubicBezTo>
                <a:cubicBezTo>
                  <a:pt x="439" y="16625"/>
                  <a:pt x="278" y="15893"/>
                  <a:pt x="166" y="15148"/>
                </a:cubicBezTo>
                <a:cubicBezTo>
                  <a:pt x="55" y="14402"/>
                  <a:pt x="0" y="13673"/>
                  <a:pt x="0" y="12957"/>
                </a:cubicBezTo>
                <a:cubicBezTo>
                  <a:pt x="0" y="11163"/>
                  <a:pt x="281" y="9487"/>
                  <a:pt x="845" y="7918"/>
                </a:cubicBezTo>
                <a:cubicBezTo>
                  <a:pt x="1406" y="6354"/>
                  <a:pt x="2179" y="4981"/>
                  <a:pt x="3158" y="3806"/>
                </a:cubicBezTo>
                <a:cubicBezTo>
                  <a:pt x="4140" y="2629"/>
                  <a:pt x="5285" y="1699"/>
                  <a:pt x="6595" y="1019"/>
                </a:cubicBezTo>
                <a:cubicBezTo>
                  <a:pt x="7903" y="343"/>
                  <a:pt x="9305" y="0"/>
                  <a:pt x="10800" y="0"/>
                </a:cubicBezTo>
                <a:moveTo>
                  <a:pt x="3149" y="14572"/>
                </a:moveTo>
                <a:cubicBezTo>
                  <a:pt x="3523" y="14572"/>
                  <a:pt x="3842" y="14414"/>
                  <a:pt x="4102" y="14100"/>
                </a:cubicBezTo>
                <a:cubicBezTo>
                  <a:pt x="4361" y="13792"/>
                  <a:pt x="4493" y="13409"/>
                  <a:pt x="4493" y="12957"/>
                </a:cubicBezTo>
                <a:cubicBezTo>
                  <a:pt x="4493" y="12508"/>
                  <a:pt x="4361" y="12128"/>
                  <a:pt x="4097" y="11822"/>
                </a:cubicBezTo>
                <a:cubicBezTo>
                  <a:pt x="3833" y="11512"/>
                  <a:pt x="3516" y="11359"/>
                  <a:pt x="3149" y="11359"/>
                </a:cubicBezTo>
                <a:cubicBezTo>
                  <a:pt x="2772" y="11359"/>
                  <a:pt x="2455" y="11511"/>
                  <a:pt x="2201" y="11822"/>
                </a:cubicBezTo>
                <a:cubicBezTo>
                  <a:pt x="1944" y="12128"/>
                  <a:pt x="1814" y="12508"/>
                  <a:pt x="1814" y="12957"/>
                </a:cubicBezTo>
                <a:cubicBezTo>
                  <a:pt x="1814" y="13409"/>
                  <a:pt x="1944" y="13792"/>
                  <a:pt x="2201" y="14100"/>
                </a:cubicBezTo>
                <a:cubicBezTo>
                  <a:pt x="2455" y="14414"/>
                  <a:pt x="2772" y="14572"/>
                  <a:pt x="3149" y="14572"/>
                </a:cubicBezTo>
                <a:moveTo>
                  <a:pt x="5388" y="8105"/>
                </a:moveTo>
                <a:cubicBezTo>
                  <a:pt x="5762" y="8105"/>
                  <a:pt x="6086" y="7944"/>
                  <a:pt x="6353" y="7621"/>
                </a:cubicBezTo>
                <a:cubicBezTo>
                  <a:pt x="6622" y="7302"/>
                  <a:pt x="6756" y="6916"/>
                  <a:pt x="6756" y="6467"/>
                </a:cubicBezTo>
                <a:cubicBezTo>
                  <a:pt x="6756" y="6015"/>
                  <a:pt x="6622" y="5635"/>
                  <a:pt x="6353" y="5327"/>
                </a:cubicBezTo>
                <a:cubicBezTo>
                  <a:pt x="6086" y="5021"/>
                  <a:pt x="5762" y="4866"/>
                  <a:pt x="5388" y="4866"/>
                </a:cubicBezTo>
                <a:cubicBezTo>
                  <a:pt x="5028" y="4866"/>
                  <a:pt x="4714" y="5021"/>
                  <a:pt x="4447" y="5327"/>
                </a:cubicBezTo>
                <a:cubicBezTo>
                  <a:pt x="4178" y="5635"/>
                  <a:pt x="4044" y="6015"/>
                  <a:pt x="4044" y="6467"/>
                </a:cubicBezTo>
                <a:cubicBezTo>
                  <a:pt x="4044" y="6916"/>
                  <a:pt x="4178" y="7302"/>
                  <a:pt x="4447" y="7621"/>
                </a:cubicBezTo>
                <a:cubicBezTo>
                  <a:pt x="4714" y="7944"/>
                  <a:pt x="5028" y="8105"/>
                  <a:pt x="5388" y="8105"/>
                </a:cubicBezTo>
                <a:moveTo>
                  <a:pt x="11995" y="15053"/>
                </a:moveTo>
                <a:cubicBezTo>
                  <a:pt x="12026" y="14923"/>
                  <a:pt x="12084" y="14673"/>
                  <a:pt x="12173" y="14293"/>
                </a:cubicBezTo>
                <a:cubicBezTo>
                  <a:pt x="12262" y="13918"/>
                  <a:pt x="12365" y="13478"/>
                  <a:pt x="12482" y="12977"/>
                </a:cubicBezTo>
                <a:cubicBezTo>
                  <a:pt x="12600" y="12476"/>
                  <a:pt x="12727" y="11955"/>
                  <a:pt x="12862" y="11405"/>
                </a:cubicBezTo>
                <a:cubicBezTo>
                  <a:pt x="12996" y="10861"/>
                  <a:pt x="13114" y="10351"/>
                  <a:pt x="13212" y="9882"/>
                </a:cubicBezTo>
                <a:cubicBezTo>
                  <a:pt x="13313" y="9415"/>
                  <a:pt x="13399" y="9009"/>
                  <a:pt x="13471" y="8670"/>
                </a:cubicBezTo>
                <a:cubicBezTo>
                  <a:pt x="13543" y="8330"/>
                  <a:pt x="13579" y="8131"/>
                  <a:pt x="13579" y="8076"/>
                </a:cubicBezTo>
                <a:cubicBezTo>
                  <a:pt x="13579" y="7869"/>
                  <a:pt x="13512" y="7682"/>
                  <a:pt x="13380" y="7527"/>
                </a:cubicBezTo>
                <a:cubicBezTo>
                  <a:pt x="13246" y="7371"/>
                  <a:pt x="13090" y="7293"/>
                  <a:pt x="12914" y="7293"/>
                </a:cubicBezTo>
                <a:cubicBezTo>
                  <a:pt x="12761" y="7293"/>
                  <a:pt x="12624" y="7345"/>
                  <a:pt x="12506" y="7458"/>
                </a:cubicBezTo>
                <a:cubicBezTo>
                  <a:pt x="12386" y="7567"/>
                  <a:pt x="12305" y="7711"/>
                  <a:pt x="12259" y="7886"/>
                </a:cubicBezTo>
                <a:lnTo>
                  <a:pt x="10706" y="14598"/>
                </a:lnTo>
                <a:cubicBezTo>
                  <a:pt x="10409" y="14618"/>
                  <a:pt x="10126" y="14696"/>
                  <a:pt x="9857" y="14840"/>
                </a:cubicBezTo>
                <a:cubicBezTo>
                  <a:pt x="9590" y="14984"/>
                  <a:pt x="9358" y="15174"/>
                  <a:pt x="9163" y="15419"/>
                </a:cubicBezTo>
                <a:cubicBezTo>
                  <a:pt x="8966" y="15663"/>
                  <a:pt x="8813" y="15945"/>
                  <a:pt x="8702" y="16265"/>
                </a:cubicBezTo>
                <a:cubicBezTo>
                  <a:pt x="8592" y="16588"/>
                  <a:pt x="8537" y="16927"/>
                  <a:pt x="8537" y="17284"/>
                </a:cubicBezTo>
                <a:cubicBezTo>
                  <a:pt x="8537" y="18039"/>
                  <a:pt x="8755" y="18678"/>
                  <a:pt x="9197" y="19199"/>
                </a:cubicBezTo>
                <a:cubicBezTo>
                  <a:pt x="9638" y="19726"/>
                  <a:pt x="10171" y="19988"/>
                  <a:pt x="10800" y="19988"/>
                </a:cubicBezTo>
                <a:cubicBezTo>
                  <a:pt x="11429" y="19988"/>
                  <a:pt x="11962" y="19726"/>
                  <a:pt x="12403" y="19199"/>
                </a:cubicBezTo>
                <a:cubicBezTo>
                  <a:pt x="12842" y="18678"/>
                  <a:pt x="13063" y="18039"/>
                  <a:pt x="13063" y="17284"/>
                </a:cubicBezTo>
                <a:cubicBezTo>
                  <a:pt x="13063" y="16835"/>
                  <a:pt x="12962" y="16418"/>
                  <a:pt x="12763" y="16032"/>
                </a:cubicBezTo>
                <a:cubicBezTo>
                  <a:pt x="12564" y="15646"/>
                  <a:pt x="12307" y="15321"/>
                  <a:pt x="11995" y="15053"/>
                </a:cubicBezTo>
                <a:moveTo>
                  <a:pt x="10800" y="2177"/>
                </a:moveTo>
                <a:cubicBezTo>
                  <a:pt x="10426" y="2177"/>
                  <a:pt x="10106" y="2335"/>
                  <a:pt x="9847" y="2646"/>
                </a:cubicBezTo>
                <a:cubicBezTo>
                  <a:pt x="9586" y="2960"/>
                  <a:pt x="9456" y="3343"/>
                  <a:pt x="9456" y="3792"/>
                </a:cubicBezTo>
                <a:cubicBezTo>
                  <a:pt x="9456" y="4241"/>
                  <a:pt x="9586" y="4621"/>
                  <a:pt x="9847" y="4927"/>
                </a:cubicBezTo>
                <a:cubicBezTo>
                  <a:pt x="10106" y="5237"/>
                  <a:pt x="10426" y="5390"/>
                  <a:pt x="10800" y="5390"/>
                </a:cubicBezTo>
                <a:cubicBezTo>
                  <a:pt x="11174" y="5390"/>
                  <a:pt x="11494" y="5238"/>
                  <a:pt x="11753" y="4927"/>
                </a:cubicBezTo>
                <a:cubicBezTo>
                  <a:pt x="12014" y="4621"/>
                  <a:pt x="12144" y="4241"/>
                  <a:pt x="12144" y="3792"/>
                </a:cubicBezTo>
                <a:cubicBezTo>
                  <a:pt x="12144" y="3343"/>
                  <a:pt x="12014" y="2960"/>
                  <a:pt x="11753" y="2646"/>
                </a:cubicBezTo>
                <a:cubicBezTo>
                  <a:pt x="11494" y="2335"/>
                  <a:pt x="11174" y="2177"/>
                  <a:pt x="10800" y="2177"/>
                </a:cubicBezTo>
                <a:moveTo>
                  <a:pt x="14844" y="6467"/>
                </a:moveTo>
                <a:cubicBezTo>
                  <a:pt x="14844" y="6916"/>
                  <a:pt x="14978" y="7299"/>
                  <a:pt x="15247" y="7610"/>
                </a:cubicBezTo>
                <a:cubicBezTo>
                  <a:pt x="15514" y="7921"/>
                  <a:pt x="15835" y="8076"/>
                  <a:pt x="16212" y="8076"/>
                </a:cubicBezTo>
                <a:cubicBezTo>
                  <a:pt x="16586" y="8076"/>
                  <a:pt x="16903" y="7921"/>
                  <a:pt x="17165" y="7610"/>
                </a:cubicBezTo>
                <a:cubicBezTo>
                  <a:pt x="17426" y="7299"/>
                  <a:pt x="17556" y="6916"/>
                  <a:pt x="17556" y="6467"/>
                </a:cubicBezTo>
                <a:cubicBezTo>
                  <a:pt x="17556" y="6015"/>
                  <a:pt x="17426" y="5635"/>
                  <a:pt x="17165" y="5327"/>
                </a:cubicBezTo>
                <a:cubicBezTo>
                  <a:pt x="16903" y="5021"/>
                  <a:pt x="16586" y="4866"/>
                  <a:pt x="16212" y="4866"/>
                </a:cubicBezTo>
                <a:cubicBezTo>
                  <a:pt x="15835" y="4866"/>
                  <a:pt x="15514" y="5022"/>
                  <a:pt x="15247" y="5327"/>
                </a:cubicBezTo>
                <a:cubicBezTo>
                  <a:pt x="14978" y="5635"/>
                  <a:pt x="14844" y="6015"/>
                  <a:pt x="14844" y="6467"/>
                </a:cubicBezTo>
                <a:moveTo>
                  <a:pt x="18451" y="14572"/>
                </a:moveTo>
                <a:cubicBezTo>
                  <a:pt x="18828" y="14572"/>
                  <a:pt x="19142" y="14414"/>
                  <a:pt x="19399" y="14100"/>
                </a:cubicBezTo>
                <a:cubicBezTo>
                  <a:pt x="19656" y="13792"/>
                  <a:pt x="19786" y="13409"/>
                  <a:pt x="19786" y="12957"/>
                </a:cubicBezTo>
                <a:cubicBezTo>
                  <a:pt x="19786" y="12508"/>
                  <a:pt x="19656" y="12128"/>
                  <a:pt x="19399" y="11822"/>
                </a:cubicBezTo>
                <a:cubicBezTo>
                  <a:pt x="19142" y="11512"/>
                  <a:pt x="18828" y="11359"/>
                  <a:pt x="18451" y="11359"/>
                </a:cubicBezTo>
                <a:cubicBezTo>
                  <a:pt x="18077" y="11359"/>
                  <a:pt x="17758" y="11511"/>
                  <a:pt x="17498" y="11822"/>
                </a:cubicBezTo>
                <a:cubicBezTo>
                  <a:pt x="17237" y="12128"/>
                  <a:pt x="17107" y="12508"/>
                  <a:pt x="17107" y="12957"/>
                </a:cubicBezTo>
                <a:cubicBezTo>
                  <a:pt x="17107" y="13409"/>
                  <a:pt x="17237" y="13792"/>
                  <a:pt x="17498" y="14100"/>
                </a:cubicBezTo>
                <a:cubicBezTo>
                  <a:pt x="17758" y="14414"/>
                  <a:pt x="18077" y="14572"/>
                  <a:pt x="18451" y="14572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489075" y="4225133"/>
            <a:ext cx="2089533" cy="709995"/>
            <a:chOff x="1524525" y="3830486"/>
            <a:chExt cx="2089533" cy="709995"/>
          </a:xfrm>
        </p:grpSpPr>
        <p:sp>
          <p:nvSpPr>
            <p:cNvPr id="12" name="TextBox 13"/>
            <p:cNvSpPr txBox="1"/>
            <p:nvPr/>
          </p:nvSpPr>
          <p:spPr>
            <a:xfrm>
              <a:off x="1524525" y="3830486"/>
              <a:ext cx="1400062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3B3535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1524526" y="4116391"/>
              <a:ext cx="2089532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rgbClr val="3B3535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717396" y="4225133"/>
            <a:ext cx="2089533" cy="709995"/>
            <a:chOff x="1524525" y="3830486"/>
            <a:chExt cx="2089533" cy="709995"/>
          </a:xfrm>
        </p:grpSpPr>
        <p:sp>
          <p:nvSpPr>
            <p:cNvPr id="15" name="TextBox 13"/>
            <p:cNvSpPr txBox="1"/>
            <p:nvPr/>
          </p:nvSpPr>
          <p:spPr>
            <a:xfrm>
              <a:off x="1524525" y="3830486"/>
              <a:ext cx="1400062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3B3535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TextBox 13"/>
            <p:cNvSpPr txBox="1"/>
            <p:nvPr/>
          </p:nvSpPr>
          <p:spPr>
            <a:xfrm>
              <a:off x="1524526" y="4116391"/>
              <a:ext cx="2089532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rgbClr val="3B3535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945717" y="4225133"/>
            <a:ext cx="2089533" cy="709995"/>
            <a:chOff x="1524525" y="3830486"/>
            <a:chExt cx="2089533" cy="709995"/>
          </a:xfrm>
        </p:grpSpPr>
        <p:sp>
          <p:nvSpPr>
            <p:cNvPr id="18" name="TextBox 13"/>
            <p:cNvSpPr txBox="1"/>
            <p:nvPr/>
          </p:nvSpPr>
          <p:spPr>
            <a:xfrm>
              <a:off x="1524525" y="3830486"/>
              <a:ext cx="1400062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3B3535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TextBox 13"/>
            <p:cNvSpPr txBox="1"/>
            <p:nvPr/>
          </p:nvSpPr>
          <p:spPr>
            <a:xfrm>
              <a:off x="1524526" y="4116391"/>
              <a:ext cx="2089532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rgbClr val="3B3535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174038" y="4225133"/>
            <a:ext cx="2089533" cy="709995"/>
            <a:chOff x="1524525" y="3830486"/>
            <a:chExt cx="2089533" cy="709995"/>
          </a:xfrm>
        </p:grpSpPr>
        <p:sp>
          <p:nvSpPr>
            <p:cNvPr id="21" name="TextBox 13"/>
            <p:cNvSpPr txBox="1"/>
            <p:nvPr/>
          </p:nvSpPr>
          <p:spPr>
            <a:xfrm>
              <a:off x="1524525" y="3830486"/>
              <a:ext cx="1400062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3B3535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TextBox 13"/>
            <p:cNvSpPr txBox="1"/>
            <p:nvPr/>
          </p:nvSpPr>
          <p:spPr>
            <a:xfrm>
              <a:off x="1524526" y="4116391"/>
              <a:ext cx="2089532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rgbClr val="3B3535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850" y="342900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3B3535"/>
                </a:solidFill>
              </a:rPr>
              <a:t>点击此处添加标题</a:t>
            </a:r>
            <a:endParaRPr lang="zh-CN" altLang="en-US" sz="2400" b="1" dirty="0">
              <a:solidFill>
                <a:srgbClr val="3B3535"/>
              </a:solidFill>
            </a:endParaRPr>
          </a:p>
        </p:txBody>
      </p:sp>
      <p:sp>
        <p:nvSpPr>
          <p:cNvPr id="3" name="圆角矩形 2"/>
          <p:cNvSpPr/>
          <p:nvPr/>
        </p:nvSpPr>
        <p:spPr bwMode="auto">
          <a:xfrm>
            <a:off x="1710411" y="4290172"/>
            <a:ext cx="3763686" cy="1625399"/>
          </a:xfrm>
          <a:prstGeom prst="roundRect">
            <a:avLst/>
          </a:prstGeom>
          <a:noFill/>
          <a:ln>
            <a:solidFill>
              <a:srgbClr val="FF9797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30" tIns="45716" rIns="91430" bIns="45716" anchor="ctr"/>
          <a:lstStyle/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5890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87"/>
          <p:cNvSpPr>
            <a:spLocks noChangeArrowheads="1"/>
          </p:cNvSpPr>
          <p:nvPr/>
        </p:nvSpPr>
        <p:spPr bwMode="auto">
          <a:xfrm>
            <a:off x="2370212" y="4989343"/>
            <a:ext cx="2444084" cy="5355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0" tIns="45716" rIns="91430" bIns="45716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圆角矩形 4"/>
          <p:cNvSpPr/>
          <p:nvPr/>
        </p:nvSpPr>
        <p:spPr bwMode="auto">
          <a:xfrm>
            <a:off x="1710411" y="1729509"/>
            <a:ext cx="3763686" cy="1623513"/>
          </a:xfrm>
          <a:prstGeom prst="roundRect">
            <a:avLst/>
          </a:prstGeom>
          <a:noFill/>
          <a:ln>
            <a:solidFill>
              <a:srgbClr val="FF9797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91430" tIns="45716" rIns="91430" bIns="45716" anchor="ctr"/>
          <a:lstStyle/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5890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87"/>
          <p:cNvSpPr>
            <a:spLocks noChangeArrowheads="1"/>
          </p:cNvSpPr>
          <p:nvPr/>
        </p:nvSpPr>
        <p:spPr bwMode="auto">
          <a:xfrm>
            <a:off x="2300002" y="2023234"/>
            <a:ext cx="2584514" cy="5355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0" tIns="45716" rIns="91430" bIns="45716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Half Frame 12"/>
          <p:cNvSpPr/>
          <p:nvPr/>
        </p:nvSpPr>
        <p:spPr>
          <a:xfrm rot="8097294">
            <a:off x="5860429" y="3430986"/>
            <a:ext cx="635419" cy="649340"/>
          </a:xfrm>
          <a:prstGeom prst="halfFrame">
            <a:avLst/>
          </a:prstGeom>
          <a:solidFill>
            <a:srgbClr val="FF9797"/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圆角矩形 7"/>
          <p:cNvSpPr/>
          <p:nvPr/>
        </p:nvSpPr>
        <p:spPr>
          <a:xfrm>
            <a:off x="2480183" y="2992816"/>
            <a:ext cx="2138257" cy="681862"/>
          </a:xfrm>
          <a:prstGeom prst="roundRect">
            <a:avLst/>
          </a:prstGeom>
          <a:solidFill>
            <a:srgbClr val="FF9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TextBox 32"/>
          <p:cNvSpPr txBox="1"/>
          <p:nvPr/>
        </p:nvSpPr>
        <p:spPr>
          <a:xfrm>
            <a:off x="2741257" y="3210637"/>
            <a:ext cx="165306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z="1600" dirty="0" smtClean="0">
                <a:cs typeface="宋体" panose="02010600030101010101" pitchFamily="2" charset="-122"/>
              </a:rPr>
              <a:t>单击</a:t>
            </a:r>
            <a:r>
              <a:rPr lang="zh-CN" altLang="en-US" sz="1600" dirty="0">
                <a:cs typeface="宋体" panose="02010600030101010101" pitchFamily="2" charset="-122"/>
              </a:rPr>
              <a:t>编辑</a:t>
            </a:r>
            <a:r>
              <a:rPr lang="zh-CN" altLang="en-US" sz="1600" dirty="0" smtClean="0">
                <a:cs typeface="宋体" panose="02010600030101010101" pitchFamily="2" charset="-122"/>
              </a:rPr>
              <a:t>标题</a:t>
            </a:r>
            <a:endParaRPr lang="zh-CN" altLang="zh-CN" sz="1600" dirty="0">
              <a:cs typeface="宋体" panose="02010600030101010101" pitchFamily="2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2480183" y="3949237"/>
            <a:ext cx="2138257" cy="681862"/>
          </a:xfrm>
          <a:prstGeom prst="roundRect">
            <a:avLst/>
          </a:prstGeom>
          <a:solidFill>
            <a:srgbClr val="FF9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TextBox 37"/>
          <p:cNvSpPr txBox="1"/>
          <p:nvPr/>
        </p:nvSpPr>
        <p:spPr>
          <a:xfrm>
            <a:off x="2567684" y="4167058"/>
            <a:ext cx="200020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z="1600" dirty="0" smtClean="0">
                <a:cs typeface="宋体" panose="02010600030101010101" pitchFamily="2" charset="-122"/>
              </a:rPr>
              <a:t>单击添加标题</a:t>
            </a:r>
            <a:endParaRPr lang="zh-CN" altLang="zh-CN" sz="1600" dirty="0">
              <a:cs typeface="宋体" panose="02010600030101010101" pitchFamily="2" charset="-122"/>
            </a:endParaRPr>
          </a:p>
        </p:txBody>
      </p:sp>
      <p:sp>
        <p:nvSpPr>
          <p:cNvPr id="12" name="圆角矩形 11"/>
          <p:cNvSpPr/>
          <p:nvPr/>
        </p:nvSpPr>
        <p:spPr bwMode="auto">
          <a:xfrm>
            <a:off x="6717904" y="4290172"/>
            <a:ext cx="3763686" cy="1625399"/>
          </a:xfrm>
          <a:prstGeom prst="roundRect">
            <a:avLst/>
          </a:prstGeom>
          <a:noFill/>
          <a:ln>
            <a:solidFill>
              <a:srgbClr val="FF9797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30" tIns="45716" rIns="91430" bIns="45716" anchor="ctr"/>
          <a:lstStyle/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5890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87"/>
          <p:cNvSpPr>
            <a:spLocks noChangeArrowheads="1"/>
          </p:cNvSpPr>
          <p:nvPr/>
        </p:nvSpPr>
        <p:spPr bwMode="auto">
          <a:xfrm>
            <a:off x="7377706" y="4989343"/>
            <a:ext cx="2444084" cy="5355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0" tIns="45716" rIns="91430" bIns="45716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圆角矩形 13"/>
          <p:cNvSpPr/>
          <p:nvPr/>
        </p:nvSpPr>
        <p:spPr bwMode="auto">
          <a:xfrm>
            <a:off x="6717904" y="1729509"/>
            <a:ext cx="3763686" cy="1623513"/>
          </a:xfrm>
          <a:prstGeom prst="roundRect">
            <a:avLst/>
          </a:prstGeom>
          <a:noFill/>
          <a:ln>
            <a:solidFill>
              <a:srgbClr val="FF9797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91430" tIns="45716" rIns="91430" bIns="45716" anchor="ctr"/>
          <a:lstStyle/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5890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87"/>
          <p:cNvSpPr>
            <a:spLocks noChangeArrowheads="1"/>
          </p:cNvSpPr>
          <p:nvPr/>
        </p:nvSpPr>
        <p:spPr bwMode="auto">
          <a:xfrm>
            <a:off x="7307496" y="2023234"/>
            <a:ext cx="2584514" cy="5355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0" tIns="45716" rIns="91430" bIns="45716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Half Frame 12"/>
          <p:cNvSpPr/>
          <p:nvPr/>
        </p:nvSpPr>
        <p:spPr>
          <a:xfrm rot="8097294" flipH="1" flipV="1">
            <a:off x="5821674" y="3432744"/>
            <a:ext cx="632115" cy="648649"/>
          </a:xfrm>
          <a:prstGeom prst="halfFrame">
            <a:avLst/>
          </a:prstGeom>
          <a:solidFill>
            <a:srgbClr val="FF9797"/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7" name="圆角矩形 16"/>
          <p:cNvSpPr/>
          <p:nvPr/>
        </p:nvSpPr>
        <p:spPr>
          <a:xfrm>
            <a:off x="7487677" y="2992816"/>
            <a:ext cx="2138257" cy="681862"/>
          </a:xfrm>
          <a:prstGeom prst="roundRect">
            <a:avLst/>
          </a:prstGeom>
          <a:solidFill>
            <a:srgbClr val="FF9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TextBox 67"/>
          <p:cNvSpPr txBox="1"/>
          <p:nvPr/>
        </p:nvSpPr>
        <p:spPr>
          <a:xfrm>
            <a:off x="7666097" y="3210637"/>
            <a:ext cx="181837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z="1600" dirty="0" smtClean="0">
                <a:cs typeface="宋体" panose="02010600030101010101" pitchFamily="2" charset="-122"/>
              </a:rPr>
              <a:t>单击添加标题</a:t>
            </a:r>
            <a:endParaRPr lang="zh-CN" altLang="zh-CN" sz="1600" dirty="0">
              <a:cs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7487677" y="3949237"/>
            <a:ext cx="2138257" cy="681862"/>
          </a:xfrm>
          <a:prstGeom prst="roundRect">
            <a:avLst/>
          </a:prstGeom>
          <a:solidFill>
            <a:srgbClr val="FF9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TextBox 72"/>
          <p:cNvSpPr txBox="1"/>
          <p:nvPr/>
        </p:nvSpPr>
        <p:spPr>
          <a:xfrm>
            <a:off x="7575178" y="4167058"/>
            <a:ext cx="200020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z="1600" dirty="0" smtClean="0">
                <a:cs typeface="宋体" panose="02010600030101010101" pitchFamily="2" charset="-122"/>
              </a:rPr>
              <a:t>单击添加标题</a:t>
            </a:r>
            <a:endParaRPr lang="zh-CN" altLang="zh-CN" sz="1600" dirty="0"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850" y="342900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3B3535"/>
                </a:solidFill>
              </a:rPr>
              <a:t>点击此处添加标题</a:t>
            </a:r>
            <a:endParaRPr lang="zh-CN" altLang="en-US" sz="2400" b="1" dirty="0">
              <a:solidFill>
                <a:srgbClr val="3B3535"/>
              </a:solidFill>
            </a:endParaRPr>
          </a:p>
        </p:txBody>
      </p:sp>
      <p:pic>
        <p:nvPicPr>
          <p:cNvPr id="3" name="Picture 10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33" y="5288345"/>
            <a:ext cx="3728054" cy="746583"/>
          </a:xfrm>
          <a:prstGeom prst="rect">
            <a:avLst/>
          </a:prstGeom>
        </p:spPr>
      </p:pic>
      <p:sp>
        <p:nvSpPr>
          <p:cNvPr id="4" name="TextBox 13"/>
          <p:cNvSpPr txBox="1"/>
          <p:nvPr/>
        </p:nvSpPr>
        <p:spPr>
          <a:xfrm>
            <a:off x="1359028" y="3883781"/>
            <a:ext cx="1138664" cy="8863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Freeform 10"/>
          <p:cNvSpPr>
            <a:spLocks noEditPoints="1"/>
          </p:cNvSpPr>
          <p:nvPr/>
        </p:nvSpPr>
        <p:spPr bwMode="auto">
          <a:xfrm>
            <a:off x="918710" y="2895052"/>
            <a:ext cx="2019300" cy="2332038"/>
          </a:xfrm>
          <a:custGeom>
            <a:avLst/>
            <a:gdLst>
              <a:gd name="T0" fmla="*/ 0 w 1272"/>
              <a:gd name="T1" fmla="*/ 1102 h 1469"/>
              <a:gd name="T2" fmla="*/ 0 w 1272"/>
              <a:gd name="T3" fmla="*/ 367 h 1469"/>
              <a:gd name="T4" fmla="*/ 636 w 1272"/>
              <a:gd name="T5" fmla="*/ 0 h 1469"/>
              <a:gd name="T6" fmla="*/ 1272 w 1272"/>
              <a:gd name="T7" fmla="*/ 367 h 1469"/>
              <a:gd name="T8" fmla="*/ 1272 w 1272"/>
              <a:gd name="T9" fmla="*/ 1102 h 1469"/>
              <a:gd name="T10" fmla="*/ 636 w 1272"/>
              <a:gd name="T11" fmla="*/ 1469 h 1469"/>
              <a:gd name="T12" fmla="*/ 0 w 1272"/>
              <a:gd name="T13" fmla="*/ 1102 h 1469"/>
              <a:gd name="T14" fmla="*/ 130 w 1272"/>
              <a:gd name="T15" fmla="*/ 443 h 1469"/>
              <a:gd name="T16" fmla="*/ 130 w 1272"/>
              <a:gd name="T17" fmla="*/ 1026 h 1469"/>
              <a:gd name="T18" fmla="*/ 636 w 1272"/>
              <a:gd name="T19" fmla="*/ 1318 h 1469"/>
              <a:gd name="T20" fmla="*/ 1142 w 1272"/>
              <a:gd name="T21" fmla="*/ 1026 h 1469"/>
              <a:gd name="T22" fmla="*/ 1142 w 1272"/>
              <a:gd name="T23" fmla="*/ 443 h 1469"/>
              <a:gd name="T24" fmla="*/ 636 w 1272"/>
              <a:gd name="T25" fmla="*/ 149 h 1469"/>
              <a:gd name="T26" fmla="*/ 130 w 1272"/>
              <a:gd name="T27" fmla="*/ 443 h 1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72" h="1469">
                <a:moveTo>
                  <a:pt x="0" y="1102"/>
                </a:moveTo>
                <a:lnTo>
                  <a:pt x="0" y="367"/>
                </a:lnTo>
                <a:lnTo>
                  <a:pt x="636" y="0"/>
                </a:lnTo>
                <a:lnTo>
                  <a:pt x="1272" y="367"/>
                </a:lnTo>
                <a:lnTo>
                  <a:pt x="1272" y="1102"/>
                </a:lnTo>
                <a:lnTo>
                  <a:pt x="636" y="1469"/>
                </a:lnTo>
                <a:lnTo>
                  <a:pt x="0" y="1102"/>
                </a:lnTo>
                <a:close/>
                <a:moveTo>
                  <a:pt x="130" y="443"/>
                </a:moveTo>
                <a:lnTo>
                  <a:pt x="130" y="1026"/>
                </a:lnTo>
                <a:lnTo>
                  <a:pt x="636" y="1318"/>
                </a:lnTo>
                <a:lnTo>
                  <a:pt x="1142" y="1026"/>
                </a:lnTo>
                <a:lnTo>
                  <a:pt x="1142" y="443"/>
                </a:lnTo>
                <a:lnTo>
                  <a:pt x="636" y="149"/>
                </a:lnTo>
                <a:lnTo>
                  <a:pt x="130" y="443"/>
                </a:lnTo>
                <a:close/>
              </a:path>
            </a:pathLst>
          </a:custGeom>
          <a:solidFill>
            <a:srgbClr val="FF97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6" name="Freeform 11"/>
          <p:cNvSpPr/>
          <p:nvPr/>
        </p:nvSpPr>
        <p:spPr bwMode="auto">
          <a:xfrm>
            <a:off x="1385435" y="2398164"/>
            <a:ext cx="1089025" cy="552450"/>
          </a:xfrm>
          <a:custGeom>
            <a:avLst/>
            <a:gdLst>
              <a:gd name="T0" fmla="*/ 686 w 686"/>
              <a:gd name="T1" fmla="*/ 196 h 348"/>
              <a:gd name="T2" fmla="*/ 344 w 686"/>
              <a:gd name="T3" fmla="*/ 0 h 348"/>
              <a:gd name="T4" fmla="*/ 344 w 686"/>
              <a:gd name="T5" fmla="*/ 0 h 348"/>
              <a:gd name="T6" fmla="*/ 342 w 686"/>
              <a:gd name="T7" fmla="*/ 0 h 348"/>
              <a:gd name="T8" fmla="*/ 0 w 686"/>
              <a:gd name="T9" fmla="*/ 196 h 348"/>
              <a:gd name="T10" fmla="*/ 0 w 686"/>
              <a:gd name="T11" fmla="*/ 348 h 348"/>
              <a:gd name="T12" fmla="*/ 344 w 686"/>
              <a:gd name="T13" fmla="*/ 151 h 348"/>
              <a:gd name="T14" fmla="*/ 686 w 686"/>
              <a:gd name="T15" fmla="*/ 348 h 348"/>
              <a:gd name="T16" fmla="*/ 686 w 686"/>
              <a:gd name="T17" fmla="*/ 196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6" h="348">
                <a:moveTo>
                  <a:pt x="686" y="196"/>
                </a:moveTo>
                <a:lnTo>
                  <a:pt x="344" y="0"/>
                </a:lnTo>
                <a:lnTo>
                  <a:pt x="344" y="0"/>
                </a:lnTo>
                <a:lnTo>
                  <a:pt x="342" y="0"/>
                </a:lnTo>
                <a:lnTo>
                  <a:pt x="0" y="196"/>
                </a:lnTo>
                <a:lnTo>
                  <a:pt x="0" y="348"/>
                </a:lnTo>
                <a:lnTo>
                  <a:pt x="344" y="151"/>
                </a:lnTo>
                <a:lnTo>
                  <a:pt x="686" y="348"/>
                </a:lnTo>
                <a:lnTo>
                  <a:pt x="686" y="196"/>
                </a:lnTo>
                <a:close/>
              </a:path>
            </a:pathLst>
          </a:custGeom>
          <a:solidFill>
            <a:srgbClr val="FF97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7" name="TextBox 112"/>
          <p:cNvSpPr txBox="1"/>
          <p:nvPr/>
        </p:nvSpPr>
        <p:spPr>
          <a:xfrm>
            <a:off x="1643667" y="1529695"/>
            <a:ext cx="5693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5400" b="1" smtClean="0">
                <a:solidFill>
                  <a:srgbClr val="3B3535"/>
                </a:solidFill>
              </a:rPr>
              <a:t>1</a:t>
            </a:r>
            <a:endParaRPr lang="id-ID" sz="5400" b="1" dirty="0">
              <a:solidFill>
                <a:srgbClr val="3B3535"/>
              </a:solidFill>
            </a:endParaRPr>
          </a:p>
        </p:txBody>
      </p:sp>
      <p:sp>
        <p:nvSpPr>
          <p:cNvPr id="8" name="Freeform 113"/>
          <p:cNvSpPr>
            <a:spLocks noEditPoints="1"/>
          </p:cNvSpPr>
          <p:nvPr/>
        </p:nvSpPr>
        <p:spPr bwMode="auto">
          <a:xfrm>
            <a:off x="1744565" y="3406778"/>
            <a:ext cx="367591" cy="356535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rgbClr val="FF97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3B3535"/>
              </a:solidFill>
            </a:endParaRPr>
          </a:p>
        </p:txBody>
      </p:sp>
      <p:pic>
        <p:nvPicPr>
          <p:cNvPr id="9" name="Picture 9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1187" y="5288345"/>
            <a:ext cx="3728054" cy="746583"/>
          </a:xfrm>
          <a:prstGeom prst="rect">
            <a:avLst/>
          </a:prstGeom>
        </p:spPr>
      </p:pic>
      <p:sp>
        <p:nvSpPr>
          <p:cNvPr id="10" name="TextBox 13"/>
          <p:cNvSpPr txBox="1"/>
          <p:nvPr/>
        </p:nvSpPr>
        <p:spPr>
          <a:xfrm>
            <a:off x="6915882" y="3883781"/>
            <a:ext cx="1138664" cy="8863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10"/>
          <p:cNvSpPr>
            <a:spLocks noEditPoints="1"/>
          </p:cNvSpPr>
          <p:nvPr/>
        </p:nvSpPr>
        <p:spPr bwMode="auto">
          <a:xfrm>
            <a:off x="6475564" y="2895052"/>
            <a:ext cx="2019300" cy="2332038"/>
          </a:xfrm>
          <a:custGeom>
            <a:avLst/>
            <a:gdLst>
              <a:gd name="T0" fmla="*/ 0 w 1272"/>
              <a:gd name="T1" fmla="*/ 1102 h 1469"/>
              <a:gd name="T2" fmla="*/ 0 w 1272"/>
              <a:gd name="T3" fmla="*/ 367 h 1469"/>
              <a:gd name="T4" fmla="*/ 636 w 1272"/>
              <a:gd name="T5" fmla="*/ 0 h 1469"/>
              <a:gd name="T6" fmla="*/ 1272 w 1272"/>
              <a:gd name="T7" fmla="*/ 367 h 1469"/>
              <a:gd name="T8" fmla="*/ 1272 w 1272"/>
              <a:gd name="T9" fmla="*/ 1102 h 1469"/>
              <a:gd name="T10" fmla="*/ 636 w 1272"/>
              <a:gd name="T11" fmla="*/ 1469 h 1469"/>
              <a:gd name="T12" fmla="*/ 0 w 1272"/>
              <a:gd name="T13" fmla="*/ 1102 h 1469"/>
              <a:gd name="T14" fmla="*/ 130 w 1272"/>
              <a:gd name="T15" fmla="*/ 443 h 1469"/>
              <a:gd name="T16" fmla="*/ 130 w 1272"/>
              <a:gd name="T17" fmla="*/ 1026 h 1469"/>
              <a:gd name="T18" fmla="*/ 636 w 1272"/>
              <a:gd name="T19" fmla="*/ 1318 h 1469"/>
              <a:gd name="T20" fmla="*/ 1142 w 1272"/>
              <a:gd name="T21" fmla="*/ 1026 h 1469"/>
              <a:gd name="T22" fmla="*/ 1142 w 1272"/>
              <a:gd name="T23" fmla="*/ 443 h 1469"/>
              <a:gd name="T24" fmla="*/ 636 w 1272"/>
              <a:gd name="T25" fmla="*/ 149 h 1469"/>
              <a:gd name="T26" fmla="*/ 130 w 1272"/>
              <a:gd name="T27" fmla="*/ 443 h 1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72" h="1469">
                <a:moveTo>
                  <a:pt x="0" y="1102"/>
                </a:moveTo>
                <a:lnTo>
                  <a:pt x="0" y="367"/>
                </a:lnTo>
                <a:lnTo>
                  <a:pt x="636" y="0"/>
                </a:lnTo>
                <a:lnTo>
                  <a:pt x="1272" y="367"/>
                </a:lnTo>
                <a:lnTo>
                  <a:pt x="1272" y="1102"/>
                </a:lnTo>
                <a:lnTo>
                  <a:pt x="636" y="1469"/>
                </a:lnTo>
                <a:lnTo>
                  <a:pt x="0" y="1102"/>
                </a:lnTo>
                <a:close/>
                <a:moveTo>
                  <a:pt x="130" y="443"/>
                </a:moveTo>
                <a:lnTo>
                  <a:pt x="130" y="1026"/>
                </a:lnTo>
                <a:lnTo>
                  <a:pt x="636" y="1318"/>
                </a:lnTo>
                <a:lnTo>
                  <a:pt x="1142" y="1026"/>
                </a:lnTo>
                <a:lnTo>
                  <a:pt x="1142" y="443"/>
                </a:lnTo>
                <a:lnTo>
                  <a:pt x="636" y="149"/>
                </a:lnTo>
                <a:lnTo>
                  <a:pt x="130" y="443"/>
                </a:lnTo>
                <a:close/>
              </a:path>
            </a:pathLst>
          </a:custGeom>
          <a:solidFill>
            <a:srgbClr val="FF97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2" name="Freeform 11"/>
          <p:cNvSpPr/>
          <p:nvPr/>
        </p:nvSpPr>
        <p:spPr bwMode="auto">
          <a:xfrm>
            <a:off x="6941231" y="2398164"/>
            <a:ext cx="1089025" cy="552450"/>
          </a:xfrm>
          <a:custGeom>
            <a:avLst/>
            <a:gdLst>
              <a:gd name="T0" fmla="*/ 686 w 686"/>
              <a:gd name="T1" fmla="*/ 196 h 348"/>
              <a:gd name="T2" fmla="*/ 344 w 686"/>
              <a:gd name="T3" fmla="*/ 0 h 348"/>
              <a:gd name="T4" fmla="*/ 344 w 686"/>
              <a:gd name="T5" fmla="*/ 0 h 348"/>
              <a:gd name="T6" fmla="*/ 342 w 686"/>
              <a:gd name="T7" fmla="*/ 0 h 348"/>
              <a:gd name="T8" fmla="*/ 0 w 686"/>
              <a:gd name="T9" fmla="*/ 196 h 348"/>
              <a:gd name="T10" fmla="*/ 0 w 686"/>
              <a:gd name="T11" fmla="*/ 348 h 348"/>
              <a:gd name="T12" fmla="*/ 344 w 686"/>
              <a:gd name="T13" fmla="*/ 151 h 348"/>
              <a:gd name="T14" fmla="*/ 686 w 686"/>
              <a:gd name="T15" fmla="*/ 348 h 348"/>
              <a:gd name="T16" fmla="*/ 686 w 686"/>
              <a:gd name="T17" fmla="*/ 196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6" h="348">
                <a:moveTo>
                  <a:pt x="686" y="196"/>
                </a:moveTo>
                <a:lnTo>
                  <a:pt x="344" y="0"/>
                </a:lnTo>
                <a:lnTo>
                  <a:pt x="344" y="0"/>
                </a:lnTo>
                <a:lnTo>
                  <a:pt x="342" y="0"/>
                </a:lnTo>
                <a:lnTo>
                  <a:pt x="0" y="196"/>
                </a:lnTo>
                <a:lnTo>
                  <a:pt x="0" y="348"/>
                </a:lnTo>
                <a:lnTo>
                  <a:pt x="344" y="151"/>
                </a:lnTo>
                <a:lnTo>
                  <a:pt x="686" y="348"/>
                </a:lnTo>
                <a:lnTo>
                  <a:pt x="686" y="196"/>
                </a:lnTo>
                <a:close/>
              </a:path>
            </a:pathLst>
          </a:custGeom>
          <a:solidFill>
            <a:srgbClr val="FF97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3" name="TextBox 119"/>
          <p:cNvSpPr txBox="1"/>
          <p:nvPr/>
        </p:nvSpPr>
        <p:spPr>
          <a:xfrm>
            <a:off x="7200521" y="1529695"/>
            <a:ext cx="5693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5400" b="1" smtClean="0">
                <a:solidFill>
                  <a:srgbClr val="3B3535"/>
                </a:solidFill>
              </a:rPr>
              <a:t>3</a:t>
            </a:r>
            <a:endParaRPr lang="id-ID" sz="5400" b="1" dirty="0">
              <a:solidFill>
                <a:srgbClr val="3B3535"/>
              </a:solidFill>
            </a:endParaRPr>
          </a:p>
        </p:txBody>
      </p:sp>
      <p:sp>
        <p:nvSpPr>
          <p:cNvPr id="14" name="Freeform 49"/>
          <p:cNvSpPr>
            <a:spLocks noEditPoints="1"/>
          </p:cNvSpPr>
          <p:nvPr/>
        </p:nvSpPr>
        <p:spPr bwMode="auto">
          <a:xfrm>
            <a:off x="7328366" y="3406778"/>
            <a:ext cx="313696" cy="356535"/>
          </a:xfrm>
          <a:custGeom>
            <a:avLst/>
            <a:gdLst>
              <a:gd name="T0" fmla="*/ 56 w 112"/>
              <a:gd name="T1" fmla="*/ 0 h 128"/>
              <a:gd name="T2" fmla="*/ 0 w 112"/>
              <a:gd name="T3" fmla="*/ 26 h 128"/>
              <a:gd name="T4" fmla="*/ 0 w 112"/>
              <a:gd name="T5" fmla="*/ 102 h 128"/>
              <a:gd name="T6" fmla="*/ 56 w 112"/>
              <a:gd name="T7" fmla="*/ 128 h 128"/>
              <a:gd name="T8" fmla="*/ 112 w 112"/>
              <a:gd name="T9" fmla="*/ 102 h 128"/>
              <a:gd name="T10" fmla="*/ 112 w 112"/>
              <a:gd name="T11" fmla="*/ 26 h 128"/>
              <a:gd name="T12" fmla="*/ 56 w 112"/>
              <a:gd name="T13" fmla="*/ 0 h 128"/>
              <a:gd name="T14" fmla="*/ 104 w 112"/>
              <a:gd name="T15" fmla="*/ 102 h 128"/>
              <a:gd name="T16" fmla="*/ 56 w 112"/>
              <a:gd name="T17" fmla="*/ 120 h 128"/>
              <a:gd name="T18" fmla="*/ 8 w 112"/>
              <a:gd name="T19" fmla="*/ 102 h 128"/>
              <a:gd name="T20" fmla="*/ 8 w 112"/>
              <a:gd name="T21" fmla="*/ 87 h 128"/>
              <a:gd name="T22" fmla="*/ 56 w 112"/>
              <a:gd name="T23" fmla="*/ 100 h 128"/>
              <a:gd name="T24" fmla="*/ 104 w 112"/>
              <a:gd name="T25" fmla="*/ 87 h 128"/>
              <a:gd name="T26" fmla="*/ 104 w 112"/>
              <a:gd name="T27" fmla="*/ 102 h 128"/>
              <a:gd name="T28" fmla="*/ 104 w 112"/>
              <a:gd name="T29" fmla="*/ 78 h 128"/>
              <a:gd name="T30" fmla="*/ 104 w 112"/>
              <a:gd name="T31" fmla="*/ 78 h 128"/>
              <a:gd name="T32" fmla="*/ 104 w 112"/>
              <a:gd name="T33" fmla="*/ 78 h 128"/>
              <a:gd name="T34" fmla="*/ 56 w 112"/>
              <a:gd name="T35" fmla="*/ 96 h 128"/>
              <a:gd name="T36" fmla="*/ 8 w 112"/>
              <a:gd name="T37" fmla="*/ 78 h 128"/>
              <a:gd name="T38" fmla="*/ 8 w 112"/>
              <a:gd name="T39" fmla="*/ 78 h 128"/>
              <a:gd name="T40" fmla="*/ 8 w 112"/>
              <a:gd name="T41" fmla="*/ 78 h 128"/>
              <a:gd name="T42" fmla="*/ 8 w 112"/>
              <a:gd name="T43" fmla="*/ 63 h 128"/>
              <a:gd name="T44" fmla="*/ 56 w 112"/>
              <a:gd name="T45" fmla="*/ 76 h 128"/>
              <a:gd name="T46" fmla="*/ 104 w 112"/>
              <a:gd name="T47" fmla="*/ 63 h 128"/>
              <a:gd name="T48" fmla="*/ 104 w 112"/>
              <a:gd name="T49" fmla="*/ 78 h 128"/>
              <a:gd name="T50" fmla="*/ 104 w 112"/>
              <a:gd name="T51" fmla="*/ 54 h 128"/>
              <a:gd name="T52" fmla="*/ 104 w 112"/>
              <a:gd name="T53" fmla="*/ 54 h 128"/>
              <a:gd name="T54" fmla="*/ 104 w 112"/>
              <a:gd name="T55" fmla="*/ 54 h 128"/>
              <a:gd name="T56" fmla="*/ 56 w 112"/>
              <a:gd name="T57" fmla="*/ 72 h 128"/>
              <a:gd name="T58" fmla="*/ 8 w 112"/>
              <a:gd name="T59" fmla="*/ 54 h 128"/>
              <a:gd name="T60" fmla="*/ 8 w 112"/>
              <a:gd name="T61" fmla="*/ 54 h 128"/>
              <a:gd name="T62" fmla="*/ 8 w 112"/>
              <a:gd name="T63" fmla="*/ 54 h 128"/>
              <a:gd name="T64" fmla="*/ 8 w 112"/>
              <a:gd name="T65" fmla="*/ 40 h 128"/>
              <a:gd name="T66" fmla="*/ 56 w 112"/>
              <a:gd name="T67" fmla="*/ 52 h 128"/>
              <a:gd name="T68" fmla="*/ 104 w 112"/>
              <a:gd name="T69" fmla="*/ 40 h 128"/>
              <a:gd name="T70" fmla="*/ 104 w 112"/>
              <a:gd name="T71" fmla="*/ 54 h 128"/>
              <a:gd name="T72" fmla="*/ 56 w 112"/>
              <a:gd name="T73" fmla="*/ 44 h 128"/>
              <a:gd name="T74" fmla="*/ 8 w 112"/>
              <a:gd name="T75" fmla="*/ 26 h 128"/>
              <a:gd name="T76" fmla="*/ 56 w 112"/>
              <a:gd name="T77" fmla="*/ 8 h 128"/>
              <a:gd name="T78" fmla="*/ 104 w 112"/>
              <a:gd name="T79" fmla="*/ 26 h 128"/>
              <a:gd name="T80" fmla="*/ 56 w 112"/>
              <a:gd name="T81" fmla="*/ 4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12" h="128">
                <a:moveTo>
                  <a:pt x="56" y="0"/>
                </a:moveTo>
                <a:cubicBezTo>
                  <a:pt x="29" y="0"/>
                  <a:pt x="0" y="8"/>
                  <a:pt x="0" y="26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20"/>
                  <a:pt x="29" y="128"/>
                  <a:pt x="56" y="128"/>
                </a:cubicBezTo>
                <a:cubicBezTo>
                  <a:pt x="83" y="128"/>
                  <a:pt x="112" y="120"/>
                  <a:pt x="112" y="102"/>
                </a:cubicBezTo>
                <a:cubicBezTo>
                  <a:pt x="112" y="26"/>
                  <a:pt x="112" y="26"/>
                  <a:pt x="112" y="26"/>
                </a:cubicBezTo>
                <a:cubicBezTo>
                  <a:pt x="112" y="8"/>
                  <a:pt x="83" y="0"/>
                  <a:pt x="56" y="0"/>
                </a:cubicBezTo>
                <a:close/>
                <a:moveTo>
                  <a:pt x="104" y="102"/>
                </a:moveTo>
                <a:cubicBezTo>
                  <a:pt x="104" y="112"/>
                  <a:pt x="83" y="120"/>
                  <a:pt x="56" y="120"/>
                </a:cubicBezTo>
                <a:cubicBezTo>
                  <a:pt x="29" y="120"/>
                  <a:pt x="8" y="112"/>
                  <a:pt x="8" y="102"/>
                </a:cubicBezTo>
                <a:cubicBezTo>
                  <a:pt x="8" y="87"/>
                  <a:pt x="8" y="87"/>
                  <a:pt x="8" y="87"/>
                </a:cubicBezTo>
                <a:cubicBezTo>
                  <a:pt x="16" y="96"/>
                  <a:pt x="36" y="100"/>
                  <a:pt x="56" y="100"/>
                </a:cubicBezTo>
                <a:cubicBezTo>
                  <a:pt x="76" y="100"/>
                  <a:pt x="96" y="96"/>
                  <a:pt x="104" y="87"/>
                </a:cubicBezTo>
                <a:lnTo>
                  <a:pt x="104" y="102"/>
                </a:lnTo>
                <a:close/>
                <a:moveTo>
                  <a:pt x="104" y="78"/>
                </a:moveTo>
                <a:cubicBezTo>
                  <a:pt x="104" y="78"/>
                  <a:pt x="104" y="78"/>
                  <a:pt x="104" y="78"/>
                </a:cubicBezTo>
                <a:cubicBezTo>
                  <a:pt x="104" y="78"/>
                  <a:pt x="104" y="78"/>
                  <a:pt x="104" y="78"/>
                </a:cubicBezTo>
                <a:cubicBezTo>
                  <a:pt x="104" y="88"/>
                  <a:pt x="83" y="96"/>
                  <a:pt x="56" y="96"/>
                </a:cubicBezTo>
                <a:cubicBezTo>
                  <a:pt x="29" y="96"/>
                  <a:pt x="8" y="88"/>
                  <a:pt x="8" y="78"/>
                </a:cubicBezTo>
                <a:cubicBezTo>
                  <a:pt x="8" y="78"/>
                  <a:pt x="8" y="78"/>
                  <a:pt x="8" y="78"/>
                </a:cubicBezTo>
                <a:cubicBezTo>
                  <a:pt x="8" y="78"/>
                  <a:pt x="8" y="78"/>
                  <a:pt x="8" y="78"/>
                </a:cubicBezTo>
                <a:cubicBezTo>
                  <a:pt x="8" y="63"/>
                  <a:pt x="8" y="63"/>
                  <a:pt x="8" y="63"/>
                </a:cubicBezTo>
                <a:cubicBezTo>
                  <a:pt x="16" y="72"/>
                  <a:pt x="36" y="76"/>
                  <a:pt x="56" y="76"/>
                </a:cubicBezTo>
                <a:cubicBezTo>
                  <a:pt x="76" y="76"/>
                  <a:pt x="96" y="72"/>
                  <a:pt x="104" y="63"/>
                </a:cubicBezTo>
                <a:lnTo>
                  <a:pt x="104" y="78"/>
                </a:lnTo>
                <a:close/>
                <a:moveTo>
                  <a:pt x="104" y="54"/>
                </a:moveTo>
                <a:cubicBezTo>
                  <a:pt x="104" y="54"/>
                  <a:pt x="104" y="54"/>
                  <a:pt x="104" y="54"/>
                </a:cubicBezTo>
                <a:cubicBezTo>
                  <a:pt x="104" y="54"/>
                  <a:pt x="104" y="54"/>
                  <a:pt x="104" y="54"/>
                </a:cubicBezTo>
                <a:cubicBezTo>
                  <a:pt x="104" y="64"/>
                  <a:pt x="83" y="72"/>
                  <a:pt x="56" y="72"/>
                </a:cubicBezTo>
                <a:cubicBezTo>
                  <a:pt x="29" y="72"/>
                  <a:pt x="8" y="64"/>
                  <a:pt x="8" y="54"/>
                </a:cubicBezTo>
                <a:cubicBezTo>
                  <a:pt x="8" y="54"/>
                  <a:pt x="8" y="54"/>
                  <a:pt x="8" y="54"/>
                </a:cubicBezTo>
                <a:cubicBezTo>
                  <a:pt x="8" y="54"/>
                  <a:pt x="8" y="54"/>
                  <a:pt x="8" y="54"/>
                </a:cubicBezTo>
                <a:cubicBezTo>
                  <a:pt x="8" y="40"/>
                  <a:pt x="8" y="40"/>
                  <a:pt x="8" y="40"/>
                </a:cubicBezTo>
                <a:cubicBezTo>
                  <a:pt x="18" y="48"/>
                  <a:pt x="38" y="52"/>
                  <a:pt x="56" y="52"/>
                </a:cubicBezTo>
                <a:cubicBezTo>
                  <a:pt x="74" y="52"/>
                  <a:pt x="94" y="48"/>
                  <a:pt x="104" y="40"/>
                </a:cubicBezTo>
                <a:lnTo>
                  <a:pt x="104" y="54"/>
                </a:lnTo>
                <a:close/>
                <a:moveTo>
                  <a:pt x="56" y="44"/>
                </a:moveTo>
                <a:cubicBezTo>
                  <a:pt x="29" y="44"/>
                  <a:pt x="8" y="36"/>
                  <a:pt x="8" y="26"/>
                </a:cubicBezTo>
                <a:cubicBezTo>
                  <a:pt x="8" y="16"/>
                  <a:pt x="29" y="8"/>
                  <a:pt x="56" y="8"/>
                </a:cubicBezTo>
                <a:cubicBezTo>
                  <a:pt x="83" y="8"/>
                  <a:pt x="104" y="16"/>
                  <a:pt x="104" y="26"/>
                </a:cubicBezTo>
                <a:cubicBezTo>
                  <a:pt x="104" y="36"/>
                  <a:pt x="83" y="44"/>
                  <a:pt x="56" y="44"/>
                </a:cubicBezTo>
                <a:close/>
              </a:path>
            </a:pathLst>
          </a:custGeom>
          <a:solidFill>
            <a:srgbClr val="FF97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3B3535"/>
              </a:solidFill>
            </a:endParaRPr>
          </a:p>
        </p:txBody>
      </p:sp>
      <p:pic>
        <p:nvPicPr>
          <p:cNvPr id="15" name="Picture 9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2760" y="5288345"/>
            <a:ext cx="3728054" cy="746583"/>
          </a:xfrm>
          <a:prstGeom prst="rect">
            <a:avLst/>
          </a:prstGeom>
        </p:spPr>
      </p:pic>
      <p:sp>
        <p:nvSpPr>
          <p:cNvPr id="16" name="TextBox 13"/>
          <p:cNvSpPr txBox="1"/>
          <p:nvPr/>
        </p:nvSpPr>
        <p:spPr>
          <a:xfrm>
            <a:off x="4137455" y="3870334"/>
            <a:ext cx="1138664" cy="8863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10"/>
          <p:cNvSpPr>
            <a:spLocks noEditPoints="1"/>
          </p:cNvSpPr>
          <p:nvPr/>
        </p:nvSpPr>
        <p:spPr bwMode="auto">
          <a:xfrm>
            <a:off x="3697137" y="2908499"/>
            <a:ext cx="2019300" cy="2332038"/>
          </a:xfrm>
          <a:custGeom>
            <a:avLst/>
            <a:gdLst>
              <a:gd name="T0" fmla="*/ 0 w 1272"/>
              <a:gd name="T1" fmla="*/ 1102 h 1469"/>
              <a:gd name="T2" fmla="*/ 0 w 1272"/>
              <a:gd name="T3" fmla="*/ 367 h 1469"/>
              <a:gd name="T4" fmla="*/ 636 w 1272"/>
              <a:gd name="T5" fmla="*/ 0 h 1469"/>
              <a:gd name="T6" fmla="*/ 1272 w 1272"/>
              <a:gd name="T7" fmla="*/ 367 h 1469"/>
              <a:gd name="T8" fmla="*/ 1272 w 1272"/>
              <a:gd name="T9" fmla="*/ 1102 h 1469"/>
              <a:gd name="T10" fmla="*/ 636 w 1272"/>
              <a:gd name="T11" fmla="*/ 1469 h 1469"/>
              <a:gd name="T12" fmla="*/ 0 w 1272"/>
              <a:gd name="T13" fmla="*/ 1102 h 1469"/>
              <a:gd name="T14" fmla="*/ 130 w 1272"/>
              <a:gd name="T15" fmla="*/ 443 h 1469"/>
              <a:gd name="T16" fmla="*/ 130 w 1272"/>
              <a:gd name="T17" fmla="*/ 1026 h 1469"/>
              <a:gd name="T18" fmla="*/ 636 w 1272"/>
              <a:gd name="T19" fmla="*/ 1318 h 1469"/>
              <a:gd name="T20" fmla="*/ 1142 w 1272"/>
              <a:gd name="T21" fmla="*/ 1026 h 1469"/>
              <a:gd name="T22" fmla="*/ 1142 w 1272"/>
              <a:gd name="T23" fmla="*/ 443 h 1469"/>
              <a:gd name="T24" fmla="*/ 636 w 1272"/>
              <a:gd name="T25" fmla="*/ 149 h 1469"/>
              <a:gd name="T26" fmla="*/ 130 w 1272"/>
              <a:gd name="T27" fmla="*/ 443 h 1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72" h="1469">
                <a:moveTo>
                  <a:pt x="0" y="1102"/>
                </a:moveTo>
                <a:lnTo>
                  <a:pt x="0" y="367"/>
                </a:lnTo>
                <a:lnTo>
                  <a:pt x="636" y="0"/>
                </a:lnTo>
                <a:lnTo>
                  <a:pt x="1272" y="367"/>
                </a:lnTo>
                <a:lnTo>
                  <a:pt x="1272" y="1102"/>
                </a:lnTo>
                <a:lnTo>
                  <a:pt x="636" y="1469"/>
                </a:lnTo>
                <a:lnTo>
                  <a:pt x="0" y="1102"/>
                </a:lnTo>
                <a:close/>
                <a:moveTo>
                  <a:pt x="130" y="443"/>
                </a:moveTo>
                <a:lnTo>
                  <a:pt x="130" y="1026"/>
                </a:lnTo>
                <a:lnTo>
                  <a:pt x="636" y="1318"/>
                </a:lnTo>
                <a:lnTo>
                  <a:pt x="1142" y="1026"/>
                </a:lnTo>
                <a:lnTo>
                  <a:pt x="1142" y="443"/>
                </a:lnTo>
                <a:lnTo>
                  <a:pt x="636" y="149"/>
                </a:lnTo>
                <a:lnTo>
                  <a:pt x="130" y="443"/>
                </a:lnTo>
                <a:close/>
              </a:path>
            </a:pathLst>
          </a:custGeom>
          <a:solidFill>
            <a:srgbClr val="FF97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8" name="Freeform 11"/>
          <p:cNvSpPr/>
          <p:nvPr/>
        </p:nvSpPr>
        <p:spPr bwMode="auto">
          <a:xfrm>
            <a:off x="4163333" y="2411611"/>
            <a:ext cx="1089025" cy="552450"/>
          </a:xfrm>
          <a:custGeom>
            <a:avLst/>
            <a:gdLst>
              <a:gd name="T0" fmla="*/ 686 w 686"/>
              <a:gd name="T1" fmla="*/ 196 h 348"/>
              <a:gd name="T2" fmla="*/ 344 w 686"/>
              <a:gd name="T3" fmla="*/ 0 h 348"/>
              <a:gd name="T4" fmla="*/ 344 w 686"/>
              <a:gd name="T5" fmla="*/ 0 h 348"/>
              <a:gd name="T6" fmla="*/ 342 w 686"/>
              <a:gd name="T7" fmla="*/ 0 h 348"/>
              <a:gd name="T8" fmla="*/ 0 w 686"/>
              <a:gd name="T9" fmla="*/ 196 h 348"/>
              <a:gd name="T10" fmla="*/ 0 w 686"/>
              <a:gd name="T11" fmla="*/ 348 h 348"/>
              <a:gd name="T12" fmla="*/ 344 w 686"/>
              <a:gd name="T13" fmla="*/ 151 h 348"/>
              <a:gd name="T14" fmla="*/ 686 w 686"/>
              <a:gd name="T15" fmla="*/ 348 h 348"/>
              <a:gd name="T16" fmla="*/ 686 w 686"/>
              <a:gd name="T17" fmla="*/ 196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6" h="348">
                <a:moveTo>
                  <a:pt x="686" y="196"/>
                </a:moveTo>
                <a:lnTo>
                  <a:pt x="344" y="0"/>
                </a:lnTo>
                <a:lnTo>
                  <a:pt x="344" y="0"/>
                </a:lnTo>
                <a:lnTo>
                  <a:pt x="342" y="0"/>
                </a:lnTo>
                <a:lnTo>
                  <a:pt x="0" y="196"/>
                </a:lnTo>
                <a:lnTo>
                  <a:pt x="0" y="348"/>
                </a:lnTo>
                <a:lnTo>
                  <a:pt x="344" y="151"/>
                </a:lnTo>
                <a:lnTo>
                  <a:pt x="686" y="348"/>
                </a:lnTo>
                <a:lnTo>
                  <a:pt x="686" y="196"/>
                </a:lnTo>
                <a:close/>
              </a:path>
            </a:pathLst>
          </a:custGeom>
          <a:solidFill>
            <a:srgbClr val="FF97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9" name="TextBox 117"/>
          <p:cNvSpPr txBox="1"/>
          <p:nvPr/>
        </p:nvSpPr>
        <p:spPr>
          <a:xfrm>
            <a:off x="4422094" y="1516248"/>
            <a:ext cx="5693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5400" b="1" smtClean="0">
                <a:solidFill>
                  <a:srgbClr val="3B3535"/>
                </a:solidFill>
              </a:rPr>
              <a:t>2</a:t>
            </a:r>
            <a:endParaRPr lang="id-ID" sz="5400" b="1" dirty="0">
              <a:solidFill>
                <a:srgbClr val="3B3535"/>
              </a:solidFill>
            </a:endParaRPr>
          </a:p>
        </p:txBody>
      </p:sp>
      <p:sp>
        <p:nvSpPr>
          <p:cNvPr id="20" name="Freeform 47"/>
          <p:cNvSpPr>
            <a:spLocks noEditPoints="1"/>
          </p:cNvSpPr>
          <p:nvPr/>
        </p:nvSpPr>
        <p:spPr bwMode="auto">
          <a:xfrm>
            <a:off x="4528520" y="3393331"/>
            <a:ext cx="356535" cy="356535"/>
          </a:xfrm>
          <a:custGeom>
            <a:avLst/>
            <a:gdLst>
              <a:gd name="T0" fmla="*/ 81 w 128"/>
              <a:gd name="T1" fmla="*/ 14 h 128"/>
              <a:gd name="T2" fmla="*/ 53 w 128"/>
              <a:gd name="T3" fmla="*/ 36 h 128"/>
              <a:gd name="T4" fmla="*/ 33 w 128"/>
              <a:gd name="T5" fmla="*/ 36 h 128"/>
              <a:gd name="T6" fmla="*/ 0 w 128"/>
              <a:gd name="T7" fmla="*/ 56 h 128"/>
              <a:gd name="T8" fmla="*/ 24 w 128"/>
              <a:gd name="T9" fmla="*/ 84 h 128"/>
              <a:gd name="T10" fmla="*/ 32 w 128"/>
              <a:gd name="T11" fmla="*/ 128 h 128"/>
              <a:gd name="T12" fmla="*/ 56 w 128"/>
              <a:gd name="T13" fmla="*/ 120 h 128"/>
              <a:gd name="T14" fmla="*/ 52 w 128"/>
              <a:gd name="T15" fmla="*/ 108 h 128"/>
              <a:gd name="T16" fmla="*/ 52 w 128"/>
              <a:gd name="T17" fmla="*/ 80 h 128"/>
              <a:gd name="T18" fmla="*/ 53 w 128"/>
              <a:gd name="T19" fmla="*/ 78 h 128"/>
              <a:gd name="T20" fmla="*/ 54 w 128"/>
              <a:gd name="T21" fmla="*/ 77 h 128"/>
              <a:gd name="T22" fmla="*/ 55 w 128"/>
              <a:gd name="T23" fmla="*/ 76 h 128"/>
              <a:gd name="T24" fmla="*/ 81 w 128"/>
              <a:gd name="T25" fmla="*/ 98 h 128"/>
              <a:gd name="T26" fmla="*/ 128 w 128"/>
              <a:gd name="T27" fmla="*/ 56 h 128"/>
              <a:gd name="T28" fmla="*/ 80 w 128"/>
              <a:gd name="T29" fmla="*/ 56 h 128"/>
              <a:gd name="T30" fmla="*/ 92 w 128"/>
              <a:gd name="T31" fmla="*/ 44 h 128"/>
              <a:gd name="T32" fmla="*/ 92 w 128"/>
              <a:gd name="T33" fmla="*/ 68 h 128"/>
              <a:gd name="T34" fmla="*/ 80 w 128"/>
              <a:gd name="T35" fmla="*/ 56 h 128"/>
              <a:gd name="T36" fmla="*/ 16 w 128"/>
              <a:gd name="T37" fmla="*/ 44 h 128"/>
              <a:gd name="T38" fmla="*/ 40 w 128"/>
              <a:gd name="T39" fmla="*/ 56 h 128"/>
              <a:gd name="T40" fmla="*/ 16 w 128"/>
              <a:gd name="T41" fmla="*/ 68 h 128"/>
              <a:gd name="T42" fmla="*/ 48 w 128"/>
              <a:gd name="T43" fmla="*/ 120 h 128"/>
              <a:gd name="T44" fmla="*/ 32 w 128"/>
              <a:gd name="T45" fmla="*/ 84 h 128"/>
              <a:gd name="T46" fmla="*/ 33 w 128"/>
              <a:gd name="T47" fmla="*/ 76 h 128"/>
              <a:gd name="T48" fmla="*/ 45 w 128"/>
              <a:gd name="T49" fmla="*/ 76 h 128"/>
              <a:gd name="T50" fmla="*/ 44 w 128"/>
              <a:gd name="T51" fmla="*/ 108 h 128"/>
              <a:gd name="T52" fmla="*/ 48 w 128"/>
              <a:gd name="T53" fmla="*/ 117 h 128"/>
              <a:gd name="T54" fmla="*/ 53 w 128"/>
              <a:gd name="T55" fmla="*/ 68 h 128"/>
              <a:gd name="T56" fmla="*/ 52 w 128"/>
              <a:gd name="T57" fmla="*/ 68 h 128"/>
              <a:gd name="T58" fmla="*/ 52 w 128"/>
              <a:gd name="T59" fmla="*/ 44 h 128"/>
              <a:gd name="T60" fmla="*/ 74 w 128"/>
              <a:gd name="T61" fmla="*/ 36 h 128"/>
              <a:gd name="T62" fmla="*/ 74 w 128"/>
              <a:gd name="T63" fmla="*/ 76 h 128"/>
              <a:gd name="T64" fmla="*/ 100 w 128"/>
              <a:gd name="T65" fmla="*/ 104 h 128"/>
              <a:gd name="T66" fmla="*/ 92 w 128"/>
              <a:gd name="T67" fmla="*/ 76 h 128"/>
              <a:gd name="T68" fmla="*/ 92 w 128"/>
              <a:gd name="T69" fmla="*/ 36 h 128"/>
              <a:gd name="T70" fmla="*/ 100 w 128"/>
              <a:gd name="T71" fmla="*/ 8 h 128"/>
              <a:gd name="T72" fmla="*/ 100 w 128"/>
              <a:gd name="T73" fmla="*/ 10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8" h="128">
                <a:moveTo>
                  <a:pt x="100" y="0"/>
                </a:moveTo>
                <a:cubicBezTo>
                  <a:pt x="92" y="0"/>
                  <a:pt x="85" y="6"/>
                  <a:pt x="81" y="14"/>
                </a:cubicBezTo>
                <a:cubicBezTo>
                  <a:pt x="81" y="14"/>
                  <a:pt x="81" y="14"/>
                  <a:pt x="81" y="14"/>
                </a:cubicBezTo>
                <a:cubicBezTo>
                  <a:pt x="74" y="27"/>
                  <a:pt x="64" y="36"/>
                  <a:pt x="53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7" y="36"/>
                  <a:pt x="0" y="45"/>
                  <a:pt x="0" y="56"/>
                </a:cubicBezTo>
                <a:cubicBezTo>
                  <a:pt x="0" y="67"/>
                  <a:pt x="7" y="76"/>
                  <a:pt x="16" y="76"/>
                </a:cubicBezTo>
                <a:cubicBezTo>
                  <a:pt x="20" y="76"/>
                  <a:pt x="24" y="80"/>
                  <a:pt x="24" y="84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4"/>
                  <a:pt x="28" y="128"/>
                  <a:pt x="32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2" y="128"/>
                  <a:pt x="56" y="124"/>
                  <a:pt x="56" y="120"/>
                </a:cubicBezTo>
                <a:cubicBezTo>
                  <a:pt x="56" y="116"/>
                  <a:pt x="56" y="116"/>
                  <a:pt x="56" y="116"/>
                </a:cubicBezTo>
                <a:cubicBezTo>
                  <a:pt x="56" y="112"/>
                  <a:pt x="52" y="110"/>
                  <a:pt x="52" y="108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79"/>
                  <a:pt x="52" y="79"/>
                  <a:pt x="53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7"/>
                  <a:pt x="53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6"/>
                  <a:pt x="55" y="76"/>
                  <a:pt x="55" y="76"/>
                </a:cubicBezTo>
                <a:cubicBezTo>
                  <a:pt x="65" y="77"/>
                  <a:pt x="74" y="85"/>
                  <a:pt x="81" y="98"/>
                </a:cubicBezTo>
                <a:cubicBezTo>
                  <a:pt x="81" y="98"/>
                  <a:pt x="81" y="98"/>
                  <a:pt x="81" y="98"/>
                </a:cubicBezTo>
                <a:cubicBezTo>
                  <a:pt x="85" y="106"/>
                  <a:pt x="92" y="112"/>
                  <a:pt x="100" y="112"/>
                </a:cubicBezTo>
                <a:cubicBezTo>
                  <a:pt x="118" y="112"/>
                  <a:pt x="128" y="84"/>
                  <a:pt x="128" y="56"/>
                </a:cubicBezTo>
                <a:cubicBezTo>
                  <a:pt x="128" y="28"/>
                  <a:pt x="118" y="0"/>
                  <a:pt x="100" y="0"/>
                </a:cubicBezTo>
                <a:close/>
                <a:moveTo>
                  <a:pt x="80" y="56"/>
                </a:moveTo>
                <a:cubicBezTo>
                  <a:pt x="80" y="52"/>
                  <a:pt x="80" y="48"/>
                  <a:pt x="81" y="44"/>
                </a:cubicBezTo>
                <a:cubicBezTo>
                  <a:pt x="92" y="44"/>
                  <a:pt x="92" y="44"/>
                  <a:pt x="92" y="44"/>
                </a:cubicBezTo>
                <a:cubicBezTo>
                  <a:pt x="96" y="44"/>
                  <a:pt x="100" y="49"/>
                  <a:pt x="100" y="56"/>
                </a:cubicBezTo>
                <a:cubicBezTo>
                  <a:pt x="100" y="63"/>
                  <a:pt x="96" y="68"/>
                  <a:pt x="92" y="68"/>
                </a:cubicBezTo>
                <a:cubicBezTo>
                  <a:pt x="81" y="68"/>
                  <a:pt x="81" y="68"/>
                  <a:pt x="81" y="68"/>
                </a:cubicBezTo>
                <a:cubicBezTo>
                  <a:pt x="80" y="64"/>
                  <a:pt x="80" y="60"/>
                  <a:pt x="80" y="56"/>
                </a:cubicBezTo>
                <a:close/>
                <a:moveTo>
                  <a:pt x="8" y="56"/>
                </a:moveTo>
                <a:cubicBezTo>
                  <a:pt x="8" y="49"/>
                  <a:pt x="12" y="44"/>
                  <a:pt x="16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2" y="47"/>
                  <a:pt x="40" y="51"/>
                  <a:pt x="40" y="56"/>
                </a:cubicBezTo>
                <a:cubicBezTo>
                  <a:pt x="40" y="61"/>
                  <a:pt x="42" y="65"/>
                  <a:pt x="44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2" y="68"/>
                  <a:pt x="8" y="63"/>
                  <a:pt x="8" y="56"/>
                </a:cubicBezTo>
                <a:close/>
                <a:moveTo>
                  <a:pt x="48" y="120"/>
                </a:moveTo>
                <a:cubicBezTo>
                  <a:pt x="32" y="120"/>
                  <a:pt x="32" y="120"/>
                  <a:pt x="32" y="120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81"/>
                  <a:pt x="31" y="78"/>
                  <a:pt x="30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4" y="77"/>
                  <a:pt x="44" y="79"/>
                  <a:pt x="44" y="80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4" y="112"/>
                  <a:pt x="46" y="114"/>
                  <a:pt x="47" y="116"/>
                </a:cubicBezTo>
                <a:cubicBezTo>
                  <a:pt x="48" y="116"/>
                  <a:pt x="48" y="116"/>
                  <a:pt x="48" y="117"/>
                </a:cubicBezTo>
                <a:lnTo>
                  <a:pt x="48" y="120"/>
                </a:lnTo>
                <a:close/>
                <a:moveTo>
                  <a:pt x="53" y="68"/>
                </a:moveTo>
                <a:cubicBezTo>
                  <a:pt x="52" y="68"/>
                  <a:pt x="52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48" y="68"/>
                  <a:pt x="44" y="63"/>
                  <a:pt x="44" y="56"/>
                </a:cubicBezTo>
                <a:cubicBezTo>
                  <a:pt x="44" y="49"/>
                  <a:pt x="48" y="44"/>
                  <a:pt x="52" y="44"/>
                </a:cubicBezTo>
                <a:cubicBezTo>
                  <a:pt x="53" y="44"/>
                  <a:pt x="53" y="44"/>
                  <a:pt x="53" y="44"/>
                </a:cubicBezTo>
                <a:cubicBezTo>
                  <a:pt x="60" y="44"/>
                  <a:pt x="68" y="41"/>
                  <a:pt x="74" y="36"/>
                </a:cubicBezTo>
                <a:cubicBezTo>
                  <a:pt x="73" y="42"/>
                  <a:pt x="72" y="49"/>
                  <a:pt x="72" y="56"/>
                </a:cubicBezTo>
                <a:cubicBezTo>
                  <a:pt x="72" y="63"/>
                  <a:pt x="73" y="70"/>
                  <a:pt x="74" y="76"/>
                </a:cubicBezTo>
                <a:cubicBezTo>
                  <a:pt x="68" y="71"/>
                  <a:pt x="60" y="68"/>
                  <a:pt x="53" y="68"/>
                </a:cubicBezTo>
                <a:close/>
                <a:moveTo>
                  <a:pt x="100" y="104"/>
                </a:moveTo>
                <a:cubicBezTo>
                  <a:pt x="92" y="104"/>
                  <a:pt x="85" y="93"/>
                  <a:pt x="8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101" y="76"/>
                  <a:pt x="108" y="67"/>
                  <a:pt x="108" y="56"/>
                </a:cubicBezTo>
                <a:cubicBezTo>
                  <a:pt x="108" y="45"/>
                  <a:pt x="101" y="36"/>
                  <a:pt x="9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5" y="19"/>
                  <a:pt x="92" y="8"/>
                  <a:pt x="100" y="8"/>
                </a:cubicBezTo>
                <a:cubicBezTo>
                  <a:pt x="111" y="8"/>
                  <a:pt x="120" y="29"/>
                  <a:pt x="120" y="56"/>
                </a:cubicBezTo>
                <a:cubicBezTo>
                  <a:pt x="120" y="83"/>
                  <a:pt x="111" y="104"/>
                  <a:pt x="100" y="104"/>
                </a:cubicBezTo>
                <a:close/>
              </a:path>
            </a:pathLst>
          </a:custGeom>
          <a:solidFill>
            <a:srgbClr val="FF97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3B3535"/>
              </a:solidFill>
            </a:endParaRPr>
          </a:p>
        </p:txBody>
      </p:sp>
      <p:pic>
        <p:nvPicPr>
          <p:cNvPr id="21" name="Picture 10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9613" y="5288345"/>
            <a:ext cx="3728054" cy="746583"/>
          </a:xfrm>
          <a:prstGeom prst="rect">
            <a:avLst/>
          </a:prstGeom>
        </p:spPr>
      </p:pic>
      <p:sp>
        <p:nvSpPr>
          <p:cNvPr id="22" name="TextBox 13"/>
          <p:cNvSpPr txBox="1"/>
          <p:nvPr/>
        </p:nvSpPr>
        <p:spPr>
          <a:xfrm>
            <a:off x="9694308" y="3883781"/>
            <a:ext cx="1138664" cy="8863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3B35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3B35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Freeform 10"/>
          <p:cNvSpPr>
            <a:spLocks noEditPoints="1"/>
          </p:cNvSpPr>
          <p:nvPr/>
        </p:nvSpPr>
        <p:spPr bwMode="auto">
          <a:xfrm>
            <a:off x="9253990" y="2895052"/>
            <a:ext cx="2019300" cy="2332038"/>
          </a:xfrm>
          <a:custGeom>
            <a:avLst/>
            <a:gdLst>
              <a:gd name="T0" fmla="*/ 0 w 1272"/>
              <a:gd name="T1" fmla="*/ 1102 h 1469"/>
              <a:gd name="T2" fmla="*/ 0 w 1272"/>
              <a:gd name="T3" fmla="*/ 367 h 1469"/>
              <a:gd name="T4" fmla="*/ 636 w 1272"/>
              <a:gd name="T5" fmla="*/ 0 h 1469"/>
              <a:gd name="T6" fmla="*/ 1272 w 1272"/>
              <a:gd name="T7" fmla="*/ 367 h 1469"/>
              <a:gd name="T8" fmla="*/ 1272 w 1272"/>
              <a:gd name="T9" fmla="*/ 1102 h 1469"/>
              <a:gd name="T10" fmla="*/ 636 w 1272"/>
              <a:gd name="T11" fmla="*/ 1469 h 1469"/>
              <a:gd name="T12" fmla="*/ 0 w 1272"/>
              <a:gd name="T13" fmla="*/ 1102 h 1469"/>
              <a:gd name="T14" fmla="*/ 130 w 1272"/>
              <a:gd name="T15" fmla="*/ 443 h 1469"/>
              <a:gd name="T16" fmla="*/ 130 w 1272"/>
              <a:gd name="T17" fmla="*/ 1026 h 1469"/>
              <a:gd name="T18" fmla="*/ 636 w 1272"/>
              <a:gd name="T19" fmla="*/ 1318 h 1469"/>
              <a:gd name="T20" fmla="*/ 1142 w 1272"/>
              <a:gd name="T21" fmla="*/ 1026 h 1469"/>
              <a:gd name="T22" fmla="*/ 1142 w 1272"/>
              <a:gd name="T23" fmla="*/ 443 h 1469"/>
              <a:gd name="T24" fmla="*/ 636 w 1272"/>
              <a:gd name="T25" fmla="*/ 149 h 1469"/>
              <a:gd name="T26" fmla="*/ 130 w 1272"/>
              <a:gd name="T27" fmla="*/ 443 h 1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72" h="1469">
                <a:moveTo>
                  <a:pt x="0" y="1102"/>
                </a:moveTo>
                <a:lnTo>
                  <a:pt x="0" y="367"/>
                </a:lnTo>
                <a:lnTo>
                  <a:pt x="636" y="0"/>
                </a:lnTo>
                <a:lnTo>
                  <a:pt x="1272" y="367"/>
                </a:lnTo>
                <a:lnTo>
                  <a:pt x="1272" y="1102"/>
                </a:lnTo>
                <a:lnTo>
                  <a:pt x="636" y="1469"/>
                </a:lnTo>
                <a:lnTo>
                  <a:pt x="0" y="1102"/>
                </a:lnTo>
                <a:close/>
                <a:moveTo>
                  <a:pt x="130" y="443"/>
                </a:moveTo>
                <a:lnTo>
                  <a:pt x="130" y="1026"/>
                </a:lnTo>
                <a:lnTo>
                  <a:pt x="636" y="1318"/>
                </a:lnTo>
                <a:lnTo>
                  <a:pt x="1142" y="1026"/>
                </a:lnTo>
                <a:lnTo>
                  <a:pt x="1142" y="443"/>
                </a:lnTo>
                <a:lnTo>
                  <a:pt x="636" y="149"/>
                </a:lnTo>
                <a:lnTo>
                  <a:pt x="130" y="443"/>
                </a:lnTo>
                <a:close/>
              </a:path>
            </a:pathLst>
          </a:custGeom>
          <a:solidFill>
            <a:srgbClr val="FF97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4" name="Freeform 11"/>
          <p:cNvSpPr/>
          <p:nvPr/>
        </p:nvSpPr>
        <p:spPr bwMode="auto">
          <a:xfrm>
            <a:off x="9719128" y="2398164"/>
            <a:ext cx="1089025" cy="552450"/>
          </a:xfrm>
          <a:custGeom>
            <a:avLst/>
            <a:gdLst>
              <a:gd name="T0" fmla="*/ 686 w 686"/>
              <a:gd name="T1" fmla="*/ 196 h 348"/>
              <a:gd name="T2" fmla="*/ 344 w 686"/>
              <a:gd name="T3" fmla="*/ 0 h 348"/>
              <a:gd name="T4" fmla="*/ 344 w 686"/>
              <a:gd name="T5" fmla="*/ 0 h 348"/>
              <a:gd name="T6" fmla="*/ 342 w 686"/>
              <a:gd name="T7" fmla="*/ 0 h 348"/>
              <a:gd name="T8" fmla="*/ 0 w 686"/>
              <a:gd name="T9" fmla="*/ 196 h 348"/>
              <a:gd name="T10" fmla="*/ 0 w 686"/>
              <a:gd name="T11" fmla="*/ 348 h 348"/>
              <a:gd name="T12" fmla="*/ 344 w 686"/>
              <a:gd name="T13" fmla="*/ 151 h 348"/>
              <a:gd name="T14" fmla="*/ 686 w 686"/>
              <a:gd name="T15" fmla="*/ 348 h 348"/>
              <a:gd name="T16" fmla="*/ 686 w 686"/>
              <a:gd name="T17" fmla="*/ 196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6" h="348">
                <a:moveTo>
                  <a:pt x="686" y="196"/>
                </a:moveTo>
                <a:lnTo>
                  <a:pt x="344" y="0"/>
                </a:lnTo>
                <a:lnTo>
                  <a:pt x="344" y="0"/>
                </a:lnTo>
                <a:lnTo>
                  <a:pt x="342" y="0"/>
                </a:lnTo>
                <a:lnTo>
                  <a:pt x="0" y="196"/>
                </a:lnTo>
                <a:lnTo>
                  <a:pt x="0" y="348"/>
                </a:lnTo>
                <a:lnTo>
                  <a:pt x="344" y="151"/>
                </a:lnTo>
                <a:lnTo>
                  <a:pt x="686" y="348"/>
                </a:lnTo>
                <a:lnTo>
                  <a:pt x="686" y="196"/>
                </a:lnTo>
                <a:close/>
              </a:path>
            </a:pathLst>
          </a:custGeom>
          <a:solidFill>
            <a:srgbClr val="FF97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5" name="TextBox 121"/>
          <p:cNvSpPr txBox="1"/>
          <p:nvPr/>
        </p:nvSpPr>
        <p:spPr>
          <a:xfrm>
            <a:off x="9978947" y="1529695"/>
            <a:ext cx="5693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5400" b="1" smtClean="0">
                <a:solidFill>
                  <a:srgbClr val="3B3535"/>
                </a:solidFill>
              </a:rPr>
              <a:t>4</a:t>
            </a:r>
            <a:endParaRPr lang="id-ID" sz="5400" b="1" dirty="0">
              <a:solidFill>
                <a:srgbClr val="3B3535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0086260" y="3411992"/>
            <a:ext cx="354760" cy="346107"/>
            <a:chOff x="10002623" y="3307543"/>
            <a:chExt cx="354760" cy="346107"/>
          </a:xfrm>
          <a:solidFill>
            <a:srgbClr val="FF9797"/>
          </a:solidFill>
        </p:grpSpPr>
        <p:sp>
          <p:nvSpPr>
            <p:cNvPr id="27" name="Freeform 212"/>
            <p:cNvSpPr/>
            <p:nvPr/>
          </p:nvSpPr>
          <p:spPr bwMode="auto">
            <a:xfrm>
              <a:off x="10002623" y="3307543"/>
              <a:ext cx="354760" cy="227442"/>
            </a:xfrm>
            <a:custGeom>
              <a:avLst/>
              <a:gdLst>
                <a:gd name="T0" fmla="*/ 157 w 186"/>
                <a:gd name="T1" fmla="*/ 119 h 119"/>
                <a:gd name="T2" fmla="*/ 102 w 186"/>
                <a:gd name="T3" fmla="*/ 119 h 119"/>
                <a:gd name="T4" fmla="*/ 102 w 186"/>
                <a:gd name="T5" fmla="*/ 113 h 119"/>
                <a:gd name="T6" fmla="*/ 157 w 186"/>
                <a:gd name="T7" fmla="*/ 113 h 119"/>
                <a:gd name="T8" fmla="*/ 180 w 186"/>
                <a:gd name="T9" fmla="*/ 90 h 119"/>
                <a:gd name="T10" fmla="*/ 158 w 186"/>
                <a:gd name="T11" fmla="*/ 67 h 119"/>
                <a:gd name="T12" fmla="*/ 153 w 186"/>
                <a:gd name="T13" fmla="*/ 66 h 119"/>
                <a:gd name="T14" fmla="*/ 155 w 186"/>
                <a:gd name="T15" fmla="*/ 62 h 119"/>
                <a:gd name="T16" fmla="*/ 159 w 186"/>
                <a:gd name="T17" fmla="*/ 45 h 119"/>
                <a:gd name="T18" fmla="*/ 121 w 186"/>
                <a:gd name="T19" fmla="*/ 6 h 119"/>
                <a:gd name="T20" fmla="*/ 89 w 186"/>
                <a:gd name="T21" fmla="*/ 22 h 119"/>
                <a:gd name="T22" fmla="*/ 87 w 186"/>
                <a:gd name="T23" fmla="*/ 25 h 119"/>
                <a:gd name="T24" fmla="*/ 85 w 186"/>
                <a:gd name="T25" fmla="*/ 22 h 119"/>
                <a:gd name="T26" fmla="*/ 69 w 186"/>
                <a:gd name="T27" fmla="*/ 16 h 119"/>
                <a:gd name="T28" fmla="*/ 47 w 186"/>
                <a:gd name="T29" fmla="*/ 36 h 119"/>
                <a:gd name="T30" fmla="*/ 47 w 186"/>
                <a:gd name="T31" fmla="*/ 39 h 119"/>
                <a:gd name="T32" fmla="*/ 43 w 186"/>
                <a:gd name="T33" fmla="*/ 39 h 119"/>
                <a:gd name="T34" fmla="*/ 6 w 186"/>
                <a:gd name="T35" fmla="*/ 76 h 119"/>
                <a:gd name="T36" fmla="*/ 41 w 186"/>
                <a:gd name="T37" fmla="*/ 113 h 119"/>
                <a:gd name="T38" fmla="*/ 42 w 186"/>
                <a:gd name="T39" fmla="*/ 113 h 119"/>
                <a:gd name="T40" fmla="*/ 83 w 186"/>
                <a:gd name="T41" fmla="*/ 113 h 119"/>
                <a:gd name="T42" fmla="*/ 83 w 186"/>
                <a:gd name="T43" fmla="*/ 119 h 119"/>
                <a:gd name="T44" fmla="*/ 38 w 186"/>
                <a:gd name="T45" fmla="*/ 119 h 119"/>
                <a:gd name="T46" fmla="*/ 0 w 186"/>
                <a:gd name="T47" fmla="*/ 76 h 119"/>
                <a:gd name="T48" fmla="*/ 42 w 186"/>
                <a:gd name="T49" fmla="*/ 33 h 119"/>
                <a:gd name="T50" fmla="*/ 69 w 186"/>
                <a:gd name="T51" fmla="*/ 10 h 119"/>
                <a:gd name="T52" fmla="*/ 86 w 186"/>
                <a:gd name="T53" fmla="*/ 16 h 119"/>
                <a:gd name="T54" fmla="*/ 121 w 186"/>
                <a:gd name="T55" fmla="*/ 0 h 119"/>
                <a:gd name="T56" fmla="*/ 165 w 186"/>
                <a:gd name="T57" fmla="*/ 45 h 119"/>
                <a:gd name="T58" fmla="*/ 162 w 186"/>
                <a:gd name="T59" fmla="*/ 61 h 119"/>
                <a:gd name="T60" fmla="*/ 186 w 186"/>
                <a:gd name="T61" fmla="*/ 90 h 119"/>
                <a:gd name="T62" fmla="*/ 157 w 186"/>
                <a:gd name="T63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6" h="119">
                  <a:moveTo>
                    <a:pt x="157" y="119"/>
                  </a:moveTo>
                  <a:cubicBezTo>
                    <a:pt x="102" y="119"/>
                    <a:pt x="102" y="119"/>
                    <a:pt x="102" y="119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69" y="113"/>
                    <a:pt x="180" y="102"/>
                    <a:pt x="180" y="90"/>
                  </a:cubicBezTo>
                  <a:cubicBezTo>
                    <a:pt x="180" y="77"/>
                    <a:pt x="170" y="67"/>
                    <a:pt x="158" y="67"/>
                  </a:cubicBezTo>
                  <a:cubicBezTo>
                    <a:pt x="153" y="66"/>
                    <a:pt x="153" y="66"/>
                    <a:pt x="153" y="66"/>
                  </a:cubicBezTo>
                  <a:cubicBezTo>
                    <a:pt x="155" y="62"/>
                    <a:pt x="155" y="62"/>
                    <a:pt x="155" y="62"/>
                  </a:cubicBezTo>
                  <a:cubicBezTo>
                    <a:pt x="158" y="57"/>
                    <a:pt x="159" y="51"/>
                    <a:pt x="159" y="45"/>
                  </a:cubicBezTo>
                  <a:cubicBezTo>
                    <a:pt x="159" y="23"/>
                    <a:pt x="142" y="6"/>
                    <a:pt x="121" y="6"/>
                  </a:cubicBezTo>
                  <a:cubicBezTo>
                    <a:pt x="108" y="6"/>
                    <a:pt x="96" y="12"/>
                    <a:pt x="89" y="22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80" y="18"/>
                    <a:pt x="75" y="16"/>
                    <a:pt x="69" y="16"/>
                  </a:cubicBezTo>
                  <a:cubicBezTo>
                    <a:pt x="58" y="16"/>
                    <a:pt x="48" y="25"/>
                    <a:pt x="47" y="36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22" y="39"/>
                    <a:pt x="6" y="56"/>
                    <a:pt x="6" y="76"/>
                  </a:cubicBezTo>
                  <a:cubicBezTo>
                    <a:pt x="6" y="96"/>
                    <a:pt x="21" y="112"/>
                    <a:pt x="41" y="113"/>
                  </a:cubicBezTo>
                  <a:cubicBezTo>
                    <a:pt x="42" y="113"/>
                    <a:pt x="42" y="113"/>
                    <a:pt x="42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3" y="119"/>
                    <a:pt x="83" y="119"/>
                    <a:pt x="83" y="119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17" y="116"/>
                    <a:pt x="0" y="98"/>
                    <a:pt x="0" y="76"/>
                  </a:cubicBezTo>
                  <a:cubicBezTo>
                    <a:pt x="0" y="53"/>
                    <a:pt x="19" y="34"/>
                    <a:pt x="42" y="33"/>
                  </a:cubicBezTo>
                  <a:cubicBezTo>
                    <a:pt x="44" y="20"/>
                    <a:pt x="55" y="10"/>
                    <a:pt x="69" y="10"/>
                  </a:cubicBezTo>
                  <a:cubicBezTo>
                    <a:pt x="75" y="10"/>
                    <a:pt x="81" y="12"/>
                    <a:pt x="86" y="16"/>
                  </a:cubicBezTo>
                  <a:cubicBezTo>
                    <a:pt x="95" y="6"/>
                    <a:pt x="107" y="0"/>
                    <a:pt x="121" y="0"/>
                  </a:cubicBezTo>
                  <a:cubicBezTo>
                    <a:pt x="145" y="0"/>
                    <a:pt x="165" y="20"/>
                    <a:pt x="165" y="45"/>
                  </a:cubicBezTo>
                  <a:cubicBezTo>
                    <a:pt x="165" y="50"/>
                    <a:pt x="164" y="56"/>
                    <a:pt x="162" y="61"/>
                  </a:cubicBezTo>
                  <a:cubicBezTo>
                    <a:pt x="176" y="64"/>
                    <a:pt x="186" y="75"/>
                    <a:pt x="186" y="90"/>
                  </a:cubicBezTo>
                  <a:cubicBezTo>
                    <a:pt x="186" y="106"/>
                    <a:pt x="173" y="119"/>
                    <a:pt x="157" y="119"/>
                  </a:cubicBezTo>
                  <a:close/>
                </a:path>
              </a:pathLst>
            </a:custGeom>
            <a:grpFill/>
            <a:ln w="9525">
              <a:solidFill>
                <a:srgbClr val="FF9797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3B3535"/>
                </a:solidFill>
              </a:endParaRPr>
            </a:p>
          </p:txBody>
        </p:sp>
        <p:sp>
          <p:nvSpPr>
            <p:cNvPr id="28" name="Freeform 213"/>
            <p:cNvSpPr/>
            <p:nvPr/>
          </p:nvSpPr>
          <p:spPr bwMode="auto">
            <a:xfrm>
              <a:off x="10121288" y="3586901"/>
              <a:ext cx="117429" cy="66749"/>
            </a:xfrm>
            <a:custGeom>
              <a:avLst/>
              <a:gdLst>
                <a:gd name="T0" fmla="*/ 47 w 95"/>
                <a:gd name="T1" fmla="*/ 54 h 54"/>
                <a:gd name="T2" fmla="*/ 0 w 95"/>
                <a:gd name="T3" fmla="*/ 6 h 54"/>
                <a:gd name="T4" fmla="*/ 6 w 95"/>
                <a:gd name="T5" fmla="*/ 0 h 54"/>
                <a:gd name="T6" fmla="*/ 47 w 95"/>
                <a:gd name="T7" fmla="*/ 40 h 54"/>
                <a:gd name="T8" fmla="*/ 89 w 95"/>
                <a:gd name="T9" fmla="*/ 0 h 54"/>
                <a:gd name="T10" fmla="*/ 95 w 95"/>
                <a:gd name="T11" fmla="*/ 6 h 54"/>
                <a:gd name="T12" fmla="*/ 47 w 95"/>
                <a:gd name="T1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54">
                  <a:moveTo>
                    <a:pt x="47" y="54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47" y="40"/>
                  </a:lnTo>
                  <a:lnTo>
                    <a:pt x="89" y="0"/>
                  </a:lnTo>
                  <a:lnTo>
                    <a:pt x="95" y="6"/>
                  </a:lnTo>
                  <a:lnTo>
                    <a:pt x="47" y="54"/>
                  </a:lnTo>
                  <a:close/>
                </a:path>
              </a:pathLst>
            </a:custGeom>
            <a:grpFill/>
            <a:ln w="9525">
              <a:solidFill>
                <a:srgbClr val="FF9797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3B3535"/>
                </a:solidFill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850" y="342900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3B3535"/>
                </a:solidFill>
              </a:rPr>
              <a:t>点击此处添加标题</a:t>
            </a:r>
            <a:endParaRPr lang="zh-CN" altLang="en-US" sz="2400" b="1" dirty="0">
              <a:solidFill>
                <a:srgbClr val="3B3535"/>
              </a:solidFill>
            </a:endParaRPr>
          </a:p>
        </p:txBody>
      </p:sp>
      <p:sp>
        <p:nvSpPr>
          <p:cNvPr id="3" name="TextBox 13"/>
          <p:cNvSpPr txBox="1"/>
          <p:nvPr/>
        </p:nvSpPr>
        <p:spPr>
          <a:xfrm>
            <a:off x="4915385" y="3099405"/>
            <a:ext cx="2338080" cy="27001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3B3535"/>
                </a:solidFill>
                <a:cs typeface="+mn-ea"/>
                <a:sym typeface="+mn-lt"/>
              </a:rPr>
              <a:t>单击编辑标题</a:t>
            </a:r>
            <a:endParaRPr lang="en-US" sz="1600" b="1" dirty="0">
              <a:solidFill>
                <a:srgbClr val="3B3535"/>
              </a:solidFill>
              <a:cs typeface="+mn-ea"/>
              <a:sym typeface="+mn-lt"/>
            </a:endParaRPr>
          </a:p>
        </p:txBody>
      </p:sp>
      <p:sp>
        <p:nvSpPr>
          <p:cNvPr id="4" name="TextBox 13"/>
          <p:cNvSpPr txBox="1"/>
          <p:nvPr/>
        </p:nvSpPr>
        <p:spPr>
          <a:xfrm>
            <a:off x="5028213" y="3414338"/>
            <a:ext cx="2112424" cy="42409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3B3535"/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3B3535"/>
              </a:solidFill>
              <a:cs typeface="+mn-ea"/>
              <a:sym typeface="+mn-lt"/>
            </a:endParaRPr>
          </a:p>
        </p:txBody>
      </p:sp>
      <p:sp>
        <p:nvSpPr>
          <p:cNvPr id="5" name="矩形 14"/>
          <p:cNvSpPr/>
          <p:nvPr/>
        </p:nvSpPr>
        <p:spPr>
          <a:xfrm>
            <a:off x="3943207" y="2961239"/>
            <a:ext cx="4282437" cy="16220"/>
          </a:xfrm>
          <a:prstGeom prst="rect">
            <a:avLst/>
          </a:prstGeom>
          <a:gradFill>
            <a:gsLst>
              <a:gs pos="49628">
                <a:schemeClr val="tx1">
                  <a:lumMod val="65000"/>
                  <a:lumOff val="35000"/>
                </a:schemeClr>
              </a:gs>
              <a:gs pos="2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B3535"/>
              </a:solidFill>
              <a:cs typeface="+mn-ea"/>
              <a:sym typeface="+mn-lt"/>
            </a:endParaRPr>
          </a:p>
        </p:txBody>
      </p:sp>
      <p:sp>
        <p:nvSpPr>
          <p:cNvPr id="6" name="椭圆 3"/>
          <p:cNvSpPr/>
          <p:nvPr/>
        </p:nvSpPr>
        <p:spPr>
          <a:xfrm>
            <a:off x="4072978" y="2780766"/>
            <a:ext cx="4022895" cy="183301"/>
          </a:xfrm>
          <a:custGeom>
            <a:avLst/>
            <a:gdLst/>
            <a:ahLst/>
            <a:cxnLst/>
            <a:rect l="l" t="t" r="r" b="b"/>
            <a:pathLst>
              <a:path w="5967726" h="372256">
                <a:moveTo>
                  <a:pt x="2983863" y="0"/>
                </a:moveTo>
                <a:cubicBezTo>
                  <a:pt x="4505610" y="0"/>
                  <a:pt x="5763890" y="161740"/>
                  <a:pt x="5967726" y="372256"/>
                </a:cubicBezTo>
                <a:lnTo>
                  <a:pt x="0" y="372256"/>
                </a:lnTo>
                <a:cubicBezTo>
                  <a:pt x="203837" y="161740"/>
                  <a:pt x="1462116" y="0"/>
                  <a:pt x="2983863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F9797"/>
              </a:gs>
              <a:gs pos="26000">
                <a:schemeClr val="bg1">
                  <a:lumMod val="95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3B3535"/>
              </a:solidFill>
              <a:cs typeface="+mn-ea"/>
              <a:sym typeface="+mn-lt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5044200" y="1325292"/>
            <a:ext cx="2080450" cy="1635947"/>
          </a:xfrm>
          <a:custGeom>
            <a:avLst/>
            <a:gdLst>
              <a:gd name="connsiteX0" fmla="*/ 1040225 w 2080450"/>
              <a:gd name="connsiteY0" fmla="*/ 0 h 1635947"/>
              <a:gd name="connsiteX1" fmla="*/ 2080450 w 2080450"/>
              <a:gd name="connsiteY1" fmla="*/ 1040225 h 1635947"/>
              <a:gd name="connsiteX2" fmla="*/ 1892236 w 2080450"/>
              <a:gd name="connsiteY2" fmla="*/ 1635947 h 1635947"/>
              <a:gd name="connsiteX3" fmla="*/ 1862821 w 2080450"/>
              <a:gd name="connsiteY3" fmla="*/ 1635947 h 1635947"/>
              <a:gd name="connsiteX4" fmla="*/ 1914846 w 2080450"/>
              <a:gd name="connsiteY4" fmla="*/ 1545375 h 1635947"/>
              <a:gd name="connsiteX5" fmla="*/ 1997303 w 2080450"/>
              <a:gd name="connsiteY5" fmla="*/ 1180245 h 1635947"/>
              <a:gd name="connsiteX6" fmla="*/ 1040225 w 2080450"/>
              <a:gd name="connsiteY6" fmla="*/ 275122 h 1635947"/>
              <a:gd name="connsiteX7" fmla="*/ 83147 w 2080450"/>
              <a:gd name="connsiteY7" fmla="*/ 1180245 h 1635947"/>
              <a:gd name="connsiteX8" fmla="*/ 165605 w 2080450"/>
              <a:gd name="connsiteY8" fmla="*/ 1545375 h 1635947"/>
              <a:gd name="connsiteX9" fmla="*/ 217630 w 2080450"/>
              <a:gd name="connsiteY9" fmla="*/ 1635947 h 1635947"/>
              <a:gd name="connsiteX10" fmla="*/ 188214 w 2080450"/>
              <a:gd name="connsiteY10" fmla="*/ 1635947 h 1635947"/>
              <a:gd name="connsiteX11" fmla="*/ 0 w 2080450"/>
              <a:gd name="connsiteY11" fmla="*/ 1040225 h 1635947"/>
              <a:gd name="connsiteX12" fmla="*/ 1040225 w 2080450"/>
              <a:gd name="connsiteY12" fmla="*/ 0 h 16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080450" h="1635947">
                <a:moveTo>
                  <a:pt x="1040225" y="0"/>
                </a:moveTo>
                <a:cubicBezTo>
                  <a:pt x="1614726" y="0"/>
                  <a:pt x="2080450" y="465724"/>
                  <a:pt x="2080450" y="1040225"/>
                </a:cubicBezTo>
                <a:cubicBezTo>
                  <a:pt x="2080450" y="1261983"/>
                  <a:pt x="2011059" y="1467533"/>
                  <a:pt x="1892236" y="1635947"/>
                </a:cubicBezTo>
                <a:lnTo>
                  <a:pt x="1862821" y="1635947"/>
                </a:lnTo>
                <a:lnTo>
                  <a:pt x="1914846" y="1545375"/>
                </a:lnTo>
                <a:cubicBezTo>
                  <a:pt x="1968247" y="1434172"/>
                  <a:pt x="1997303" y="1310418"/>
                  <a:pt x="1997303" y="1180245"/>
                </a:cubicBezTo>
                <a:cubicBezTo>
                  <a:pt x="1997303" y="680359"/>
                  <a:pt x="1568805" y="275122"/>
                  <a:pt x="1040225" y="275122"/>
                </a:cubicBezTo>
                <a:cubicBezTo>
                  <a:pt x="511645" y="275122"/>
                  <a:pt x="83147" y="680359"/>
                  <a:pt x="83147" y="1180245"/>
                </a:cubicBezTo>
                <a:cubicBezTo>
                  <a:pt x="83147" y="1310418"/>
                  <a:pt x="112204" y="1434172"/>
                  <a:pt x="165605" y="1545375"/>
                </a:cubicBezTo>
                <a:lnTo>
                  <a:pt x="217630" y="1635947"/>
                </a:lnTo>
                <a:lnTo>
                  <a:pt x="188214" y="1635947"/>
                </a:lnTo>
                <a:cubicBezTo>
                  <a:pt x="69391" y="1467533"/>
                  <a:pt x="0" y="1261983"/>
                  <a:pt x="0" y="1040225"/>
                </a:cubicBezTo>
                <a:cubicBezTo>
                  <a:pt x="0" y="465724"/>
                  <a:pt x="465725" y="0"/>
                  <a:pt x="1040225" y="0"/>
                </a:cubicBezTo>
                <a:close/>
              </a:path>
            </a:pathLst>
          </a:custGeom>
          <a:solidFill>
            <a:srgbClr val="FF9797"/>
          </a:solidFill>
          <a:ln>
            <a:noFill/>
          </a:ln>
          <a:effectLst>
            <a:innerShdw blurRad="114300">
              <a:srgbClr val="7C3B06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3B3535"/>
              </a:solidFill>
              <a:cs typeface="+mn-ea"/>
              <a:sym typeface="+mn-lt"/>
            </a:endParaRPr>
          </a:p>
        </p:txBody>
      </p:sp>
      <p:sp>
        <p:nvSpPr>
          <p:cNvPr id="8" name="Freeform 155"/>
          <p:cNvSpPr>
            <a:spLocks noChangeArrowheads="1"/>
          </p:cNvSpPr>
          <p:nvPr/>
        </p:nvSpPr>
        <p:spPr bwMode="auto">
          <a:xfrm>
            <a:off x="5877088" y="1814982"/>
            <a:ext cx="414675" cy="446267"/>
          </a:xfrm>
          <a:custGeom>
            <a:avLst/>
            <a:gdLst>
              <a:gd name="T0" fmla="*/ 79 w 461"/>
              <a:gd name="T1" fmla="*/ 9 h 497"/>
              <a:gd name="T2" fmla="*/ 79 w 461"/>
              <a:gd name="T3" fmla="*/ 9 h 497"/>
              <a:gd name="T4" fmla="*/ 71 w 461"/>
              <a:gd name="T5" fmla="*/ 9 h 497"/>
              <a:gd name="T6" fmla="*/ 0 w 461"/>
              <a:gd name="T7" fmla="*/ 195 h 497"/>
              <a:gd name="T8" fmla="*/ 79 w 461"/>
              <a:gd name="T9" fmla="*/ 274 h 497"/>
              <a:gd name="T10" fmla="*/ 159 w 461"/>
              <a:gd name="T11" fmla="*/ 195 h 497"/>
              <a:gd name="T12" fmla="*/ 79 w 461"/>
              <a:gd name="T13" fmla="*/ 9 h 497"/>
              <a:gd name="T14" fmla="*/ 390 w 461"/>
              <a:gd name="T15" fmla="*/ 9 h 497"/>
              <a:gd name="T16" fmla="*/ 390 w 461"/>
              <a:gd name="T17" fmla="*/ 9 h 497"/>
              <a:gd name="T18" fmla="*/ 381 w 461"/>
              <a:gd name="T19" fmla="*/ 9 h 497"/>
              <a:gd name="T20" fmla="*/ 301 w 461"/>
              <a:gd name="T21" fmla="*/ 195 h 497"/>
              <a:gd name="T22" fmla="*/ 381 w 461"/>
              <a:gd name="T23" fmla="*/ 274 h 497"/>
              <a:gd name="T24" fmla="*/ 460 w 461"/>
              <a:gd name="T25" fmla="*/ 195 h 497"/>
              <a:gd name="T26" fmla="*/ 390 w 461"/>
              <a:gd name="T27" fmla="*/ 9 h 497"/>
              <a:gd name="T28" fmla="*/ 230 w 461"/>
              <a:gd name="T29" fmla="*/ 221 h 497"/>
              <a:gd name="T30" fmla="*/ 230 w 461"/>
              <a:gd name="T31" fmla="*/ 221 h 497"/>
              <a:gd name="T32" fmla="*/ 150 w 461"/>
              <a:gd name="T33" fmla="*/ 417 h 497"/>
              <a:gd name="T34" fmla="*/ 230 w 461"/>
              <a:gd name="T35" fmla="*/ 496 h 497"/>
              <a:gd name="T36" fmla="*/ 310 w 461"/>
              <a:gd name="T37" fmla="*/ 417 h 497"/>
              <a:gd name="T38" fmla="*/ 230 w 461"/>
              <a:gd name="T39" fmla="*/ 221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61" h="497">
                <a:moveTo>
                  <a:pt x="79" y="9"/>
                </a:moveTo>
                <a:lnTo>
                  <a:pt x="79" y="9"/>
                </a:lnTo>
                <a:cubicBezTo>
                  <a:pt x="79" y="0"/>
                  <a:pt x="71" y="0"/>
                  <a:pt x="71" y="9"/>
                </a:cubicBezTo>
                <a:cubicBezTo>
                  <a:pt x="62" y="107"/>
                  <a:pt x="0" y="124"/>
                  <a:pt x="0" y="195"/>
                </a:cubicBezTo>
                <a:cubicBezTo>
                  <a:pt x="0" y="239"/>
                  <a:pt x="35" y="274"/>
                  <a:pt x="79" y="274"/>
                </a:cubicBezTo>
                <a:cubicBezTo>
                  <a:pt x="124" y="274"/>
                  <a:pt x="159" y="239"/>
                  <a:pt x="159" y="195"/>
                </a:cubicBezTo>
                <a:cubicBezTo>
                  <a:pt x="159" y="124"/>
                  <a:pt x="88" y="107"/>
                  <a:pt x="79" y="9"/>
                </a:cubicBezTo>
                <a:close/>
                <a:moveTo>
                  <a:pt x="390" y="9"/>
                </a:moveTo>
                <a:lnTo>
                  <a:pt x="390" y="9"/>
                </a:lnTo>
                <a:cubicBezTo>
                  <a:pt x="390" y="0"/>
                  <a:pt x="381" y="0"/>
                  <a:pt x="381" y="9"/>
                </a:cubicBezTo>
                <a:cubicBezTo>
                  <a:pt x="363" y="107"/>
                  <a:pt x="301" y="124"/>
                  <a:pt x="301" y="195"/>
                </a:cubicBezTo>
                <a:cubicBezTo>
                  <a:pt x="301" y="239"/>
                  <a:pt x="336" y="274"/>
                  <a:pt x="381" y="274"/>
                </a:cubicBezTo>
                <a:cubicBezTo>
                  <a:pt x="425" y="274"/>
                  <a:pt x="460" y="239"/>
                  <a:pt x="460" y="195"/>
                </a:cubicBezTo>
                <a:cubicBezTo>
                  <a:pt x="460" y="124"/>
                  <a:pt x="398" y="107"/>
                  <a:pt x="390" y="9"/>
                </a:cubicBezTo>
                <a:close/>
                <a:moveTo>
                  <a:pt x="230" y="221"/>
                </a:moveTo>
                <a:lnTo>
                  <a:pt x="230" y="221"/>
                </a:lnTo>
                <a:cubicBezTo>
                  <a:pt x="212" y="328"/>
                  <a:pt x="150" y="345"/>
                  <a:pt x="150" y="417"/>
                </a:cubicBezTo>
                <a:cubicBezTo>
                  <a:pt x="150" y="461"/>
                  <a:pt x="185" y="496"/>
                  <a:pt x="230" y="496"/>
                </a:cubicBezTo>
                <a:cubicBezTo>
                  <a:pt x="275" y="496"/>
                  <a:pt x="310" y="461"/>
                  <a:pt x="310" y="417"/>
                </a:cubicBezTo>
                <a:cubicBezTo>
                  <a:pt x="310" y="345"/>
                  <a:pt x="247" y="328"/>
                  <a:pt x="230" y="221"/>
                </a:cubicBezTo>
                <a:close/>
              </a:path>
            </a:pathLst>
          </a:custGeom>
          <a:solidFill>
            <a:srgbClr val="FF9797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>
              <a:solidFill>
                <a:srgbClr val="3B3535"/>
              </a:solidFill>
              <a:cs typeface="+mn-ea"/>
              <a:sym typeface="+mn-lt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5398016" y="2329618"/>
            <a:ext cx="1372819" cy="27001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3B3535"/>
                </a:solidFill>
                <a:cs typeface="+mn-ea"/>
                <a:sym typeface="+mn-lt"/>
              </a:rPr>
              <a:t>关键词</a:t>
            </a:r>
            <a:endParaRPr lang="en-US" sz="1600" b="1" dirty="0">
              <a:solidFill>
                <a:srgbClr val="3B3535"/>
              </a:solidFill>
              <a:cs typeface="+mn-ea"/>
              <a:sym typeface="+mn-lt"/>
            </a:endParaRPr>
          </a:p>
        </p:txBody>
      </p:sp>
      <p:sp>
        <p:nvSpPr>
          <p:cNvPr id="10" name="矩形 27"/>
          <p:cNvSpPr/>
          <p:nvPr/>
        </p:nvSpPr>
        <p:spPr>
          <a:xfrm>
            <a:off x="1207651" y="5012799"/>
            <a:ext cx="4282437" cy="16220"/>
          </a:xfrm>
          <a:prstGeom prst="rect">
            <a:avLst/>
          </a:prstGeom>
          <a:gradFill>
            <a:gsLst>
              <a:gs pos="49628">
                <a:schemeClr val="tx1">
                  <a:lumMod val="65000"/>
                  <a:lumOff val="35000"/>
                </a:schemeClr>
              </a:gs>
              <a:gs pos="2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B3535"/>
              </a:solidFill>
              <a:cs typeface="+mn-ea"/>
              <a:sym typeface="+mn-lt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2179829" y="5171499"/>
            <a:ext cx="2338080" cy="27001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3B3535"/>
                </a:solidFill>
                <a:cs typeface="+mn-ea"/>
                <a:sym typeface="+mn-lt"/>
              </a:rPr>
              <a:t>单击编辑标题</a:t>
            </a:r>
            <a:endParaRPr lang="en-US" sz="1600" b="1" dirty="0">
              <a:solidFill>
                <a:srgbClr val="3B3535"/>
              </a:solidFill>
              <a:cs typeface="+mn-ea"/>
              <a:sym typeface="+mn-lt"/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2292657" y="5486432"/>
            <a:ext cx="2112424" cy="42409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3B3535"/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3B3535"/>
              </a:solidFill>
              <a:cs typeface="+mn-ea"/>
              <a:sym typeface="+mn-lt"/>
            </a:endParaRPr>
          </a:p>
        </p:txBody>
      </p:sp>
      <p:sp>
        <p:nvSpPr>
          <p:cNvPr id="13" name="椭圆 3"/>
          <p:cNvSpPr/>
          <p:nvPr/>
        </p:nvSpPr>
        <p:spPr>
          <a:xfrm>
            <a:off x="1337422" y="4740988"/>
            <a:ext cx="4022895" cy="274640"/>
          </a:xfrm>
          <a:custGeom>
            <a:avLst/>
            <a:gdLst/>
            <a:ahLst/>
            <a:cxnLst/>
            <a:rect l="l" t="t" r="r" b="b"/>
            <a:pathLst>
              <a:path w="5967726" h="372256">
                <a:moveTo>
                  <a:pt x="2983863" y="0"/>
                </a:moveTo>
                <a:cubicBezTo>
                  <a:pt x="4505610" y="0"/>
                  <a:pt x="5763890" y="161740"/>
                  <a:pt x="5967726" y="372256"/>
                </a:cubicBezTo>
                <a:lnTo>
                  <a:pt x="0" y="372256"/>
                </a:lnTo>
                <a:cubicBezTo>
                  <a:pt x="203837" y="161740"/>
                  <a:pt x="1462116" y="0"/>
                  <a:pt x="2983863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F9797"/>
              </a:gs>
              <a:gs pos="26000">
                <a:schemeClr val="bg1">
                  <a:lumMod val="95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3B3535"/>
              </a:solidFill>
              <a:cs typeface="+mn-ea"/>
              <a:sym typeface="+mn-lt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2308644" y="3376852"/>
            <a:ext cx="2080450" cy="1635947"/>
          </a:xfrm>
          <a:custGeom>
            <a:avLst/>
            <a:gdLst>
              <a:gd name="connsiteX0" fmla="*/ 1040225 w 2080450"/>
              <a:gd name="connsiteY0" fmla="*/ 0 h 1635947"/>
              <a:gd name="connsiteX1" fmla="*/ 2080450 w 2080450"/>
              <a:gd name="connsiteY1" fmla="*/ 1040225 h 1635947"/>
              <a:gd name="connsiteX2" fmla="*/ 1892236 w 2080450"/>
              <a:gd name="connsiteY2" fmla="*/ 1635947 h 1635947"/>
              <a:gd name="connsiteX3" fmla="*/ 1862951 w 2080450"/>
              <a:gd name="connsiteY3" fmla="*/ 1635947 h 1635947"/>
              <a:gd name="connsiteX4" fmla="*/ 1914846 w 2080450"/>
              <a:gd name="connsiteY4" fmla="*/ 1546836 h 1635947"/>
              <a:gd name="connsiteX5" fmla="*/ 1997303 w 2080450"/>
              <a:gd name="connsiteY5" fmla="*/ 1186695 h 1635947"/>
              <a:gd name="connsiteX6" fmla="*/ 1040225 w 2080450"/>
              <a:gd name="connsiteY6" fmla="*/ 293942 h 1635947"/>
              <a:gd name="connsiteX7" fmla="*/ 83147 w 2080450"/>
              <a:gd name="connsiteY7" fmla="*/ 1186695 h 1635947"/>
              <a:gd name="connsiteX8" fmla="*/ 165605 w 2080450"/>
              <a:gd name="connsiteY8" fmla="*/ 1546836 h 1635947"/>
              <a:gd name="connsiteX9" fmla="*/ 217500 w 2080450"/>
              <a:gd name="connsiteY9" fmla="*/ 1635947 h 1635947"/>
              <a:gd name="connsiteX10" fmla="*/ 188214 w 2080450"/>
              <a:gd name="connsiteY10" fmla="*/ 1635947 h 1635947"/>
              <a:gd name="connsiteX11" fmla="*/ 0 w 2080450"/>
              <a:gd name="connsiteY11" fmla="*/ 1040225 h 1635947"/>
              <a:gd name="connsiteX12" fmla="*/ 1040225 w 2080450"/>
              <a:gd name="connsiteY12" fmla="*/ 0 h 16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080450" h="1635947">
                <a:moveTo>
                  <a:pt x="1040225" y="0"/>
                </a:moveTo>
                <a:cubicBezTo>
                  <a:pt x="1614726" y="0"/>
                  <a:pt x="2080450" y="465724"/>
                  <a:pt x="2080450" y="1040225"/>
                </a:cubicBezTo>
                <a:cubicBezTo>
                  <a:pt x="2080450" y="1261983"/>
                  <a:pt x="2011059" y="1467533"/>
                  <a:pt x="1892236" y="1635947"/>
                </a:cubicBezTo>
                <a:lnTo>
                  <a:pt x="1862951" y="1635947"/>
                </a:lnTo>
                <a:lnTo>
                  <a:pt x="1914846" y="1546836"/>
                </a:lnTo>
                <a:cubicBezTo>
                  <a:pt x="1968247" y="1437152"/>
                  <a:pt x="1997303" y="1315089"/>
                  <a:pt x="1997303" y="1186695"/>
                </a:cubicBezTo>
                <a:cubicBezTo>
                  <a:pt x="1997303" y="693641"/>
                  <a:pt x="1568805" y="293942"/>
                  <a:pt x="1040225" y="293942"/>
                </a:cubicBezTo>
                <a:cubicBezTo>
                  <a:pt x="511645" y="293942"/>
                  <a:pt x="83147" y="693641"/>
                  <a:pt x="83147" y="1186695"/>
                </a:cubicBezTo>
                <a:cubicBezTo>
                  <a:pt x="83147" y="1315089"/>
                  <a:pt x="112204" y="1437152"/>
                  <a:pt x="165605" y="1546836"/>
                </a:cubicBezTo>
                <a:lnTo>
                  <a:pt x="217500" y="1635947"/>
                </a:lnTo>
                <a:lnTo>
                  <a:pt x="188214" y="1635947"/>
                </a:lnTo>
                <a:cubicBezTo>
                  <a:pt x="69391" y="1467533"/>
                  <a:pt x="0" y="1261983"/>
                  <a:pt x="0" y="1040225"/>
                </a:cubicBezTo>
                <a:cubicBezTo>
                  <a:pt x="0" y="465724"/>
                  <a:pt x="465724" y="0"/>
                  <a:pt x="1040225" y="0"/>
                </a:cubicBezTo>
                <a:close/>
              </a:path>
            </a:pathLst>
          </a:custGeom>
          <a:solidFill>
            <a:srgbClr val="FF9797"/>
          </a:solidFill>
          <a:ln>
            <a:noFill/>
          </a:ln>
          <a:effectLst>
            <a:innerShdw blurRad="114300">
              <a:srgbClr val="7C3B06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3B3535"/>
              </a:solidFill>
              <a:cs typeface="+mn-ea"/>
              <a:sym typeface="+mn-lt"/>
            </a:endParaRPr>
          </a:p>
        </p:txBody>
      </p:sp>
      <p:sp>
        <p:nvSpPr>
          <p:cNvPr id="15" name="Freeform 30"/>
          <p:cNvSpPr>
            <a:spLocks noChangeArrowheads="1"/>
          </p:cNvSpPr>
          <p:nvPr/>
        </p:nvSpPr>
        <p:spPr bwMode="auto">
          <a:xfrm rot="18576203">
            <a:off x="3125734" y="3859249"/>
            <a:ext cx="446270" cy="422574"/>
          </a:xfrm>
          <a:custGeom>
            <a:avLst/>
            <a:gdLst>
              <a:gd name="T0" fmla="*/ 133 w 498"/>
              <a:gd name="T1" fmla="*/ 469 h 470"/>
              <a:gd name="T2" fmla="*/ 133 w 498"/>
              <a:gd name="T3" fmla="*/ 469 h 470"/>
              <a:gd name="T4" fmla="*/ 186 w 498"/>
              <a:gd name="T5" fmla="*/ 469 h 470"/>
              <a:gd name="T6" fmla="*/ 293 w 498"/>
              <a:gd name="T7" fmla="*/ 265 h 470"/>
              <a:gd name="T8" fmla="*/ 426 w 498"/>
              <a:gd name="T9" fmla="*/ 265 h 470"/>
              <a:gd name="T10" fmla="*/ 497 w 498"/>
              <a:gd name="T11" fmla="*/ 230 h 470"/>
              <a:gd name="T12" fmla="*/ 426 w 498"/>
              <a:gd name="T13" fmla="*/ 195 h 470"/>
              <a:gd name="T14" fmla="*/ 293 w 498"/>
              <a:gd name="T15" fmla="*/ 195 h 470"/>
              <a:gd name="T16" fmla="*/ 186 w 498"/>
              <a:gd name="T17" fmla="*/ 0 h 470"/>
              <a:gd name="T18" fmla="*/ 133 w 498"/>
              <a:gd name="T19" fmla="*/ 0 h 470"/>
              <a:gd name="T20" fmla="*/ 195 w 498"/>
              <a:gd name="T21" fmla="*/ 195 h 470"/>
              <a:gd name="T22" fmla="*/ 107 w 498"/>
              <a:gd name="T23" fmla="*/ 195 h 470"/>
              <a:gd name="T24" fmla="*/ 53 w 498"/>
              <a:gd name="T25" fmla="*/ 150 h 470"/>
              <a:gd name="T26" fmla="*/ 0 w 498"/>
              <a:gd name="T27" fmla="*/ 150 h 470"/>
              <a:gd name="T28" fmla="*/ 36 w 498"/>
              <a:gd name="T29" fmla="*/ 230 h 470"/>
              <a:gd name="T30" fmla="*/ 0 w 498"/>
              <a:gd name="T31" fmla="*/ 319 h 470"/>
              <a:gd name="T32" fmla="*/ 53 w 498"/>
              <a:gd name="T33" fmla="*/ 319 h 470"/>
              <a:gd name="T34" fmla="*/ 107 w 498"/>
              <a:gd name="T35" fmla="*/ 265 h 470"/>
              <a:gd name="T36" fmla="*/ 195 w 498"/>
              <a:gd name="T37" fmla="*/ 265 h 470"/>
              <a:gd name="T38" fmla="*/ 133 w 498"/>
              <a:gd name="T39" fmla="*/ 469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98" h="470">
                <a:moveTo>
                  <a:pt x="133" y="469"/>
                </a:moveTo>
                <a:lnTo>
                  <a:pt x="133" y="469"/>
                </a:lnTo>
                <a:cubicBezTo>
                  <a:pt x="186" y="469"/>
                  <a:pt x="186" y="469"/>
                  <a:pt x="186" y="469"/>
                </a:cubicBezTo>
                <a:cubicBezTo>
                  <a:pt x="293" y="265"/>
                  <a:pt x="293" y="265"/>
                  <a:pt x="293" y="265"/>
                </a:cubicBezTo>
                <a:cubicBezTo>
                  <a:pt x="426" y="265"/>
                  <a:pt x="426" y="265"/>
                  <a:pt x="426" y="265"/>
                </a:cubicBezTo>
                <a:cubicBezTo>
                  <a:pt x="426" y="265"/>
                  <a:pt x="497" y="265"/>
                  <a:pt x="497" y="230"/>
                </a:cubicBezTo>
                <a:cubicBezTo>
                  <a:pt x="497" y="195"/>
                  <a:pt x="426" y="195"/>
                  <a:pt x="426" y="195"/>
                </a:cubicBezTo>
                <a:cubicBezTo>
                  <a:pt x="293" y="195"/>
                  <a:pt x="293" y="195"/>
                  <a:pt x="293" y="195"/>
                </a:cubicBezTo>
                <a:cubicBezTo>
                  <a:pt x="186" y="0"/>
                  <a:pt x="186" y="0"/>
                  <a:pt x="186" y="0"/>
                </a:cubicBezTo>
                <a:cubicBezTo>
                  <a:pt x="133" y="0"/>
                  <a:pt x="133" y="0"/>
                  <a:pt x="133" y="0"/>
                </a:cubicBezTo>
                <a:cubicBezTo>
                  <a:pt x="195" y="195"/>
                  <a:pt x="195" y="195"/>
                  <a:pt x="195" y="195"/>
                </a:cubicBezTo>
                <a:cubicBezTo>
                  <a:pt x="107" y="195"/>
                  <a:pt x="107" y="195"/>
                  <a:pt x="107" y="195"/>
                </a:cubicBezTo>
                <a:cubicBezTo>
                  <a:pt x="53" y="150"/>
                  <a:pt x="53" y="150"/>
                  <a:pt x="53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36" y="230"/>
                  <a:pt x="36" y="230"/>
                  <a:pt x="36" y="230"/>
                </a:cubicBezTo>
                <a:cubicBezTo>
                  <a:pt x="0" y="319"/>
                  <a:pt x="0" y="319"/>
                  <a:pt x="0" y="319"/>
                </a:cubicBezTo>
                <a:cubicBezTo>
                  <a:pt x="53" y="319"/>
                  <a:pt x="53" y="319"/>
                  <a:pt x="53" y="319"/>
                </a:cubicBezTo>
                <a:cubicBezTo>
                  <a:pt x="107" y="265"/>
                  <a:pt x="107" y="265"/>
                  <a:pt x="107" y="265"/>
                </a:cubicBezTo>
                <a:cubicBezTo>
                  <a:pt x="195" y="265"/>
                  <a:pt x="195" y="265"/>
                  <a:pt x="195" y="265"/>
                </a:cubicBezTo>
                <a:lnTo>
                  <a:pt x="133" y="469"/>
                </a:lnTo>
              </a:path>
            </a:pathLst>
          </a:custGeom>
          <a:solidFill>
            <a:srgbClr val="FF9797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>
              <a:solidFill>
                <a:srgbClr val="3B3535"/>
              </a:solidFill>
              <a:cs typeface="+mn-ea"/>
              <a:sym typeface="+mn-lt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2662460" y="4386971"/>
            <a:ext cx="1372819" cy="27001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3B3535"/>
                </a:solidFill>
                <a:cs typeface="+mn-ea"/>
                <a:sym typeface="+mn-lt"/>
              </a:rPr>
              <a:t>关键词</a:t>
            </a:r>
            <a:endParaRPr lang="en-US" sz="1600" b="1" dirty="0">
              <a:solidFill>
                <a:srgbClr val="3B3535"/>
              </a:solidFill>
              <a:cs typeface="+mn-ea"/>
              <a:sym typeface="+mn-lt"/>
            </a:endParaRPr>
          </a:p>
        </p:txBody>
      </p:sp>
      <p:sp>
        <p:nvSpPr>
          <p:cNvPr id="17" name="矩形 33"/>
          <p:cNvSpPr/>
          <p:nvPr/>
        </p:nvSpPr>
        <p:spPr>
          <a:xfrm>
            <a:off x="6678762" y="5012799"/>
            <a:ext cx="4282437" cy="16220"/>
          </a:xfrm>
          <a:prstGeom prst="rect">
            <a:avLst/>
          </a:prstGeom>
          <a:gradFill>
            <a:gsLst>
              <a:gs pos="49628">
                <a:schemeClr val="tx1">
                  <a:lumMod val="65000"/>
                  <a:lumOff val="35000"/>
                </a:schemeClr>
              </a:gs>
              <a:gs pos="2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B3535"/>
              </a:solidFill>
              <a:cs typeface="+mn-ea"/>
              <a:sym typeface="+mn-lt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7650940" y="5142327"/>
            <a:ext cx="2338080" cy="27001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3B3535"/>
                </a:solidFill>
                <a:cs typeface="+mn-ea"/>
                <a:sym typeface="+mn-lt"/>
              </a:rPr>
              <a:t>单击编辑标题</a:t>
            </a:r>
            <a:endParaRPr lang="en-US" sz="1600" b="1" dirty="0">
              <a:solidFill>
                <a:srgbClr val="3B3535"/>
              </a:solidFill>
              <a:cs typeface="+mn-ea"/>
              <a:sym typeface="+mn-lt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7763768" y="5457260"/>
            <a:ext cx="2112424" cy="42409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3B3535"/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3B3535"/>
              </a:solidFill>
              <a:cs typeface="+mn-ea"/>
              <a:sym typeface="+mn-lt"/>
            </a:endParaRPr>
          </a:p>
        </p:txBody>
      </p:sp>
      <p:sp>
        <p:nvSpPr>
          <p:cNvPr id="20" name="椭圆 3"/>
          <p:cNvSpPr/>
          <p:nvPr/>
        </p:nvSpPr>
        <p:spPr>
          <a:xfrm>
            <a:off x="6808533" y="4740988"/>
            <a:ext cx="4022895" cy="274640"/>
          </a:xfrm>
          <a:custGeom>
            <a:avLst/>
            <a:gdLst/>
            <a:ahLst/>
            <a:cxnLst/>
            <a:rect l="l" t="t" r="r" b="b"/>
            <a:pathLst>
              <a:path w="5967726" h="372256">
                <a:moveTo>
                  <a:pt x="2983863" y="0"/>
                </a:moveTo>
                <a:cubicBezTo>
                  <a:pt x="4505610" y="0"/>
                  <a:pt x="5763890" y="161740"/>
                  <a:pt x="5967726" y="372256"/>
                </a:cubicBezTo>
                <a:lnTo>
                  <a:pt x="0" y="372256"/>
                </a:lnTo>
                <a:cubicBezTo>
                  <a:pt x="203837" y="161740"/>
                  <a:pt x="1462116" y="0"/>
                  <a:pt x="2983863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F9797"/>
              </a:gs>
              <a:gs pos="26000">
                <a:schemeClr val="bg1">
                  <a:lumMod val="95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3B3535"/>
              </a:solidFill>
              <a:cs typeface="+mn-ea"/>
              <a:sym typeface="+mn-lt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7779755" y="3376852"/>
            <a:ext cx="2080450" cy="1635947"/>
          </a:xfrm>
          <a:custGeom>
            <a:avLst/>
            <a:gdLst>
              <a:gd name="connsiteX0" fmla="*/ 1040225 w 2080450"/>
              <a:gd name="connsiteY0" fmla="*/ 0 h 1635947"/>
              <a:gd name="connsiteX1" fmla="*/ 2080450 w 2080450"/>
              <a:gd name="connsiteY1" fmla="*/ 1040225 h 1635947"/>
              <a:gd name="connsiteX2" fmla="*/ 1892236 w 2080450"/>
              <a:gd name="connsiteY2" fmla="*/ 1635947 h 1635947"/>
              <a:gd name="connsiteX3" fmla="*/ 1862950 w 2080450"/>
              <a:gd name="connsiteY3" fmla="*/ 1635947 h 1635947"/>
              <a:gd name="connsiteX4" fmla="*/ 1914845 w 2080450"/>
              <a:gd name="connsiteY4" fmla="*/ 1546836 h 1635947"/>
              <a:gd name="connsiteX5" fmla="*/ 1997303 w 2080450"/>
              <a:gd name="connsiteY5" fmla="*/ 1186695 h 1635947"/>
              <a:gd name="connsiteX6" fmla="*/ 1040225 w 2080450"/>
              <a:gd name="connsiteY6" fmla="*/ 293942 h 1635947"/>
              <a:gd name="connsiteX7" fmla="*/ 83147 w 2080450"/>
              <a:gd name="connsiteY7" fmla="*/ 1186695 h 1635947"/>
              <a:gd name="connsiteX8" fmla="*/ 165605 w 2080450"/>
              <a:gd name="connsiteY8" fmla="*/ 1546836 h 1635947"/>
              <a:gd name="connsiteX9" fmla="*/ 217500 w 2080450"/>
              <a:gd name="connsiteY9" fmla="*/ 1635947 h 1635947"/>
              <a:gd name="connsiteX10" fmla="*/ 188214 w 2080450"/>
              <a:gd name="connsiteY10" fmla="*/ 1635947 h 1635947"/>
              <a:gd name="connsiteX11" fmla="*/ 0 w 2080450"/>
              <a:gd name="connsiteY11" fmla="*/ 1040225 h 1635947"/>
              <a:gd name="connsiteX12" fmla="*/ 1040225 w 2080450"/>
              <a:gd name="connsiteY12" fmla="*/ 0 h 16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080450" h="1635947">
                <a:moveTo>
                  <a:pt x="1040225" y="0"/>
                </a:moveTo>
                <a:cubicBezTo>
                  <a:pt x="1614726" y="0"/>
                  <a:pt x="2080450" y="465724"/>
                  <a:pt x="2080450" y="1040225"/>
                </a:cubicBezTo>
                <a:cubicBezTo>
                  <a:pt x="2080450" y="1261983"/>
                  <a:pt x="2011059" y="1467533"/>
                  <a:pt x="1892236" y="1635947"/>
                </a:cubicBezTo>
                <a:lnTo>
                  <a:pt x="1862950" y="1635947"/>
                </a:lnTo>
                <a:lnTo>
                  <a:pt x="1914845" y="1546836"/>
                </a:lnTo>
                <a:cubicBezTo>
                  <a:pt x="1968247" y="1437152"/>
                  <a:pt x="1997303" y="1315089"/>
                  <a:pt x="1997303" y="1186695"/>
                </a:cubicBezTo>
                <a:cubicBezTo>
                  <a:pt x="1997303" y="693641"/>
                  <a:pt x="1568805" y="293942"/>
                  <a:pt x="1040225" y="293942"/>
                </a:cubicBezTo>
                <a:cubicBezTo>
                  <a:pt x="511645" y="293942"/>
                  <a:pt x="83147" y="693641"/>
                  <a:pt x="83147" y="1186695"/>
                </a:cubicBezTo>
                <a:cubicBezTo>
                  <a:pt x="83147" y="1315089"/>
                  <a:pt x="112204" y="1437152"/>
                  <a:pt x="165605" y="1546836"/>
                </a:cubicBezTo>
                <a:lnTo>
                  <a:pt x="217500" y="1635947"/>
                </a:lnTo>
                <a:lnTo>
                  <a:pt x="188214" y="1635947"/>
                </a:lnTo>
                <a:cubicBezTo>
                  <a:pt x="69391" y="1467533"/>
                  <a:pt x="0" y="1261983"/>
                  <a:pt x="0" y="1040225"/>
                </a:cubicBezTo>
                <a:cubicBezTo>
                  <a:pt x="0" y="465724"/>
                  <a:pt x="465725" y="0"/>
                  <a:pt x="1040225" y="0"/>
                </a:cubicBezTo>
                <a:close/>
              </a:path>
            </a:pathLst>
          </a:custGeom>
          <a:solidFill>
            <a:srgbClr val="FF9797"/>
          </a:solidFill>
          <a:ln>
            <a:noFill/>
          </a:ln>
          <a:effectLst>
            <a:innerShdw blurRad="114300">
              <a:srgbClr val="7C3B06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3B3535"/>
              </a:solidFill>
              <a:cs typeface="+mn-ea"/>
              <a:sym typeface="+mn-lt"/>
            </a:endParaRPr>
          </a:p>
        </p:txBody>
      </p:sp>
      <p:sp>
        <p:nvSpPr>
          <p:cNvPr id="22" name="Freeform 123"/>
          <p:cNvSpPr>
            <a:spLocks noChangeArrowheads="1"/>
          </p:cNvSpPr>
          <p:nvPr/>
        </p:nvSpPr>
        <p:spPr bwMode="auto">
          <a:xfrm>
            <a:off x="8616593" y="3863200"/>
            <a:ext cx="406774" cy="414672"/>
          </a:xfrm>
          <a:custGeom>
            <a:avLst/>
            <a:gdLst>
              <a:gd name="T0" fmla="*/ 275 w 452"/>
              <a:gd name="T1" fmla="*/ 301 h 462"/>
              <a:gd name="T2" fmla="*/ 275 w 452"/>
              <a:gd name="T3" fmla="*/ 301 h 462"/>
              <a:gd name="T4" fmla="*/ 434 w 452"/>
              <a:gd name="T5" fmla="*/ 26 h 462"/>
              <a:gd name="T6" fmla="*/ 434 w 452"/>
              <a:gd name="T7" fmla="*/ 18 h 462"/>
              <a:gd name="T8" fmla="*/ 425 w 452"/>
              <a:gd name="T9" fmla="*/ 18 h 462"/>
              <a:gd name="T10" fmla="*/ 159 w 452"/>
              <a:gd name="T11" fmla="*/ 178 h 462"/>
              <a:gd name="T12" fmla="*/ 9 w 452"/>
              <a:gd name="T13" fmla="*/ 301 h 462"/>
              <a:gd name="T14" fmla="*/ 35 w 452"/>
              <a:gd name="T15" fmla="*/ 328 h 462"/>
              <a:gd name="T16" fmla="*/ 88 w 452"/>
              <a:gd name="T17" fmla="*/ 310 h 462"/>
              <a:gd name="T18" fmla="*/ 151 w 452"/>
              <a:gd name="T19" fmla="*/ 372 h 462"/>
              <a:gd name="T20" fmla="*/ 133 w 452"/>
              <a:gd name="T21" fmla="*/ 425 h 462"/>
              <a:gd name="T22" fmla="*/ 151 w 452"/>
              <a:gd name="T23" fmla="*/ 452 h 462"/>
              <a:gd name="T24" fmla="*/ 275 w 452"/>
              <a:gd name="T25" fmla="*/ 301 h 462"/>
              <a:gd name="T26" fmla="*/ 301 w 452"/>
              <a:gd name="T27" fmla="*/ 150 h 462"/>
              <a:gd name="T28" fmla="*/ 301 w 452"/>
              <a:gd name="T29" fmla="*/ 150 h 462"/>
              <a:gd name="T30" fmla="*/ 301 w 452"/>
              <a:gd name="T31" fmla="*/ 97 h 462"/>
              <a:gd name="T32" fmla="*/ 354 w 452"/>
              <a:gd name="T33" fmla="*/ 97 h 462"/>
              <a:gd name="T34" fmla="*/ 354 w 452"/>
              <a:gd name="T35" fmla="*/ 150 h 462"/>
              <a:gd name="T36" fmla="*/ 301 w 452"/>
              <a:gd name="T37" fmla="*/ 15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2" h="462">
                <a:moveTo>
                  <a:pt x="275" y="301"/>
                </a:moveTo>
                <a:lnTo>
                  <a:pt x="275" y="301"/>
                </a:lnTo>
                <a:cubicBezTo>
                  <a:pt x="275" y="301"/>
                  <a:pt x="451" y="169"/>
                  <a:pt x="434" y="26"/>
                </a:cubicBezTo>
                <a:lnTo>
                  <a:pt x="434" y="18"/>
                </a:lnTo>
                <a:cubicBezTo>
                  <a:pt x="425" y="18"/>
                  <a:pt x="425" y="18"/>
                  <a:pt x="425" y="18"/>
                </a:cubicBezTo>
                <a:cubicBezTo>
                  <a:pt x="284" y="0"/>
                  <a:pt x="159" y="178"/>
                  <a:pt x="159" y="178"/>
                </a:cubicBezTo>
                <a:cubicBezTo>
                  <a:pt x="53" y="159"/>
                  <a:pt x="62" y="186"/>
                  <a:pt x="9" y="301"/>
                </a:cubicBezTo>
                <a:cubicBezTo>
                  <a:pt x="0" y="328"/>
                  <a:pt x="18" y="328"/>
                  <a:pt x="35" y="328"/>
                </a:cubicBezTo>
                <a:cubicBezTo>
                  <a:pt x="53" y="319"/>
                  <a:pt x="88" y="310"/>
                  <a:pt x="88" y="310"/>
                </a:cubicBezTo>
                <a:cubicBezTo>
                  <a:pt x="151" y="372"/>
                  <a:pt x="151" y="372"/>
                  <a:pt x="151" y="372"/>
                </a:cubicBezTo>
                <a:cubicBezTo>
                  <a:pt x="151" y="372"/>
                  <a:pt x="141" y="407"/>
                  <a:pt x="133" y="425"/>
                </a:cubicBezTo>
                <a:cubicBezTo>
                  <a:pt x="124" y="443"/>
                  <a:pt x="133" y="461"/>
                  <a:pt x="151" y="452"/>
                </a:cubicBezTo>
                <a:cubicBezTo>
                  <a:pt x="266" y="398"/>
                  <a:pt x="292" y="407"/>
                  <a:pt x="275" y="301"/>
                </a:cubicBezTo>
                <a:close/>
                <a:moveTo>
                  <a:pt x="301" y="150"/>
                </a:moveTo>
                <a:lnTo>
                  <a:pt x="301" y="150"/>
                </a:lnTo>
                <a:cubicBezTo>
                  <a:pt x="284" y="133"/>
                  <a:pt x="284" y="115"/>
                  <a:pt x="301" y="97"/>
                </a:cubicBezTo>
                <a:cubicBezTo>
                  <a:pt x="319" y="80"/>
                  <a:pt x="345" y="80"/>
                  <a:pt x="354" y="97"/>
                </a:cubicBezTo>
                <a:cubicBezTo>
                  <a:pt x="372" y="115"/>
                  <a:pt x="372" y="133"/>
                  <a:pt x="354" y="150"/>
                </a:cubicBezTo>
                <a:cubicBezTo>
                  <a:pt x="345" y="169"/>
                  <a:pt x="319" y="169"/>
                  <a:pt x="301" y="150"/>
                </a:cubicBezTo>
                <a:close/>
              </a:path>
            </a:pathLst>
          </a:custGeom>
          <a:solidFill>
            <a:srgbClr val="FF9797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>
              <a:solidFill>
                <a:srgbClr val="3B3535"/>
              </a:solidFill>
              <a:cs typeface="+mn-ea"/>
              <a:sym typeface="+mn-lt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8133571" y="4386971"/>
            <a:ext cx="1372819" cy="27001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3B3535"/>
                </a:solidFill>
                <a:cs typeface="+mn-ea"/>
                <a:sym typeface="+mn-lt"/>
              </a:rPr>
              <a:t>关键词</a:t>
            </a:r>
            <a:endParaRPr lang="en-US" sz="1600" b="1" dirty="0">
              <a:solidFill>
                <a:srgbClr val="3B3535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A_图片 1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602763" y="4888665"/>
            <a:ext cx="6156960" cy="3204546"/>
          </a:xfrm>
          <a:prstGeom prst="rect">
            <a:avLst/>
          </a:prstGeom>
        </p:spPr>
      </p:pic>
      <p:pic>
        <p:nvPicPr>
          <p:cNvPr id="19" name="PA_图片 1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567723" y="-1235210"/>
            <a:ext cx="6156960" cy="3204546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373120" y="3289186"/>
            <a:ext cx="5445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3B3535"/>
                </a:solidFill>
              </a:rPr>
              <a:t>点击此处添加您的标题</a:t>
            </a:r>
            <a:endParaRPr lang="zh-CN" altLang="en-US" sz="3200" b="1" dirty="0">
              <a:solidFill>
                <a:srgbClr val="3B3535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731477" y="2581300"/>
            <a:ext cx="8712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3B3535"/>
                </a:solidFill>
              </a:rPr>
              <a:t>02</a:t>
            </a:r>
            <a:endParaRPr lang="zh-CN" altLang="en-US" sz="4000" b="1" dirty="0">
              <a:solidFill>
                <a:srgbClr val="3B3535"/>
              </a:solidFill>
            </a:endParaRPr>
          </a:p>
        </p:txBody>
      </p:sp>
      <p:pic>
        <p:nvPicPr>
          <p:cNvPr id="24" name="PA_图片 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42655" y="3581573"/>
            <a:ext cx="776225" cy="695127"/>
          </a:xfrm>
          <a:prstGeom prst="rect">
            <a:avLst/>
          </a:prstGeom>
        </p:spPr>
      </p:pic>
      <p:pic>
        <p:nvPicPr>
          <p:cNvPr id="25" name="PA_图片 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3120" y="2766475"/>
            <a:ext cx="776225" cy="695127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PA" val="v3.0.1"/>
</p:tagLst>
</file>

<file path=ppt/tags/tag11.xml><?xml version="1.0" encoding="utf-8"?>
<p:tagLst xmlns:p="http://schemas.openxmlformats.org/presentationml/2006/main">
  <p:tag name="PA" val="v3.0.1"/>
</p:tagLst>
</file>

<file path=ppt/tags/tag12.xml><?xml version="1.0" encoding="utf-8"?>
<p:tagLst xmlns:p="http://schemas.openxmlformats.org/presentationml/2006/main">
  <p:tag name="PA" val="v3.0.1"/>
</p:tagLst>
</file>

<file path=ppt/tags/tag13.xml><?xml version="1.0" encoding="utf-8"?>
<p:tagLst xmlns:p="http://schemas.openxmlformats.org/presentationml/2006/main">
  <p:tag name="PA" val="v3.0.1"/>
</p:tagLst>
</file>

<file path=ppt/tags/tag14.xml><?xml version="1.0" encoding="utf-8"?>
<p:tagLst xmlns:p="http://schemas.openxmlformats.org/presentationml/2006/main">
  <p:tag name="PA" val="v3.0.1"/>
</p:tagLst>
</file>

<file path=ppt/tags/tag15.xml><?xml version="1.0" encoding="utf-8"?>
<p:tagLst xmlns:p="http://schemas.openxmlformats.org/presentationml/2006/main">
  <p:tag name="PA" val="v3.0.1"/>
</p:tagLst>
</file>

<file path=ppt/tags/tag16.xml><?xml version="1.0" encoding="utf-8"?>
<p:tagLst xmlns:p="http://schemas.openxmlformats.org/presentationml/2006/main">
  <p:tag name="PA" val="v3.0.1"/>
</p:tagLst>
</file>

<file path=ppt/tags/tag17.xml><?xml version="1.0" encoding="utf-8"?>
<p:tagLst xmlns:p="http://schemas.openxmlformats.org/presentationml/2006/main">
  <p:tag name="PA" val="v3.0.1"/>
</p:tagLst>
</file>

<file path=ppt/tags/tag18.xml><?xml version="1.0" encoding="utf-8"?>
<p:tagLst xmlns:p="http://schemas.openxmlformats.org/presentationml/2006/main">
  <p:tag name="PA" val="v3.0.1"/>
</p:tagLst>
</file>

<file path=ppt/tags/tag19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PA" val="v3.0.1"/>
</p:tagLst>
</file>

<file path=ppt/tags/tag20.xml><?xml version="1.0" encoding="utf-8"?>
<p:tagLst xmlns:p="http://schemas.openxmlformats.org/presentationml/2006/main">
  <p:tag name="PA" val="v3.0.1"/>
</p:tagLst>
</file>

<file path=ppt/tags/tag21.xml><?xml version="1.0" encoding="utf-8"?>
<p:tagLst xmlns:p="http://schemas.openxmlformats.org/presentationml/2006/main">
  <p:tag name="PA" val="v3.0.1"/>
</p:tagLst>
</file>

<file path=ppt/tags/tag22.xml><?xml version="1.0" encoding="utf-8"?>
<p:tagLst xmlns:p="http://schemas.openxmlformats.org/presentationml/2006/main">
  <p:tag name="PA" val="v3.0.1"/>
</p:tagLst>
</file>

<file path=ppt/tags/tag23.xml><?xml version="1.0" encoding="utf-8"?>
<p:tagLst xmlns:p="http://schemas.openxmlformats.org/presentationml/2006/main">
  <p:tag name="PA" val="v3.0.1"/>
</p:tagLst>
</file>

<file path=ppt/tags/tag24.xml><?xml version="1.0" encoding="utf-8"?>
<p:tagLst xmlns:p="http://schemas.openxmlformats.org/presentationml/2006/main">
  <p:tag name="PA" val="v3.0.1"/>
</p:tagLst>
</file>

<file path=ppt/tags/tag25.xml><?xml version="1.0" encoding="utf-8"?>
<p:tagLst xmlns:p="http://schemas.openxmlformats.org/presentationml/2006/main">
  <p:tag name="PA" val="v3.0.1"/>
</p:tagLst>
</file>

<file path=ppt/tags/tag26.xml><?xml version="1.0" encoding="utf-8"?>
<p:tagLst xmlns:p="http://schemas.openxmlformats.org/presentationml/2006/main">
  <p:tag name="PA" val="v3.0.1"/>
</p:tagLst>
</file>

<file path=ppt/tags/tag27.xml><?xml version="1.0" encoding="utf-8"?>
<p:tagLst xmlns:p="http://schemas.openxmlformats.org/presentationml/2006/main">
  <p:tag name="PA" val="v3.0.1"/>
</p:tagLst>
</file>

<file path=ppt/tags/tag28.xml><?xml version="1.0" encoding="utf-8"?>
<p:tagLst xmlns:p="http://schemas.openxmlformats.org/presentationml/2006/main">
  <p:tag name="PA" val="v3.0.1"/>
</p:tagLst>
</file>

<file path=ppt/tags/tag29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PA" val="v3.0.1"/>
</p:tagLst>
</file>

<file path=ppt/tags/tag30.xml><?xml version="1.0" encoding="utf-8"?>
<p:tagLst xmlns:p="http://schemas.openxmlformats.org/presentationml/2006/main">
  <p:tag name="PA" val="v3.0.1"/>
</p:tagLst>
</file>

<file path=ppt/tags/tag31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PA" val="v3.0.1"/>
</p:tagLst>
</file>

<file path=ppt/tags/tag9.xml><?xml version="1.0" encoding="utf-8"?>
<p:tagLst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 w="12700" cap="flat" cmpd="sng" algn="ctr">
          <a:noFill/>
          <a:prstDash val="solid"/>
          <a:miter lim="800000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2743</Words>
  <Application>WPS 演示</Application>
  <PresentationFormat>宽屏</PresentationFormat>
  <Paragraphs>414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5" baseType="lpstr">
      <vt:lpstr>Arial</vt:lpstr>
      <vt:lpstr>宋体</vt:lpstr>
      <vt:lpstr>Wingdings</vt:lpstr>
      <vt:lpstr>方正正纤黑简体</vt:lpstr>
      <vt:lpstr>Segoe UI</vt:lpstr>
      <vt:lpstr>微软雅黑</vt:lpstr>
      <vt:lpstr>Calibri</vt:lpstr>
      <vt:lpstr>黑体</vt:lpstr>
      <vt:lpstr>Arial Unicode MS</vt:lpstr>
      <vt:lpstr>等线</vt:lpstr>
      <vt:lpstr>Segoe Print</vt:lpstr>
      <vt:lpstr>Source Sans Pro Light</vt:lpstr>
      <vt:lpstr>方正姚体</vt:lpstr>
      <vt:lpstr>Open Sans Light</vt:lpstr>
      <vt:lpstr>Roboto light</vt:lpstr>
      <vt:lpstr>FontAwesome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李慧民</cp:lastModifiedBy>
  <cp:revision>128</cp:revision>
  <dcterms:created xsi:type="dcterms:W3CDTF">2016-12-18T12:14:00Z</dcterms:created>
  <dcterms:modified xsi:type="dcterms:W3CDTF">2018-01-08T09:20:47Z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