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sldIdLst>
    <p:sldId id="256" r:id="rId3"/>
    <p:sldId id="257" r:id="rId4"/>
    <p:sldId id="258" r:id="rId5"/>
    <p:sldId id="259" r:id="rId6"/>
    <p:sldId id="277" r:id="rId7"/>
    <p:sldId id="263" r:id="rId8"/>
    <p:sldId id="267" r:id="rId9"/>
    <p:sldId id="282" r:id="rId10"/>
    <p:sldId id="264" r:id="rId11"/>
    <p:sldId id="261" r:id="rId12"/>
    <p:sldId id="262" r:id="rId13"/>
    <p:sldId id="283" r:id="rId14"/>
    <p:sldId id="265" r:id="rId15"/>
    <p:sldId id="260" r:id="rId16"/>
    <p:sldId id="278" r:id="rId17"/>
    <p:sldId id="268" r:id="rId18"/>
    <p:sldId id="266" r:id="rId19"/>
    <p:sldId id="281" r:id="rId20"/>
    <p:sldId id="280" r:id="rId21"/>
    <p:sldId id="285" r:id="rId22"/>
    <p:sldId id="284" r:id="rId23"/>
    <p:sldId id="286" r:id="rId24"/>
    <p:sldId id="271" r:id="rId25"/>
    <p:sldId id="1723" r:id="rId26"/>
    <p:sldId id="1728" r:id="rId27"/>
  </p:sldIdLst>
  <p:sldSz cx="12192000" cy="6858000"/>
  <p:notesSz cx="6858000" cy="9144000"/>
  <p:embeddedFontLst>
    <p:embeddedFont>
      <p:font typeface="张海山锐谐体" panose="02000000000000000000" charset="-122"/>
      <p:regular r:id="rId28"/>
    </p:embeddedFont>
    <p:embeddedFont>
      <p:font typeface="Arial Black" panose="020B0A04020102020204" pitchFamily="34" charset="0"/>
      <p:bold r:id="rId29"/>
    </p:embeddedFont>
    <p:embeddedFont>
      <p:font typeface="Bahnschrift SemiLight SemiConde" panose="020B0502040204020203" pitchFamily="34" charset="0"/>
      <p:regular r:id="rId30"/>
    </p:embeddedFon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
      <p:font typeface="Segoe UI" panose="020B0502040204020203" pitchFamily="34" charset="0"/>
      <p:regular r:id="rId39"/>
      <p:bold r:id="rId40"/>
      <p:italic r:id="rId41"/>
      <p:boldItalic r:id="rId42"/>
    </p:embeddedFont>
    <p:embeddedFont>
      <p:font typeface="Segoe UI Black" panose="020B0A02040204020203" pitchFamily="34" charset="0"/>
      <p:bold r:id="rId43"/>
      <p:boldItalic r:id="rId44"/>
    </p:embeddedFont>
    <p:embeddedFont>
      <p:font typeface="Segoe UI Light" panose="020B0502040204020203" pitchFamily="34" charset="0"/>
      <p:regular r:id="rId45"/>
      <p:italic r:id="rId46"/>
    </p:embeddedFont>
    <p:embeddedFont>
      <p:font typeface="等线" panose="02010600030101010101" pitchFamily="2" charset="-122"/>
      <p:regular r:id="rId47"/>
      <p:bold r:id="rId48"/>
    </p:embeddedFont>
    <p:embeddedFont>
      <p:font typeface="等线 Light" panose="02010600030101010101" pitchFamily="2" charset="-122"/>
      <p:regular r:id="rId49"/>
    </p:embeddedFont>
    <p:embeddedFont>
      <p:font typeface="黑体" panose="02010609060101010101" pitchFamily="49" charset="-122"/>
      <p:regular r:id="rId50"/>
    </p:embeddedFont>
    <p:embeddedFont>
      <p:font typeface="微软雅黑" panose="020B0503020204020204" pitchFamily="34" charset="-122"/>
      <p:regular r:id="rId51"/>
      <p:bold r:id="rId52"/>
    </p:embeddedFont>
    <p:embeddedFont>
      <p:font typeface="微软雅黑 Light" panose="020B0502040204020203" pitchFamily="34" charset="-122"/>
      <p:regular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768" userDrawn="1">
          <p15:clr>
            <a:srgbClr val="A4A3A4"/>
          </p15:clr>
        </p15:guide>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F8CBAD"/>
    <a:srgbClr val="9DD9F1"/>
    <a:srgbClr val="FAA0AA"/>
    <a:srgbClr val="0070C0"/>
    <a:srgbClr val="7FCFDB"/>
    <a:srgbClr val="FFC000"/>
    <a:srgbClr val="548235"/>
    <a:srgbClr val="FF0000"/>
    <a:srgbClr val="FF4B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10" autoAdjust="0"/>
    <p:restoredTop sz="94660"/>
  </p:normalViewPr>
  <p:slideViewPr>
    <p:cSldViewPr snapToGrid="0">
      <p:cViewPr varScale="1">
        <p:scale>
          <a:sx n="107" d="100"/>
          <a:sy n="107" d="100"/>
        </p:scale>
        <p:origin x="690" y="144"/>
      </p:cViewPr>
      <p:guideLst>
        <p:guide pos="5768"/>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font" Target="fonts/font23.fntdata"/><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font" Target="fonts/font14.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font" Target="fonts/font2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font" Target="fonts/font22.fntdata"/><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font" Target="fonts/font2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24.fntdata"/><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F10013"/>
              </a:solidFill>
              <a:ln w="19050">
                <a:noFill/>
              </a:ln>
              <a:effectLst/>
            </c:spPr>
            <c:extLst>
              <c:ext xmlns:c16="http://schemas.microsoft.com/office/drawing/2014/chart" uri="{C3380CC4-5D6E-409C-BE32-E72D297353CC}">
                <c16:uniqueId val="{00000001-2650-4744-A3D3-088E88E1313F}"/>
              </c:ext>
            </c:extLst>
          </c:dPt>
          <c:dPt>
            <c:idx val="1"/>
            <c:bubble3D val="0"/>
            <c:spPr>
              <a:solidFill>
                <a:srgbClr val="7FCFDB"/>
              </a:solidFill>
              <a:ln w="19050">
                <a:noFill/>
              </a:ln>
              <a:effectLst/>
            </c:spPr>
            <c:extLst>
              <c:ext xmlns:c16="http://schemas.microsoft.com/office/drawing/2014/chart" uri="{C3380CC4-5D6E-409C-BE32-E72D297353CC}">
                <c16:uniqueId val="{00000004-2650-4744-A3D3-088E88E1313F}"/>
              </c:ext>
            </c:extLst>
          </c:dPt>
          <c:dPt>
            <c:idx val="2"/>
            <c:bubble3D val="0"/>
            <c:spPr>
              <a:solidFill>
                <a:srgbClr val="FFC000"/>
              </a:solidFill>
              <a:ln w="19050">
                <a:noFill/>
              </a:ln>
              <a:effectLst/>
            </c:spPr>
            <c:extLst>
              <c:ext xmlns:c16="http://schemas.microsoft.com/office/drawing/2014/chart" uri="{C3380CC4-5D6E-409C-BE32-E72D297353CC}">
                <c16:uniqueId val="{00000003-2650-4744-A3D3-088E88E1313F}"/>
              </c:ext>
            </c:extLst>
          </c:dPt>
          <c:dPt>
            <c:idx val="3"/>
            <c:bubble3D val="0"/>
            <c:spPr>
              <a:solidFill>
                <a:srgbClr val="FAA0AA"/>
              </a:solidFill>
              <a:ln w="19050">
                <a:noFill/>
              </a:ln>
              <a:effectLst/>
            </c:spPr>
            <c:extLst>
              <c:ext xmlns:c16="http://schemas.microsoft.com/office/drawing/2014/chart" uri="{C3380CC4-5D6E-409C-BE32-E72D297353CC}">
                <c16:uniqueId val="{00000002-2650-4744-A3D3-088E88E1313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2650-4744-A3D3-088E88E1313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7CFC10-DC0E-41A7-BC1D-EC3C6C22B1F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75E55AB-FAFA-43B2-B7C3-BBFC9FC6AB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9946F36-74F0-4173-AEA4-198BA81008EA}"/>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ECE73FE-6C5C-4032-AF73-2615D7D835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B5E1D5A-948F-4D21-9CFC-782521AF4DBA}"/>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3736059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5916AF-4BF1-4350-AC41-32BA33036F0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1942DB7-E2C1-44AE-AE71-D8B26D25363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215FA23-E4AD-40F6-801E-A5B1A6473222}"/>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D6F2437E-A6DA-4958-B91D-0F06D4AF48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B44696A-590B-4AC9-990E-284DE257B608}"/>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1305782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253A968-4DF1-4123-ACD3-5CEF3DCBB7D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1EC271F-9707-4489-964C-8437EB55A10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3A33B2-DDDC-4FDA-88C4-4803652BFBB0}"/>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DA4E4EF-709D-4B28-8281-690C0B0438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F6B999-92BD-465D-A60C-B2B4CEF89839}"/>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3424960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533044"/>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1739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364334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B6E8BA-FF3D-4C74-9032-4E155865506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86F802D-2A19-4591-A24D-A22A12B53EA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718B970-9661-43BD-B6AF-D5F08C08B54F}"/>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BD32748C-A06A-473A-8064-1FD243C3BC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67C7196-D4CB-4C3B-BEE5-5EDF31F94745}"/>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3720596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26873F-4572-4047-99BE-4D5B4D4F588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AD55A29-1CBB-4829-B3F1-E2F78BD21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6A5D2D2-EB2C-447B-859C-3E345810B86F}"/>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7D851F5E-8377-4031-8729-E809217541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84E9C33-27FC-48E2-A871-8D69C91CE791}"/>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465790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8F6E55-053A-45AE-A288-772F11BBD61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FA07C7F-0183-4458-BEC4-A5D6E91B694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44D18CB-FC75-4108-9A35-C04C9988CBC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2BC541D-70A1-4ECD-B624-6A177F484818}"/>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B1900EA4-9FA7-4EC5-AB5B-0A6E67C7B2E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6D1F7B7-6E7A-4A6C-9A48-60DAAB5A3B7E}"/>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3449287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496E96-C10E-4C9F-AA4D-FD46F0E138B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EDCE580-0116-4C95-BBB6-96652CC85D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5E733D4-856B-42BA-BFAA-36699B4231B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BDAB672-B1D3-44FB-8F7B-E31B2373B6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37DE407-04E3-4C0E-ACF3-480FC5644BB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A75EAE4-A190-406E-9C31-233F397220A7}"/>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FE0F2BC9-E063-45F4-9900-5F47F6D8F50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B230D88-5FBE-4AC8-89C9-8DCC561114EA}"/>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2646105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F9C74B-6BB4-4FC4-A6D8-5996EF08BD5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075BF11-3791-4BAF-B7A3-EA0E7365F1A1}"/>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3569A958-701F-42C6-B05D-1F546C3CC13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3D5E5B3-F382-4373-A828-C1EAB41BE2F6}"/>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2705684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B563E88-D128-49D1-8D2D-E324846993E5}"/>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A555B650-CF20-4F2D-B119-33C5C3BCB2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CD51C9C-0FAB-42C6-AE55-A9B23F5497D4}"/>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2564132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E8BE7-30D7-43E5-BEBD-62F16C3028F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212D809-8755-4F9E-B50F-28628818C6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2DE127E-CEE5-4EF6-B6BF-1BDE860B6B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3C080B3-8445-4058-AC3B-69749EE3B088}"/>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48FCE458-3DBB-4FF9-94B4-E212F886075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650FAFB-3769-49CA-B970-5A69FC809044}"/>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2771275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68EC4A-7227-4DA7-A8F7-2525BA269C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FC8BA5E-7D56-42D4-A74A-4A701603D2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974FA43-F70F-4A0C-8FA8-3A71A9E01C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0FB11DE-F518-418D-93E9-80352F8EDBA9}"/>
              </a:ext>
            </a:extLst>
          </p:cNvPr>
          <p:cNvSpPr>
            <a:spLocks noGrp="1"/>
          </p:cNvSpPr>
          <p:nvPr>
            <p:ph type="dt" sz="half" idx="10"/>
          </p:nvPr>
        </p:nvSpPr>
        <p:spPr/>
        <p:txBody>
          <a:bodyPr/>
          <a:lstStyle/>
          <a:p>
            <a:fld id="{145AD604-F76A-471E-BE73-AA64E005183C}"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505CE7AB-E6A7-40D6-A9DE-FE73308B68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9B2F3F8-A5C7-4C87-944F-B5AFE34325F9}"/>
              </a:ext>
            </a:extLst>
          </p:cNvPr>
          <p:cNvSpPr>
            <a:spLocks noGrp="1"/>
          </p:cNvSpPr>
          <p:nvPr>
            <p:ph type="sldNum" sz="quarter" idx="12"/>
          </p:nvPr>
        </p:nvSpPr>
        <p:spPr/>
        <p:txBody>
          <a:body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1591531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B5FC987-BE8B-42B1-818D-6A13DBD1F5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1DD058D-9A51-498E-8715-0D465506D8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C124E95-B358-4AE5-BC1D-0D3B144402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5AD604-F76A-471E-BE73-AA64E005183C}"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C0F58E9D-DB7F-490F-B3B5-6E8AC4EC30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EFA365C-3F34-455B-8548-F2B040CB84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AD59E-77D0-4CFD-BF59-FAC66C06E3B5}" type="slidenum">
              <a:rPr lang="zh-CN" altLang="en-US" smtClean="0"/>
              <a:t>‹#›</a:t>
            </a:fld>
            <a:endParaRPr lang="zh-CN" altLang="en-US"/>
          </a:p>
        </p:txBody>
      </p:sp>
    </p:spTree>
    <p:extLst>
      <p:ext uri="{BB962C8B-B14F-4D97-AF65-F5344CB8AC3E}">
        <p14:creationId xmlns:p14="http://schemas.microsoft.com/office/powerpoint/2010/main" val="2164722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689480"/>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E3A0951-963D-48CA-842A-9E1E350EA84C}"/>
              </a:ext>
            </a:extLst>
          </p:cNvPr>
          <p:cNvPicPr>
            <a:picLocks noChangeAspect="1"/>
          </p:cNvPicPr>
          <p:nvPr/>
        </p:nvPicPr>
        <p:blipFill rotWithShape="1">
          <a:blip r:embed="rId2">
            <a:extLst>
              <a:ext uri="{28A0092B-C50C-407E-A947-70E740481C1C}">
                <a14:useLocalDpi xmlns:a14="http://schemas.microsoft.com/office/drawing/2010/main" val="0"/>
              </a:ext>
            </a:extLst>
          </a:blip>
          <a:srcRect l="1111" r="1111"/>
          <a:stretch/>
        </p:blipFill>
        <p:spPr>
          <a:xfrm>
            <a:off x="0" y="0"/>
            <a:ext cx="12192000" cy="6858000"/>
          </a:xfrm>
          <a:prstGeom prst="rect">
            <a:avLst/>
          </a:prstGeom>
        </p:spPr>
      </p:pic>
      <p:sp>
        <p:nvSpPr>
          <p:cNvPr id="6" name="矩形 5">
            <a:extLst>
              <a:ext uri="{FF2B5EF4-FFF2-40B4-BE49-F238E27FC236}">
                <a16:creationId xmlns:a16="http://schemas.microsoft.com/office/drawing/2014/main" id="{7923F202-38AA-4DC5-B2E7-CF088DF0F32B}"/>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17C842BD-938A-4BA0-B058-A3B3B4E867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84077" y="-760378"/>
            <a:ext cx="2833990" cy="2833990"/>
          </a:xfrm>
          <a:prstGeom prst="rect">
            <a:avLst/>
          </a:prstGeom>
        </p:spPr>
      </p:pic>
      <p:sp>
        <p:nvSpPr>
          <p:cNvPr id="18" name="文本框 17">
            <a:extLst>
              <a:ext uri="{FF2B5EF4-FFF2-40B4-BE49-F238E27FC236}">
                <a16:creationId xmlns:a16="http://schemas.microsoft.com/office/drawing/2014/main" id="{64FB5ED7-F15B-45A8-B143-6E561CBFED4B}"/>
              </a:ext>
            </a:extLst>
          </p:cNvPr>
          <p:cNvSpPr txBox="1"/>
          <p:nvPr/>
        </p:nvSpPr>
        <p:spPr>
          <a:xfrm>
            <a:off x="8209281" y="5384893"/>
            <a:ext cx="1962381" cy="400110"/>
          </a:xfrm>
          <a:prstGeom prst="rect">
            <a:avLst/>
          </a:prstGeom>
          <a:noFill/>
        </p:spPr>
        <p:txBody>
          <a:bodyPr wrap="square" rtlCol="0">
            <a:spAutoFit/>
          </a:bodyPr>
          <a:lstStyle/>
          <a:p>
            <a:r>
              <a:rPr lang="zh-CN" altLang="en-US" sz="2000">
                <a:solidFill>
                  <a:schemeClr val="bg1"/>
                </a:solidFill>
                <a:latin typeface="微软雅黑 Light" panose="020B0502040204020203" pitchFamily="34" charset="-122"/>
                <a:ea typeface="微软雅黑 Light" panose="020B0502040204020203" pitchFamily="34" charset="-122"/>
              </a:rPr>
              <a:t>汇报人：</a:t>
            </a:r>
            <a:r>
              <a:rPr lang="en-US" altLang="zh-CN" sz="2000">
                <a:solidFill>
                  <a:schemeClr val="bg1"/>
                </a:solidFill>
                <a:latin typeface="微软雅黑 Light" panose="020B0502040204020203" pitchFamily="34" charset="-122"/>
                <a:ea typeface="微软雅黑 Light" panose="020B0502040204020203" pitchFamily="34" charset="-122"/>
              </a:rPr>
              <a:t>XXX</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19" name="文本框 18">
            <a:extLst>
              <a:ext uri="{FF2B5EF4-FFF2-40B4-BE49-F238E27FC236}">
                <a16:creationId xmlns:a16="http://schemas.microsoft.com/office/drawing/2014/main" id="{31DB32E3-588F-4810-9F3E-29961EC77F84}"/>
              </a:ext>
            </a:extLst>
          </p:cNvPr>
          <p:cNvSpPr txBox="1"/>
          <p:nvPr/>
        </p:nvSpPr>
        <p:spPr>
          <a:xfrm>
            <a:off x="1290874" y="1519495"/>
            <a:ext cx="9610253" cy="1200329"/>
          </a:xfrm>
          <a:prstGeom prst="rect">
            <a:avLst/>
          </a:prstGeom>
          <a:noFill/>
        </p:spPr>
        <p:txBody>
          <a:bodyPr wrap="square" rtlCol="0">
            <a:spAutoFit/>
          </a:bodyPr>
          <a:lstStyle/>
          <a:p>
            <a:r>
              <a:rPr lang="en-US" altLang="zh-CN" sz="7200" dirty="0">
                <a:solidFill>
                  <a:schemeClr val="bg1"/>
                </a:solidFill>
                <a:latin typeface="微软雅黑" panose="020B0503020204020204" pitchFamily="34" charset="-122"/>
                <a:ea typeface="微软雅黑" panose="020B0503020204020204" pitchFamily="34" charset="-122"/>
              </a:rPr>
              <a:t>201X</a:t>
            </a:r>
            <a:r>
              <a:rPr lang="zh-CN" altLang="en-US" sz="7200" dirty="0">
                <a:solidFill>
                  <a:schemeClr val="bg1"/>
                </a:solidFill>
                <a:latin typeface="微软雅黑" panose="020B0503020204020204" pitchFamily="34" charset="-122"/>
                <a:ea typeface="微软雅黑" panose="020B0503020204020204" pitchFamily="34" charset="-122"/>
              </a:rPr>
              <a:t>毕业答辩</a:t>
            </a:r>
            <a:r>
              <a:rPr lang="en-US" altLang="zh-CN" sz="7200" dirty="0">
                <a:solidFill>
                  <a:schemeClr val="bg1"/>
                </a:solidFill>
                <a:latin typeface="微软雅黑" panose="020B0503020204020204" pitchFamily="34" charset="-122"/>
                <a:ea typeface="微软雅黑" panose="020B0503020204020204" pitchFamily="34" charset="-122"/>
              </a:rPr>
              <a:t>PPT</a:t>
            </a:r>
            <a:r>
              <a:rPr lang="zh-CN" altLang="en-US" sz="7200" dirty="0">
                <a:solidFill>
                  <a:schemeClr val="bg1"/>
                </a:solidFill>
                <a:latin typeface="微软雅黑" panose="020B0503020204020204" pitchFamily="34" charset="-122"/>
                <a:ea typeface="微软雅黑" panose="020B0503020204020204" pitchFamily="34" charset="-122"/>
              </a:rPr>
              <a:t>模板</a:t>
            </a:r>
          </a:p>
        </p:txBody>
      </p:sp>
      <p:cxnSp>
        <p:nvCxnSpPr>
          <p:cNvPr id="21" name="直接连接符 20">
            <a:extLst>
              <a:ext uri="{FF2B5EF4-FFF2-40B4-BE49-F238E27FC236}">
                <a16:creationId xmlns:a16="http://schemas.microsoft.com/office/drawing/2014/main" id="{22E3A280-8035-42D8-9209-12ED8A51588D}"/>
              </a:ext>
            </a:extLst>
          </p:cNvPr>
          <p:cNvCxnSpPr/>
          <p:nvPr/>
        </p:nvCxnSpPr>
        <p:spPr>
          <a:xfrm>
            <a:off x="1450935" y="2719824"/>
            <a:ext cx="9290130" cy="0"/>
          </a:xfrm>
          <a:prstGeom prst="line">
            <a:avLst/>
          </a:prstGeom>
          <a:ln w="28575">
            <a:gradFill flip="none" rotWithShape="1">
              <a:gsLst>
                <a:gs pos="0">
                  <a:schemeClr val="accent1">
                    <a:lumMod val="5000"/>
                    <a:lumOff val="95000"/>
                    <a:alpha val="0"/>
                  </a:schemeClr>
                </a:gs>
                <a:gs pos="5000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B140A48B-DF62-48F8-8CC1-C5C41503165D}"/>
              </a:ext>
            </a:extLst>
          </p:cNvPr>
          <p:cNvSpPr txBox="1"/>
          <p:nvPr/>
        </p:nvSpPr>
        <p:spPr>
          <a:xfrm>
            <a:off x="8209281" y="5031861"/>
            <a:ext cx="1962381" cy="400110"/>
          </a:xfrm>
          <a:prstGeom prst="rect">
            <a:avLst/>
          </a:prstGeom>
          <a:noFill/>
        </p:spPr>
        <p:txBody>
          <a:bodyPr wrap="square" rtlCol="0">
            <a:spAutoFit/>
          </a:bodyPr>
          <a:lstStyle/>
          <a:p>
            <a:r>
              <a:rPr lang="zh-CN" altLang="en-US" sz="2000">
                <a:solidFill>
                  <a:schemeClr val="bg1"/>
                </a:solidFill>
                <a:latin typeface="微软雅黑 Light" panose="020B0502040204020203" pitchFamily="34" charset="-122"/>
                <a:ea typeface="微软雅黑 Light" panose="020B0502040204020203" pitchFamily="34" charset="-122"/>
              </a:rPr>
              <a:t>指导老师：</a:t>
            </a:r>
            <a:r>
              <a:rPr lang="en-US" altLang="zh-CN" sz="2000">
                <a:solidFill>
                  <a:schemeClr val="bg1"/>
                </a:solidFill>
                <a:latin typeface="微软雅黑 Light" panose="020B0502040204020203" pitchFamily="34" charset="-122"/>
                <a:ea typeface="微软雅黑 Light" panose="020B0502040204020203" pitchFamily="34" charset="-122"/>
              </a:rPr>
              <a:t>XXX</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24" name="文本框 23">
            <a:extLst>
              <a:ext uri="{FF2B5EF4-FFF2-40B4-BE49-F238E27FC236}">
                <a16:creationId xmlns:a16="http://schemas.microsoft.com/office/drawing/2014/main" id="{D6FA3819-090C-4F9F-99E9-073866099414}"/>
              </a:ext>
            </a:extLst>
          </p:cNvPr>
          <p:cNvSpPr txBox="1"/>
          <p:nvPr/>
        </p:nvSpPr>
        <p:spPr>
          <a:xfrm>
            <a:off x="8209281" y="4678829"/>
            <a:ext cx="2120612" cy="400110"/>
          </a:xfrm>
          <a:prstGeom prst="rect">
            <a:avLst/>
          </a:prstGeom>
          <a:noFill/>
        </p:spPr>
        <p:txBody>
          <a:bodyPr wrap="square" rtlCol="0">
            <a:spAutoFit/>
          </a:bodyPr>
          <a:lstStyle/>
          <a:p>
            <a:r>
              <a:rPr lang="zh-CN" altLang="en-US" sz="2000">
                <a:solidFill>
                  <a:schemeClr val="bg1"/>
                </a:solidFill>
                <a:latin typeface="微软雅黑 Light" panose="020B0502040204020203" pitchFamily="34" charset="-122"/>
                <a:ea typeface="微软雅黑 Light" panose="020B0502040204020203" pitchFamily="34" charset="-122"/>
              </a:rPr>
              <a:t>学校名称：</a:t>
            </a:r>
            <a:r>
              <a:rPr lang="en-US" altLang="zh-CN" sz="2000">
                <a:solidFill>
                  <a:schemeClr val="bg1"/>
                </a:solidFill>
                <a:latin typeface="微软雅黑 Light" panose="020B0502040204020203" pitchFamily="34" charset="-122"/>
                <a:ea typeface="微软雅黑 Light" panose="020B0502040204020203" pitchFamily="34" charset="-122"/>
              </a:rPr>
              <a:t>XXX</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3" name="文本框 2">
            <a:extLst>
              <a:ext uri="{FF2B5EF4-FFF2-40B4-BE49-F238E27FC236}">
                <a16:creationId xmlns:a16="http://schemas.microsoft.com/office/drawing/2014/main" id="{63AE294E-942B-4ED1-90A4-2CF726FB7E34}"/>
              </a:ext>
            </a:extLst>
          </p:cNvPr>
          <p:cNvSpPr txBox="1"/>
          <p:nvPr/>
        </p:nvSpPr>
        <p:spPr>
          <a:xfrm>
            <a:off x="3668598" y="3126259"/>
            <a:ext cx="4854804" cy="707886"/>
          </a:xfrm>
          <a:prstGeom prst="rect">
            <a:avLst/>
          </a:prstGeom>
          <a:noFill/>
        </p:spPr>
        <p:txBody>
          <a:bodyPr wrap="square" rtlCol="0">
            <a:spAutoFit/>
          </a:bodyPr>
          <a:lstStyle/>
          <a:p>
            <a:pPr algn="ctr"/>
            <a:r>
              <a:rPr lang="zh-CN" altLang="en-US" sz="4000">
                <a:solidFill>
                  <a:schemeClr val="bg1"/>
                </a:solidFill>
                <a:latin typeface="微软雅黑" panose="020B0503020204020204" pitchFamily="34" charset="-122"/>
                <a:ea typeface="微软雅黑" panose="020B0503020204020204" pitchFamily="34" charset="-122"/>
              </a:rPr>
              <a:t>明德求索  锲而不舍</a:t>
            </a:r>
          </a:p>
        </p:txBody>
      </p:sp>
    </p:spTree>
    <p:extLst>
      <p:ext uri="{BB962C8B-B14F-4D97-AF65-F5344CB8AC3E}">
        <p14:creationId xmlns:p14="http://schemas.microsoft.com/office/powerpoint/2010/main" val="12991525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58">
            <a:extLst>
              <a:ext uri="{FF2B5EF4-FFF2-40B4-BE49-F238E27FC236}">
                <a16:creationId xmlns:a16="http://schemas.microsoft.com/office/drawing/2014/main" id="{CF43CF4F-1F78-43E0-9856-6CB5E5157005}"/>
              </a:ext>
            </a:extLst>
          </p:cNvPr>
          <p:cNvGrpSpPr/>
          <p:nvPr/>
        </p:nvGrpSpPr>
        <p:grpSpPr>
          <a:xfrm>
            <a:off x="1760968" y="1743119"/>
            <a:ext cx="3898111" cy="1704425"/>
            <a:chOff x="1713834" y="1499661"/>
            <a:chExt cx="3898111" cy="1704425"/>
          </a:xfrm>
        </p:grpSpPr>
        <p:sp>
          <p:nvSpPr>
            <p:cNvPr id="3" name="矩形 2">
              <a:extLst>
                <a:ext uri="{FF2B5EF4-FFF2-40B4-BE49-F238E27FC236}">
                  <a16:creationId xmlns:a16="http://schemas.microsoft.com/office/drawing/2014/main" id="{F2124731-5039-4956-8F06-6DC56282011B}"/>
                </a:ext>
              </a:extLst>
            </p:cNvPr>
            <p:cNvSpPr/>
            <p:nvPr/>
          </p:nvSpPr>
          <p:spPr>
            <a:xfrm>
              <a:off x="1713834" y="1499661"/>
              <a:ext cx="3898111" cy="1704425"/>
            </a:xfrm>
            <a:prstGeom prst="rect">
              <a:avLst/>
            </a:prstGeom>
            <a:solidFill>
              <a:srgbClr val="FFFFFF"/>
            </a:solidFill>
            <a:ln w="19050" cap="flat" cmpd="sng" algn="ctr">
              <a:solidFill>
                <a:srgbClr val="AACED2"/>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4" name="矩形 3">
              <a:extLst>
                <a:ext uri="{FF2B5EF4-FFF2-40B4-BE49-F238E27FC236}">
                  <a16:creationId xmlns:a16="http://schemas.microsoft.com/office/drawing/2014/main" id="{17D7CD00-7590-46F7-9590-C20AFCC59D2D}"/>
                </a:ext>
              </a:extLst>
            </p:cNvPr>
            <p:cNvSpPr/>
            <p:nvPr/>
          </p:nvSpPr>
          <p:spPr>
            <a:xfrm>
              <a:off x="1713834" y="1499661"/>
              <a:ext cx="1007038" cy="1704425"/>
            </a:xfrm>
            <a:prstGeom prst="rect">
              <a:avLst/>
            </a:prstGeom>
            <a:solidFill>
              <a:srgbClr val="AACED2"/>
            </a:solidFill>
            <a:ln w="1905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grpSp>
      <p:sp>
        <p:nvSpPr>
          <p:cNvPr id="5" name="文本框 8">
            <a:extLst>
              <a:ext uri="{FF2B5EF4-FFF2-40B4-BE49-F238E27FC236}">
                <a16:creationId xmlns:a16="http://schemas.microsoft.com/office/drawing/2014/main" id="{CB496563-B1F3-487A-8869-FDAD67CA282F}"/>
              </a:ext>
            </a:extLst>
          </p:cNvPr>
          <p:cNvSpPr txBox="1"/>
          <p:nvPr/>
        </p:nvSpPr>
        <p:spPr>
          <a:xfrm>
            <a:off x="3022792" y="2356917"/>
            <a:ext cx="2381500" cy="8925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a:solidFill>
                  <a:srgbClr val="000000">
                    <a:lumMod val="75000"/>
                    <a:lumOff val="25000"/>
                  </a:srgbClr>
                </a:solidFill>
                <a:latin typeface="微软雅黑" charset="0"/>
                <a:ea typeface="微软雅黑" charset="0"/>
              </a:rPr>
              <a:t>标题</a:t>
            </a:r>
            <a:r>
              <a:rPr lang="zh-CN" altLang="en-US" sz="1000" dirty="0">
                <a:solidFill>
                  <a:srgbClr val="000000">
                    <a:lumMod val="75000"/>
                    <a:lumOff val="25000"/>
                  </a:srgbClr>
                </a:solidFill>
                <a:latin typeface="微软雅黑" charset="0"/>
                <a:ea typeface="微软雅黑" charset="0"/>
              </a:rPr>
              <a:t>数字等都可以通过点击和重新输入进行更改，顶部“开始”面板中可以对字体、字号、颜色等进行修改。建议正文</a:t>
            </a:r>
            <a:r>
              <a:rPr lang="en-US" altLang="zh-CN" sz="1000" dirty="0">
                <a:solidFill>
                  <a:srgbClr val="000000">
                    <a:lumMod val="75000"/>
                    <a:lumOff val="25000"/>
                  </a:srgbClr>
                </a:solidFill>
                <a:latin typeface="微软雅黑" charset="0"/>
                <a:ea typeface="微软雅黑" charset="0"/>
              </a:rPr>
              <a:t>8-14</a:t>
            </a:r>
            <a:r>
              <a:rPr lang="zh-CN" altLang="en-US" sz="1000" dirty="0">
                <a:solidFill>
                  <a:srgbClr val="000000">
                    <a:lumMod val="75000"/>
                    <a:lumOff val="25000"/>
                  </a:srgbClr>
                </a:solidFill>
                <a:latin typeface="微软雅黑" charset="0"/>
                <a:ea typeface="微软雅黑" charset="0"/>
              </a:rPr>
              <a:t>号字，</a:t>
            </a:r>
            <a:r>
              <a:rPr lang="en-US" altLang="zh-CN" sz="1000" dirty="0">
                <a:solidFill>
                  <a:srgbClr val="000000">
                    <a:lumMod val="75000"/>
                    <a:lumOff val="25000"/>
                  </a:srgbClr>
                </a:solidFill>
                <a:latin typeface="微软雅黑" charset="0"/>
                <a:ea typeface="微软雅黑" charset="0"/>
              </a:rPr>
              <a:t>1.3</a:t>
            </a:r>
            <a:r>
              <a:rPr lang="zh-CN" altLang="en-US" sz="1000" dirty="0">
                <a:solidFill>
                  <a:srgbClr val="000000">
                    <a:lumMod val="75000"/>
                    <a:lumOff val="25000"/>
                  </a:srgbClr>
                </a:solidFill>
                <a:latin typeface="微软雅黑" charset="0"/>
                <a:ea typeface="微软雅黑" charset="0"/>
              </a:rPr>
              <a:t>倍字间距。</a:t>
            </a:r>
          </a:p>
        </p:txBody>
      </p:sp>
      <p:sp>
        <p:nvSpPr>
          <p:cNvPr id="6" name="矩形 5">
            <a:extLst>
              <a:ext uri="{FF2B5EF4-FFF2-40B4-BE49-F238E27FC236}">
                <a16:creationId xmlns:a16="http://schemas.microsoft.com/office/drawing/2014/main" id="{B7A939EC-33F8-41D8-A72E-DCA48496E340}"/>
              </a:ext>
            </a:extLst>
          </p:cNvPr>
          <p:cNvSpPr/>
          <p:nvPr/>
        </p:nvSpPr>
        <p:spPr>
          <a:xfrm>
            <a:off x="3022792" y="1904485"/>
            <a:ext cx="2381500" cy="452432"/>
          </a:xfrm>
          <a:prstGeom prst="rect">
            <a:avLst/>
          </a:prstGeom>
        </p:spPr>
        <p:txBody>
          <a:bodyPr wrap="square">
            <a:spAutoFit/>
          </a:bodyPr>
          <a:lstStyle/>
          <a:p>
            <a:pPr defTabSz="609585">
              <a:lnSpc>
                <a:spcPct val="130000"/>
              </a:lnSpc>
            </a:pPr>
            <a:r>
              <a:rPr lang="zh-CN" altLang="en-US" b="1" dirty="0">
                <a:solidFill>
                  <a:srgbClr val="000000">
                    <a:lumMod val="75000"/>
                    <a:lumOff val="25000"/>
                  </a:srgbClr>
                </a:solidFill>
                <a:latin typeface="Century Gothic" panose="020F0302020204030204"/>
                <a:ea typeface="微软雅黑" charset="0"/>
              </a:rPr>
              <a:t>点击此处添加标题</a:t>
            </a:r>
            <a:endParaRPr lang="en-US" altLang="zh-CN" b="1" dirty="0">
              <a:solidFill>
                <a:srgbClr val="000000">
                  <a:lumMod val="75000"/>
                  <a:lumOff val="25000"/>
                </a:srgbClr>
              </a:solidFill>
              <a:latin typeface="Century Gothic" panose="020F0302020204030204"/>
              <a:ea typeface="微软雅黑" charset="0"/>
            </a:endParaRPr>
          </a:p>
        </p:txBody>
      </p:sp>
      <p:sp>
        <p:nvSpPr>
          <p:cNvPr id="7" name="椭圆 6">
            <a:extLst>
              <a:ext uri="{FF2B5EF4-FFF2-40B4-BE49-F238E27FC236}">
                <a16:creationId xmlns:a16="http://schemas.microsoft.com/office/drawing/2014/main" id="{2E1629D8-7B95-443A-9885-A4CCB7073B37}"/>
              </a:ext>
            </a:extLst>
          </p:cNvPr>
          <p:cNvSpPr/>
          <p:nvPr/>
        </p:nvSpPr>
        <p:spPr>
          <a:xfrm>
            <a:off x="5430911" y="3188822"/>
            <a:ext cx="445028" cy="445028"/>
          </a:xfrm>
          <a:prstGeom prst="ellipse">
            <a:avLst/>
          </a:prstGeom>
          <a:solidFill>
            <a:srgbClr val="AACED2"/>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8" name="文本框 7">
            <a:extLst>
              <a:ext uri="{FF2B5EF4-FFF2-40B4-BE49-F238E27FC236}">
                <a16:creationId xmlns:a16="http://schemas.microsoft.com/office/drawing/2014/main" id="{F97841B0-7D7B-4A18-B73A-D0FB590DE028}"/>
              </a:ext>
            </a:extLst>
          </p:cNvPr>
          <p:cNvSpPr txBox="1"/>
          <p:nvPr/>
        </p:nvSpPr>
        <p:spPr>
          <a:xfrm>
            <a:off x="1793043" y="1933611"/>
            <a:ext cx="942886" cy="1323439"/>
          </a:xfrm>
          <a:prstGeom prst="rect">
            <a:avLst/>
          </a:prstGeom>
          <a:noFill/>
        </p:spPr>
        <p:txBody>
          <a:bodyPr wrap="none" rtlCol="0" anchor="ctr">
            <a:spAutoFit/>
          </a:bodyPr>
          <a:lstStyle/>
          <a:p>
            <a:pPr algn="ctr" defTabSz="914377"/>
            <a:r>
              <a:rPr kumimoji="1" lang="en-US" altLang="zh-CN" sz="8000" b="1" dirty="0">
                <a:solidFill>
                  <a:srgbClr val="FFFFFF"/>
                </a:solidFill>
                <a:latin typeface="Century Gothic" panose="020F0302020204030204"/>
                <a:ea typeface="宋体" panose="02010600030101010101" pitchFamily="2" charset="-122"/>
              </a:rPr>
              <a:t>A</a:t>
            </a:r>
            <a:endParaRPr kumimoji="1" lang="zh-CN" altLang="en-US" sz="8000" b="1" dirty="0">
              <a:solidFill>
                <a:srgbClr val="FFFFFF"/>
              </a:solidFill>
              <a:latin typeface="Century Gothic" panose="020F0302020204030204"/>
              <a:ea typeface="宋体" panose="02010600030101010101" pitchFamily="2" charset="-122"/>
            </a:endParaRPr>
          </a:p>
        </p:txBody>
      </p:sp>
      <p:grpSp>
        <p:nvGrpSpPr>
          <p:cNvPr id="9" name="组 59">
            <a:extLst>
              <a:ext uri="{FF2B5EF4-FFF2-40B4-BE49-F238E27FC236}">
                <a16:creationId xmlns:a16="http://schemas.microsoft.com/office/drawing/2014/main" id="{BFDA3F6E-C1DA-4644-B768-B44BBD84DA30}"/>
              </a:ext>
            </a:extLst>
          </p:cNvPr>
          <p:cNvGrpSpPr/>
          <p:nvPr/>
        </p:nvGrpSpPr>
        <p:grpSpPr>
          <a:xfrm>
            <a:off x="6242721" y="1743119"/>
            <a:ext cx="3898111" cy="1704425"/>
            <a:chOff x="6195587" y="1499661"/>
            <a:chExt cx="3898111" cy="1704425"/>
          </a:xfrm>
        </p:grpSpPr>
        <p:sp>
          <p:nvSpPr>
            <p:cNvPr id="10" name="矩形 9">
              <a:extLst>
                <a:ext uri="{FF2B5EF4-FFF2-40B4-BE49-F238E27FC236}">
                  <a16:creationId xmlns:a16="http://schemas.microsoft.com/office/drawing/2014/main" id="{7A29D9BB-7FD4-420B-BBE3-CE02CB0DCBAD}"/>
                </a:ext>
              </a:extLst>
            </p:cNvPr>
            <p:cNvSpPr/>
            <p:nvPr/>
          </p:nvSpPr>
          <p:spPr>
            <a:xfrm flipH="1">
              <a:off x="6195587" y="1499661"/>
              <a:ext cx="3898111" cy="1704425"/>
            </a:xfrm>
            <a:prstGeom prst="rect">
              <a:avLst/>
            </a:prstGeom>
            <a:solidFill>
              <a:srgbClr val="FFFFFF"/>
            </a:solidFill>
            <a:ln w="19050" cap="flat" cmpd="sng" algn="ctr">
              <a:solidFill>
                <a:srgbClr val="FAA0AA"/>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11" name="矩形 10">
              <a:extLst>
                <a:ext uri="{FF2B5EF4-FFF2-40B4-BE49-F238E27FC236}">
                  <a16:creationId xmlns:a16="http://schemas.microsoft.com/office/drawing/2014/main" id="{E67D10DF-0840-45DC-9F67-1E7F1C6CEA9F}"/>
                </a:ext>
              </a:extLst>
            </p:cNvPr>
            <p:cNvSpPr/>
            <p:nvPr/>
          </p:nvSpPr>
          <p:spPr>
            <a:xfrm flipH="1">
              <a:off x="9086660" y="1499661"/>
              <a:ext cx="1007038" cy="1704425"/>
            </a:xfrm>
            <a:prstGeom prst="rect">
              <a:avLst/>
            </a:prstGeom>
            <a:solidFill>
              <a:srgbClr val="FAA0AA"/>
            </a:solidFill>
            <a:ln w="1905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grpSp>
      <p:sp>
        <p:nvSpPr>
          <p:cNvPr id="12" name="文本框 8">
            <a:extLst>
              <a:ext uri="{FF2B5EF4-FFF2-40B4-BE49-F238E27FC236}">
                <a16:creationId xmlns:a16="http://schemas.microsoft.com/office/drawing/2014/main" id="{A943866D-AC42-4689-A871-3476362C0D84}"/>
              </a:ext>
            </a:extLst>
          </p:cNvPr>
          <p:cNvSpPr txBox="1"/>
          <p:nvPr/>
        </p:nvSpPr>
        <p:spPr>
          <a:xfrm flipH="1">
            <a:off x="6497508" y="2356917"/>
            <a:ext cx="2381500" cy="8925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a:solidFill>
                  <a:srgbClr val="000000">
                    <a:lumMod val="75000"/>
                    <a:lumOff val="25000"/>
                  </a:srgbClr>
                </a:solidFill>
                <a:latin typeface="微软雅黑" charset="0"/>
                <a:ea typeface="微软雅黑" charset="0"/>
              </a:rPr>
              <a:t>标题</a:t>
            </a:r>
            <a:r>
              <a:rPr lang="zh-CN" altLang="en-US" sz="1000" dirty="0">
                <a:solidFill>
                  <a:srgbClr val="000000">
                    <a:lumMod val="75000"/>
                    <a:lumOff val="25000"/>
                  </a:srgbClr>
                </a:solidFill>
                <a:latin typeface="微软雅黑" charset="0"/>
                <a:ea typeface="微软雅黑" charset="0"/>
              </a:rPr>
              <a:t>数字等都可以通过点击和重新输入进行更改，顶部“开始”面板中可以对字体、字号、颜色等进行修改。建议正文</a:t>
            </a:r>
            <a:r>
              <a:rPr lang="en-US" altLang="zh-CN" sz="1000" dirty="0">
                <a:solidFill>
                  <a:srgbClr val="000000">
                    <a:lumMod val="75000"/>
                    <a:lumOff val="25000"/>
                  </a:srgbClr>
                </a:solidFill>
                <a:latin typeface="微软雅黑" charset="0"/>
                <a:ea typeface="微软雅黑" charset="0"/>
              </a:rPr>
              <a:t>8-14</a:t>
            </a:r>
            <a:r>
              <a:rPr lang="zh-CN" altLang="en-US" sz="1000" dirty="0">
                <a:solidFill>
                  <a:srgbClr val="000000">
                    <a:lumMod val="75000"/>
                    <a:lumOff val="25000"/>
                  </a:srgbClr>
                </a:solidFill>
                <a:latin typeface="微软雅黑" charset="0"/>
                <a:ea typeface="微软雅黑" charset="0"/>
              </a:rPr>
              <a:t>号字，</a:t>
            </a:r>
            <a:r>
              <a:rPr lang="en-US" altLang="zh-CN" sz="1000" dirty="0">
                <a:solidFill>
                  <a:srgbClr val="000000">
                    <a:lumMod val="75000"/>
                    <a:lumOff val="25000"/>
                  </a:srgbClr>
                </a:solidFill>
                <a:latin typeface="微软雅黑" charset="0"/>
                <a:ea typeface="微软雅黑" charset="0"/>
              </a:rPr>
              <a:t>1.3</a:t>
            </a:r>
            <a:r>
              <a:rPr lang="zh-CN" altLang="en-US" sz="1000" dirty="0">
                <a:solidFill>
                  <a:srgbClr val="000000">
                    <a:lumMod val="75000"/>
                    <a:lumOff val="25000"/>
                  </a:srgbClr>
                </a:solidFill>
                <a:latin typeface="微软雅黑" charset="0"/>
                <a:ea typeface="微软雅黑" charset="0"/>
              </a:rPr>
              <a:t>倍字间距。</a:t>
            </a:r>
          </a:p>
        </p:txBody>
      </p:sp>
      <p:sp>
        <p:nvSpPr>
          <p:cNvPr id="13" name="矩形 12">
            <a:extLst>
              <a:ext uri="{FF2B5EF4-FFF2-40B4-BE49-F238E27FC236}">
                <a16:creationId xmlns:a16="http://schemas.microsoft.com/office/drawing/2014/main" id="{5268EA26-189C-4DF9-8416-86076CC38B6B}"/>
              </a:ext>
            </a:extLst>
          </p:cNvPr>
          <p:cNvSpPr/>
          <p:nvPr/>
        </p:nvSpPr>
        <p:spPr>
          <a:xfrm flipH="1">
            <a:off x="6497508" y="1904485"/>
            <a:ext cx="2381500" cy="452432"/>
          </a:xfrm>
          <a:prstGeom prst="rect">
            <a:avLst/>
          </a:prstGeom>
        </p:spPr>
        <p:txBody>
          <a:bodyPr wrap="square">
            <a:spAutoFit/>
          </a:bodyPr>
          <a:lstStyle/>
          <a:p>
            <a:pPr defTabSz="609585">
              <a:lnSpc>
                <a:spcPct val="130000"/>
              </a:lnSpc>
            </a:pPr>
            <a:r>
              <a:rPr lang="zh-CN" altLang="en-US" b="1" dirty="0">
                <a:solidFill>
                  <a:srgbClr val="000000">
                    <a:lumMod val="75000"/>
                    <a:lumOff val="25000"/>
                  </a:srgbClr>
                </a:solidFill>
                <a:latin typeface="Century Gothic" panose="020F0302020204030204"/>
                <a:ea typeface="微软雅黑" charset="0"/>
              </a:rPr>
              <a:t>点击此处添加标题</a:t>
            </a:r>
            <a:endParaRPr lang="en-US" altLang="zh-CN" b="1" dirty="0">
              <a:solidFill>
                <a:srgbClr val="000000">
                  <a:lumMod val="75000"/>
                  <a:lumOff val="25000"/>
                </a:srgbClr>
              </a:solidFill>
              <a:latin typeface="Century Gothic" panose="020F0302020204030204"/>
              <a:ea typeface="微软雅黑" charset="0"/>
            </a:endParaRPr>
          </a:p>
        </p:txBody>
      </p:sp>
      <p:sp>
        <p:nvSpPr>
          <p:cNvPr id="14" name="椭圆 13">
            <a:extLst>
              <a:ext uri="{FF2B5EF4-FFF2-40B4-BE49-F238E27FC236}">
                <a16:creationId xmlns:a16="http://schemas.microsoft.com/office/drawing/2014/main" id="{0794F649-D9A4-4F72-892B-EBF373CFEE5F}"/>
              </a:ext>
            </a:extLst>
          </p:cNvPr>
          <p:cNvSpPr/>
          <p:nvPr/>
        </p:nvSpPr>
        <p:spPr>
          <a:xfrm flipH="1">
            <a:off x="5999111" y="3188822"/>
            <a:ext cx="445026" cy="445028"/>
          </a:xfrm>
          <a:prstGeom prst="ellipse">
            <a:avLst/>
          </a:prstGeom>
          <a:solidFill>
            <a:srgbClr val="FAA0AA"/>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15" name="文本框 14">
            <a:extLst>
              <a:ext uri="{FF2B5EF4-FFF2-40B4-BE49-F238E27FC236}">
                <a16:creationId xmlns:a16="http://schemas.microsoft.com/office/drawing/2014/main" id="{BAE2CA4B-F605-4F60-BE4F-34D258430A17}"/>
              </a:ext>
            </a:extLst>
          </p:cNvPr>
          <p:cNvSpPr txBox="1"/>
          <p:nvPr/>
        </p:nvSpPr>
        <p:spPr>
          <a:xfrm flipH="1">
            <a:off x="9247624" y="1933611"/>
            <a:ext cx="779380" cy="1323439"/>
          </a:xfrm>
          <a:prstGeom prst="rect">
            <a:avLst/>
          </a:prstGeom>
          <a:noFill/>
        </p:spPr>
        <p:txBody>
          <a:bodyPr wrap="none" rtlCol="0" anchor="ctr">
            <a:spAutoFit/>
          </a:bodyPr>
          <a:lstStyle/>
          <a:p>
            <a:pPr algn="ctr" defTabSz="914377"/>
            <a:r>
              <a:rPr kumimoji="1" lang="en-US" altLang="zh-CN" sz="8000" b="1" dirty="0">
                <a:solidFill>
                  <a:srgbClr val="FFFFFF"/>
                </a:solidFill>
                <a:latin typeface="Century Gothic" panose="020F0302020204030204"/>
                <a:ea typeface="宋体" panose="02010600030101010101" pitchFamily="2" charset="-122"/>
              </a:rPr>
              <a:t>B</a:t>
            </a:r>
            <a:endParaRPr kumimoji="1" lang="zh-CN" altLang="en-US" sz="8000" b="1" dirty="0">
              <a:solidFill>
                <a:srgbClr val="FFFFFF"/>
              </a:solidFill>
              <a:latin typeface="Century Gothic" panose="020F0302020204030204"/>
              <a:ea typeface="宋体" panose="02010600030101010101" pitchFamily="2" charset="-122"/>
            </a:endParaRPr>
          </a:p>
        </p:txBody>
      </p:sp>
      <p:grpSp>
        <p:nvGrpSpPr>
          <p:cNvPr id="16" name="组 48">
            <a:extLst>
              <a:ext uri="{FF2B5EF4-FFF2-40B4-BE49-F238E27FC236}">
                <a16:creationId xmlns:a16="http://schemas.microsoft.com/office/drawing/2014/main" id="{1C51C7A1-5C5D-4226-A9BA-9DA885F4B273}"/>
              </a:ext>
            </a:extLst>
          </p:cNvPr>
          <p:cNvGrpSpPr/>
          <p:nvPr/>
        </p:nvGrpSpPr>
        <p:grpSpPr>
          <a:xfrm flipV="1">
            <a:off x="1760968" y="3956433"/>
            <a:ext cx="3898111" cy="1704425"/>
            <a:chOff x="815671" y="1618373"/>
            <a:chExt cx="4154756" cy="1743090"/>
          </a:xfrm>
        </p:grpSpPr>
        <p:sp>
          <p:nvSpPr>
            <p:cNvPr id="17" name="矩形 16">
              <a:extLst>
                <a:ext uri="{FF2B5EF4-FFF2-40B4-BE49-F238E27FC236}">
                  <a16:creationId xmlns:a16="http://schemas.microsoft.com/office/drawing/2014/main" id="{2FC76FEB-56C4-464C-B41B-AF17C0E6318C}"/>
                </a:ext>
              </a:extLst>
            </p:cNvPr>
            <p:cNvSpPr/>
            <p:nvPr/>
          </p:nvSpPr>
          <p:spPr>
            <a:xfrm>
              <a:off x="815671" y="1618373"/>
              <a:ext cx="4154756" cy="1743090"/>
            </a:xfrm>
            <a:prstGeom prst="rect">
              <a:avLst/>
            </a:prstGeom>
            <a:solidFill>
              <a:srgbClr val="FFFFFF"/>
            </a:solidFill>
            <a:ln w="19050" cap="flat" cmpd="sng" algn="ctr">
              <a:solidFill>
                <a:srgbClr val="009FB8"/>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srgbClr val="FFFFFF"/>
                </a:solidFill>
                <a:effectLst/>
                <a:uLnTx/>
                <a:uFillTx/>
                <a:latin typeface="Century Gothic" panose="020F0302020204030204"/>
                <a:ea typeface="宋体" panose="02010600030101010101" pitchFamily="2" charset="-122"/>
                <a:cs typeface="+mn-cs"/>
              </a:endParaRPr>
            </a:p>
          </p:txBody>
        </p:sp>
        <p:sp>
          <p:nvSpPr>
            <p:cNvPr id="18" name="矩形 17">
              <a:extLst>
                <a:ext uri="{FF2B5EF4-FFF2-40B4-BE49-F238E27FC236}">
                  <a16:creationId xmlns:a16="http://schemas.microsoft.com/office/drawing/2014/main" id="{667ACEEB-B2FC-44FD-9A2C-07EE45AFAFDE}"/>
                </a:ext>
              </a:extLst>
            </p:cNvPr>
            <p:cNvSpPr/>
            <p:nvPr/>
          </p:nvSpPr>
          <p:spPr>
            <a:xfrm>
              <a:off x="815671" y="1618373"/>
              <a:ext cx="1073340" cy="1743090"/>
            </a:xfrm>
            <a:prstGeom prst="rect">
              <a:avLst/>
            </a:prstGeom>
            <a:solidFill>
              <a:srgbClr val="009FB8"/>
            </a:solidFill>
            <a:ln w="1905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grpSp>
      <p:sp>
        <p:nvSpPr>
          <p:cNvPr id="19" name="文本框 8">
            <a:extLst>
              <a:ext uri="{FF2B5EF4-FFF2-40B4-BE49-F238E27FC236}">
                <a16:creationId xmlns:a16="http://schemas.microsoft.com/office/drawing/2014/main" id="{D15CC0D4-DA64-4387-8231-73E805693411}"/>
              </a:ext>
            </a:extLst>
          </p:cNvPr>
          <p:cNvSpPr txBox="1"/>
          <p:nvPr/>
        </p:nvSpPr>
        <p:spPr>
          <a:xfrm>
            <a:off x="3022792" y="4154508"/>
            <a:ext cx="2381500" cy="873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a:solidFill>
                  <a:srgbClr val="000000">
                    <a:lumMod val="75000"/>
                    <a:lumOff val="25000"/>
                  </a:srgbClr>
                </a:solidFill>
                <a:latin typeface="微软雅黑" charset="0"/>
                <a:ea typeface="微软雅黑" charset="0"/>
              </a:rPr>
              <a:t>标题</a:t>
            </a:r>
            <a:r>
              <a:rPr lang="zh-CN" altLang="en-US" sz="1000" dirty="0">
                <a:solidFill>
                  <a:srgbClr val="000000">
                    <a:lumMod val="75000"/>
                    <a:lumOff val="25000"/>
                  </a:srgbClr>
                </a:solidFill>
                <a:latin typeface="微软雅黑" charset="0"/>
                <a:ea typeface="微软雅黑" charset="0"/>
              </a:rPr>
              <a:t>数字等都可以通过点击和重新输入进行更改，顶部“开始”面板中可以对字体、字号、颜色等进行修改。建议正文</a:t>
            </a:r>
            <a:r>
              <a:rPr lang="en-US" altLang="zh-CN" sz="1000" dirty="0">
                <a:solidFill>
                  <a:srgbClr val="000000">
                    <a:lumMod val="75000"/>
                    <a:lumOff val="25000"/>
                  </a:srgbClr>
                </a:solidFill>
                <a:latin typeface="微软雅黑" charset="0"/>
                <a:ea typeface="微软雅黑" charset="0"/>
              </a:rPr>
              <a:t>8-14</a:t>
            </a:r>
            <a:r>
              <a:rPr lang="zh-CN" altLang="en-US" sz="1000" dirty="0">
                <a:solidFill>
                  <a:srgbClr val="000000">
                    <a:lumMod val="75000"/>
                    <a:lumOff val="25000"/>
                  </a:srgbClr>
                </a:solidFill>
                <a:latin typeface="微软雅黑" charset="0"/>
                <a:ea typeface="微软雅黑" charset="0"/>
              </a:rPr>
              <a:t>号字，</a:t>
            </a:r>
            <a:r>
              <a:rPr lang="en-US" altLang="zh-CN" sz="1000" dirty="0">
                <a:solidFill>
                  <a:srgbClr val="000000">
                    <a:lumMod val="75000"/>
                    <a:lumOff val="25000"/>
                  </a:srgbClr>
                </a:solidFill>
                <a:latin typeface="微软雅黑" charset="0"/>
                <a:ea typeface="微软雅黑" charset="0"/>
              </a:rPr>
              <a:t>1.3</a:t>
            </a:r>
            <a:r>
              <a:rPr lang="zh-CN" altLang="en-US" sz="1000" dirty="0">
                <a:solidFill>
                  <a:srgbClr val="000000">
                    <a:lumMod val="75000"/>
                    <a:lumOff val="25000"/>
                  </a:srgbClr>
                </a:solidFill>
                <a:latin typeface="微软雅黑" charset="0"/>
                <a:ea typeface="微软雅黑" charset="0"/>
              </a:rPr>
              <a:t>倍字间距。</a:t>
            </a:r>
          </a:p>
        </p:txBody>
      </p:sp>
      <p:sp>
        <p:nvSpPr>
          <p:cNvPr id="20" name="矩形 19">
            <a:extLst>
              <a:ext uri="{FF2B5EF4-FFF2-40B4-BE49-F238E27FC236}">
                <a16:creationId xmlns:a16="http://schemas.microsoft.com/office/drawing/2014/main" id="{7781FA36-7B22-4578-8712-AE603768B99D}"/>
              </a:ext>
            </a:extLst>
          </p:cNvPr>
          <p:cNvSpPr/>
          <p:nvPr/>
        </p:nvSpPr>
        <p:spPr>
          <a:xfrm>
            <a:off x="3022792" y="5047060"/>
            <a:ext cx="2381500" cy="452432"/>
          </a:xfrm>
          <a:prstGeom prst="rect">
            <a:avLst/>
          </a:prstGeom>
        </p:spPr>
        <p:txBody>
          <a:bodyPr wrap="square">
            <a:spAutoFit/>
          </a:bodyPr>
          <a:lstStyle/>
          <a:p>
            <a:pPr defTabSz="609585">
              <a:lnSpc>
                <a:spcPct val="130000"/>
              </a:lnSpc>
            </a:pPr>
            <a:r>
              <a:rPr lang="zh-CN" altLang="en-US" b="1" dirty="0">
                <a:solidFill>
                  <a:srgbClr val="000000">
                    <a:lumMod val="75000"/>
                    <a:lumOff val="25000"/>
                  </a:srgbClr>
                </a:solidFill>
                <a:latin typeface="Century Gothic" panose="020F0302020204030204"/>
                <a:ea typeface="微软雅黑" charset="0"/>
              </a:rPr>
              <a:t>点击此处添加标题</a:t>
            </a:r>
            <a:endParaRPr lang="en-US" altLang="zh-CN" b="1" dirty="0">
              <a:solidFill>
                <a:srgbClr val="000000">
                  <a:lumMod val="75000"/>
                  <a:lumOff val="25000"/>
                </a:srgbClr>
              </a:solidFill>
              <a:latin typeface="Century Gothic" panose="020F0302020204030204"/>
              <a:ea typeface="微软雅黑" charset="0"/>
            </a:endParaRPr>
          </a:p>
        </p:txBody>
      </p:sp>
      <p:sp>
        <p:nvSpPr>
          <p:cNvPr id="21" name="椭圆 20">
            <a:extLst>
              <a:ext uri="{FF2B5EF4-FFF2-40B4-BE49-F238E27FC236}">
                <a16:creationId xmlns:a16="http://schemas.microsoft.com/office/drawing/2014/main" id="{A8F42AD8-34A9-489C-A4B6-30BF61AC7844}"/>
              </a:ext>
            </a:extLst>
          </p:cNvPr>
          <p:cNvSpPr/>
          <p:nvPr/>
        </p:nvSpPr>
        <p:spPr>
          <a:xfrm flipV="1">
            <a:off x="5430911" y="3733920"/>
            <a:ext cx="445028" cy="445026"/>
          </a:xfrm>
          <a:prstGeom prst="ellipse">
            <a:avLst/>
          </a:prstGeom>
          <a:solidFill>
            <a:srgbClr val="009FB8"/>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22" name="文本框 21">
            <a:extLst>
              <a:ext uri="{FF2B5EF4-FFF2-40B4-BE49-F238E27FC236}">
                <a16:creationId xmlns:a16="http://schemas.microsoft.com/office/drawing/2014/main" id="{3863F547-94E3-4498-984F-CFDDBF801063}"/>
              </a:ext>
            </a:extLst>
          </p:cNvPr>
          <p:cNvSpPr txBox="1"/>
          <p:nvPr/>
        </p:nvSpPr>
        <p:spPr>
          <a:xfrm>
            <a:off x="1772204" y="4146927"/>
            <a:ext cx="984565" cy="1323439"/>
          </a:xfrm>
          <a:prstGeom prst="rect">
            <a:avLst/>
          </a:prstGeom>
          <a:noFill/>
        </p:spPr>
        <p:txBody>
          <a:bodyPr wrap="none" rtlCol="0" anchor="ctr">
            <a:spAutoFit/>
          </a:bodyPr>
          <a:lstStyle/>
          <a:p>
            <a:pPr algn="ctr" defTabSz="914377"/>
            <a:r>
              <a:rPr kumimoji="1" lang="en-US" altLang="zh-CN" sz="8000" b="1" dirty="0">
                <a:solidFill>
                  <a:srgbClr val="FFFFFF"/>
                </a:solidFill>
                <a:latin typeface="Century Gothic" panose="020F0302020204030204"/>
                <a:ea typeface="宋体" panose="02010600030101010101" pitchFamily="2" charset="-122"/>
              </a:rPr>
              <a:t>C</a:t>
            </a:r>
            <a:endParaRPr kumimoji="1" lang="zh-CN" altLang="en-US" sz="8000" b="1" dirty="0">
              <a:solidFill>
                <a:srgbClr val="FFFFFF"/>
              </a:solidFill>
              <a:latin typeface="Century Gothic" panose="020F0302020204030204"/>
              <a:ea typeface="宋体" panose="02010600030101010101" pitchFamily="2" charset="-122"/>
            </a:endParaRPr>
          </a:p>
        </p:txBody>
      </p:sp>
      <p:grpSp>
        <p:nvGrpSpPr>
          <p:cNvPr id="23" name="组 40">
            <a:extLst>
              <a:ext uri="{FF2B5EF4-FFF2-40B4-BE49-F238E27FC236}">
                <a16:creationId xmlns:a16="http://schemas.microsoft.com/office/drawing/2014/main" id="{F0317B37-9272-4632-AFAB-472A11F35337}"/>
              </a:ext>
            </a:extLst>
          </p:cNvPr>
          <p:cNvGrpSpPr/>
          <p:nvPr/>
        </p:nvGrpSpPr>
        <p:grpSpPr>
          <a:xfrm flipH="1" flipV="1">
            <a:off x="6242721" y="3956433"/>
            <a:ext cx="3898111" cy="1704425"/>
            <a:chOff x="815671" y="1618373"/>
            <a:chExt cx="4154756" cy="1743090"/>
          </a:xfrm>
        </p:grpSpPr>
        <p:sp>
          <p:nvSpPr>
            <p:cNvPr id="24" name="矩形 23">
              <a:extLst>
                <a:ext uri="{FF2B5EF4-FFF2-40B4-BE49-F238E27FC236}">
                  <a16:creationId xmlns:a16="http://schemas.microsoft.com/office/drawing/2014/main" id="{0BE8CAAA-7412-4CA7-B0BA-3AE8FA90125E}"/>
                </a:ext>
              </a:extLst>
            </p:cNvPr>
            <p:cNvSpPr/>
            <p:nvPr/>
          </p:nvSpPr>
          <p:spPr>
            <a:xfrm>
              <a:off x="815671" y="1618373"/>
              <a:ext cx="4154756" cy="1743090"/>
            </a:xfrm>
            <a:prstGeom prst="rect">
              <a:avLst/>
            </a:prstGeom>
            <a:solidFill>
              <a:srgbClr val="FFFFFF"/>
            </a:solidFill>
            <a:ln w="19050" cap="flat" cmpd="sng" algn="ctr">
              <a:solidFill>
                <a:srgbClr val="F5E5E4"/>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25" name="矩形 24">
              <a:extLst>
                <a:ext uri="{FF2B5EF4-FFF2-40B4-BE49-F238E27FC236}">
                  <a16:creationId xmlns:a16="http://schemas.microsoft.com/office/drawing/2014/main" id="{6BEC1911-35D9-4390-95F3-2A8A04829BF4}"/>
                </a:ext>
              </a:extLst>
            </p:cNvPr>
            <p:cNvSpPr/>
            <p:nvPr/>
          </p:nvSpPr>
          <p:spPr>
            <a:xfrm>
              <a:off x="815671" y="1618373"/>
              <a:ext cx="1073340" cy="1743090"/>
            </a:xfrm>
            <a:prstGeom prst="rect">
              <a:avLst/>
            </a:prstGeom>
            <a:solidFill>
              <a:srgbClr val="F5E5E4"/>
            </a:solidFill>
            <a:ln w="1905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grpSp>
      <p:sp>
        <p:nvSpPr>
          <p:cNvPr id="26" name="文本框 25">
            <a:extLst>
              <a:ext uri="{FF2B5EF4-FFF2-40B4-BE49-F238E27FC236}">
                <a16:creationId xmlns:a16="http://schemas.microsoft.com/office/drawing/2014/main" id="{5694A39A-3B83-4E00-BC81-193F23269683}"/>
              </a:ext>
            </a:extLst>
          </p:cNvPr>
          <p:cNvSpPr txBox="1"/>
          <p:nvPr/>
        </p:nvSpPr>
        <p:spPr>
          <a:xfrm flipH="1">
            <a:off x="6497508" y="4154508"/>
            <a:ext cx="2381500" cy="8925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a:solidFill>
                  <a:srgbClr val="000000">
                    <a:lumMod val="75000"/>
                    <a:lumOff val="25000"/>
                  </a:srgbClr>
                </a:solidFill>
                <a:latin typeface="微软雅黑" charset="0"/>
                <a:ea typeface="微软雅黑" charset="0"/>
              </a:rPr>
              <a:t>标题</a:t>
            </a:r>
            <a:r>
              <a:rPr lang="zh-CN" altLang="en-US" sz="1000" dirty="0">
                <a:solidFill>
                  <a:srgbClr val="000000">
                    <a:lumMod val="75000"/>
                    <a:lumOff val="25000"/>
                  </a:srgbClr>
                </a:solidFill>
                <a:latin typeface="微软雅黑" charset="0"/>
                <a:ea typeface="微软雅黑" charset="0"/>
              </a:rPr>
              <a:t>数字等都可以通过点击和重新输入进行更改，顶部“开始”面板中可以对字体、字号、颜色等进行修改。建议正文</a:t>
            </a:r>
            <a:r>
              <a:rPr lang="en-US" altLang="zh-CN" sz="1000" dirty="0">
                <a:solidFill>
                  <a:srgbClr val="000000">
                    <a:lumMod val="75000"/>
                    <a:lumOff val="25000"/>
                  </a:srgbClr>
                </a:solidFill>
                <a:latin typeface="微软雅黑" charset="0"/>
                <a:ea typeface="微软雅黑" charset="0"/>
              </a:rPr>
              <a:t>8-14</a:t>
            </a:r>
            <a:r>
              <a:rPr lang="zh-CN" altLang="en-US" sz="1000" dirty="0">
                <a:solidFill>
                  <a:srgbClr val="000000">
                    <a:lumMod val="75000"/>
                    <a:lumOff val="25000"/>
                  </a:srgbClr>
                </a:solidFill>
                <a:latin typeface="微软雅黑" charset="0"/>
                <a:ea typeface="微软雅黑" charset="0"/>
              </a:rPr>
              <a:t>号字，</a:t>
            </a:r>
            <a:r>
              <a:rPr lang="en-US" altLang="zh-CN" sz="1000" dirty="0">
                <a:solidFill>
                  <a:srgbClr val="000000">
                    <a:lumMod val="75000"/>
                    <a:lumOff val="25000"/>
                  </a:srgbClr>
                </a:solidFill>
                <a:latin typeface="微软雅黑" charset="0"/>
                <a:ea typeface="微软雅黑" charset="0"/>
              </a:rPr>
              <a:t>1.3</a:t>
            </a:r>
            <a:r>
              <a:rPr lang="zh-CN" altLang="en-US" sz="1000" dirty="0">
                <a:solidFill>
                  <a:srgbClr val="000000">
                    <a:lumMod val="75000"/>
                    <a:lumOff val="25000"/>
                  </a:srgbClr>
                </a:solidFill>
                <a:latin typeface="微软雅黑" charset="0"/>
                <a:ea typeface="微软雅黑" charset="0"/>
              </a:rPr>
              <a:t>倍字间距。</a:t>
            </a:r>
          </a:p>
        </p:txBody>
      </p:sp>
      <p:sp>
        <p:nvSpPr>
          <p:cNvPr id="27" name="矩形 26">
            <a:extLst>
              <a:ext uri="{FF2B5EF4-FFF2-40B4-BE49-F238E27FC236}">
                <a16:creationId xmlns:a16="http://schemas.microsoft.com/office/drawing/2014/main" id="{B939D0C6-D10A-4C5F-82E8-16E9065D412D}"/>
              </a:ext>
            </a:extLst>
          </p:cNvPr>
          <p:cNvSpPr/>
          <p:nvPr/>
        </p:nvSpPr>
        <p:spPr>
          <a:xfrm flipH="1">
            <a:off x="6497508" y="5047060"/>
            <a:ext cx="2381500" cy="452432"/>
          </a:xfrm>
          <a:prstGeom prst="rect">
            <a:avLst/>
          </a:prstGeom>
        </p:spPr>
        <p:txBody>
          <a:bodyPr wrap="square">
            <a:spAutoFit/>
          </a:bodyPr>
          <a:lstStyle/>
          <a:p>
            <a:pPr defTabSz="609585">
              <a:lnSpc>
                <a:spcPct val="130000"/>
              </a:lnSpc>
            </a:pPr>
            <a:r>
              <a:rPr lang="zh-CN" altLang="en-US" b="1" dirty="0">
                <a:solidFill>
                  <a:srgbClr val="000000">
                    <a:lumMod val="75000"/>
                    <a:lumOff val="25000"/>
                  </a:srgbClr>
                </a:solidFill>
                <a:latin typeface="Century Gothic" panose="020F0302020204030204"/>
                <a:ea typeface="微软雅黑" charset="0"/>
              </a:rPr>
              <a:t>点击此处添加标题</a:t>
            </a:r>
            <a:endParaRPr lang="en-US" altLang="zh-CN" b="1" dirty="0">
              <a:solidFill>
                <a:srgbClr val="000000">
                  <a:lumMod val="75000"/>
                  <a:lumOff val="25000"/>
                </a:srgbClr>
              </a:solidFill>
              <a:latin typeface="Century Gothic" panose="020F0302020204030204"/>
              <a:ea typeface="微软雅黑" charset="0"/>
            </a:endParaRPr>
          </a:p>
        </p:txBody>
      </p:sp>
      <p:sp>
        <p:nvSpPr>
          <p:cNvPr id="28" name="椭圆 27">
            <a:extLst>
              <a:ext uri="{FF2B5EF4-FFF2-40B4-BE49-F238E27FC236}">
                <a16:creationId xmlns:a16="http://schemas.microsoft.com/office/drawing/2014/main" id="{1E0FA22F-EC2B-4E77-B77C-47CA81608FEC}"/>
              </a:ext>
            </a:extLst>
          </p:cNvPr>
          <p:cNvSpPr/>
          <p:nvPr/>
        </p:nvSpPr>
        <p:spPr>
          <a:xfrm flipH="1" flipV="1">
            <a:off x="5999111" y="3709482"/>
            <a:ext cx="445026" cy="445026"/>
          </a:xfrm>
          <a:prstGeom prst="ellipse">
            <a:avLst/>
          </a:prstGeom>
          <a:solidFill>
            <a:srgbClr val="F5E5E4"/>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29" name="文本框 28">
            <a:extLst>
              <a:ext uri="{FF2B5EF4-FFF2-40B4-BE49-F238E27FC236}">
                <a16:creationId xmlns:a16="http://schemas.microsoft.com/office/drawing/2014/main" id="{FA653BF0-8237-4AEB-8DCC-E8A33BDD60D6}"/>
              </a:ext>
            </a:extLst>
          </p:cNvPr>
          <p:cNvSpPr txBox="1"/>
          <p:nvPr/>
        </p:nvSpPr>
        <p:spPr>
          <a:xfrm flipH="1">
            <a:off x="9185909" y="4146927"/>
            <a:ext cx="902811" cy="1323439"/>
          </a:xfrm>
          <a:prstGeom prst="rect">
            <a:avLst/>
          </a:prstGeom>
          <a:noFill/>
        </p:spPr>
        <p:txBody>
          <a:bodyPr wrap="none" rtlCol="0" anchor="ctr">
            <a:spAutoFit/>
          </a:bodyPr>
          <a:lstStyle/>
          <a:p>
            <a:pPr algn="ctr" defTabSz="914377"/>
            <a:r>
              <a:rPr kumimoji="1" lang="en-US" altLang="zh-CN" sz="8000" b="1" dirty="0">
                <a:solidFill>
                  <a:srgbClr val="FFFFFF"/>
                </a:solidFill>
                <a:latin typeface="Century Gothic" panose="020F0302020204030204"/>
                <a:ea typeface="宋体" panose="02010600030101010101" pitchFamily="2" charset="-122"/>
              </a:rPr>
              <a:t>D</a:t>
            </a:r>
            <a:endParaRPr kumimoji="1" lang="zh-CN" altLang="en-US" sz="8000" b="1" dirty="0">
              <a:solidFill>
                <a:srgbClr val="FFFFFF"/>
              </a:solidFill>
              <a:latin typeface="Century Gothic" panose="020F0302020204030204"/>
              <a:ea typeface="宋体" panose="02010600030101010101" pitchFamily="2" charset="-122"/>
            </a:endParaRPr>
          </a:p>
        </p:txBody>
      </p:sp>
      <p:sp>
        <p:nvSpPr>
          <p:cNvPr id="30" name="右箭头 55">
            <a:extLst>
              <a:ext uri="{FF2B5EF4-FFF2-40B4-BE49-F238E27FC236}">
                <a16:creationId xmlns:a16="http://schemas.microsoft.com/office/drawing/2014/main" id="{E604808A-53F6-4CFF-B83A-1B2F2BA2D64B}"/>
              </a:ext>
            </a:extLst>
          </p:cNvPr>
          <p:cNvSpPr/>
          <p:nvPr/>
        </p:nvSpPr>
        <p:spPr>
          <a:xfrm>
            <a:off x="5801140" y="3281770"/>
            <a:ext cx="428685" cy="268077"/>
          </a:xfrm>
          <a:prstGeom prst="rightArrow">
            <a:avLst>
              <a:gd name="adj1" fmla="val 24450"/>
              <a:gd name="adj2" fmla="val 50000"/>
            </a:avLst>
          </a:prstGeom>
          <a:solidFill>
            <a:srgbClr val="AACED2"/>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31" name="右箭头 56">
            <a:extLst>
              <a:ext uri="{FF2B5EF4-FFF2-40B4-BE49-F238E27FC236}">
                <a16:creationId xmlns:a16="http://schemas.microsoft.com/office/drawing/2014/main" id="{68B8D3D2-9081-4A93-8738-39A8EB103C62}"/>
              </a:ext>
            </a:extLst>
          </p:cNvPr>
          <p:cNvSpPr/>
          <p:nvPr/>
        </p:nvSpPr>
        <p:spPr>
          <a:xfrm rot="5400000">
            <a:off x="6018845" y="3637995"/>
            <a:ext cx="428685" cy="268077"/>
          </a:xfrm>
          <a:prstGeom prst="rightArrow">
            <a:avLst>
              <a:gd name="adj1" fmla="val 24450"/>
              <a:gd name="adj2" fmla="val 50000"/>
            </a:avLst>
          </a:prstGeom>
          <a:solidFill>
            <a:srgbClr val="FAA0AA"/>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32" name="右箭头 57">
            <a:extLst>
              <a:ext uri="{FF2B5EF4-FFF2-40B4-BE49-F238E27FC236}">
                <a16:creationId xmlns:a16="http://schemas.microsoft.com/office/drawing/2014/main" id="{E1E6DFD4-328A-4644-B8E8-A14C817FDD32}"/>
              </a:ext>
            </a:extLst>
          </p:cNvPr>
          <p:cNvSpPr/>
          <p:nvPr/>
        </p:nvSpPr>
        <p:spPr>
          <a:xfrm rot="10800000">
            <a:off x="5648063" y="3822394"/>
            <a:ext cx="428685" cy="268077"/>
          </a:xfrm>
          <a:prstGeom prst="rightArrow">
            <a:avLst>
              <a:gd name="adj1" fmla="val 24450"/>
              <a:gd name="adj2" fmla="val 50000"/>
            </a:avLst>
          </a:prstGeom>
          <a:solidFill>
            <a:srgbClr val="F5E5E4"/>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panose="020F0302020204030204"/>
              <a:ea typeface="宋体" panose="02010600030101010101" pitchFamily="2" charset="-122"/>
              <a:cs typeface="+mn-cs"/>
            </a:endParaRPr>
          </a:p>
        </p:txBody>
      </p:sp>
      <p:sp>
        <p:nvSpPr>
          <p:cNvPr id="33" name="文本框 32">
            <a:extLst>
              <a:ext uri="{FF2B5EF4-FFF2-40B4-BE49-F238E27FC236}">
                <a16:creationId xmlns:a16="http://schemas.microsoft.com/office/drawing/2014/main" id="{B1F9B71A-60EF-420C-9A27-AA3D9041CC7C}"/>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0 3</a:t>
            </a:r>
            <a:endParaRPr lang="zh-CN" altLang="en-US" sz="2000">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A3ED6B60-4934-42B0-8832-74699BEF2ED8}"/>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制作过程</a:t>
            </a:r>
            <a:endParaRPr lang="zh-CN" altLang="en-US" sz="2400"/>
          </a:p>
        </p:txBody>
      </p:sp>
      <p:pic>
        <p:nvPicPr>
          <p:cNvPr id="35" name="图片 34">
            <a:extLst>
              <a:ext uri="{FF2B5EF4-FFF2-40B4-BE49-F238E27FC236}">
                <a16:creationId xmlns:a16="http://schemas.microsoft.com/office/drawing/2014/main" id="{A1D5FBEE-C69A-4B76-8C4E-632F469581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grpSp>
        <p:nvGrpSpPr>
          <p:cNvPr id="45" name="组合 44">
            <a:extLst>
              <a:ext uri="{FF2B5EF4-FFF2-40B4-BE49-F238E27FC236}">
                <a16:creationId xmlns:a16="http://schemas.microsoft.com/office/drawing/2014/main" id="{F27B92DA-9BB2-4191-B6F8-183FC68FC157}"/>
              </a:ext>
            </a:extLst>
          </p:cNvPr>
          <p:cNvGrpSpPr/>
          <p:nvPr/>
        </p:nvGrpSpPr>
        <p:grpSpPr>
          <a:xfrm>
            <a:off x="6513874" y="6088373"/>
            <a:ext cx="1440000" cy="465037"/>
            <a:chOff x="6513874" y="6088373"/>
            <a:chExt cx="1440000" cy="465037"/>
          </a:xfrm>
        </p:grpSpPr>
        <p:cxnSp>
          <p:nvCxnSpPr>
            <p:cNvPr id="37" name="直接连接符 36">
              <a:extLst>
                <a:ext uri="{FF2B5EF4-FFF2-40B4-BE49-F238E27FC236}">
                  <a16:creationId xmlns:a16="http://schemas.microsoft.com/office/drawing/2014/main" id="{F8386BD5-30E3-45F8-9CB5-2B8481237568}"/>
                </a:ext>
              </a:extLst>
            </p:cNvPr>
            <p:cNvCxnSpPr/>
            <p:nvPr/>
          </p:nvCxnSpPr>
          <p:spPr>
            <a:xfrm>
              <a:off x="651387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AAA27472-9827-4906-BEC0-459B3D1EE8B9}"/>
                </a:ext>
              </a:extLst>
            </p:cNvPr>
            <p:cNvSpPr txBox="1"/>
            <p:nvPr/>
          </p:nvSpPr>
          <p:spPr>
            <a:xfrm>
              <a:off x="667769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确定方案</a:t>
              </a:r>
            </a:p>
          </p:txBody>
        </p:sp>
      </p:grpSp>
      <p:grpSp>
        <p:nvGrpSpPr>
          <p:cNvPr id="46" name="组合 45">
            <a:extLst>
              <a:ext uri="{FF2B5EF4-FFF2-40B4-BE49-F238E27FC236}">
                <a16:creationId xmlns:a16="http://schemas.microsoft.com/office/drawing/2014/main" id="{2699E2A3-DAFC-434F-9327-AADF74F92CEC}"/>
              </a:ext>
            </a:extLst>
          </p:cNvPr>
          <p:cNvGrpSpPr/>
          <p:nvPr/>
        </p:nvGrpSpPr>
        <p:grpSpPr>
          <a:xfrm>
            <a:off x="8413794" y="6088373"/>
            <a:ext cx="1440000" cy="465037"/>
            <a:chOff x="8413794" y="6088373"/>
            <a:chExt cx="1440000" cy="465037"/>
          </a:xfrm>
        </p:grpSpPr>
        <p:cxnSp>
          <p:nvCxnSpPr>
            <p:cNvPr id="41" name="直接连接符 40">
              <a:extLst>
                <a:ext uri="{FF2B5EF4-FFF2-40B4-BE49-F238E27FC236}">
                  <a16:creationId xmlns:a16="http://schemas.microsoft.com/office/drawing/2014/main" id="{ECC9FA0A-6909-49DF-B913-C41C73FCE14E}"/>
                </a:ext>
              </a:extLst>
            </p:cNvPr>
            <p:cNvCxnSpPr/>
            <p:nvPr/>
          </p:nvCxnSpPr>
          <p:spPr>
            <a:xfrm>
              <a:off x="841379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9675D2BA-82DB-45B7-861C-8523B8CE6957}"/>
                </a:ext>
              </a:extLst>
            </p:cNvPr>
            <p:cNvSpPr txBox="1"/>
            <p:nvPr/>
          </p:nvSpPr>
          <p:spPr>
            <a:xfrm>
              <a:off x="857761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具体制作</a:t>
              </a:r>
            </a:p>
          </p:txBody>
        </p:sp>
      </p:grpSp>
      <p:grpSp>
        <p:nvGrpSpPr>
          <p:cNvPr id="47" name="组合 46">
            <a:extLst>
              <a:ext uri="{FF2B5EF4-FFF2-40B4-BE49-F238E27FC236}">
                <a16:creationId xmlns:a16="http://schemas.microsoft.com/office/drawing/2014/main" id="{ECEFBE8C-02BF-4926-AEF5-550C56E1740E}"/>
              </a:ext>
            </a:extLst>
          </p:cNvPr>
          <p:cNvGrpSpPr/>
          <p:nvPr/>
        </p:nvGrpSpPr>
        <p:grpSpPr>
          <a:xfrm>
            <a:off x="10313714" y="6088373"/>
            <a:ext cx="1440000" cy="465037"/>
            <a:chOff x="10313714" y="6088373"/>
            <a:chExt cx="1440000" cy="465037"/>
          </a:xfrm>
        </p:grpSpPr>
        <p:cxnSp>
          <p:nvCxnSpPr>
            <p:cNvPr id="43" name="直接连接符 42">
              <a:extLst>
                <a:ext uri="{FF2B5EF4-FFF2-40B4-BE49-F238E27FC236}">
                  <a16:creationId xmlns:a16="http://schemas.microsoft.com/office/drawing/2014/main" id="{6DC3FD9A-F1A7-4158-AE28-F8C1CEEE297D}"/>
                </a:ext>
              </a:extLst>
            </p:cNvPr>
            <p:cNvCxnSpPr/>
            <p:nvPr/>
          </p:nvCxnSpPr>
          <p:spPr>
            <a:xfrm>
              <a:off x="1031371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3A698605-3D70-41B2-8D00-A47B5C2410C9}"/>
                </a:ext>
              </a:extLst>
            </p:cNvPr>
            <p:cNvSpPr txBox="1"/>
            <p:nvPr/>
          </p:nvSpPr>
          <p:spPr>
            <a:xfrm>
              <a:off x="1047753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后期检查</a:t>
              </a:r>
            </a:p>
          </p:txBody>
        </p:sp>
      </p:grpSp>
    </p:spTree>
    <p:extLst>
      <p:ext uri="{BB962C8B-B14F-4D97-AF65-F5344CB8AC3E}">
        <p14:creationId xmlns:p14="http://schemas.microsoft.com/office/powerpoint/2010/main" val="1216553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a16="http://schemas.microsoft.com/office/drawing/2014/main" id="{A32AA4E7-A285-4444-A5EB-B0CA5FE5C5A0}"/>
              </a:ext>
            </a:extLst>
          </p:cNvPr>
          <p:cNvGrpSpPr/>
          <p:nvPr/>
        </p:nvGrpSpPr>
        <p:grpSpPr>
          <a:xfrm flipV="1">
            <a:off x="8699328" y="3426369"/>
            <a:ext cx="3180791" cy="1788626"/>
            <a:chOff x="3214149" y="1737963"/>
            <a:chExt cx="3180791" cy="1788626"/>
          </a:xfrm>
          <a:solidFill>
            <a:srgbClr val="66FF99"/>
          </a:solidFill>
        </p:grpSpPr>
        <p:sp>
          <p:nvSpPr>
            <p:cNvPr id="57" name="任意多边形: 形状 56">
              <a:extLst>
                <a:ext uri="{FF2B5EF4-FFF2-40B4-BE49-F238E27FC236}">
                  <a16:creationId xmlns:a16="http://schemas.microsoft.com/office/drawing/2014/main" id="{49EC5A09-DDDC-4CDB-87D6-788604E83055}"/>
                </a:ext>
              </a:extLst>
            </p:cNvPr>
            <p:cNvSpPr/>
            <p:nvPr/>
          </p:nvSpPr>
          <p:spPr>
            <a:xfrm>
              <a:off x="3214149" y="1737963"/>
              <a:ext cx="3040284" cy="1593448"/>
            </a:xfrm>
            <a:custGeom>
              <a:avLst/>
              <a:gdLst>
                <a:gd name="connsiteX0" fmla="*/ 1304081 w 2608162"/>
                <a:gd name="connsiteY0" fmla="*/ 0 h 1323372"/>
                <a:gd name="connsiteX1" fmla="*/ 2608162 w 2608162"/>
                <a:gd name="connsiteY1" fmla="*/ 1304081 h 1323372"/>
                <a:gd name="connsiteX2" fmla="*/ 2607188 w 2608162"/>
                <a:gd name="connsiteY2" fmla="*/ 1323372 h 1323372"/>
                <a:gd name="connsiteX3" fmla="*/ 2339041 w 2608162"/>
                <a:gd name="connsiteY3" fmla="*/ 1323372 h 1323372"/>
                <a:gd name="connsiteX4" fmla="*/ 2340015 w 2608162"/>
                <a:gd name="connsiteY4" fmla="*/ 1304081 h 1323372"/>
                <a:gd name="connsiteX5" fmla="*/ 1304081 w 2608162"/>
                <a:gd name="connsiteY5" fmla="*/ 268147 h 1323372"/>
                <a:gd name="connsiteX6" fmla="*/ 268147 w 2608162"/>
                <a:gd name="connsiteY6" fmla="*/ 1304081 h 1323372"/>
                <a:gd name="connsiteX7" fmla="*/ 269121 w 2608162"/>
                <a:gd name="connsiteY7" fmla="*/ 1323372 h 1323372"/>
                <a:gd name="connsiteX8" fmla="*/ 974 w 2608162"/>
                <a:gd name="connsiteY8" fmla="*/ 1323372 h 1323372"/>
                <a:gd name="connsiteX9" fmla="*/ 0 w 2608162"/>
                <a:gd name="connsiteY9" fmla="*/ 1304081 h 1323372"/>
                <a:gd name="connsiteX10" fmla="*/ 1304081 w 2608162"/>
                <a:gd name="connsiteY10" fmla="*/ 0 h 132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8162" h="1323372">
                  <a:moveTo>
                    <a:pt x="1304081" y="0"/>
                  </a:moveTo>
                  <a:cubicBezTo>
                    <a:pt x="2024305" y="0"/>
                    <a:pt x="2608162" y="583857"/>
                    <a:pt x="2608162" y="1304081"/>
                  </a:cubicBezTo>
                  <a:lnTo>
                    <a:pt x="2607188" y="1323372"/>
                  </a:lnTo>
                  <a:lnTo>
                    <a:pt x="2339041" y="1323372"/>
                  </a:lnTo>
                  <a:lnTo>
                    <a:pt x="2340015" y="1304081"/>
                  </a:lnTo>
                  <a:cubicBezTo>
                    <a:pt x="2340015" y="731950"/>
                    <a:pt x="1876212" y="268147"/>
                    <a:pt x="1304081" y="268147"/>
                  </a:cubicBezTo>
                  <a:cubicBezTo>
                    <a:pt x="731950" y="268147"/>
                    <a:pt x="268147" y="731950"/>
                    <a:pt x="268147" y="1304081"/>
                  </a:cubicBezTo>
                  <a:lnTo>
                    <a:pt x="269121" y="1323372"/>
                  </a:lnTo>
                  <a:lnTo>
                    <a:pt x="974" y="1323372"/>
                  </a:lnTo>
                  <a:lnTo>
                    <a:pt x="0" y="1304081"/>
                  </a:lnTo>
                  <a:cubicBezTo>
                    <a:pt x="0" y="583857"/>
                    <a:pt x="583857" y="0"/>
                    <a:pt x="13040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a:extLst>
                <a:ext uri="{FF2B5EF4-FFF2-40B4-BE49-F238E27FC236}">
                  <a16:creationId xmlns:a16="http://schemas.microsoft.com/office/drawing/2014/main" id="{6F52F92C-7088-417C-8D62-17A2D6526ABB}"/>
                </a:ext>
              </a:extLst>
            </p:cNvPr>
            <p:cNvSpPr/>
            <p:nvPr/>
          </p:nvSpPr>
          <p:spPr>
            <a:xfrm flipV="1">
              <a:off x="5797059" y="3331411"/>
              <a:ext cx="597881" cy="19517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60B36C24-73D1-4C12-8F95-85C59596E515}"/>
              </a:ext>
            </a:extLst>
          </p:cNvPr>
          <p:cNvGrpSpPr/>
          <p:nvPr/>
        </p:nvGrpSpPr>
        <p:grpSpPr>
          <a:xfrm>
            <a:off x="5970724" y="1963932"/>
            <a:ext cx="3180791" cy="1788626"/>
            <a:chOff x="3214149" y="1737963"/>
            <a:chExt cx="3180791" cy="1788626"/>
          </a:xfrm>
          <a:solidFill>
            <a:srgbClr val="F8CBAD"/>
          </a:solidFill>
        </p:grpSpPr>
        <p:sp>
          <p:nvSpPr>
            <p:cNvPr id="51" name="任意多边形: 形状 50">
              <a:extLst>
                <a:ext uri="{FF2B5EF4-FFF2-40B4-BE49-F238E27FC236}">
                  <a16:creationId xmlns:a16="http://schemas.microsoft.com/office/drawing/2014/main" id="{32E590CF-B35F-4D38-9A25-394418FC1ABE}"/>
                </a:ext>
              </a:extLst>
            </p:cNvPr>
            <p:cNvSpPr/>
            <p:nvPr/>
          </p:nvSpPr>
          <p:spPr>
            <a:xfrm>
              <a:off x="3214149" y="1737963"/>
              <a:ext cx="3040284" cy="1593448"/>
            </a:xfrm>
            <a:custGeom>
              <a:avLst/>
              <a:gdLst>
                <a:gd name="connsiteX0" fmla="*/ 1304081 w 2608162"/>
                <a:gd name="connsiteY0" fmla="*/ 0 h 1323372"/>
                <a:gd name="connsiteX1" fmla="*/ 2608162 w 2608162"/>
                <a:gd name="connsiteY1" fmla="*/ 1304081 h 1323372"/>
                <a:gd name="connsiteX2" fmla="*/ 2607188 w 2608162"/>
                <a:gd name="connsiteY2" fmla="*/ 1323372 h 1323372"/>
                <a:gd name="connsiteX3" fmla="*/ 2339041 w 2608162"/>
                <a:gd name="connsiteY3" fmla="*/ 1323372 h 1323372"/>
                <a:gd name="connsiteX4" fmla="*/ 2340015 w 2608162"/>
                <a:gd name="connsiteY4" fmla="*/ 1304081 h 1323372"/>
                <a:gd name="connsiteX5" fmla="*/ 1304081 w 2608162"/>
                <a:gd name="connsiteY5" fmla="*/ 268147 h 1323372"/>
                <a:gd name="connsiteX6" fmla="*/ 268147 w 2608162"/>
                <a:gd name="connsiteY6" fmla="*/ 1304081 h 1323372"/>
                <a:gd name="connsiteX7" fmla="*/ 269121 w 2608162"/>
                <a:gd name="connsiteY7" fmla="*/ 1323372 h 1323372"/>
                <a:gd name="connsiteX8" fmla="*/ 974 w 2608162"/>
                <a:gd name="connsiteY8" fmla="*/ 1323372 h 1323372"/>
                <a:gd name="connsiteX9" fmla="*/ 0 w 2608162"/>
                <a:gd name="connsiteY9" fmla="*/ 1304081 h 1323372"/>
                <a:gd name="connsiteX10" fmla="*/ 1304081 w 2608162"/>
                <a:gd name="connsiteY10" fmla="*/ 0 h 132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8162" h="1323372">
                  <a:moveTo>
                    <a:pt x="1304081" y="0"/>
                  </a:moveTo>
                  <a:cubicBezTo>
                    <a:pt x="2024305" y="0"/>
                    <a:pt x="2608162" y="583857"/>
                    <a:pt x="2608162" y="1304081"/>
                  </a:cubicBezTo>
                  <a:lnTo>
                    <a:pt x="2607188" y="1323372"/>
                  </a:lnTo>
                  <a:lnTo>
                    <a:pt x="2339041" y="1323372"/>
                  </a:lnTo>
                  <a:lnTo>
                    <a:pt x="2340015" y="1304081"/>
                  </a:lnTo>
                  <a:cubicBezTo>
                    <a:pt x="2340015" y="731950"/>
                    <a:pt x="1876212" y="268147"/>
                    <a:pt x="1304081" y="268147"/>
                  </a:cubicBezTo>
                  <a:cubicBezTo>
                    <a:pt x="731950" y="268147"/>
                    <a:pt x="268147" y="731950"/>
                    <a:pt x="268147" y="1304081"/>
                  </a:cubicBezTo>
                  <a:lnTo>
                    <a:pt x="269121" y="1323372"/>
                  </a:lnTo>
                  <a:lnTo>
                    <a:pt x="974" y="1323372"/>
                  </a:lnTo>
                  <a:lnTo>
                    <a:pt x="0" y="1304081"/>
                  </a:lnTo>
                  <a:cubicBezTo>
                    <a:pt x="0" y="583857"/>
                    <a:pt x="583857" y="0"/>
                    <a:pt x="13040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a16="http://schemas.microsoft.com/office/drawing/2014/main" id="{250D627B-552D-4B13-B93C-E8A09981F101}"/>
                </a:ext>
              </a:extLst>
            </p:cNvPr>
            <p:cNvSpPr/>
            <p:nvPr/>
          </p:nvSpPr>
          <p:spPr>
            <a:xfrm flipV="1">
              <a:off x="5797059" y="3331411"/>
              <a:ext cx="597881" cy="19517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a:extLst>
              <a:ext uri="{FF2B5EF4-FFF2-40B4-BE49-F238E27FC236}">
                <a16:creationId xmlns:a16="http://schemas.microsoft.com/office/drawing/2014/main" id="{15042B38-32D0-490B-B2B9-453C740D2374}"/>
              </a:ext>
            </a:extLst>
          </p:cNvPr>
          <p:cNvSpPr/>
          <p:nvPr/>
        </p:nvSpPr>
        <p:spPr>
          <a:xfrm>
            <a:off x="998623" y="2624382"/>
            <a:ext cx="2071868" cy="2071868"/>
          </a:xfrm>
          <a:prstGeom prst="ellipse">
            <a:avLst/>
          </a:prstGeom>
          <a:solidFill>
            <a:srgbClr val="FAA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290AD8BC-FD8D-4F91-B91D-C85B3707925F}"/>
              </a:ext>
            </a:extLst>
          </p:cNvPr>
          <p:cNvSpPr/>
          <p:nvPr/>
        </p:nvSpPr>
        <p:spPr>
          <a:xfrm>
            <a:off x="3728197" y="2624382"/>
            <a:ext cx="2071868" cy="2071868"/>
          </a:xfrm>
          <a:prstGeom prst="ellipse">
            <a:avLst/>
          </a:prstGeom>
          <a:solidFill>
            <a:srgbClr val="9D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9B78BDD8-5712-4A7A-BF9E-0DFBE645B818}"/>
              </a:ext>
            </a:extLst>
          </p:cNvPr>
          <p:cNvSpPr/>
          <p:nvPr/>
        </p:nvSpPr>
        <p:spPr>
          <a:xfrm>
            <a:off x="6457771" y="2624382"/>
            <a:ext cx="2071868" cy="207186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6861B16E-13F7-489D-B838-463CA029BB66}"/>
              </a:ext>
            </a:extLst>
          </p:cNvPr>
          <p:cNvSpPr/>
          <p:nvPr/>
        </p:nvSpPr>
        <p:spPr>
          <a:xfrm>
            <a:off x="9187346" y="2624382"/>
            <a:ext cx="2071868" cy="2071868"/>
          </a:xfrm>
          <a:prstGeom prst="ellipse">
            <a:avLst/>
          </a:prstGeom>
          <a:solidFill>
            <a:srgbClr val="66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F4CECF37-0F79-4EB7-A22D-B193D86269EB}"/>
              </a:ext>
            </a:extLst>
          </p:cNvPr>
          <p:cNvGrpSpPr/>
          <p:nvPr/>
        </p:nvGrpSpPr>
        <p:grpSpPr>
          <a:xfrm flipV="1">
            <a:off x="3246829" y="3426369"/>
            <a:ext cx="3180791" cy="1788626"/>
            <a:chOff x="3214149" y="1737963"/>
            <a:chExt cx="3180791" cy="1788626"/>
          </a:xfrm>
          <a:solidFill>
            <a:srgbClr val="9DD9F1"/>
          </a:solidFill>
        </p:grpSpPr>
        <p:sp>
          <p:nvSpPr>
            <p:cNvPr id="47" name="任意多边形: 形状 46">
              <a:extLst>
                <a:ext uri="{FF2B5EF4-FFF2-40B4-BE49-F238E27FC236}">
                  <a16:creationId xmlns:a16="http://schemas.microsoft.com/office/drawing/2014/main" id="{97D80D78-A3AB-4FCA-82E9-2092BE7DC423}"/>
                </a:ext>
              </a:extLst>
            </p:cNvPr>
            <p:cNvSpPr/>
            <p:nvPr/>
          </p:nvSpPr>
          <p:spPr>
            <a:xfrm>
              <a:off x="3214149" y="1737963"/>
              <a:ext cx="3040284" cy="1593448"/>
            </a:xfrm>
            <a:custGeom>
              <a:avLst/>
              <a:gdLst>
                <a:gd name="connsiteX0" fmla="*/ 1304081 w 2608162"/>
                <a:gd name="connsiteY0" fmla="*/ 0 h 1323372"/>
                <a:gd name="connsiteX1" fmla="*/ 2608162 w 2608162"/>
                <a:gd name="connsiteY1" fmla="*/ 1304081 h 1323372"/>
                <a:gd name="connsiteX2" fmla="*/ 2607188 w 2608162"/>
                <a:gd name="connsiteY2" fmla="*/ 1323372 h 1323372"/>
                <a:gd name="connsiteX3" fmla="*/ 2339041 w 2608162"/>
                <a:gd name="connsiteY3" fmla="*/ 1323372 h 1323372"/>
                <a:gd name="connsiteX4" fmla="*/ 2340015 w 2608162"/>
                <a:gd name="connsiteY4" fmla="*/ 1304081 h 1323372"/>
                <a:gd name="connsiteX5" fmla="*/ 1304081 w 2608162"/>
                <a:gd name="connsiteY5" fmla="*/ 268147 h 1323372"/>
                <a:gd name="connsiteX6" fmla="*/ 268147 w 2608162"/>
                <a:gd name="connsiteY6" fmla="*/ 1304081 h 1323372"/>
                <a:gd name="connsiteX7" fmla="*/ 269121 w 2608162"/>
                <a:gd name="connsiteY7" fmla="*/ 1323372 h 1323372"/>
                <a:gd name="connsiteX8" fmla="*/ 974 w 2608162"/>
                <a:gd name="connsiteY8" fmla="*/ 1323372 h 1323372"/>
                <a:gd name="connsiteX9" fmla="*/ 0 w 2608162"/>
                <a:gd name="connsiteY9" fmla="*/ 1304081 h 1323372"/>
                <a:gd name="connsiteX10" fmla="*/ 1304081 w 2608162"/>
                <a:gd name="connsiteY10" fmla="*/ 0 h 132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8162" h="1323372">
                  <a:moveTo>
                    <a:pt x="1304081" y="0"/>
                  </a:moveTo>
                  <a:cubicBezTo>
                    <a:pt x="2024305" y="0"/>
                    <a:pt x="2608162" y="583857"/>
                    <a:pt x="2608162" y="1304081"/>
                  </a:cubicBezTo>
                  <a:lnTo>
                    <a:pt x="2607188" y="1323372"/>
                  </a:lnTo>
                  <a:lnTo>
                    <a:pt x="2339041" y="1323372"/>
                  </a:lnTo>
                  <a:lnTo>
                    <a:pt x="2340015" y="1304081"/>
                  </a:lnTo>
                  <a:cubicBezTo>
                    <a:pt x="2340015" y="731950"/>
                    <a:pt x="1876212" y="268147"/>
                    <a:pt x="1304081" y="268147"/>
                  </a:cubicBezTo>
                  <a:cubicBezTo>
                    <a:pt x="731950" y="268147"/>
                    <a:pt x="268147" y="731950"/>
                    <a:pt x="268147" y="1304081"/>
                  </a:cubicBezTo>
                  <a:lnTo>
                    <a:pt x="269121" y="1323372"/>
                  </a:lnTo>
                  <a:lnTo>
                    <a:pt x="974" y="1323372"/>
                  </a:lnTo>
                  <a:lnTo>
                    <a:pt x="0" y="1304081"/>
                  </a:lnTo>
                  <a:cubicBezTo>
                    <a:pt x="0" y="583857"/>
                    <a:pt x="583857" y="0"/>
                    <a:pt x="13040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B9E3FD8A-B23A-4CE1-95D5-091BD3F7D142}"/>
                </a:ext>
              </a:extLst>
            </p:cNvPr>
            <p:cNvSpPr/>
            <p:nvPr/>
          </p:nvSpPr>
          <p:spPr>
            <a:xfrm flipV="1">
              <a:off x="5797059" y="3331411"/>
              <a:ext cx="597881" cy="19517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F90945B7-FB0C-43CB-9981-B15ECA513C35}"/>
              </a:ext>
            </a:extLst>
          </p:cNvPr>
          <p:cNvGrpSpPr/>
          <p:nvPr/>
        </p:nvGrpSpPr>
        <p:grpSpPr>
          <a:xfrm>
            <a:off x="514415" y="1963932"/>
            <a:ext cx="3180791" cy="1788626"/>
            <a:chOff x="3214149" y="1737963"/>
            <a:chExt cx="3180791" cy="1788626"/>
          </a:xfrm>
          <a:solidFill>
            <a:srgbClr val="FAA0AA"/>
          </a:solidFill>
        </p:grpSpPr>
        <p:sp>
          <p:nvSpPr>
            <p:cNvPr id="41" name="任意多边形: 形状 40">
              <a:extLst>
                <a:ext uri="{FF2B5EF4-FFF2-40B4-BE49-F238E27FC236}">
                  <a16:creationId xmlns:a16="http://schemas.microsoft.com/office/drawing/2014/main" id="{8F019911-5588-44A8-A152-8CC7E995FB9A}"/>
                </a:ext>
              </a:extLst>
            </p:cNvPr>
            <p:cNvSpPr/>
            <p:nvPr/>
          </p:nvSpPr>
          <p:spPr>
            <a:xfrm>
              <a:off x="3214149" y="1737963"/>
              <a:ext cx="3040284" cy="1593448"/>
            </a:xfrm>
            <a:custGeom>
              <a:avLst/>
              <a:gdLst>
                <a:gd name="connsiteX0" fmla="*/ 1304081 w 2608162"/>
                <a:gd name="connsiteY0" fmla="*/ 0 h 1323372"/>
                <a:gd name="connsiteX1" fmla="*/ 2608162 w 2608162"/>
                <a:gd name="connsiteY1" fmla="*/ 1304081 h 1323372"/>
                <a:gd name="connsiteX2" fmla="*/ 2607188 w 2608162"/>
                <a:gd name="connsiteY2" fmla="*/ 1323372 h 1323372"/>
                <a:gd name="connsiteX3" fmla="*/ 2339041 w 2608162"/>
                <a:gd name="connsiteY3" fmla="*/ 1323372 h 1323372"/>
                <a:gd name="connsiteX4" fmla="*/ 2340015 w 2608162"/>
                <a:gd name="connsiteY4" fmla="*/ 1304081 h 1323372"/>
                <a:gd name="connsiteX5" fmla="*/ 1304081 w 2608162"/>
                <a:gd name="connsiteY5" fmla="*/ 268147 h 1323372"/>
                <a:gd name="connsiteX6" fmla="*/ 268147 w 2608162"/>
                <a:gd name="connsiteY6" fmla="*/ 1304081 h 1323372"/>
                <a:gd name="connsiteX7" fmla="*/ 269121 w 2608162"/>
                <a:gd name="connsiteY7" fmla="*/ 1323372 h 1323372"/>
                <a:gd name="connsiteX8" fmla="*/ 974 w 2608162"/>
                <a:gd name="connsiteY8" fmla="*/ 1323372 h 1323372"/>
                <a:gd name="connsiteX9" fmla="*/ 0 w 2608162"/>
                <a:gd name="connsiteY9" fmla="*/ 1304081 h 1323372"/>
                <a:gd name="connsiteX10" fmla="*/ 1304081 w 2608162"/>
                <a:gd name="connsiteY10" fmla="*/ 0 h 132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8162" h="1323372">
                  <a:moveTo>
                    <a:pt x="1304081" y="0"/>
                  </a:moveTo>
                  <a:cubicBezTo>
                    <a:pt x="2024305" y="0"/>
                    <a:pt x="2608162" y="583857"/>
                    <a:pt x="2608162" y="1304081"/>
                  </a:cubicBezTo>
                  <a:lnTo>
                    <a:pt x="2607188" y="1323372"/>
                  </a:lnTo>
                  <a:lnTo>
                    <a:pt x="2339041" y="1323372"/>
                  </a:lnTo>
                  <a:lnTo>
                    <a:pt x="2340015" y="1304081"/>
                  </a:lnTo>
                  <a:cubicBezTo>
                    <a:pt x="2340015" y="731950"/>
                    <a:pt x="1876212" y="268147"/>
                    <a:pt x="1304081" y="268147"/>
                  </a:cubicBezTo>
                  <a:cubicBezTo>
                    <a:pt x="731950" y="268147"/>
                    <a:pt x="268147" y="731950"/>
                    <a:pt x="268147" y="1304081"/>
                  </a:cubicBezTo>
                  <a:lnTo>
                    <a:pt x="269121" y="1323372"/>
                  </a:lnTo>
                  <a:lnTo>
                    <a:pt x="974" y="1323372"/>
                  </a:lnTo>
                  <a:lnTo>
                    <a:pt x="0" y="1304081"/>
                  </a:lnTo>
                  <a:cubicBezTo>
                    <a:pt x="0" y="583857"/>
                    <a:pt x="583857" y="0"/>
                    <a:pt x="13040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3151EA78-7FE1-4CE7-BE3B-0F87D9B04F7F}"/>
                </a:ext>
              </a:extLst>
            </p:cNvPr>
            <p:cNvSpPr/>
            <p:nvPr/>
          </p:nvSpPr>
          <p:spPr>
            <a:xfrm flipV="1">
              <a:off x="5797059" y="3331411"/>
              <a:ext cx="597881" cy="19517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a:extLst>
              <a:ext uri="{FF2B5EF4-FFF2-40B4-BE49-F238E27FC236}">
                <a16:creationId xmlns:a16="http://schemas.microsoft.com/office/drawing/2014/main" id="{1632DAD3-4F1F-4F33-BC0E-777960836670}"/>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0 3</a:t>
            </a:r>
            <a:endParaRPr lang="zh-CN" altLang="en-US" sz="2000">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id="{B26AD6C9-F8FD-4E4B-837B-B8BBB97C81E9}"/>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制作过程</a:t>
            </a:r>
            <a:endParaRPr lang="zh-CN" altLang="en-US" sz="2400"/>
          </a:p>
        </p:txBody>
      </p:sp>
      <p:pic>
        <p:nvPicPr>
          <p:cNvPr id="61" name="图片 60">
            <a:extLst>
              <a:ext uri="{FF2B5EF4-FFF2-40B4-BE49-F238E27FC236}">
                <a16:creationId xmlns:a16="http://schemas.microsoft.com/office/drawing/2014/main" id="{2C58AA0A-F6B1-43B7-9105-C44DCCACE2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sp>
        <p:nvSpPr>
          <p:cNvPr id="62" name="文本框 61">
            <a:extLst>
              <a:ext uri="{FF2B5EF4-FFF2-40B4-BE49-F238E27FC236}">
                <a16:creationId xmlns:a16="http://schemas.microsoft.com/office/drawing/2014/main" id="{95652C61-026F-424A-BE8A-E09C6C0AEDD3}"/>
              </a:ext>
            </a:extLst>
          </p:cNvPr>
          <p:cNvSpPr txBox="1"/>
          <p:nvPr/>
        </p:nvSpPr>
        <p:spPr>
          <a:xfrm>
            <a:off x="998623" y="4895035"/>
            <a:ext cx="2071868" cy="461665"/>
          </a:xfrm>
          <a:prstGeom prst="rect">
            <a:avLst/>
          </a:prstGeom>
          <a:noFill/>
        </p:spPr>
        <p:txBody>
          <a:bodyPr wrap="square" rtlCol="0">
            <a:spAutoFit/>
          </a:bodyPr>
          <a:lstStyle/>
          <a:p>
            <a:r>
              <a:rPr lang="en-US" altLang="zh-CN" sz="2400">
                <a:solidFill>
                  <a:srgbClr val="FAA0AA"/>
                </a:solidFill>
                <a:latin typeface="Arial Black" panose="020B0A04020102020204" pitchFamily="34" charset="0"/>
                <a:ea typeface="碳化硅大黑体" panose="02010601030101010101" pitchFamily="2" charset="-122"/>
              </a:rPr>
              <a:t>STEP  ONE</a:t>
            </a:r>
            <a:endParaRPr lang="zh-CN" altLang="en-US" sz="2400">
              <a:solidFill>
                <a:srgbClr val="FAA0AA"/>
              </a:solidFill>
              <a:latin typeface="Arial Black" panose="020B0A04020102020204" pitchFamily="34" charset="0"/>
              <a:ea typeface="碳化硅大黑体" panose="02010601030101010101" pitchFamily="2" charset="-122"/>
            </a:endParaRPr>
          </a:p>
        </p:txBody>
      </p:sp>
      <p:sp>
        <p:nvSpPr>
          <p:cNvPr id="63" name="文本框 62">
            <a:extLst>
              <a:ext uri="{FF2B5EF4-FFF2-40B4-BE49-F238E27FC236}">
                <a16:creationId xmlns:a16="http://schemas.microsoft.com/office/drawing/2014/main" id="{820E32CD-3BAE-49A7-A165-55D2093C8DDC}"/>
              </a:ext>
            </a:extLst>
          </p:cNvPr>
          <p:cNvSpPr txBox="1"/>
          <p:nvPr/>
        </p:nvSpPr>
        <p:spPr>
          <a:xfrm>
            <a:off x="998623" y="5294756"/>
            <a:ext cx="2071868" cy="369332"/>
          </a:xfrm>
          <a:prstGeom prst="rect">
            <a:avLst/>
          </a:prstGeom>
          <a:noFill/>
        </p:spPr>
        <p:txBody>
          <a:bodyPr wrap="square" rtlCol="0">
            <a:spAutoFit/>
          </a:bodyPr>
          <a:lstStyle/>
          <a:p>
            <a:pPr algn="ctr"/>
            <a:r>
              <a:rPr lang="zh-CN" altLang="en-US">
                <a:solidFill>
                  <a:srgbClr val="FAA0AA"/>
                </a:solidFill>
                <a:latin typeface="微软雅黑 Light" panose="020B0502040204020203" pitchFamily="34" charset="-122"/>
                <a:ea typeface="微软雅黑 Light" panose="020B0502040204020203" pitchFamily="34" charset="-122"/>
              </a:rPr>
              <a:t>点击输入文本</a:t>
            </a:r>
          </a:p>
        </p:txBody>
      </p:sp>
      <p:sp>
        <p:nvSpPr>
          <p:cNvPr id="64" name="文本框 63">
            <a:extLst>
              <a:ext uri="{FF2B5EF4-FFF2-40B4-BE49-F238E27FC236}">
                <a16:creationId xmlns:a16="http://schemas.microsoft.com/office/drawing/2014/main" id="{37C36A0D-CA0F-424E-AD86-11A143324204}"/>
              </a:ext>
            </a:extLst>
          </p:cNvPr>
          <p:cNvSpPr txBox="1"/>
          <p:nvPr/>
        </p:nvSpPr>
        <p:spPr>
          <a:xfrm>
            <a:off x="6291427" y="4895035"/>
            <a:ext cx="2434279" cy="461665"/>
          </a:xfrm>
          <a:prstGeom prst="rect">
            <a:avLst/>
          </a:prstGeom>
          <a:noFill/>
        </p:spPr>
        <p:txBody>
          <a:bodyPr wrap="square" rtlCol="0">
            <a:spAutoFit/>
          </a:bodyPr>
          <a:lstStyle/>
          <a:p>
            <a:r>
              <a:rPr lang="en-US" altLang="zh-CN" sz="2400">
                <a:solidFill>
                  <a:srgbClr val="F8CBAD"/>
                </a:solidFill>
                <a:latin typeface="Arial Black" panose="020B0A04020102020204" pitchFamily="34" charset="0"/>
                <a:ea typeface="碳化硅大黑体" panose="02010601030101010101" pitchFamily="2" charset="-122"/>
              </a:rPr>
              <a:t>STEP  THREE</a:t>
            </a:r>
            <a:endParaRPr lang="zh-CN" altLang="en-US" sz="2400">
              <a:solidFill>
                <a:srgbClr val="F8CBAD"/>
              </a:solidFill>
              <a:latin typeface="Arial Black" panose="020B0A04020102020204" pitchFamily="34" charset="0"/>
              <a:ea typeface="碳化硅大黑体" panose="02010601030101010101" pitchFamily="2" charset="-122"/>
            </a:endParaRPr>
          </a:p>
        </p:txBody>
      </p:sp>
      <p:sp>
        <p:nvSpPr>
          <p:cNvPr id="65" name="文本框 64">
            <a:extLst>
              <a:ext uri="{FF2B5EF4-FFF2-40B4-BE49-F238E27FC236}">
                <a16:creationId xmlns:a16="http://schemas.microsoft.com/office/drawing/2014/main" id="{C747ABA0-EABC-4223-AE1A-FA5ADCB536F2}"/>
              </a:ext>
            </a:extLst>
          </p:cNvPr>
          <p:cNvSpPr txBox="1"/>
          <p:nvPr/>
        </p:nvSpPr>
        <p:spPr>
          <a:xfrm>
            <a:off x="6472632" y="5294756"/>
            <a:ext cx="2071868" cy="369332"/>
          </a:xfrm>
          <a:prstGeom prst="rect">
            <a:avLst/>
          </a:prstGeom>
          <a:noFill/>
        </p:spPr>
        <p:txBody>
          <a:bodyPr wrap="square" rtlCol="0">
            <a:spAutoFit/>
          </a:bodyPr>
          <a:lstStyle/>
          <a:p>
            <a:pPr algn="ctr"/>
            <a:r>
              <a:rPr lang="zh-CN" altLang="en-US">
                <a:solidFill>
                  <a:srgbClr val="F8CBAD"/>
                </a:solidFill>
                <a:latin typeface="微软雅黑 Light" panose="020B0502040204020203" pitchFamily="34" charset="-122"/>
                <a:ea typeface="微软雅黑 Light" panose="020B0502040204020203" pitchFamily="34" charset="-122"/>
              </a:rPr>
              <a:t>点击输入文本</a:t>
            </a:r>
          </a:p>
        </p:txBody>
      </p:sp>
      <p:sp>
        <p:nvSpPr>
          <p:cNvPr id="66" name="文本框 65">
            <a:extLst>
              <a:ext uri="{FF2B5EF4-FFF2-40B4-BE49-F238E27FC236}">
                <a16:creationId xmlns:a16="http://schemas.microsoft.com/office/drawing/2014/main" id="{5891151A-905E-4F7F-BE7D-EC5326908475}"/>
              </a:ext>
            </a:extLst>
          </p:cNvPr>
          <p:cNvSpPr txBox="1"/>
          <p:nvPr/>
        </p:nvSpPr>
        <p:spPr>
          <a:xfrm>
            <a:off x="3725358" y="1620021"/>
            <a:ext cx="2071868" cy="461665"/>
          </a:xfrm>
          <a:prstGeom prst="rect">
            <a:avLst/>
          </a:prstGeom>
          <a:noFill/>
        </p:spPr>
        <p:txBody>
          <a:bodyPr wrap="square" rtlCol="0">
            <a:spAutoFit/>
          </a:bodyPr>
          <a:lstStyle/>
          <a:p>
            <a:r>
              <a:rPr lang="en-US" altLang="zh-CN" sz="2400">
                <a:solidFill>
                  <a:srgbClr val="9DD9F1"/>
                </a:solidFill>
                <a:latin typeface="Arial Black" panose="020B0A04020102020204" pitchFamily="34" charset="0"/>
                <a:ea typeface="碳化硅大黑体" panose="02010601030101010101" pitchFamily="2" charset="-122"/>
              </a:rPr>
              <a:t>STEP  TWO</a:t>
            </a:r>
            <a:endParaRPr lang="zh-CN" altLang="en-US" sz="2400">
              <a:solidFill>
                <a:srgbClr val="9DD9F1"/>
              </a:solidFill>
              <a:latin typeface="Arial Black" panose="020B0A04020102020204" pitchFamily="34" charset="0"/>
              <a:ea typeface="碳化硅大黑体" panose="02010601030101010101" pitchFamily="2" charset="-122"/>
            </a:endParaRPr>
          </a:p>
        </p:txBody>
      </p:sp>
      <p:sp>
        <p:nvSpPr>
          <p:cNvPr id="67" name="文本框 66">
            <a:extLst>
              <a:ext uri="{FF2B5EF4-FFF2-40B4-BE49-F238E27FC236}">
                <a16:creationId xmlns:a16="http://schemas.microsoft.com/office/drawing/2014/main" id="{418E1E6C-ECA2-4153-B560-9D92FF99F714}"/>
              </a:ext>
            </a:extLst>
          </p:cNvPr>
          <p:cNvSpPr txBox="1"/>
          <p:nvPr/>
        </p:nvSpPr>
        <p:spPr>
          <a:xfrm>
            <a:off x="3725358" y="2019742"/>
            <a:ext cx="2071868" cy="369332"/>
          </a:xfrm>
          <a:prstGeom prst="rect">
            <a:avLst/>
          </a:prstGeom>
          <a:noFill/>
        </p:spPr>
        <p:txBody>
          <a:bodyPr wrap="square" rtlCol="0">
            <a:spAutoFit/>
          </a:bodyPr>
          <a:lstStyle/>
          <a:p>
            <a:pPr algn="ctr"/>
            <a:r>
              <a:rPr lang="zh-CN" altLang="en-US">
                <a:solidFill>
                  <a:srgbClr val="9DD9F1"/>
                </a:solidFill>
                <a:latin typeface="微软雅黑 Light" panose="020B0502040204020203" pitchFamily="34" charset="-122"/>
                <a:ea typeface="微软雅黑 Light" panose="020B0502040204020203" pitchFamily="34" charset="-122"/>
              </a:rPr>
              <a:t>点击输入文本</a:t>
            </a:r>
          </a:p>
        </p:txBody>
      </p:sp>
      <p:sp>
        <p:nvSpPr>
          <p:cNvPr id="68" name="文本框 67">
            <a:extLst>
              <a:ext uri="{FF2B5EF4-FFF2-40B4-BE49-F238E27FC236}">
                <a16:creationId xmlns:a16="http://schemas.microsoft.com/office/drawing/2014/main" id="{47375964-25DC-4A00-AAF1-D2287388C54F}"/>
              </a:ext>
            </a:extLst>
          </p:cNvPr>
          <p:cNvSpPr txBox="1"/>
          <p:nvPr/>
        </p:nvSpPr>
        <p:spPr>
          <a:xfrm>
            <a:off x="9128978" y="1605791"/>
            <a:ext cx="2203743" cy="461665"/>
          </a:xfrm>
          <a:prstGeom prst="rect">
            <a:avLst/>
          </a:prstGeom>
          <a:noFill/>
        </p:spPr>
        <p:txBody>
          <a:bodyPr wrap="square" rtlCol="0">
            <a:spAutoFit/>
          </a:bodyPr>
          <a:lstStyle/>
          <a:p>
            <a:r>
              <a:rPr lang="en-US" altLang="zh-CN" sz="2400">
                <a:solidFill>
                  <a:srgbClr val="66FF99"/>
                </a:solidFill>
                <a:latin typeface="Arial Black" panose="020B0A04020102020204" pitchFamily="34" charset="0"/>
                <a:ea typeface="碳化硅大黑体" panose="02010601030101010101" pitchFamily="2" charset="-122"/>
              </a:rPr>
              <a:t>STEP  FORE</a:t>
            </a:r>
            <a:endParaRPr lang="zh-CN" altLang="en-US" sz="2400">
              <a:solidFill>
                <a:srgbClr val="66FF99"/>
              </a:solidFill>
              <a:latin typeface="Arial Black" panose="020B0A04020102020204" pitchFamily="34" charset="0"/>
              <a:ea typeface="碳化硅大黑体" panose="02010601030101010101" pitchFamily="2" charset="-122"/>
            </a:endParaRPr>
          </a:p>
        </p:txBody>
      </p:sp>
      <p:sp>
        <p:nvSpPr>
          <p:cNvPr id="69" name="文本框 68">
            <a:extLst>
              <a:ext uri="{FF2B5EF4-FFF2-40B4-BE49-F238E27FC236}">
                <a16:creationId xmlns:a16="http://schemas.microsoft.com/office/drawing/2014/main" id="{CB3123F5-67A4-42B1-81CC-E183AE8E5B15}"/>
              </a:ext>
            </a:extLst>
          </p:cNvPr>
          <p:cNvSpPr txBox="1"/>
          <p:nvPr/>
        </p:nvSpPr>
        <p:spPr>
          <a:xfrm>
            <a:off x="9194915" y="2005512"/>
            <a:ext cx="2071868" cy="369332"/>
          </a:xfrm>
          <a:prstGeom prst="rect">
            <a:avLst/>
          </a:prstGeom>
          <a:noFill/>
        </p:spPr>
        <p:txBody>
          <a:bodyPr wrap="square" rtlCol="0">
            <a:spAutoFit/>
          </a:bodyPr>
          <a:lstStyle/>
          <a:p>
            <a:pPr algn="ctr"/>
            <a:r>
              <a:rPr lang="zh-CN" altLang="en-US">
                <a:solidFill>
                  <a:srgbClr val="66FF99"/>
                </a:solidFill>
                <a:latin typeface="微软雅黑 Light" panose="020B0502040204020203" pitchFamily="34" charset="-122"/>
                <a:ea typeface="微软雅黑 Light" panose="020B0502040204020203" pitchFamily="34" charset="-122"/>
              </a:rPr>
              <a:t>点击输入文本</a:t>
            </a:r>
          </a:p>
        </p:txBody>
      </p:sp>
      <p:pic>
        <p:nvPicPr>
          <p:cNvPr id="71" name="图片 70">
            <a:extLst>
              <a:ext uri="{FF2B5EF4-FFF2-40B4-BE49-F238E27FC236}">
                <a16:creationId xmlns:a16="http://schemas.microsoft.com/office/drawing/2014/main" id="{6FDC63B9-A7F6-4296-ABAD-122D231F83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0490" y="2956050"/>
            <a:ext cx="1330994" cy="1330994"/>
          </a:xfrm>
          <a:prstGeom prst="rect">
            <a:avLst/>
          </a:prstGeom>
        </p:spPr>
      </p:pic>
      <p:pic>
        <p:nvPicPr>
          <p:cNvPr id="73" name="图片 72">
            <a:extLst>
              <a:ext uri="{FF2B5EF4-FFF2-40B4-BE49-F238E27FC236}">
                <a16:creationId xmlns:a16="http://schemas.microsoft.com/office/drawing/2014/main" id="{2EF66780-158D-4B28-8CC5-043E39A6C7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06" y="2624382"/>
            <a:ext cx="1799152" cy="1799152"/>
          </a:xfrm>
          <a:prstGeom prst="rect">
            <a:avLst/>
          </a:prstGeom>
        </p:spPr>
      </p:pic>
      <p:pic>
        <p:nvPicPr>
          <p:cNvPr id="75" name="图片 74">
            <a:extLst>
              <a:ext uri="{FF2B5EF4-FFF2-40B4-BE49-F238E27FC236}">
                <a16:creationId xmlns:a16="http://schemas.microsoft.com/office/drawing/2014/main" id="{69D34FBB-7AC8-4FE0-BCBC-92C414814D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9120" y="2989472"/>
            <a:ext cx="1330994" cy="1330994"/>
          </a:xfrm>
          <a:prstGeom prst="rect">
            <a:avLst/>
          </a:prstGeom>
        </p:spPr>
      </p:pic>
      <p:pic>
        <p:nvPicPr>
          <p:cNvPr id="77" name="图片 76">
            <a:extLst>
              <a:ext uri="{FF2B5EF4-FFF2-40B4-BE49-F238E27FC236}">
                <a16:creationId xmlns:a16="http://schemas.microsoft.com/office/drawing/2014/main" id="{F229519A-B689-482C-AC60-59209D113C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25369" y="2891883"/>
            <a:ext cx="1330994" cy="1330994"/>
          </a:xfrm>
          <a:prstGeom prst="rect">
            <a:avLst/>
          </a:prstGeom>
        </p:spPr>
      </p:pic>
      <p:grpSp>
        <p:nvGrpSpPr>
          <p:cNvPr id="34" name="组合 33">
            <a:extLst>
              <a:ext uri="{FF2B5EF4-FFF2-40B4-BE49-F238E27FC236}">
                <a16:creationId xmlns:a16="http://schemas.microsoft.com/office/drawing/2014/main" id="{3AE52EF8-A10A-47C0-B4EC-BD835A2A25A6}"/>
              </a:ext>
            </a:extLst>
          </p:cNvPr>
          <p:cNvGrpSpPr/>
          <p:nvPr/>
        </p:nvGrpSpPr>
        <p:grpSpPr>
          <a:xfrm>
            <a:off x="6513874" y="6088373"/>
            <a:ext cx="1440000" cy="465037"/>
            <a:chOff x="6513874" y="6088373"/>
            <a:chExt cx="1440000" cy="465037"/>
          </a:xfrm>
        </p:grpSpPr>
        <p:cxnSp>
          <p:nvCxnSpPr>
            <p:cNvPr id="35" name="直接连接符 34">
              <a:extLst>
                <a:ext uri="{FF2B5EF4-FFF2-40B4-BE49-F238E27FC236}">
                  <a16:creationId xmlns:a16="http://schemas.microsoft.com/office/drawing/2014/main" id="{75A72CA1-ACF9-4A3F-94F5-D66F428E7A2C}"/>
                </a:ext>
              </a:extLst>
            </p:cNvPr>
            <p:cNvCxnSpPr/>
            <p:nvPr/>
          </p:nvCxnSpPr>
          <p:spPr>
            <a:xfrm>
              <a:off x="651387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D69A862D-E5C7-4AB8-9996-6DA846BA15A6}"/>
                </a:ext>
              </a:extLst>
            </p:cNvPr>
            <p:cNvSpPr txBox="1"/>
            <p:nvPr/>
          </p:nvSpPr>
          <p:spPr>
            <a:xfrm>
              <a:off x="667769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确定方案</a:t>
              </a:r>
            </a:p>
          </p:txBody>
        </p:sp>
      </p:grpSp>
      <p:grpSp>
        <p:nvGrpSpPr>
          <p:cNvPr id="37" name="组合 36">
            <a:extLst>
              <a:ext uri="{FF2B5EF4-FFF2-40B4-BE49-F238E27FC236}">
                <a16:creationId xmlns:a16="http://schemas.microsoft.com/office/drawing/2014/main" id="{A3E52C06-8D99-45AA-BDBA-DF88092E1BED}"/>
              </a:ext>
            </a:extLst>
          </p:cNvPr>
          <p:cNvGrpSpPr/>
          <p:nvPr/>
        </p:nvGrpSpPr>
        <p:grpSpPr>
          <a:xfrm>
            <a:off x="8413794" y="6088373"/>
            <a:ext cx="1440000" cy="465037"/>
            <a:chOff x="8413794" y="6088373"/>
            <a:chExt cx="1440000" cy="465037"/>
          </a:xfrm>
        </p:grpSpPr>
        <p:cxnSp>
          <p:nvCxnSpPr>
            <p:cNvPr id="38" name="直接连接符 37">
              <a:extLst>
                <a:ext uri="{FF2B5EF4-FFF2-40B4-BE49-F238E27FC236}">
                  <a16:creationId xmlns:a16="http://schemas.microsoft.com/office/drawing/2014/main" id="{3A0E4FB8-5BEE-4C30-BA95-9381FD5B5863}"/>
                </a:ext>
              </a:extLst>
            </p:cNvPr>
            <p:cNvCxnSpPr/>
            <p:nvPr/>
          </p:nvCxnSpPr>
          <p:spPr>
            <a:xfrm>
              <a:off x="841379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A21BE25E-D073-4B90-887D-2DE3DFAAACCF}"/>
                </a:ext>
              </a:extLst>
            </p:cNvPr>
            <p:cNvSpPr txBox="1"/>
            <p:nvPr/>
          </p:nvSpPr>
          <p:spPr>
            <a:xfrm>
              <a:off x="857761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具体制作</a:t>
              </a:r>
            </a:p>
          </p:txBody>
        </p:sp>
      </p:grpSp>
      <p:grpSp>
        <p:nvGrpSpPr>
          <p:cNvPr id="40" name="组合 39">
            <a:extLst>
              <a:ext uri="{FF2B5EF4-FFF2-40B4-BE49-F238E27FC236}">
                <a16:creationId xmlns:a16="http://schemas.microsoft.com/office/drawing/2014/main" id="{7DC11C11-E898-483C-B67C-A7FB72227201}"/>
              </a:ext>
            </a:extLst>
          </p:cNvPr>
          <p:cNvGrpSpPr/>
          <p:nvPr/>
        </p:nvGrpSpPr>
        <p:grpSpPr>
          <a:xfrm>
            <a:off x="10313714" y="6088373"/>
            <a:ext cx="1440000" cy="465037"/>
            <a:chOff x="10313714" y="6088373"/>
            <a:chExt cx="1440000" cy="465037"/>
          </a:xfrm>
        </p:grpSpPr>
        <p:cxnSp>
          <p:nvCxnSpPr>
            <p:cNvPr id="49" name="直接连接符 48">
              <a:extLst>
                <a:ext uri="{FF2B5EF4-FFF2-40B4-BE49-F238E27FC236}">
                  <a16:creationId xmlns:a16="http://schemas.microsoft.com/office/drawing/2014/main" id="{19465B06-26CD-4C96-8F22-BA046054EE3C}"/>
                </a:ext>
              </a:extLst>
            </p:cNvPr>
            <p:cNvCxnSpPr/>
            <p:nvPr/>
          </p:nvCxnSpPr>
          <p:spPr>
            <a:xfrm>
              <a:off x="1031371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AC84A123-AAA4-48D9-A3A4-C830969A47EA}"/>
                </a:ext>
              </a:extLst>
            </p:cNvPr>
            <p:cNvSpPr txBox="1"/>
            <p:nvPr/>
          </p:nvSpPr>
          <p:spPr>
            <a:xfrm>
              <a:off x="1047753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后期检查</a:t>
              </a:r>
            </a:p>
          </p:txBody>
        </p:sp>
      </p:grpSp>
    </p:spTree>
    <p:extLst>
      <p:ext uri="{BB962C8B-B14F-4D97-AF65-F5344CB8AC3E}">
        <p14:creationId xmlns:p14="http://schemas.microsoft.com/office/powerpoint/2010/main" val="2778107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CF4A39B7-8148-428F-B5A6-8B61BF8DCC49}"/>
              </a:ext>
            </a:extLst>
          </p:cNvPr>
          <p:cNvGrpSpPr/>
          <p:nvPr/>
        </p:nvGrpSpPr>
        <p:grpSpPr>
          <a:xfrm>
            <a:off x="6513874" y="6088373"/>
            <a:ext cx="1440000" cy="465037"/>
            <a:chOff x="6513874" y="6088373"/>
            <a:chExt cx="1440000" cy="465037"/>
          </a:xfrm>
        </p:grpSpPr>
        <p:cxnSp>
          <p:nvCxnSpPr>
            <p:cNvPr id="6" name="直接连接符 5">
              <a:extLst>
                <a:ext uri="{FF2B5EF4-FFF2-40B4-BE49-F238E27FC236}">
                  <a16:creationId xmlns:a16="http://schemas.microsoft.com/office/drawing/2014/main" id="{58484834-4D38-4552-99FD-D8A99F0A9980}"/>
                </a:ext>
              </a:extLst>
            </p:cNvPr>
            <p:cNvCxnSpPr/>
            <p:nvPr/>
          </p:nvCxnSpPr>
          <p:spPr>
            <a:xfrm>
              <a:off x="651387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1886639C-9EC5-44CF-8C0A-350EAB1F79E5}"/>
                </a:ext>
              </a:extLst>
            </p:cNvPr>
            <p:cNvSpPr txBox="1"/>
            <p:nvPr/>
          </p:nvSpPr>
          <p:spPr>
            <a:xfrm>
              <a:off x="667769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确定方案</a:t>
              </a:r>
            </a:p>
          </p:txBody>
        </p:sp>
      </p:grpSp>
      <p:grpSp>
        <p:nvGrpSpPr>
          <p:cNvPr id="8" name="组合 7">
            <a:extLst>
              <a:ext uri="{FF2B5EF4-FFF2-40B4-BE49-F238E27FC236}">
                <a16:creationId xmlns:a16="http://schemas.microsoft.com/office/drawing/2014/main" id="{5305AF2F-32E3-4471-BA8E-5DC07FA61D8C}"/>
              </a:ext>
            </a:extLst>
          </p:cNvPr>
          <p:cNvGrpSpPr/>
          <p:nvPr/>
        </p:nvGrpSpPr>
        <p:grpSpPr>
          <a:xfrm>
            <a:off x="8413794" y="6088373"/>
            <a:ext cx="1440000" cy="465037"/>
            <a:chOff x="8413794" y="6088373"/>
            <a:chExt cx="1440000" cy="465037"/>
          </a:xfrm>
        </p:grpSpPr>
        <p:cxnSp>
          <p:nvCxnSpPr>
            <p:cNvPr id="9" name="直接连接符 8">
              <a:extLst>
                <a:ext uri="{FF2B5EF4-FFF2-40B4-BE49-F238E27FC236}">
                  <a16:creationId xmlns:a16="http://schemas.microsoft.com/office/drawing/2014/main" id="{DACC89DF-9231-4CE5-8A5D-F9F9C51A5F08}"/>
                </a:ext>
              </a:extLst>
            </p:cNvPr>
            <p:cNvCxnSpPr/>
            <p:nvPr/>
          </p:nvCxnSpPr>
          <p:spPr>
            <a:xfrm>
              <a:off x="841379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7DEB8005-EEAC-4F55-B571-B0ADC8053C64}"/>
                </a:ext>
              </a:extLst>
            </p:cNvPr>
            <p:cNvSpPr txBox="1"/>
            <p:nvPr/>
          </p:nvSpPr>
          <p:spPr>
            <a:xfrm>
              <a:off x="857761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具体制作</a:t>
              </a:r>
            </a:p>
          </p:txBody>
        </p:sp>
      </p:grpSp>
      <p:grpSp>
        <p:nvGrpSpPr>
          <p:cNvPr id="11" name="组合 10">
            <a:extLst>
              <a:ext uri="{FF2B5EF4-FFF2-40B4-BE49-F238E27FC236}">
                <a16:creationId xmlns:a16="http://schemas.microsoft.com/office/drawing/2014/main" id="{05C7EDC7-AC3C-4132-9660-0530E38BB391}"/>
              </a:ext>
            </a:extLst>
          </p:cNvPr>
          <p:cNvGrpSpPr/>
          <p:nvPr/>
        </p:nvGrpSpPr>
        <p:grpSpPr>
          <a:xfrm>
            <a:off x="10313714" y="6088373"/>
            <a:ext cx="1440000" cy="465037"/>
            <a:chOff x="10313714" y="6088373"/>
            <a:chExt cx="1440000" cy="465037"/>
          </a:xfrm>
        </p:grpSpPr>
        <p:cxnSp>
          <p:nvCxnSpPr>
            <p:cNvPr id="12" name="直接连接符 11">
              <a:extLst>
                <a:ext uri="{FF2B5EF4-FFF2-40B4-BE49-F238E27FC236}">
                  <a16:creationId xmlns:a16="http://schemas.microsoft.com/office/drawing/2014/main" id="{8A4D3890-84CB-400D-AC96-F003E9B38F05}"/>
                </a:ext>
              </a:extLst>
            </p:cNvPr>
            <p:cNvCxnSpPr/>
            <p:nvPr/>
          </p:nvCxnSpPr>
          <p:spPr>
            <a:xfrm>
              <a:off x="1031371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278BD632-9B39-4129-8086-D448915EE1CE}"/>
                </a:ext>
              </a:extLst>
            </p:cNvPr>
            <p:cNvSpPr txBox="1"/>
            <p:nvPr/>
          </p:nvSpPr>
          <p:spPr>
            <a:xfrm>
              <a:off x="1047753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后期检查</a:t>
              </a:r>
            </a:p>
          </p:txBody>
        </p:sp>
      </p:grpSp>
      <p:sp>
        <p:nvSpPr>
          <p:cNvPr id="14" name="文本框 13">
            <a:extLst>
              <a:ext uri="{FF2B5EF4-FFF2-40B4-BE49-F238E27FC236}">
                <a16:creationId xmlns:a16="http://schemas.microsoft.com/office/drawing/2014/main" id="{3B6E0D09-6D30-44C5-998E-8B3E3D77DFFE}"/>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0 3</a:t>
            </a:r>
            <a:endParaRPr lang="zh-CN" altLang="en-US" sz="200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02993A86-A555-4D33-9493-91DA92AC24F6}"/>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制作过程</a:t>
            </a:r>
            <a:endParaRPr lang="zh-CN" altLang="en-US" sz="2400"/>
          </a:p>
        </p:txBody>
      </p:sp>
      <p:pic>
        <p:nvPicPr>
          <p:cNvPr id="16" name="图片 15">
            <a:extLst>
              <a:ext uri="{FF2B5EF4-FFF2-40B4-BE49-F238E27FC236}">
                <a16:creationId xmlns:a16="http://schemas.microsoft.com/office/drawing/2014/main" id="{295D4630-6E93-4F80-BA46-EF78986C76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pic>
        <p:nvPicPr>
          <p:cNvPr id="18" name="图片 17">
            <a:extLst>
              <a:ext uri="{FF2B5EF4-FFF2-40B4-BE49-F238E27FC236}">
                <a16:creationId xmlns:a16="http://schemas.microsoft.com/office/drawing/2014/main" id="{D501D6EE-6988-4176-8028-B7133D07C3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327" y="1480513"/>
            <a:ext cx="4760066" cy="5290138"/>
          </a:xfrm>
          <a:prstGeom prst="rect">
            <a:avLst/>
          </a:prstGeom>
        </p:spPr>
      </p:pic>
      <p:grpSp>
        <p:nvGrpSpPr>
          <p:cNvPr id="4" name="组合 3">
            <a:extLst>
              <a:ext uri="{FF2B5EF4-FFF2-40B4-BE49-F238E27FC236}">
                <a16:creationId xmlns:a16="http://schemas.microsoft.com/office/drawing/2014/main" id="{2F64E354-C7FA-4A13-A137-D03F1697941D}"/>
              </a:ext>
            </a:extLst>
          </p:cNvPr>
          <p:cNvGrpSpPr/>
          <p:nvPr/>
        </p:nvGrpSpPr>
        <p:grpSpPr>
          <a:xfrm>
            <a:off x="6327378" y="1480513"/>
            <a:ext cx="4500469" cy="1046543"/>
            <a:chOff x="6306961" y="1873769"/>
            <a:chExt cx="4500469" cy="1046543"/>
          </a:xfrm>
        </p:grpSpPr>
        <p:sp>
          <p:nvSpPr>
            <p:cNvPr id="19" name="文本框 18">
              <a:extLst>
                <a:ext uri="{FF2B5EF4-FFF2-40B4-BE49-F238E27FC236}">
                  <a16:creationId xmlns:a16="http://schemas.microsoft.com/office/drawing/2014/main" id="{3B53A131-8913-4C1C-A09D-E8D618430B9E}"/>
                </a:ext>
              </a:extLst>
            </p:cNvPr>
            <p:cNvSpPr txBox="1"/>
            <p:nvPr/>
          </p:nvSpPr>
          <p:spPr>
            <a:xfrm>
              <a:off x="6887184" y="1917703"/>
              <a:ext cx="3920246" cy="369332"/>
            </a:xfrm>
            <a:prstGeom prst="rect">
              <a:avLst/>
            </a:prstGeom>
            <a:noFill/>
          </p:spPr>
          <p:txBody>
            <a:bodyPr wrap="square" rtlCol="0">
              <a:spAutoFit/>
            </a:bodyPr>
            <a:lstStyle/>
            <a:p>
              <a:r>
                <a:rPr lang="zh-CN" altLang="en-US">
                  <a:latin typeface="微软雅黑 Light" panose="020B0502040204020203" pitchFamily="34" charset="-122"/>
                  <a:ea typeface="微软雅黑 Light" panose="020B0502040204020203" pitchFamily="34" charset="-122"/>
                </a:rPr>
                <a:t>点击输入制作过程中的检查出的问题</a:t>
              </a:r>
            </a:p>
          </p:txBody>
        </p:sp>
        <p:pic>
          <p:nvPicPr>
            <p:cNvPr id="25" name="图片 24">
              <a:extLst>
                <a:ext uri="{FF2B5EF4-FFF2-40B4-BE49-F238E27FC236}">
                  <a16:creationId xmlns:a16="http://schemas.microsoft.com/office/drawing/2014/main" id="{CA0C9550-3923-4E16-A0B1-40B19CFC64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6961" y="2462662"/>
              <a:ext cx="457650" cy="457650"/>
            </a:xfrm>
            <a:prstGeom prst="rect">
              <a:avLst/>
            </a:prstGeom>
          </p:spPr>
        </p:pic>
        <p:sp>
          <p:nvSpPr>
            <p:cNvPr id="38" name="文本框 37">
              <a:extLst>
                <a:ext uri="{FF2B5EF4-FFF2-40B4-BE49-F238E27FC236}">
                  <a16:creationId xmlns:a16="http://schemas.microsoft.com/office/drawing/2014/main" id="{47046A3B-7DDD-43E3-95AF-C136F4862AB0}"/>
                </a:ext>
              </a:extLst>
            </p:cNvPr>
            <p:cNvSpPr txBox="1"/>
            <p:nvPr/>
          </p:nvSpPr>
          <p:spPr>
            <a:xfrm>
              <a:off x="6887184" y="2506821"/>
              <a:ext cx="3920246" cy="369332"/>
            </a:xfrm>
            <a:prstGeom prst="rect">
              <a:avLst/>
            </a:prstGeom>
            <a:noFill/>
          </p:spPr>
          <p:txBody>
            <a:bodyPr wrap="square" rtlCol="0">
              <a:spAutoFit/>
            </a:bodyPr>
            <a:lstStyle/>
            <a:p>
              <a:r>
                <a:rPr lang="zh-CN" altLang="en-US">
                  <a:latin typeface="微软雅黑 Light" panose="020B0502040204020203" pitchFamily="34" charset="-122"/>
                  <a:ea typeface="微软雅黑 Light" panose="020B0502040204020203" pitchFamily="34" charset="-122"/>
                </a:rPr>
                <a:t>点击输入制作过程中解决问题的办法</a:t>
              </a:r>
            </a:p>
          </p:txBody>
        </p:sp>
        <p:pic>
          <p:nvPicPr>
            <p:cNvPr id="3" name="图片 2">
              <a:extLst>
                <a:ext uri="{FF2B5EF4-FFF2-40B4-BE49-F238E27FC236}">
                  <a16:creationId xmlns:a16="http://schemas.microsoft.com/office/drawing/2014/main" id="{B3AB8AD7-B453-4078-A6EA-A81AFAFA28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7186" y="1873769"/>
              <a:ext cx="457200" cy="457200"/>
            </a:xfrm>
            <a:prstGeom prst="rect">
              <a:avLst/>
            </a:prstGeom>
          </p:spPr>
        </p:pic>
      </p:grpSp>
      <p:grpSp>
        <p:nvGrpSpPr>
          <p:cNvPr id="30" name="组合 29">
            <a:extLst>
              <a:ext uri="{FF2B5EF4-FFF2-40B4-BE49-F238E27FC236}">
                <a16:creationId xmlns:a16="http://schemas.microsoft.com/office/drawing/2014/main" id="{45346700-3E29-4A84-AD48-0EC83F348F51}"/>
              </a:ext>
            </a:extLst>
          </p:cNvPr>
          <p:cNvGrpSpPr/>
          <p:nvPr/>
        </p:nvGrpSpPr>
        <p:grpSpPr>
          <a:xfrm>
            <a:off x="6327378" y="2845688"/>
            <a:ext cx="4500469" cy="1046543"/>
            <a:chOff x="6306961" y="1873769"/>
            <a:chExt cx="4500469" cy="1046543"/>
          </a:xfrm>
        </p:grpSpPr>
        <p:sp>
          <p:nvSpPr>
            <p:cNvPr id="32" name="文本框 31">
              <a:extLst>
                <a:ext uri="{FF2B5EF4-FFF2-40B4-BE49-F238E27FC236}">
                  <a16:creationId xmlns:a16="http://schemas.microsoft.com/office/drawing/2014/main" id="{5FF05FD6-BBCB-40FF-90EA-FE8C4549DB4F}"/>
                </a:ext>
              </a:extLst>
            </p:cNvPr>
            <p:cNvSpPr txBox="1"/>
            <p:nvPr/>
          </p:nvSpPr>
          <p:spPr>
            <a:xfrm>
              <a:off x="6887184" y="1917703"/>
              <a:ext cx="3920246" cy="369332"/>
            </a:xfrm>
            <a:prstGeom prst="rect">
              <a:avLst/>
            </a:prstGeom>
            <a:noFill/>
          </p:spPr>
          <p:txBody>
            <a:bodyPr wrap="square" rtlCol="0">
              <a:spAutoFit/>
            </a:bodyPr>
            <a:lstStyle/>
            <a:p>
              <a:r>
                <a:rPr lang="zh-CN" altLang="en-US">
                  <a:latin typeface="微软雅黑 Light" panose="020B0502040204020203" pitchFamily="34" charset="-122"/>
                  <a:ea typeface="微软雅黑 Light" panose="020B0502040204020203" pitchFamily="34" charset="-122"/>
                </a:rPr>
                <a:t>点击输入制作过程中的检查出的问题</a:t>
              </a:r>
            </a:p>
          </p:txBody>
        </p:sp>
        <p:pic>
          <p:nvPicPr>
            <p:cNvPr id="33" name="图片 32">
              <a:extLst>
                <a:ext uri="{FF2B5EF4-FFF2-40B4-BE49-F238E27FC236}">
                  <a16:creationId xmlns:a16="http://schemas.microsoft.com/office/drawing/2014/main" id="{50BDEEA9-4206-4568-890A-C3028F5DB9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6961" y="2462662"/>
              <a:ext cx="457650" cy="457650"/>
            </a:xfrm>
            <a:prstGeom prst="rect">
              <a:avLst/>
            </a:prstGeom>
          </p:spPr>
        </p:pic>
        <p:sp>
          <p:nvSpPr>
            <p:cNvPr id="35" name="文本框 34">
              <a:extLst>
                <a:ext uri="{FF2B5EF4-FFF2-40B4-BE49-F238E27FC236}">
                  <a16:creationId xmlns:a16="http://schemas.microsoft.com/office/drawing/2014/main" id="{C0866404-EDB2-4C72-A025-CD49072E46C2}"/>
                </a:ext>
              </a:extLst>
            </p:cNvPr>
            <p:cNvSpPr txBox="1"/>
            <p:nvPr/>
          </p:nvSpPr>
          <p:spPr>
            <a:xfrm>
              <a:off x="6887184" y="2506821"/>
              <a:ext cx="3920246" cy="369332"/>
            </a:xfrm>
            <a:prstGeom prst="rect">
              <a:avLst/>
            </a:prstGeom>
            <a:noFill/>
          </p:spPr>
          <p:txBody>
            <a:bodyPr wrap="square" rtlCol="0">
              <a:spAutoFit/>
            </a:bodyPr>
            <a:lstStyle/>
            <a:p>
              <a:r>
                <a:rPr lang="zh-CN" altLang="en-US">
                  <a:latin typeface="微软雅黑 Light" panose="020B0502040204020203" pitchFamily="34" charset="-122"/>
                  <a:ea typeface="微软雅黑 Light" panose="020B0502040204020203" pitchFamily="34" charset="-122"/>
                </a:rPr>
                <a:t>点击输入制作过程中解决问题的办法</a:t>
              </a:r>
            </a:p>
          </p:txBody>
        </p:sp>
        <p:pic>
          <p:nvPicPr>
            <p:cNvPr id="36" name="图片 35">
              <a:extLst>
                <a:ext uri="{FF2B5EF4-FFF2-40B4-BE49-F238E27FC236}">
                  <a16:creationId xmlns:a16="http://schemas.microsoft.com/office/drawing/2014/main" id="{921056E8-D70E-432B-887D-15CD7193B1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7186" y="1873769"/>
              <a:ext cx="457200" cy="457200"/>
            </a:xfrm>
            <a:prstGeom prst="rect">
              <a:avLst/>
            </a:prstGeom>
          </p:spPr>
        </p:pic>
      </p:grpSp>
      <p:grpSp>
        <p:nvGrpSpPr>
          <p:cNvPr id="43" name="组合 42">
            <a:extLst>
              <a:ext uri="{FF2B5EF4-FFF2-40B4-BE49-F238E27FC236}">
                <a16:creationId xmlns:a16="http://schemas.microsoft.com/office/drawing/2014/main" id="{559CAD71-FF9F-4D6D-921A-55BF6662956A}"/>
              </a:ext>
            </a:extLst>
          </p:cNvPr>
          <p:cNvGrpSpPr/>
          <p:nvPr/>
        </p:nvGrpSpPr>
        <p:grpSpPr>
          <a:xfrm>
            <a:off x="6327378" y="4210862"/>
            <a:ext cx="4500469" cy="1046543"/>
            <a:chOff x="6306961" y="1873769"/>
            <a:chExt cx="4500469" cy="1046543"/>
          </a:xfrm>
        </p:grpSpPr>
        <p:sp>
          <p:nvSpPr>
            <p:cNvPr id="44" name="文本框 43">
              <a:extLst>
                <a:ext uri="{FF2B5EF4-FFF2-40B4-BE49-F238E27FC236}">
                  <a16:creationId xmlns:a16="http://schemas.microsoft.com/office/drawing/2014/main" id="{A7F75190-A523-479C-BD6F-B920BF06D492}"/>
                </a:ext>
              </a:extLst>
            </p:cNvPr>
            <p:cNvSpPr txBox="1"/>
            <p:nvPr/>
          </p:nvSpPr>
          <p:spPr>
            <a:xfrm>
              <a:off x="6887184" y="1917703"/>
              <a:ext cx="3920246" cy="369332"/>
            </a:xfrm>
            <a:prstGeom prst="rect">
              <a:avLst/>
            </a:prstGeom>
            <a:noFill/>
          </p:spPr>
          <p:txBody>
            <a:bodyPr wrap="square" rtlCol="0">
              <a:spAutoFit/>
            </a:bodyPr>
            <a:lstStyle/>
            <a:p>
              <a:r>
                <a:rPr lang="zh-CN" altLang="en-US">
                  <a:latin typeface="微软雅黑 Light" panose="020B0502040204020203" pitchFamily="34" charset="-122"/>
                  <a:ea typeface="微软雅黑 Light" panose="020B0502040204020203" pitchFamily="34" charset="-122"/>
                </a:rPr>
                <a:t>点击输入制作过程中的检查出的问题</a:t>
              </a:r>
            </a:p>
          </p:txBody>
        </p:sp>
        <p:pic>
          <p:nvPicPr>
            <p:cNvPr id="45" name="图片 44">
              <a:extLst>
                <a:ext uri="{FF2B5EF4-FFF2-40B4-BE49-F238E27FC236}">
                  <a16:creationId xmlns:a16="http://schemas.microsoft.com/office/drawing/2014/main" id="{055CD49D-9C49-413D-B2FA-59D94B741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6961" y="2462662"/>
              <a:ext cx="457650" cy="457650"/>
            </a:xfrm>
            <a:prstGeom prst="rect">
              <a:avLst/>
            </a:prstGeom>
          </p:spPr>
        </p:pic>
        <p:sp>
          <p:nvSpPr>
            <p:cNvPr id="46" name="文本框 45">
              <a:extLst>
                <a:ext uri="{FF2B5EF4-FFF2-40B4-BE49-F238E27FC236}">
                  <a16:creationId xmlns:a16="http://schemas.microsoft.com/office/drawing/2014/main" id="{E3A77C31-DAD1-4E68-9187-ED8522C22601}"/>
                </a:ext>
              </a:extLst>
            </p:cNvPr>
            <p:cNvSpPr txBox="1"/>
            <p:nvPr/>
          </p:nvSpPr>
          <p:spPr>
            <a:xfrm>
              <a:off x="6887184" y="2506821"/>
              <a:ext cx="3920246" cy="369332"/>
            </a:xfrm>
            <a:prstGeom prst="rect">
              <a:avLst/>
            </a:prstGeom>
            <a:noFill/>
          </p:spPr>
          <p:txBody>
            <a:bodyPr wrap="square" rtlCol="0">
              <a:spAutoFit/>
            </a:bodyPr>
            <a:lstStyle/>
            <a:p>
              <a:r>
                <a:rPr lang="zh-CN" altLang="en-US">
                  <a:latin typeface="微软雅黑 Light" panose="020B0502040204020203" pitchFamily="34" charset="-122"/>
                  <a:ea typeface="微软雅黑 Light" panose="020B0502040204020203" pitchFamily="34" charset="-122"/>
                </a:rPr>
                <a:t>点击输入制作过程中解决问题的办法</a:t>
              </a:r>
            </a:p>
          </p:txBody>
        </p:sp>
        <p:pic>
          <p:nvPicPr>
            <p:cNvPr id="47" name="图片 46">
              <a:extLst>
                <a:ext uri="{FF2B5EF4-FFF2-40B4-BE49-F238E27FC236}">
                  <a16:creationId xmlns:a16="http://schemas.microsoft.com/office/drawing/2014/main" id="{0175061B-B757-4473-A226-078EB32ECE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7186" y="1873769"/>
              <a:ext cx="457200" cy="457200"/>
            </a:xfrm>
            <a:prstGeom prst="rect">
              <a:avLst/>
            </a:prstGeom>
          </p:spPr>
        </p:pic>
      </p:grpSp>
    </p:spTree>
    <p:extLst>
      <p:ext uri="{BB962C8B-B14F-4D97-AF65-F5344CB8AC3E}">
        <p14:creationId xmlns:p14="http://schemas.microsoft.com/office/powerpoint/2010/main" val="3660711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02FED23-2557-4CFF-AFE6-4D7BE4565819}"/>
              </a:ext>
            </a:extLst>
          </p:cNvPr>
          <p:cNvPicPr>
            <a:picLocks noChangeAspect="1"/>
          </p:cNvPicPr>
          <p:nvPr/>
        </p:nvPicPr>
        <p:blipFill rotWithShape="1">
          <a:blip r:embed="rId2">
            <a:extLst>
              <a:ext uri="{28A0092B-C50C-407E-A947-70E740481C1C}">
                <a14:useLocalDpi xmlns:a14="http://schemas.microsoft.com/office/drawing/2010/main" val="0"/>
              </a:ext>
            </a:extLst>
          </a:blip>
          <a:srcRect l="1111" r="1111" b="42963"/>
          <a:stretch/>
        </p:blipFill>
        <p:spPr>
          <a:xfrm>
            <a:off x="0" y="0"/>
            <a:ext cx="12192000" cy="3911600"/>
          </a:xfrm>
          <a:prstGeom prst="rect">
            <a:avLst/>
          </a:prstGeom>
        </p:spPr>
      </p:pic>
      <p:grpSp>
        <p:nvGrpSpPr>
          <p:cNvPr id="7" name="组合 6">
            <a:extLst>
              <a:ext uri="{FF2B5EF4-FFF2-40B4-BE49-F238E27FC236}">
                <a16:creationId xmlns:a16="http://schemas.microsoft.com/office/drawing/2014/main" id="{F3A72827-477C-42CC-8770-2AE2E1B31AD4}"/>
              </a:ext>
            </a:extLst>
          </p:cNvPr>
          <p:cNvGrpSpPr/>
          <p:nvPr/>
        </p:nvGrpSpPr>
        <p:grpSpPr>
          <a:xfrm>
            <a:off x="5588000" y="3403600"/>
            <a:ext cx="1016000" cy="1016000"/>
            <a:chOff x="5588000" y="3434293"/>
            <a:chExt cx="1016000" cy="1016000"/>
          </a:xfrm>
        </p:grpSpPr>
        <p:sp>
          <p:nvSpPr>
            <p:cNvPr id="5" name="椭圆 4">
              <a:extLst>
                <a:ext uri="{FF2B5EF4-FFF2-40B4-BE49-F238E27FC236}">
                  <a16:creationId xmlns:a16="http://schemas.microsoft.com/office/drawing/2014/main" id="{3C68BDCC-41E9-4D83-B157-31AA43DE86D9}"/>
                </a:ext>
              </a:extLst>
            </p:cNvPr>
            <p:cNvSpPr/>
            <p:nvPr/>
          </p:nvSpPr>
          <p:spPr>
            <a:xfrm>
              <a:off x="5588000" y="3434293"/>
              <a:ext cx="1016000" cy="1016000"/>
            </a:xfrm>
            <a:prstGeom prst="ellipse">
              <a:avLst/>
            </a:prstGeom>
            <a:solidFill>
              <a:srgbClr val="7FC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F86C6D9-CB49-4C0F-8249-DC371D48CA3D}"/>
                </a:ext>
              </a:extLst>
            </p:cNvPr>
            <p:cNvSpPr txBox="1"/>
            <p:nvPr/>
          </p:nvSpPr>
          <p:spPr>
            <a:xfrm>
              <a:off x="5633400" y="3480628"/>
              <a:ext cx="925200" cy="923330"/>
            </a:xfrm>
            <a:prstGeom prst="rect">
              <a:avLst/>
            </a:prstGeom>
            <a:noFill/>
          </p:spPr>
          <p:txBody>
            <a:bodyPr wrap="square" rtlCol="0">
              <a:spAutoFit/>
            </a:bodyPr>
            <a:lstStyle/>
            <a:p>
              <a:pPr algn="ctr"/>
              <a:r>
                <a:rPr lang="zh-CN" altLang="en-US" sz="5400">
                  <a:latin typeface="张海山锐谐体" panose="02000000000000000000" pitchFamily="2" charset="-122"/>
                  <a:ea typeface="张海山锐谐体" panose="02000000000000000000" pitchFamily="2" charset="-122"/>
                </a:rPr>
                <a:t>肆</a:t>
              </a:r>
            </a:p>
          </p:txBody>
        </p:sp>
      </p:grpSp>
      <p:sp>
        <p:nvSpPr>
          <p:cNvPr id="8" name="文本框 7">
            <a:extLst>
              <a:ext uri="{FF2B5EF4-FFF2-40B4-BE49-F238E27FC236}">
                <a16:creationId xmlns:a16="http://schemas.microsoft.com/office/drawing/2014/main" id="{3C1F06EA-F476-42F4-8DB8-2C7B870DA3F7}"/>
              </a:ext>
            </a:extLst>
          </p:cNvPr>
          <p:cNvSpPr txBox="1"/>
          <p:nvPr/>
        </p:nvSpPr>
        <p:spPr>
          <a:xfrm>
            <a:off x="4203540" y="4521200"/>
            <a:ext cx="3784920" cy="1015663"/>
          </a:xfrm>
          <a:prstGeom prst="rect">
            <a:avLst/>
          </a:prstGeom>
          <a:noFill/>
        </p:spPr>
        <p:txBody>
          <a:bodyPr wrap="square" rtlCol="0">
            <a:spAutoFit/>
          </a:bodyPr>
          <a:lstStyle/>
          <a:p>
            <a:pPr algn="dist"/>
            <a:r>
              <a:rPr lang="zh-CN" altLang="en-US" sz="6000">
                <a:gradFill flip="none" rotWithShape="1">
                  <a:gsLst>
                    <a:gs pos="0">
                      <a:srgbClr val="7FCFDB"/>
                    </a:gs>
                    <a:gs pos="28000">
                      <a:srgbClr val="7FCFDB">
                        <a:alpha val="85000"/>
                      </a:srgbClr>
                    </a:gs>
                    <a:gs pos="85000">
                      <a:srgbClr val="7FCFDB">
                        <a:alpha val="50000"/>
                      </a:srgbClr>
                    </a:gs>
                  </a:gsLst>
                  <a:lin ang="2700000" scaled="1"/>
                  <a:tileRect/>
                </a:gradFill>
                <a:latin typeface="微软雅黑" panose="020B0503020204020204" pitchFamily="34" charset="-122"/>
                <a:ea typeface="微软雅黑" panose="020B0503020204020204" pitchFamily="34" charset="-122"/>
              </a:rPr>
              <a:t>作品展示</a:t>
            </a:r>
          </a:p>
        </p:txBody>
      </p:sp>
      <p:cxnSp>
        <p:nvCxnSpPr>
          <p:cNvPr id="12" name="直接连接符 11">
            <a:extLst>
              <a:ext uri="{FF2B5EF4-FFF2-40B4-BE49-F238E27FC236}">
                <a16:creationId xmlns:a16="http://schemas.microsoft.com/office/drawing/2014/main" id="{FE6720EB-60EC-418A-9A20-DE840988A1EE}"/>
              </a:ext>
            </a:extLst>
          </p:cNvPr>
          <p:cNvCxnSpPr/>
          <p:nvPr/>
        </p:nvCxnSpPr>
        <p:spPr>
          <a:xfrm>
            <a:off x="4250610" y="5608320"/>
            <a:ext cx="3690780" cy="0"/>
          </a:xfrm>
          <a:prstGeom prst="line">
            <a:avLst/>
          </a:prstGeom>
          <a:ln w="22225">
            <a:solidFill>
              <a:srgbClr val="7FC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4974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7EB8D90-7819-4618-A04D-6216A97C68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sp>
        <p:nvSpPr>
          <p:cNvPr id="9" name="文本框 8">
            <a:extLst>
              <a:ext uri="{FF2B5EF4-FFF2-40B4-BE49-F238E27FC236}">
                <a16:creationId xmlns:a16="http://schemas.microsoft.com/office/drawing/2014/main" id="{C9E97064-22F4-4D6D-89AC-05729085ED1D}"/>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0 4</a:t>
            </a:r>
            <a:endParaRPr lang="zh-CN" altLang="en-US" sz="20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28C3310F-372F-4437-AEE2-65C30AE58ED5}"/>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作品展示</a:t>
            </a:r>
            <a:endParaRPr lang="zh-CN" altLang="en-US" sz="2400"/>
          </a:p>
        </p:txBody>
      </p:sp>
      <p:sp>
        <p:nvSpPr>
          <p:cNvPr id="13" name="文本框 12">
            <a:extLst>
              <a:ext uri="{FF2B5EF4-FFF2-40B4-BE49-F238E27FC236}">
                <a16:creationId xmlns:a16="http://schemas.microsoft.com/office/drawing/2014/main" id="{BD92E24B-5AD1-4585-9602-D5E602F59D9A}"/>
              </a:ext>
            </a:extLst>
          </p:cNvPr>
          <p:cNvSpPr txBox="1"/>
          <p:nvPr/>
        </p:nvSpPr>
        <p:spPr>
          <a:xfrm>
            <a:off x="6354240" y="1631671"/>
            <a:ext cx="2513195" cy="769441"/>
          </a:xfrm>
          <a:prstGeom prst="rect">
            <a:avLst/>
          </a:prstGeom>
          <a:noFill/>
        </p:spPr>
        <p:txBody>
          <a:bodyPr wrap="square" rtlCol="0">
            <a:spAutoFit/>
          </a:bodyPr>
          <a:lstStyle/>
          <a:p>
            <a:r>
              <a:rPr lang="zh-CN" altLang="en-US" sz="4400" b="1">
                <a:solidFill>
                  <a:srgbClr val="EB0113"/>
                </a:solidFill>
                <a:latin typeface="黑体" panose="02010609060101010101" pitchFamily="49" charset="-122"/>
                <a:ea typeface="黑体" panose="02010609060101010101" pitchFamily="49" charset="-122"/>
              </a:rPr>
              <a:t>外观介绍</a:t>
            </a:r>
          </a:p>
        </p:txBody>
      </p:sp>
      <p:cxnSp>
        <p:nvCxnSpPr>
          <p:cNvPr id="15" name="直接连接符 14">
            <a:extLst>
              <a:ext uri="{FF2B5EF4-FFF2-40B4-BE49-F238E27FC236}">
                <a16:creationId xmlns:a16="http://schemas.microsoft.com/office/drawing/2014/main" id="{6F90077D-DF1B-4149-BDBD-E7FC0D619585}"/>
              </a:ext>
            </a:extLst>
          </p:cNvPr>
          <p:cNvCxnSpPr>
            <a:cxnSpLocks/>
          </p:cNvCxnSpPr>
          <p:nvPr/>
        </p:nvCxnSpPr>
        <p:spPr>
          <a:xfrm>
            <a:off x="6461249" y="2479099"/>
            <a:ext cx="587115" cy="0"/>
          </a:xfrm>
          <a:prstGeom prst="line">
            <a:avLst/>
          </a:prstGeom>
          <a:ln w="12700">
            <a:solidFill>
              <a:srgbClr val="EB0113"/>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id="{69932955-4866-420E-B0BC-F067464E0D7F}"/>
              </a:ext>
            </a:extLst>
          </p:cNvPr>
          <p:cNvGrpSpPr/>
          <p:nvPr/>
        </p:nvGrpSpPr>
        <p:grpSpPr>
          <a:xfrm>
            <a:off x="6461250" y="2815146"/>
            <a:ext cx="5495395" cy="338554"/>
            <a:chOff x="6623300" y="2791997"/>
            <a:chExt cx="5495395" cy="338554"/>
          </a:xfrm>
        </p:grpSpPr>
        <p:sp>
          <p:nvSpPr>
            <p:cNvPr id="17" name="椭圆 16">
              <a:extLst>
                <a:ext uri="{FF2B5EF4-FFF2-40B4-BE49-F238E27FC236}">
                  <a16:creationId xmlns:a16="http://schemas.microsoft.com/office/drawing/2014/main" id="{5C549440-96F9-470C-995F-6240E5789607}"/>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79A86777-5B9A-45E1-8BF8-599887E1D7E6}"/>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32" name="组合 31">
            <a:extLst>
              <a:ext uri="{FF2B5EF4-FFF2-40B4-BE49-F238E27FC236}">
                <a16:creationId xmlns:a16="http://schemas.microsoft.com/office/drawing/2014/main" id="{68C30C73-A09B-472F-A022-7F0A9D0C7FCD}"/>
              </a:ext>
            </a:extLst>
          </p:cNvPr>
          <p:cNvGrpSpPr/>
          <p:nvPr/>
        </p:nvGrpSpPr>
        <p:grpSpPr>
          <a:xfrm>
            <a:off x="6461250" y="3272787"/>
            <a:ext cx="5495395" cy="338554"/>
            <a:chOff x="6623300" y="2791997"/>
            <a:chExt cx="5495395" cy="338554"/>
          </a:xfrm>
        </p:grpSpPr>
        <p:sp>
          <p:nvSpPr>
            <p:cNvPr id="33" name="椭圆 32">
              <a:extLst>
                <a:ext uri="{FF2B5EF4-FFF2-40B4-BE49-F238E27FC236}">
                  <a16:creationId xmlns:a16="http://schemas.microsoft.com/office/drawing/2014/main" id="{3CF8A7AF-FEC7-452C-92A2-B6A65C067A5B}"/>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1485C3D8-F425-4F65-A84F-9C16402E64E8}"/>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35" name="组合 34">
            <a:extLst>
              <a:ext uri="{FF2B5EF4-FFF2-40B4-BE49-F238E27FC236}">
                <a16:creationId xmlns:a16="http://schemas.microsoft.com/office/drawing/2014/main" id="{021F712D-AD42-4B97-A5FE-58FDF9E9A44A}"/>
              </a:ext>
            </a:extLst>
          </p:cNvPr>
          <p:cNvGrpSpPr/>
          <p:nvPr/>
        </p:nvGrpSpPr>
        <p:grpSpPr>
          <a:xfrm>
            <a:off x="6461250" y="3730428"/>
            <a:ext cx="5495395" cy="338554"/>
            <a:chOff x="6623300" y="2791997"/>
            <a:chExt cx="5495395" cy="338554"/>
          </a:xfrm>
        </p:grpSpPr>
        <p:sp>
          <p:nvSpPr>
            <p:cNvPr id="36" name="椭圆 35">
              <a:extLst>
                <a:ext uri="{FF2B5EF4-FFF2-40B4-BE49-F238E27FC236}">
                  <a16:creationId xmlns:a16="http://schemas.microsoft.com/office/drawing/2014/main" id="{93B27E23-145A-4585-8DE6-FCAA98E462FA}"/>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510188FD-FA29-469F-A902-1E07B19391D7}"/>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38" name="组合 37">
            <a:extLst>
              <a:ext uri="{FF2B5EF4-FFF2-40B4-BE49-F238E27FC236}">
                <a16:creationId xmlns:a16="http://schemas.microsoft.com/office/drawing/2014/main" id="{D8877164-EFE7-4084-96C9-B63E7554C6F7}"/>
              </a:ext>
            </a:extLst>
          </p:cNvPr>
          <p:cNvGrpSpPr/>
          <p:nvPr/>
        </p:nvGrpSpPr>
        <p:grpSpPr>
          <a:xfrm>
            <a:off x="6461250" y="4188069"/>
            <a:ext cx="5495395" cy="338554"/>
            <a:chOff x="6623300" y="2791997"/>
            <a:chExt cx="5495395" cy="338554"/>
          </a:xfrm>
        </p:grpSpPr>
        <p:sp>
          <p:nvSpPr>
            <p:cNvPr id="39" name="椭圆 38">
              <a:extLst>
                <a:ext uri="{FF2B5EF4-FFF2-40B4-BE49-F238E27FC236}">
                  <a16:creationId xmlns:a16="http://schemas.microsoft.com/office/drawing/2014/main" id="{9CFD5F30-3A50-4E28-8900-56C1587F507A}"/>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63891733-478C-4C58-A121-F99165FE2D48}"/>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41" name="组合 40">
            <a:extLst>
              <a:ext uri="{FF2B5EF4-FFF2-40B4-BE49-F238E27FC236}">
                <a16:creationId xmlns:a16="http://schemas.microsoft.com/office/drawing/2014/main" id="{88E0D64E-0C48-4F00-8628-5A0A65ED2DA1}"/>
              </a:ext>
            </a:extLst>
          </p:cNvPr>
          <p:cNvGrpSpPr/>
          <p:nvPr/>
        </p:nvGrpSpPr>
        <p:grpSpPr>
          <a:xfrm>
            <a:off x="6461250" y="4645710"/>
            <a:ext cx="5495395" cy="338554"/>
            <a:chOff x="6623300" y="2791997"/>
            <a:chExt cx="5495395" cy="338554"/>
          </a:xfrm>
        </p:grpSpPr>
        <p:sp>
          <p:nvSpPr>
            <p:cNvPr id="42" name="椭圆 41">
              <a:extLst>
                <a:ext uri="{FF2B5EF4-FFF2-40B4-BE49-F238E27FC236}">
                  <a16:creationId xmlns:a16="http://schemas.microsoft.com/office/drawing/2014/main" id="{68DDCDAB-4951-4588-9FE3-CA8867DFBBDD}"/>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A84CEC12-8E2B-40E6-9536-85C7000E1F39}"/>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44" name="组合 43">
            <a:extLst>
              <a:ext uri="{FF2B5EF4-FFF2-40B4-BE49-F238E27FC236}">
                <a16:creationId xmlns:a16="http://schemas.microsoft.com/office/drawing/2014/main" id="{66A72B22-0259-4FE9-8DCE-FA2DAEBCB5DE}"/>
              </a:ext>
            </a:extLst>
          </p:cNvPr>
          <p:cNvGrpSpPr/>
          <p:nvPr/>
        </p:nvGrpSpPr>
        <p:grpSpPr>
          <a:xfrm>
            <a:off x="6461250" y="5103350"/>
            <a:ext cx="5495395" cy="338554"/>
            <a:chOff x="6623300" y="2791997"/>
            <a:chExt cx="5495395" cy="338554"/>
          </a:xfrm>
        </p:grpSpPr>
        <p:sp>
          <p:nvSpPr>
            <p:cNvPr id="45" name="椭圆 44">
              <a:extLst>
                <a:ext uri="{FF2B5EF4-FFF2-40B4-BE49-F238E27FC236}">
                  <a16:creationId xmlns:a16="http://schemas.microsoft.com/office/drawing/2014/main" id="{3C344C38-E20E-4C0F-9500-B92BDFC31348}"/>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3A367F21-AAF5-4586-A08C-0288FAFF058F}"/>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48" name="组合 47">
            <a:extLst>
              <a:ext uri="{FF2B5EF4-FFF2-40B4-BE49-F238E27FC236}">
                <a16:creationId xmlns:a16="http://schemas.microsoft.com/office/drawing/2014/main" id="{C175699F-76F1-4BB2-BD45-A0BB1552FD53}"/>
              </a:ext>
            </a:extLst>
          </p:cNvPr>
          <p:cNvGrpSpPr/>
          <p:nvPr/>
        </p:nvGrpSpPr>
        <p:grpSpPr>
          <a:xfrm>
            <a:off x="8413794" y="6088373"/>
            <a:ext cx="1440000" cy="465037"/>
            <a:chOff x="8413794" y="6088373"/>
            <a:chExt cx="1440000" cy="465037"/>
          </a:xfrm>
        </p:grpSpPr>
        <p:cxnSp>
          <p:nvCxnSpPr>
            <p:cNvPr id="49" name="直接连接符 48">
              <a:extLst>
                <a:ext uri="{FF2B5EF4-FFF2-40B4-BE49-F238E27FC236}">
                  <a16:creationId xmlns:a16="http://schemas.microsoft.com/office/drawing/2014/main" id="{9EFF9819-86E0-42F9-81DA-1DB04E6C6417}"/>
                </a:ext>
              </a:extLst>
            </p:cNvPr>
            <p:cNvCxnSpPr/>
            <p:nvPr/>
          </p:nvCxnSpPr>
          <p:spPr>
            <a:xfrm>
              <a:off x="841379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20DC202D-A7DC-42E5-8BED-3C16D5B84DE5}"/>
                </a:ext>
              </a:extLst>
            </p:cNvPr>
            <p:cNvSpPr txBox="1"/>
            <p:nvPr/>
          </p:nvSpPr>
          <p:spPr>
            <a:xfrm>
              <a:off x="857761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外观介绍</a:t>
              </a:r>
            </a:p>
          </p:txBody>
        </p:sp>
      </p:grpSp>
      <p:grpSp>
        <p:nvGrpSpPr>
          <p:cNvPr id="51" name="组合 50">
            <a:extLst>
              <a:ext uri="{FF2B5EF4-FFF2-40B4-BE49-F238E27FC236}">
                <a16:creationId xmlns:a16="http://schemas.microsoft.com/office/drawing/2014/main" id="{1ED31F0B-415F-4C35-82A1-2D16559476A6}"/>
              </a:ext>
            </a:extLst>
          </p:cNvPr>
          <p:cNvGrpSpPr/>
          <p:nvPr/>
        </p:nvGrpSpPr>
        <p:grpSpPr>
          <a:xfrm>
            <a:off x="10313714" y="6088373"/>
            <a:ext cx="1440000" cy="465037"/>
            <a:chOff x="10313714" y="6088373"/>
            <a:chExt cx="1440000" cy="465037"/>
          </a:xfrm>
        </p:grpSpPr>
        <p:cxnSp>
          <p:nvCxnSpPr>
            <p:cNvPr id="52" name="直接连接符 51">
              <a:extLst>
                <a:ext uri="{FF2B5EF4-FFF2-40B4-BE49-F238E27FC236}">
                  <a16:creationId xmlns:a16="http://schemas.microsoft.com/office/drawing/2014/main" id="{C0D40958-C475-4C2E-A9C9-D9BCEEEC3A9A}"/>
                </a:ext>
              </a:extLst>
            </p:cNvPr>
            <p:cNvCxnSpPr/>
            <p:nvPr/>
          </p:nvCxnSpPr>
          <p:spPr>
            <a:xfrm>
              <a:off x="1031371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31DB68A5-745A-4B22-ABB8-41E893F93306}"/>
                </a:ext>
              </a:extLst>
            </p:cNvPr>
            <p:cNvSpPr txBox="1"/>
            <p:nvPr/>
          </p:nvSpPr>
          <p:spPr>
            <a:xfrm>
              <a:off x="1047753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内部结构</a:t>
              </a:r>
            </a:p>
          </p:txBody>
        </p:sp>
      </p:grpSp>
      <p:pic>
        <p:nvPicPr>
          <p:cNvPr id="3" name="图片 2">
            <a:extLst>
              <a:ext uri="{FF2B5EF4-FFF2-40B4-BE49-F238E27FC236}">
                <a16:creationId xmlns:a16="http://schemas.microsoft.com/office/drawing/2014/main" id="{DE131EC3-60F8-4F64-8FD8-84E7D59433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302" y="1366586"/>
            <a:ext cx="5525468" cy="5525468"/>
          </a:xfrm>
          <a:prstGeom prst="rect">
            <a:avLst/>
          </a:prstGeom>
        </p:spPr>
      </p:pic>
    </p:spTree>
    <p:extLst>
      <p:ext uri="{BB962C8B-B14F-4D97-AF65-F5344CB8AC3E}">
        <p14:creationId xmlns:p14="http://schemas.microsoft.com/office/powerpoint/2010/main" val="3462260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449B039-BA03-421F-A00D-7FC6765CB6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grpSp>
        <p:nvGrpSpPr>
          <p:cNvPr id="5" name="组合 4">
            <a:extLst>
              <a:ext uri="{FF2B5EF4-FFF2-40B4-BE49-F238E27FC236}">
                <a16:creationId xmlns:a16="http://schemas.microsoft.com/office/drawing/2014/main" id="{ECF1B3C6-562F-45AC-9E50-FD2985391E93}"/>
              </a:ext>
            </a:extLst>
          </p:cNvPr>
          <p:cNvGrpSpPr/>
          <p:nvPr/>
        </p:nvGrpSpPr>
        <p:grpSpPr>
          <a:xfrm>
            <a:off x="8413794" y="6088373"/>
            <a:ext cx="1440000" cy="465037"/>
            <a:chOff x="8413794" y="6088373"/>
            <a:chExt cx="1440000" cy="465037"/>
          </a:xfrm>
        </p:grpSpPr>
        <p:cxnSp>
          <p:nvCxnSpPr>
            <p:cNvPr id="6" name="直接连接符 5">
              <a:extLst>
                <a:ext uri="{FF2B5EF4-FFF2-40B4-BE49-F238E27FC236}">
                  <a16:creationId xmlns:a16="http://schemas.microsoft.com/office/drawing/2014/main" id="{3B8CF2C2-6AFC-4A2F-879D-C2E22AA5D820}"/>
                </a:ext>
              </a:extLst>
            </p:cNvPr>
            <p:cNvCxnSpPr/>
            <p:nvPr/>
          </p:nvCxnSpPr>
          <p:spPr>
            <a:xfrm>
              <a:off x="8413794" y="6553410"/>
              <a:ext cx="1440000" cy="0"/>
            </a:xfrm>
            <a:prstGeom prst="line">
              <a:avLst/>
            </a:prstGeom>
            <a:ln w="44450">
              <a:solidFill>
                <a:srgbClr val="7F7F7F"/>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C293C31F-D156-4E12-A4DC-BC1562857ABD}"/>
                </a:ext>
              </a:extLst>
            </p:cNvPr>
            <p:cNvSpPr txBox="1"/>
            <p:nvPr/>
          </p:nvSpPr>
          <p:spPr>
            <a:xfrm>
              <a:off x="857761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外观介绍</a:t>
              </a:r>
            </a:p>
          </p:txBody>
        </p:sp>
      </p:grpSp>
      <p:grpSp>
        <p:nvGrpSpPr>
          <p:cNvPr id="8" name="组合 7">
            <a:extLst>
              <a:ext uri="{FF2B5EF4-FFF2-40B4-BE49-F238E27FC236}">
                <a16:creationId xmlns:a16="http://schemas.microsoft.com/office/drawing/2014/main" id="{7180E2FD-4353-40F7-A4E3-38B10FF5BF70}"/>
              </a:ext>
            </a:extLst>
          </p:cNvPr>
          <p:cNvGrpSpPr/>
          <p:nvPr/>
        </p:nvGrpSpPr>
        <p:grpSpPr>
          <a:xfrm>
            <a:off x="10313714" y="6088373"/>
            <a:ext cx="1440000" cy="465037"/>
            <a:chOff x="10313714" y="6088373"/>
            <a:chExt cx="1440000" cy="465037"/>
          </a:xfrm>
        </p:grpSpPr>
        <p:cxnSp>
          <p:nvCxnSpPr>
            <p:cNvPr id="9" name="直接连接符 8">
              <a:extLst>
                <a:ext uri="{FF2B5EF4-FFF2-40B4-BE49-F238E27FC236}">
                  <a16:creationId xmlns:a16="http://schemas.microsoft.com/office/drawing/2014/main" id="{8BB6CB29-30CC-48FE-92CE-064B9E5748FB}"/>
                </a:ext>
              </a:extLst>
            </p:cNvPr>
            <p:cNvCxnSpPr/>
            <p:nvPr/>
          </p:nvCxnSpPr>
          <p:spPr>
            <a:xfrm>
              <a:off x="1031371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5DFA3D08-16A5-43B9-A9A1-0F76369D260A}"/>
                </a:ext>
              </a:extLst>
            </p:cNvPr>
            <p:cNvSpPr txBox="1"/>
            <p:nvPr/>
          </p:nvSpPr>
          <p:spPr>
            <a:xfrm>
              <a:off x="1047753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内部结构</a:t>
              </a:r>
            </a:p>
          </p:txBody>
        </p:sp>
      </p:grpSp>
      <p:pic>
        <p:nvPicPr>
          <p:cNvPr id="12" name="图片 11">
            <a:extLst>
              <a:ext uri="{FF2B5EF4-FFF2-40B4-BE49-F238E27FC236}">
                <a16:creationId xmlns:a16="http://schemas.microsoft.com/office/drawing/2014/main" id="{3AF12C71-644D-4E85-B8B8-ECA65E92DA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25605"/>
            <a:ext cx="6349206" cy="6349206"/>
          </a:xfrm>
          <a:prstGeom prst="rect">
            <a:avLst/>
          </a:prstGeom>
        </p:spPr>
      </p:pic>
      <p:sp>
        <p:nvSpPr>
          <p:cNvPr id="33" name="文本框 32">
            <a:extLst>
              <a:ext uri="{FF2B5EF4-FFF2-40B4-BE49-F238E27FC236}">
                <a16:creationId xmlns:a16="http://schemas.microsoft.com/office/drawing/2014/main" id="{DD0061C7-A5F8-4DEF-82F1-7A25D8819656}"/>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0 4</a:t>
            </a:r>
            <a:endParaRPr lang="zh-CN" altLang="en-US" sz="2000">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589BF76F-EB9D-4ED9-8958-471AC3799159}"/>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作品展示</a:t>
            </a:r>
            <a:endParaRPr lang="zh-CN" altLang="en-US" sz="2400"/>
          </a:p>
        </p:txBody>
      </p:sp>
      <p:sp>
        <p:nvSpPr>
          <p:cNvPr id="35" name="文本框 34">
            <a:extLst>
              <a:ext uri="{FF2B5EF4-FFF2-40B4-BE49-F238E27FC236}">
                <a16:creationId xmlns:a16="http://schemas.microsoft.com/office/drawing/2014/main" id="{177F9716-BB30-4915-BDF2-4DEBD912233F}"/>
              </a:ext>
            </a:extLst>
          </p:cNvPr>
          <p:cNvSpPr txBox="1"/>
          <p:nvPr/>
        </p:nvSpPr>
        <p:spPr>
          <a:xfrm>
            <a:off x="6354240" y="1631671"/>
            <a:ext cx="2513195" cy="769441"/>
          </a:xfrm>
          <a:prstGeom prst="rect">
            <a:avLst/>
          </a:prstGeom>
          <a:noFill/>
        </p:spPr>
        <p:txBody>
          <a:bodyPr wrap="square" rtlCol="0">
            <a:spAutoFit/>
          </a:bodyPr>
          <a:lstStyle/>
          <a:p>
            <a:r>
              <a:rPr lang="zh-CN" altLang="en-US" sz="4400" b="1">
                <a:solidFill>
                  <a:srgbClr val="EB0113"/>
                </a:solidFill>
                <a:latin typeface="黑体" panose="02010609060101010101" pitchFamily="49" charset="-122"/>
                <a:ea typeface="黑体" panose="02010609060101010101" pitchFamily="49" charset="-122"/>
              </a:rPr>
              <a:t>内部结构</a:t>
            </a:r>
          </a:p>
        </p:txBody>
      </p:sp>
      <p:cxnSp>
        <p:nvCxnSpPr>
          <p:cNvPr id="36" name="直接连接符 35">
            <a:extLst>
              <a:ext uri="{FF2B5EF4-FFF2-40B4-BE49-F238E27FC236}">
                <a16:creationId xmlns:a16="http://schemas.microsoft.com/office/drawing/2014/main" id="{21125F79-54DF-4DAC-9765-BC95CE1A6283}"/>
              </a:ext>
            </a:extLst>
          </p:cNvPr>
          <p:cNvCxnSpPr>
            <a:cxnSpLocks/>
          </p:cNvCxnSpPr>
          <p:nvPr/>
        </p:nvCxnSpPr>
        <p:spPr>
          <a:xfrm>
            <a:off x="6461249" y="2479099"/>
            <a:ext cx="587115" cy="0"/>
          </a:xfrm>
          <a:prstGeom prst="line">
            <a:avLst/>
          </a:prstGeom>
          <a:ln w="12700">
            <a:solidFill>
              <a:srgbClr val="EB0113"/>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9A08B864-E95E-47AC-8735-D889A9E040DE}"/>
              </a:ext>
            </a:extLst>
          </p:cNvPr>
          <p:cNvGrpSpPr/>
          <p:nvPr/>
        </p:nvGrpSpPr>
        <p:grpSpPr>
          <a:xfrm>
            <a:off x="6461250" y="2815146"/>
            <a:ext cx="5495395" cy="338554"/>
            <a:chOff x="6623300" y="2791997"/>
            <a:chExt cx="5495395" cy="338554"/>
          </a:xfrm>
        </p:grpSpPr>
        <p:sp>
          <p:nvSpPr>
            <p:cNvPr id="38" name="椭圆 37">
              <a:extLst>
                <a:ext uri="{FF2B5EF4-FFF2-40B4-BE49-F238E27FC236}">
                  <a16:creationId xmlns:a16="http://schemas.microsoft.com/office/drawing/2014/main" id="{D94E16E9-C28A-46AF-957E-9E81DB932113}"/>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710E66C7-8866-4F6E-801D-5F643CD99854}"/>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40" name="组合 39">
            <a:extLst>
              <a:ext uri="{FF2B5EF4-FFF2-40B4-BE49-F238E27FC236}">
                <a16:creationId xmlns:a16="http://schemas.microsoft.com/office/drawing/2014/main" id="{C4BF17D1-4147-46C8-8E28-92491654ACD0}"/>
              </a:ext>
            </a:extLst>
          </p:cNvPr>
          <p:cNvGrpSpPr/>
          <p:nvPr/>
        </p:nvGrpSpPr>
        <p:grpSpPr>
          <a:xfrm>
            <a:off x="6461250" y="3272787"/>
            <a:ext cx="5495395" cy="338554"/>
            <a:chOff x="6623300" y="2791997"/>
            <a:chExt cx="5495395" cy="338554"/>
          </a:xfrm>
        </p:grpSpPr>
        <p:sp>
          <p:nvSpPr>
            <p:cNvPr id="41" name="椭圆 40">
              <a:extLst>
                <a:ext uri="{FF2B5EF4-FFF2-40B4-BE49-F238E27FC236}">
                  <a16:creationId xmlns:a16="http://schemas.microsoft.com/office/drawing/2014/main" id="{96A94FE7-6DC5-4C86-A712-2F8AFB9293B4}"/>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B1910D9E-7C14-4494-B991-F17DC9809716}"/>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43" name="组合 42">
            <a:extLst>
              <a:ext uri="{FF2B5EF4-FFF2-40B4-BE49-F238E27FC236}">
                <a16:creationId xmlns:a16="http://schemas.microsoft.com/office/drawing/2014/main" id="{6C96739D-6783-4EC8-8BD1-9F48AF078494}"/>
              </a:ext>
            </a:extLst>
          </p:cNvPr>
          <p:cNvGrpSpPr/>
          <p:nvPr/>
        </p:nvGrpSpPr>
        <p:grpSpPr>
          <a:xfrm>
            <a:off x="6461250" y="3730428"/>
            <a:ext cx="5495395" cy="338554"/>
            <a:chOff x="6623300" y="2791997"/>
            <a:chExt cx="5495395" cy="338554"/>
          </a:xfrm>
        </p:grpSpPr>
        <p:sp>
          <p:nvSpPr>
            <p:cNvPr id="44" name="椭圆 43">
              <a:extLst>
                <a:ext uri="{FF2B5EF4-FFF2-40B4-BE49-F238E27FC236}">
                  <a16:creationId xmlns:a16="http://schemas.microsoft.com/office/drawing/2014/main" id="{3DD4FC26-69FA-41B5-89E9-87EEC8EF30E3}"/>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6BA67F88-54E5-45A0-9F3B-8EDABF82B195}"/>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46" name="组合 45">
            <a:extLst>
              <a:ext uri="{FF2B5EF4-FFF2-40B4-BE49-F238E27FC236}">
                <a16:creationId xmlns:a16="http://schemas.microsoft.com/office/drawing/2014/main" id="{437581CD-F5F8-4098-976E-C7AF7AE1827D}"/>
              </a:ext>
            </a:extLst>
          </p:cNvPr>
          <p:cNvGrpSpPr/>
          <p:nvPr/>
        </p:nvGrpSpPr>
        <p:grpSpPr>
          <a:xfrm>
            <a:off x="6461250" y="4188069"/>
            <a:ext cx="5495395" cy="338554"/>
            <a:chOff x="6623300" y="2791997"/>
            <a:chExt cx="5495395" cy="338554"/>
          </a:xfrm>
        </p:grpSpPr>
        <p:sp>
          <p:nvSpPr>
            <p:cNvPr id="47" name="椭圆 46">
              <a:extLst>
                <a:ext uri="{FF2B5EF4-FFF2-40B4-BE49-F238E27FC236}">
                  <a16:creationId xmlns:a16="http://schemas.microsoft.com/office/drawing/2014/main" id="{2D856DF7-0B41-4FF2-8F77-561A97972DAD}"/>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81A10D99-1F9B-448E-B218-DB34033D874C}"/>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49" name="组合 48">
            <a:extLst>
              <a:ext uri="{FF2B5EF4-FFF2-40B4-BE49-F238E27FC236}">
                <a16:creationId xmlns:a16="http://schemas.microsoft.com/office/drawing/2014/main" id="{2A834BC6-0BB9-4DE0-8FE0-274FE801A878}"/>
              </a:ext>
            </a:extLst>
          </p:cNvPr>
          <p:cNvGrpSpPr/>
          <p:nvPr/>
        </p:nvGrpSpPr>
        <p:grpSpPr>
          <a:xfrm>
            <a:off x="6461250" y="4645710"/>
            <a:ext cx="5495395" cy="338554"/>
            <a:chOff x="6623300" y="2791997"/>
            <a:chExt cx="5495395" cy="338554"/>
          </a:xfrm>
        </p:grpSpPr>
        <p:sp>
          <p:nvSpPr>
            <p:cNvPr id="50" name="椭圆 49">
              <a:extLst>
                <a:ext uri="{FF2B5EF4-FFF2-40B4-BE49-F238E27FC236}">
                  <a16:creationId xmlns:a16="http://schemas.microsoft.com/office/drawing/2014/main" id="{3709BCDA-58C6-420B-B521-461C76A24989}"/>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3A6F98E1-13BB-4FE6-9E1A-792AAD42F528}"/>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grpSp>
        <p:nvGrpSpPr>
          <p:cNvPr id="52" name="组合 51">
            <a:extLst>
              <a:ext uri="{FF2B5EF4-FFF2-40B4-BE49-F238E27FC236}">
                <a16:creationId xmlns:a16="http://schemas.microsoft.com/office/drawing/2014/main" id="{27F58FD8-16F0-4537-8236-1D389AED5B0F}"/>
              </a:ext>
            </a:extLst>
          </p:cNvPr>
          <p:cNvGrpSpPr/>
          <p:nvPr/>
        </p:nvGrpSpPr>
        <p:grpSpPr>
          <a:xfrm>
            <a:off x="6461250" y="5103350"/>
            <a:ext cx="5495395" cy="338554"/>
            <a:chOff x="6623300" y="2791997"/>
            <a:chExt cx="5495395" cy="338554"/>
          </a:xfrm>
        </p:grpSpPr>
        <p:sp>
          <p:nvSpPr>
            <p:cNvPr id="53" name="椭圆 52">
              <a:extLst>
                <a:ext uri="{FF2B5EF4-FFF2-40B4-BE49-F238E27FC236}">
                  <a16:creationId xmlns:a16="http://schemas.microsoft.com/office/drawing/2014/main" id="{BD9F6119-A006-4AC4-9269-C71A822507C8}"/>
                </a:ext>
              </a:extLst>
            </p:cNvPr>
            <p:cNvSpPr/>
            <p:nvPr/>
          </p:nvSpPr>
          <p:spPr>
            <a:xfrm>
              <a:off x="6623300" y="2912636"/>
              <a:ext cx="97277" cy="97277"/>
            </a:xfrm>
            <a:prstGeom prst="ellipse">
              <a:avLst/>
            </a:prstGeom>
            <a:solidFill>
              <a:srgbClr val="EB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0F25C301-71BC-4C92-ABA7-B481DC9B5775}"/>
                </a:ext>
              </a:extLst>
            </p:cNvPr>
            <p:cNvSpPr txBox="1"/>
            <p:nvPr/>
          </p:nvSpPr>
          <p:spPr>
            <a:xfrm>
              <a:off x="7074221" y="2791997"/>
              <a:ext cx="5044474" cy="338554"/>
            </a:xfrm>
            <a:prstGeom prst="rect">
              <a:avLst/>
            </a:prstGeom>
            <a:noFill/>
          </p:spPr>
          <p:txBody>
            <a:bodyPr wrap="square" rtlCol="0">
              <a:spAutoFit/>
            </a:bodyPr>
            <a:lstStyle/>
            <a:p>
              <a:r>
                <a:rPr lang="zh-CN" altLang="en-US" sz="1600"/>
                <a:t>左侧飞机处更换为作品图片，此处填写作品概述</a:t>
              </a:r>
            </a:p>
          </p:txBody>
        </p:sp>
      </p:grpSp>
    </p:spTree>
    <p:extLst>
      <p:ext uri="{BB962C8B-B14F-4D97-AF65-F5344CB8AC3E}">
        <p14:creationId xmlns:p14="http://schemas.microsoft.com/office/powerpoint/2010/main" val="1724260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8B9FDD4D-8499-4168-876F-4CCD68EB84B6}"/>
              </a:ext>
            </a:extLst>
          </p:cNvPr>
          <p:cNvPicPr>
            <a:picLocks noChangeAspect="1"/>
          </p:cNvPicPr>
          <p:nvPr/>
        </p:nvPicPr>
        <p:blipFill>
          <a:blip r:embed="rId2">
            <a:extLst>
              <a:ext uri="{28A0092B-C50C-407E-A947-70E740481C1C}">
                <a14:useLocalDpi xmlns:a14="http://schemas.microsoft.com/office/drawing/2010/main" val="0"/>
              </a:ext>
            </a:extLst>
          </a:blip>
          <a:srcRect l="42122" r="28150"/>
          <a:stretch>
            <a:fillRect/>
          </a:stretch>
        </p:blipFill>
        <p:spPr>
          <a:xfrm>
            <a:off x="3058160" y="0"/>
            <a:ext cx="3058160" cy="6858000"/>
          </a:xfrm>
          <a:custGeom>
            <a:avLst/>
            <a:gdLst>
              <a:gd name="connsiteX0" fmla="*/ 0 w 3058160"/>
              <a:gd name="connsiteY0" fmla="*/ 0 h 6858000"/>
              <a:gd name="connsiteX1" fmla="*/ 3058160 w 3058160"/>
              <a:gd name="connsiteY1" fmla="*/ 0 h 6858000"/>
              <a:gd name="connsiteX2" fmla="*/ 3058160 w 3058160"/>
              <a:gd name="connsiteY2" fmla="*/ 6858000 h 6858000"/>
              <a:gd name="connsiteX3" fmla="*/ 0 w 30581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58160" h="6858000">
                <a:moveTo>
                  <a:pt x="0" y="0"/>
                </a:moveTo>
                <a:lnTo>
                  <a:pt x="3058160" y="0"/>
                </a:lnTo>
                <a:lnTo>
                  <a:pt x="3058160" y="6858000"/>
                </a:lnTo>
                <a:lnTo>
                  <a:pt x="0" y="6858000"/>
                </a:lnTo>
                <a:close/>
              </a:path>
            </a:pathLst>
          </a:custGeom>
        </p:spPr>
      </p:pic>
      <p:pic>
        <p:nvPicPr>
          <p:cNvPr id="20" name="图片 19">
            <a:extLst>
              <a:ext uri="{FF2B5EF4-FFF2-40B4-BE49-F238E27FC236}">
                <a16:creationId xmlns:a16="http://schemas.microsoft.com/office/drawing/2014/main" id="{2B634F47-8CAA-4D96-82B3-DEC57B7D7A80}"/>
              </a:ext>
            </a:extLst>
          </p:cNvPr>
          <p:cNvPicPr>
            <a:picLocks noChangeAspect="1"/>
          </p:cNvPicPr>
          <p:nvPr/>
        </p:nvPicPr>
        <p:blipFill>
          <a:blip r:embed="rId3">
            <a:extLst>
              <a:ext uri="{28A0092B-C50C-407E-A947-70E740481C1C}">
                <a14:useLocalDpi xmlns:a14="http://schemas.microsoft.com/office/drawing/2010/main" val="0"/>
              </a:ext>
            </a:extLst>
          </a:blip>
          <a:srcRect l="18040" r="54090"/>
          <a:stretch>
            <a:fillRect/>
          </a:stretch>
        </p:blipFill>
        <p:spPr>
          <a:xfrm>
            <a:off x="0" y="0"/>
            <a:ext cx="3058160" cy="6858000"/>
          </a:xfrm>
          <a:custGeom>
            <a:avLst/>
            <a:gdLst>
              <a:gd name="connsiteX0" fmla="*/ 0 w 3058160"/>
              <a:gd name="connsiteY0" fmla="*/ 0 h 6858000"/>
              <a:gd name="connsiteX1" fmla="*/ 3058160 w 3058160"/>
              <a:gd name="connsiteY1" fmla="*/ 0 h 6858000"/>
              <a:gd name="connsiteX2" fmla="*/ 3058160 w 3058160"/>
              <a:gd name="connsiteY2" fmla="*/ 6858000 h 6858000"/>
              <a:gd name="connsiteX3" fmla="*/ 0 w 30581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58160" h="6858000">
                <a:moveTo>
                  <a:pt x="0" y="0"/>
                </a:moveTo>
                <a:lnTo>
                  <a:pt x="3058160" y="0"/>
                </a:lnTo>
                <a:lnTo>
                  <a:pt x="3058160" y="6858000"/>
                </a:lnTo>
                <a:lnTo>
                  <a:pt x="0" y="6858000"/>
                </a:lnTo>
                <a:close/>
              </a:path>
            </a:pathLst>
          </a:custGeom>
        </p:spPr>
      </p:pic>
      <p:pic>
        <p:nvPicPr>
          <p:cNvPr id="28" name="图片 27">
            <a:extLst>
              <a:ext uri="{FF2B5EF4-FFF2-40B4-BE49-F238E27FC236}">
                <a16:creationId xmlns:a16="http://schemas.microsoft.com/office/drawing/2014/main" id="{B10CBB1B-21BF-4244-AB08-8C8B8182565C}"/>
              </a:ext>
            </a:extLst>
          </p:cNvPr>
          <p:cNvPicPr>
            <a:picLocks noChangeAspect="1"/>
          </p:cNvPicPr>
          <p:nvPr/>
        </p:nvPicPr>
        <p:blipFill>
          <a:blip r:embed="rId4">
            <a:extLst>
              <a:ext uri="{28A0092B-C50C-407E-A947-70E740481C1C}">
                <a14:useLocalDpi xmlns:a14="http://schemas.microsoft.com/office/drawing/2010/main" val="0"/>
              </a:ext>
            </a:extLst>
          </a:blip>
          <a:srcRect l="35571" r="35096"/>
          <a:stretch>
            <a:fillRect/>
          </a:stretch>
        </p:blipFill>
        <p:spPr>
          <a:xfrm>
            <a:off x="9174480" y="0"/>
            <a:ext cx="3058160" cy="6858000"/>
          </a:xfrm>
          <a:custGeom>
            <a:avLst/>
            <a:gdLst>
              <a:gd name="connsiteX0" fmla="*/ 0 w 3017520"/>
              <a:gd name="connsiteY0" fmla="*/ 0 h 6858000"/>
              <a:gd name="connsiteX1" fmla="*/ 3017520 w 3017520"/>
              <a:gd name="connsiteY1" fmla="*/ 0 h 6858000"/>
              <a:gd name="connsiteX2" fmla="*/ 3017520 w 3017520"/>
              <a:gd name="connsiteY2" fmla="*/ 6858000 h 6858000"/>
              <a:gd name="connsiteX3" fmla="*/ 0 w 301752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17520" h="6858000">
                <a:moveTo>
                  <a:pt x="0" y="0"/>
                </a:moveTo>
                <a:lnTo>
                  <a:pt x="3017520" y="0"/>
                </a:lnTo>
                <a:lnTo>
                  <a:pt x="3017520" y="6858000"/>
                </a:lnTo>
                <a:lnTo>
                  <a:pt x="0" y="6858000"/>
                </a:lnTo>
                <a:close/>
              </a:path>
            </a:pathLst>
          </a:custGeom>
        </p:spPr>
      </p:pic>
      <p:pic>
        <p:nvPicPr>
          <p:cNvPr id="29" name="图片 28">
            <a:extLst>
              <a:ext uri="{FF2B5EF4-FFF2-40B4-BE49-F238E27FC236}">
                <a16:creationId xmlns:a16="http://schemas.microsoft.com/office/drawing/2014/main" id="{F3AAC728-BA43-4DCF-AFD4-65B848F71480}"/>
              </a:ext>
            </a:extLst>
          </p:cNvPr>
          <p:cNvPicPr>
            <a:picLocks noChangeAspect="1"/>
          </p:cNvPicPr>
          <p:nvPr/>
        </p:nvPicPr>
        <p:blipFill>
          <a:blip r:embed="rId5">
            <a:extLst>
              <a:ext uri="{28A0092B-C50C-407E-A947-70E740481C1C}">
                <a14:useLocalDpi xmlns:a14="http://schemas.microsoft.com/office/drawing/2010/main" val="0"/>
              </a:ext>
            </a:extLst>
          </a:blip>
          <a:srcRect l="27869" r="42403"/>
          <a:stretch>
            <a:fillRect/>
          </a:stretch>
        </p:blipFill>
        <p:spPr>
          <a:xfrm>
            <a:off x="6116320" y="0"/>
            <a:ext cx="3058160" cy="6858000"/>
          </a:xfrm>
          <a:custGeom>
            <a:avLst/>
            <a:gdLst>
              <a:gd name="connsiteX0" fmla="*/ 0 w 3058160"/>
              <a:gd name="connsiteY0" fmla="*/ 0 h 6858000"/>
              <a:gd name="connsiteX1" fmla="*/ 3058160 w 3058160"/>
              <a:gd name="connsiteY1" fmla="*/ 0 h 6858000"/>
              <a:gd name="connsiteX2" fmla="*/ 3058160 w 3058160"/>
              <a:gd name="connsiteY2" fmla="*/ 6858000 h 6858000"/>
              <a:gd name="connsiteX3" fmla="*/ 0 w 30581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58160" h="6858000">
                <a:moveTo>
                  <a:pt x="0" y="0"/>
                </a:moveTo>
                <a:lnTo>
                  <a:pt x="3058160" y="0"/>
                </a:lnTo>
                <a:lnTo>
                  <a:pt x="3058160" y="6858000"/>
                </a:lnTo>
                <a:lnTo>
                  <a:pt x="0" y="6858000"/>
                </a:lnTo>
                <a:close/>
              </a:path>
            </a:pathLst>
          </a:custGeom>
        </p:spPr>
      </p:pic>
      <p:sp>
        <p:nvSpPr>
          <p:cNvPr id="30" name="矩形 29">
            <a:extLst>
              <a:ext uri="{FF2B5EF4-FFF2-40B4-BE49-F238E27FC236}">
                <a16:creationId xmlns:a16="http://schemas.microsoft.com/office/drawing/2014/main" id="{11635C75-2CD1-4ADF-915C-460B4B22FB5B}"/>
              </a:ext>
            </a:extLst>
          </p:cNvPr>
          <p:cNvSpPr/>
          <p:nvPr/>
        </p:nvSpPr>
        <p:spPr>
          <a:xfrm>
            <a:off x="0" y="0"/>
            <a:ext cx="12232640" cy="6858000"/>
          </a:xfrm>
          <a:prstGeom prst="rect">
            <a:avLst/>
          </a:prstGeom>
          <a:solidFill>
            <a:schemeClr val="tx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7D1D3C30-54E1-4B4D-B7C3-12A88F9A1FCB}"/>
              </a:ext>
            </a:extLst>
          </p:cNvPr>
          <p:cNvSpPr txBox="1"/>
          <p:nvPr/>
        </p:nvSpPr>
        <p:spPr>
          <a:xfrm>
            <a:off x="284801" y="3808071"/>
            <a:ext cx="2488557" cy="2577950"/>
          </a:xfrm>
          <a:prstGeom prst="rect">
            <a:avLst/>
          </a:prstGeom>
          <a:noFill/>
        </p:spPr>
        <p:txBody>
          <a:bodyPr wrap="square" rtlCol="0">
            <a:spAutoFit/>
          </a:bodyPr>
          <a:lstStyle/>
          <a:p>
            <a:pPr>
              <a:lnSpc>
                <a:spcPct val="130000"/>
              </a:lnSpc>
            </a:pPr>
            <a:r>
              <a:rPr lang="zh-CN" altLang="en-US">
                <a:solidFill>
                  <a:schemeClr val="bg1"/>
                </a:solidFill>
                <a:latin typeface="微软雅黑" charset="0"/>
                <a:ea typeface="微软雅黑" charset="0"/>
              </a:rPr>
              <a:t>标题数字等都可以通过点击和重新输入进行更改，顶部“开始”面板中可以对字体、字号、颜色等进行修改。建议正文</a:t>
            </a:r>
            <a:r>
              <a:rPr lang="en-US" altLang="zh-CN">
                <a:solidFill>
                  <a:schemeClr val="bg1"/>
                </a:solidFill>
                <a:latin typeface="微软雅黑" charset="0"/>
                <a:ea typeface="微软雅黑" charset="0"/>
              </a:rPr>
              <a:t>18</a:t>
            </a:r>
            <a:r>
              <a:rPr lang="zh-CN" altLang="en-US">
                <a:solidFill>
                  <a:schemeClr val="bg1"/>
                </a:solidFill>
                <a:latin typeface="微软雅黑" charset="0"/>
                <a:ea typeface="微软雅黑" charset="0"/>
              </a:rPr>
              <a:t>号字，</a:t>
            </a:r>
            <a:r>
              <a:rPr lang="en-US" altLang="zh-CN">
                <a:solidFill>
                  <a:schemeClr val="bg1"/>
                </a:solidFill>
                <a:latin typeface="微软雅黑" charset="0"/>
                <a:ea typeface="微软雅黑" charset="0"/>
              </a:rPr>
              <a:t>1.3</a:t>
            </a:r>
            <a:r>
              <a:rPr lang="zh-CN" altLang="en-US">
                <a:solidFill>
                  <a:schemeClr val="bg1"/>
                </a:solidFill>
                <a:latin typeface="微软雅黑" charset="0"/>
                <a:ea typeface="微软雅黑" charset="0"/>
              </a:rPr>
              <a:t>倍字间距。</a:t>
            </a:r>
            <a:endParaRPr lang="zh-CN" altLang="en-US" dirty="0">
              <a:solidFill>
                <a:schemeClr val="bg1"/>
              </a:solidFill>
              <a:latin typeface="微软雅黑" charset="0"/>
              <a:ea typeface="微软雅黑" charset="0"/>
            </a:endParaRPr>
          </a:p>
        </p:txBody>
      </p:sp>
      <p:sp>
        <p:nvSpPr>
          <p:cNvPr id="32" name="文本框 31">
            <a:extLst>
              <a:ext uri="{FF2B5EF4-FFF2-40B4-BE49-F238E27FC236}">
                <a16:creationId xmlns:a16="http://schemas.microsoft.com/office/drawing/2014/main" id="{8D6003E6-A7C5-49F4-8655-59EB67A5ACFD}"/>
              </a:ext>
            </a:extLst>
          </p:cNvPr>
          <p:cNvSpPr txBox="1"/>
          <p:nvPr/>
        </p:nvSpPr>
        <p:spPr>
          <a:xfrm>
            <a:off x="3342961" y="3808071"/>
            <a:ext cx="2488557" cy="2577950"/>
          </a:xfrm>
          <a:prstGeom prst="rect">
            <a:avLst/>
          </a:prstGeom>
          <a:noFill/>
        </p:spPr>
        <p:txBody>
          <a:bodyPr wrap="square" rtlCol="0">
            <a:spAutoFit/>
          </a:bodyPr>
          <a:lstStyle/>
          <a:p>
            <a:pPr>
              <a:lnSpc>
                <a:spcPct val="130000"/>
              </a:lnSpc>
            </a:pPr>
            <a:r>
              <a:rPr lang="zh-CN" altLang="en-US">
                <a:solidFill>
                  <a:schemeClr val="bg1"/>
                </a:solidFill>
                <a:latin typeface="微软雅黑" charset="0"/>
                <a:ea typeface="微软雅黑" charset="0"/>
              </a:rPr>
              <a:t>标题数字等都可以通过点击和重新输入进行更改，顶部“开始”面板中可以对字体、字号、颜色等进行修改。建议正文</a:t>
            </a:r>
            <a:r>
              <a:rPr lang="en-US" altLang="zh-CN">
                <a:solidFill>
                  <a:schemeClr val="bg1"/>
                </a:solidFill>
                <a:latin typeface="微软雅黑" charset="0"/>
                <a:ea typeface="微软雅黑" charset="0"/>
              </a:rPr>
              <a:t>18</a:t>
            </a:r>
            <a:r>
              <a:rPr lang="zh-CN" altLang="en-US">
                <a:solidFill>
                  <a:schemeClr val="bg1"/>
                </a:solidFill>
                <a:latin typeface="微软雅黑" charset="0"/>
                <a:ea typeface="微软雅黑" charset="0"/>
              </a:rPr>
              <a:t>号字，</a:t>
            </a:r>
            <a:r>
              <a:rPr lang="en-US" altLang="zh-CN">
                <a:solidFill>
                  <a:schemeClr val="bg1"/>
                </a:solidFill>
                <a:latin typeface="微软雅黑" charset="0"/>
                <a:ea typeface="微软雅黑" charset="0"/>
              </a:rPr>
              <a:t>1.3</a:t>
            </a:r>
            <a:r>
              <a:rPr lang="zh-CN" altLang="en-US">
                <a:solidFill>
                  <a:schemeClr val="bg1"/>
                </a:solidFill>
                <a:latin typeface="微软雅黑" charset="0"/>
                <a:ea typeface="微软雅黑" charset="0"/>
              </a:rPr>
              <a:t>倍字间距。</a:t>
            </a:r>
            <a:endParaRPr lang="zh-CN" altLang="en-US" dirty="0">
              <a:solidFill>
                <a:schemeClr val="bg1"/>
              </a:solidFill>
              <a:latin typeface="微软雅黑" charset="0"/>
              <a:ea typeface="微软雅黑" charset="0"/>
            </a:endParaRPr>
          </a:p>
        </p:txBody>
      </p:sp>
      <p:sp>
        <p:nvSpPr>
          <p:cNvPr id="33" name="文本框 32">
            <a:extLst>
              <a:ext uri="{FF2B5EF4-FFF2-40B4-BE49-F238E27FC236}">
                <a16:creationId xmlns:a16="http://schemas.microsoft.com/office/drawing/2014/main" id="{2975D703-2813-41C2-A183-B79857A4172E}"/>
              </a:ext>
            </a:extLst>
          </p:cNvPr>
          <p:cNvSpPr txBox="1"/>
          <p:nvPr/>
        </p:nvSpPr>
        <p:spPr>
          <a:xfrm>
            <a:off x="6401121" y="3808071"/>
            <a:ext cx="2488557" cy="2577950"/>
          </a:xfrm>
          <a:prstGeom prst="rect">
            <a:avLst/>
          </a:prstGeom>
          <a:noFill/>
        </p:spPr>
        <p:txBody>
          <a:bodyPr wrap="square" rtlCol="0">
            <a:spAutoFit/>
          </a:bodyPr>
          <a:lstStyle/>
          <a:p>
            <a:pPr>
              <a:lnSpc>
                <a:spcPct val="130000"/>
              </a:lnSpc>
            </a:pPr>
            <a:r>
              <a:rPr lang="zh-CN" altLang="en-US">
                <a:solidFill>
                  <a:schemeClr val="bg1"/>
                </a:solidFill>
                <a:latin typeface="微软雅黑" charset="0"/>
                <a:ea typeface="微软雅黑" charset="0"/>
              </a:rPr>
              <a:t>标题数字等都可以通过点击和重新输入进行更改，顶部“开始”面板中可以对字体、字号、颜色等进行修改。建议正文</a:t>
            </a:r>
            <a:r>
              <a:rPr lang="en-US" altLang="zh-CN">
                <a:solidFill>
                  <a:schemeClr val="bg1"/>
                </a:solidFill>
                <a:latin typeface="微软雅黑" charset="0"/>
                <a:ea typeface="微软雅黑" charset="0"/>
              </a:rPr>
              <a:t>18</a:t>
            </a:r>
            <a:r>
              <a:rPr lang="zh-CN" altLang="en-US">
                <a:solidFill>
                  <a:schemeClr val="bg1"/>
                </a:solidFill>
                <a:latin typeface="微软雅黑" charset="0"/>
                <a:ea typeface="微软雅黑" charset="0"/>
              </a:rPr>
              <a:t>号字，</a:t>
            </a:r>
            <a:r>
              <a:rPr lang="en-US" altLang="zh-CN">
                <a:solidFill>
                  <a:schemeClr val="bg1"/>
                </a:solidFill>
                <a:latin typeface="微软雅黑" charset="0"/>
                <a:ea typeface="微软雅黑" charset="0"/>
              </a:rPr>
              <a:t>1.3</a:t>
            </a:r>
            <a:r>
              <a:rPr lang="zh-CN" altLang="en-US">
                <a:solidFill>
                  <a:schemeClr val="bg1"/>
                </a:solidFill>
                <a:latin typeface="微软雅黑" charset="0"/>
                <a:ea typeface="微软雅黑" charset="0"/>
              </a:rPr>
              <a:t>倍字间距。</a:t>
            </a:r>
            <a:endParaRPr lang="zh-CN" altLang="en-US" dirty="0">
              <a:solidFill>
                <a:schemeClr val="bg1"/>
              </a:solidFill>
              <a:latin typeface="微软雅黑" charset="0"/>
              <a:ea typeface="微软雅黑" charset="0"/>
            </a:endParaRPr>
          </a:p>
        </p:txBody>
      </p:sp>
      <p:sp>
        <p:nvSpPr>
          <p:cNvPr id="34" name="文本框 33">
            <a:extLst>
              <a:ext uri="{FF2B5EF4-FFF2-40B4-BE49-F238E27FC236}">
                <a16:creationId xmlns:a16="http://schemas.microsoft.com/office/drawing/2014/main" id="{ED69E6DA-B5EF-46A6-BF85-AA386605F023}"/>
              </a:ext>
            </a:extLst>
          </p:cNvPr>
          <p:cNvSpPr txBox="1"/>
          <p:nvPr/>
        </p:nvSpPr>
        <p:spPr>
          <a:xfrm>
            <a:off x="9459281" y="3808071"/>
            <a:ext cx="2488557" cy="2577950"/>
          </a:xfrm>
          <a:prstGeom prst="rect">
            <a:avLst/>
          </a:prstGeom>
          <a:noFill/>
        </p:spPr>
        <p:txBody>
          <a:bodyPr wrap="square" rtlCol="0">
            <a:spAutoFit/>
          </a:bodyPr>
          <a:lstStyle/>
          <a:p>
            <a:pPr>
              <a:lnSpc>
                <a:spcPct val="130000"/>
              </a:lnSpc>
            </a:pPr>
            <a:r>
              <a:rPr lang="zh-CN" altLang="en-US">
                <a:solidFill>
                  <a:schemeClr val="bg1"/>
                </a:solidFill>
                <a:latin typeface="微软雅黑" charset="0"/>
                <a:ea typeface="微软雅黑" charset="0"/>
              </a:rPr>
              <a:t>标题数字等都可以通过点击和重新输入进行更改，顶部“开始”面板中可以对字体、字号、颜色等进行修改。建议正文</a:t>
            </a:r>
            <a:r>
              <a:rPr lang="en-US" altLang="zh-CN">
                <a:solidFill>
                  <a:schemeClr val="bg1"/>
                </a:solidFill>
                <a:latin typeface="微软雅黑" charset="0"/>
                <a:ea typeface="微软雅黑" charset="0"/>
              </a:rPr>
              <a:t>18</a:t>
            </a:r>
            <a:r>
              <a:rPr lang="zh-CN" altLang="en-US">
                <a:solidFill>
                  <a:schemeClr val="bg1"/>
                </a:solidFill>
                <a:latin typeface="微软雅黑" charset="0"/>
                <a:ea typeface="微软雅黑" charset="0"/>
              </a:rPr>
              <a:t>号字，</a:t>
            </a:r>
            <a:r>
              <a:rPr lang="en-US" altLang="zh-CN">
                <a:solidFill>
                  <a:schemeClr val="bg1"/>
                </a:solidFill>
                <a:latin typeface="微软雅黑" charset="0"/>
                <a:ea typeface="微软雅黑" charset="0"/>
              </a:rPr>
              <a:t>1.3</a:t>
            </a:r>
            <a:r>
              <a:rPr lang="zh-CN" altLang="en-US">
                <a:solidFill>
                  <a:schemeClr val="bg1"/>
                </a:solidFill>
                <a:latin typeface="微软雅黑" charset="0"/>
                <a:ea typeface="微软雅黑" charset="0"/>
              </a:rPr>
              <a:t>倍字间距。</a:t>
            </a:r>
            <a:endParaRPr lang="zh-CN" altLang="en-US" dirty="0">
              <a:solidFill>
                <a:schemeClr val="bg1"/>
              </a:solidFill>
              <a:latin typeface="微软雅黑" charset="0"/>
              <a:ea typeface="微软雅黑" charset="0"/>
            </a:endParaRPr>
          </a:p>
        </p:txBody>
      </p:sp>
      <p:sp>
        <p:nvSpPr>
          <p:cNvPr id="35" name="文本框 34">
            <a:extLst>
              <a:ext uri="{FF2B5EF4-FFF2-40B4-BE49-F238E27FC236}">
                <a16:creationId xmlns:a16="http://schemas.microsoft.com/office/drawing/2014/main" id="{8556AD7B-91E5-414F-8F18-AA322BF9B2AE}"/>
              </a:ext>
            </a:extLst>
          </p:cNvPr>
          <p:cNvSpPr txBox="1"/>
          <p:nvPr/>
        </p:nvSpPr>
        <p:spPr>
          <a:xfrm>
            <a:off x="284801" y="3284851"/>
            <a:ext cx="2088009" cy="523220"/>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细节图片</a:t>
            </a:r>
          </a:p>
        </p:txBody>
      </p:sp>
      <p:sp>
        <p:nvSpPr>
          <p:cNvPr id="36" name="文本框 35">
            <a:extLst>
              <a:ext uri="{FF2B5EF4-FFF2-40B4-BE49-F238E27FC236}">
                <a16:creationId xmlns:a16="http://schemas.microsoft.com/office/drawing/2014/main" id="{94F87C03-F8F7-4303-BBFC-7A115B884684}"/>
              </a:ext>
            </a:extLst>
          </p:cNvPr>
          <p:cNvSpPr txBox="1"/>
          <p:nvPr/>
        </p:nvSpPr>
        <p:spPr>
          <a:xfrm>
            <a:off x="3342961" y="3284851"/>
            <a:ext cx="2088009" cy="523220"/>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细节图片</a:t>
            </a:r>
          </a:p>
        </p:txBody>
      </p:sp>
      <p:sp>
        <p:nvSpPr>
          <p:cNvPr id="37" name="文本框 36">
            <a:extLst>
              <a:ext uri="{FF2B5EF4-FFF2-40B4-BE49-F238E27FC236}">
                <a16:creationId xmlns:a16="http://schemas.microsoft.com/office/drawing/2014/main" id="{F5BF9A6B-7644-48B8-937D-93DF6F4B177E}"/>
              </a:ext>
            </a:extLst>
          </p:cNvPr>
          <p:cNvSpPr txBox="1"/>
          <p:nvPr/>
        </p:nvSpPr>
        <p:spPr>
          <a:xfrm>
            <a:off x="6401121" y="3284851"/>
            <a:ext cx="2088009" cy="523220"/>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细节图片</a:t>
            </a:r>
          </a:p>
        </p:txBody>
      </p:sp>
      <p:sp>
        <p:nvSpPr>
          <p:cNvPr id="38" name="文本框 37">
            <a:extLst>
              <a:ext uri="{FF2B5EF4-FFF2-40B4-BE49-F238E27FC236}">
                <a16:creationId xmlns:a16="http://schemas.microsoft.com/office/drawing/2014/main" id="{3B2B491A-4360-40A1-93A0-934CF32A9197}"/>
              </a:ext>
            </a:extLst>
          </p:cNvPr>
          <p:cNvSpPr txBox="1"/>
          <p:nvPr/>
        </p:nvSpPr>
        <p:spPr>
          <a:xfrm>
            <a:off x="9459281" y="3284851"/>
            <a:ext cx="2088009" cy="523220"/>
          </a:xfrm>
          <a:prstGeom prst="rect">
            <a:avLst/>
          </a:prstGeom>
          <a:noFill/>
        </p:spPr>
        <p:txBody>
          <a:bodyPr wrap="squar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细节图片</a:t>
            </a:r>
          </a:p>
        </p:txBody>
      </p:sp>
    </p:spTree>
    <p:extLst>
      <p:ext uri="{BB962C8B-B14F-4D97-AF65-F5344CB8AC3E}">
        <p14:creationId xmlns:p14="http://schemas.microsoft.com/office/powerpoint/2010/main" val="1440959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02FED23-2557-4CFF-AFE6-4D7BE4565819}"/>
              </a:ext>
            </a:extLst>
          </p:cNvPr>
          <p:cNvPicPr>
            <a:picLocks noChangeAspect="1"/>
          </p:cNvPicPr>
          <p:nvPr/>
        </p:nvPicPr>
        <p:blipFill rotWithShape="1">
          <a:blip r:embed="rId2">
            <a:extLst>
              <a:ext uri="{28A0092B-C50C-407E-A947-70E740481C1C}">
                <a14:useLocalDpi xmlns:a14="http://schemas.microsoft.com/office/drawing/2010/main" val="0"/>
              </a:ext>
            </a:extLst>
          </a:blip>
          <a:srcRect l="1111" r="1111" b="42963"/>
          <a:stretch/>
        </p:blipFill>
        <p:spPr>
          <a:xfrm>
            <a:off x="0" y="0"/>
            <a:ext cx="12192000" cy="3911600"/>
          </a:xfrm>
          <a:prstGeom prst="rect">
            <a:avLst/>
          </a:prstGeom>
        </p:spPr>
      </p:pic>
      <p:grpSp>
        <p:nvGrpSpPr>
          <p:cNvPr id="7" name="组合 6">
            <a:extLst>
              <a:ext uri="{FF2B5EF4-FFF2-40B4-BE49-F238E27FC236}">
                <a16:creationId xmlns:a16="http://schemas.microsoft.com/office/drawing/2014/main" id="{F3A72827-477C-42CC-8770-2AE2E1B31AD4}"/>
              </a:ext>
            </a:extLst>
          </p:cNvPr>
          <p:cNvGrpSpPr/>
          <p:nvPr/>
        </p:nvGrpSpPr>
        <p:grpSpPr>
          <a:xfrm>
            <a:off x="5588000" y="3403600"/>
            <a:ext cx="1016000" cy="1016000"/>
            <a:chOff x="5588000" y="3434293"/>
            <a:chExt cx="1016000" cy="1016000"/>
          </a:xfrm>
        </p:grpSpPr>
        <p:sp>
          <p:nvSpPr>
            <p:cNvPr id="5" name="椭圆 4">
              <a:extLst>
                <a:ext uri="{FF2B5EF4-FFF2-40B4-BE49-F238E27FC236}">
                  <a16:creationId xmlns:a16="http://schemas.microsoft.com/office/drawing/2014/main" id="{3C68BDCC-41E9-4D83-B157-31AA43DE86D9}"/>
                </a:ext>
              </a:extLst>
            </p:cNvPr>
            <p:cNvSpPr/>
            <p:nvPr/>
          </p:nvSpPr>
          <p:spPr>
            <a:xfrm>
              <a:off x="5588000" y="3434293"/>
              <a:ext cx="1016000" cy="1016000"/>
            </a:xfrm>
            <a:prstGeom prst="ellipse">
              <a:avLst/>
            </a:prstGeom>
            <a:solidFill>
              <a:srgbClr val="7FC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F86C6D9-CB49-4C0F-8249-DC371D48CA3D}"/>
                </a:ext>
              </a:extLst>
            </p:cNvPr>
            <p:cNvSpPr txBox="1"/>
            <p:nvPr/>
          </p:nvSpPr>
          <p:spPr>
            <a:xfrm>
              <a:off x="5633400" y="3480628"/>
              <a:ext cx="925200" cy="923330"/>
            </a:xfrm>
            <a:prstGeom prst="rect">
              <a:avLst/>
            </a:prstGeom>
            <a:noFill/>
          </p:spPr>
          <p:txBody>
            <a:bodyPr wrap="square" rtlCol="0">
              <a:spAutoFit/>
            </a:bodyPr>
            <a:lstStyle/>
            <a:p>
              <a:pPr algn="ctr"/>
              <a:r>
                <a:rPr lang="zh-CN" altLang="en-US" sz="5400">
                  <a:latin typeface="张海山锐谐体" panose="02000000000000000000" pitchFamily="2" charset="-122"/>
                  <a:ea typeface="张海山锐谐体" panose="02000000000000000000" pitchFamily="2" charset="-122"/>
                </a:rPr>
                <a:t>伍</a:t>
              </a:r>
            </a:p>
          </p:txBody>
        </p:sp>
      </p:grpSp>
      <p:sp>
        <p:nvSpPr>
          <p:cNvPr id="8" name="文本框 7">
            <a:extLst>
              <a:ext uri="{FF2B5EF4-FFF2-40B4-BE49-F238E27FC236}">
                <a16:creationId xmlns:a16="http://schemas.microsoft.com/office/drawing/2014/main" id="{3C1F06EA-F476-42F4-8DB8-2C7B870DA3F7}"/>
              </a:ext>
            </a:extLst>
          </p:cNvPr>
          <p:cNvSpPr txBox="1"/>
          <p:nvPr/>
        </p:nvSpPr>
        <p:spPr>
          <a:xfrm>
            <a:off x="4203540" y="4521200"/>
            <a:ext cx="3784920" cy="1015663"/>
          </a:xfrm>
          <a:prstGeom prst="rect">
            <a:avLst/>
          </a:prstGeom>
          <a:noFill/>
        </p:spPr>
        <p:txBody>
          <a:bodyPr wrap="square" rtlCol="0">
            <a:spAutoFit/>
          </a:bodyPr>
          <a:lstStyle/>
          <a:p>
            <a:pPr algn="dist"/>
            <a:r>
              <a:rPr lang="zh-CN" altLang="en-US" sz="6000">
                <a:gradFill flip="none" rotWithShape="1">
                  <a:gsLst>
                    <a:gs pos="0">
                      <a:srgbClr val="7FCFDB"/>
                    </a:gs>
                    <a:gs pos="28000">
                      <a:srgbClr val="7FCFDB">
                        <a:alpha val="85000"/>
                      </a:srgbClr>
                    </a:gs>
                    <a:gs pos="85000">
                      <a:srgbClr val="7FCFDB">
                        <a:alpha val="50000"/>
                      </a:srgbClr>
                    </a:gs>
                  </a:gsLst>
                  <a:lin ang="2700000" scaled="1"/>
                  <a:tileRect/>
                </a:gradFill>
                <a:latin typeface="微软雅黑" panose="020B0503020204020204" pitchFamily="34" charset="-122"/>
                <a:ea typeface="微软雅黑" panose="020B0503020204020204" pitchFamily="34" charset="-122"/>
              </a:rPr>
              <a:t>总结回顾</a:t>
            </a:r>
          </a:p>
        </p:txBody>
      </p:sp>
      <p:cxnSp>
        <p:nvCxnSpPr>
          <p:cNvPr id="12" name="直接连接符 11">
            <a:extLst>
              <a:ext uri="{FF2B5EF4-FFF2-40B4-BE49-F238E27FC236}">
                <a16:creationId xmlns:a16="http://schemas.microsoft.com/office/drawing/2014/main" id="{FE6720EB-60EC-418A-9A20-DE840988A1EE}"/>
              </a:ext>
            </a:extLst>
          </p:cNvPr>
          <p:cNvCxnSpPr/>
          <p:nvPr/>
        </p:nvCxnSpPr>
        <p:spPr>
          <a:xfrm>
            <a:off x="4250610" y="5608320"/>
            <a:ext cx="3690780" cy="0"/>
          </a:xfrm>
          <a:prstGeom prst="line">
            <a:avLst/>
          </a:prstGeom>
          <a:ln w="22225">
            <a:solidFill>
              <a:srgbClr val="7FC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2521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38BFDB64-0071-48D1-82A0-434E587CC504}"/>
              </a:ext>
            </a:extLst>
          </p:cNvPr>
          <p:cNvPicPr>
            <a:picLocks noChangeAspect="1"/>
          </p:cNvPicPr>
          <p:nvPr/>
        </p:nvPicPr>
        <p:blipFill rotWithShape="1">
          <a:blip r:embed="rId2">
            <a:extLst>
              <a:ext uri="{28A0092B-C50C-407E-A947-70E740481C1C}">
                <a14:useLocalDpi xmlns:a14="http://schemas.microsoft.com/office/drawing/2010/main" val="0"/>
              </a:ext>
            </a:extLst>
          </a:blip>
          <a:srcRect l="21689" r="26270"/>
          <a:stretch/>
        </p:blipFill>
        <p:spPr>
          <a:xfrm>
            <a:off x="6838545" y="0"/>
            <a:ext cx="5353455" cy="6858000"/>
          </a:xfrm>
          <a:prstGeom prst="rect">
            <a:avLst/>
          </a:prstGeom>
        </p:spPr>
      </p:pic>
      <p:sp>
        <p:nvSpPr>
          <p:cNvPr id="7" name="文本框 6">
            <a:extLst>
              <a:ext uri="{FF2B5EF4-FFF2-40B4-BE49-F238E27FC236}">
                <a16:creationId xmlns:a16="http://schemas.microsoft.com/office/drawing/2014/main" id="{86DD947B-BE98-42E7-9FDC-343DF0838A74}"/>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0 5</a:t>
            </a:r>
            <a:endParaRPr lang="zh-CN" altLang="en-US" sz="200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5CC5F2B0-9083-416B-939D-26D32F47576C}"/>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总结回顾</a:t>
            </a:r>
            <a:endParaRPr lang="zh-CN" altLang="en-US" sz="2400"/>
          </a:p>
        </p:txBody>
      </p:sp>
      <p:pic>
        <p:nvPicPr>
          <p:cNvPr id="9" name="图片 8">
            <a:extLst>
              <a:ext uri="{FF2B5EF4-FFF2-40B4-BE49-F238E27FC236}">
                <a16:creationId xmlns:a16="http://schemas.microsoft.com/office/drawing/2014/main" id="{4225BC51-68E1-4AB4-8EAD-64F8446F86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sp>
        <p:nvSpPr>
          <p:cNvPr id="12" name="文本框 11">
            <a:extLst>
              <a:ext uri="{FF2B5EF4-FFF2-40B4-BE49-F238E27FC236}">
                <a16:creationId xmlns:a16="http://schemas.microsoft.com/office/drawing/2014/main" id="{462B09DB-08D8-46AB-BC1C-CD8D083E728A}"/>
              </a:ext>
            </a:extLst>
          </p:cNvPr>
          <p:cNvSpPr txBox="1"/>
          <p:nvPr/>
        </p:nvSpPr>
        <p:spPr>
          <a:xfrm>
            <a:off x="920208" y="2005151"/>
            <a:ext cx="5008730" cy="1200329"/>
          </a:xfrm>
          <a:prstGeom prst="rect">
            <a:avLst/>
          </a:prstGeom>
          <a:noFill/>
        </p:spPr>
        <p:txBody>
          <a:bodyPr wrap="square" rtlCol="0">
            <a:spAutoFit/>
          </a:bodyPr>
          <a:lstStyle/>
          <a:p>
            <a:pPr algn="ctr"/>
            <a:r>
              <a:rPr lang="zh-CN" altLang="en-US">
                <a:latin typeface="微软雅黑 Light" panose="020B0502040204020203" pitchFamily="34" charset="-122"/>
                <a:ea typeface="微软雅黑 Light" panose="020B0502040204020203" pitchFamily="34" charset="-122"/>
              </a:rPr>
              <a:t>点击此处输入文本</a:t>
            </a:r>
            <a:r>
              <a:rPr lang="en-US" altLang="zh-CN">
                <a:latin typeface="微软雅黑 Light" panose="020B0502040204020203" pitchFamily="34" charset="-122"/>
                <a:ea typeface="微软雅黑 Light" panose="020B0502040204020203" pitchFamily="34" charset="-122"/>
              </a:rPr>
              <a:t>,(</a:t>
            </a:r>
            <a:r>
              <a:rPr lang="zh-CN" altLang="en-US">
                <a:latin typeface="微软雅黑 Light" panose="020B0502040204020203" pitchFamily="34" charset="-122"/>
                <a:ea typeface="微软雅黑 Light" panose="020B0502040204020203" pitchFamily="34" charset="-122"/>
              </a:rPr>
              <a:t>建议研究中遇到的问题</a:t>
            </a:r>
            <a:r>
              <a:rPr lang="en-US" altLang="zh-CN">
                <a:latin typeface="微软雅黑 Light" panose="020B0502040204020203" pitchFamily="34" charset="-122"/>
                <a:ea typeface="微软雅黑 Light" panose="020B0502040204020203" pitchFamily="34" charset="-122"/>
              </a:rPr>
              <a:t>)</a:t>
            </a:r>
            <a:r>
              <a:rPr lang="zh-CN" altLang="en-US">
                <a:latin typeface="微软雅黑 Light" panose="020B0502040204020203" pitchFamily="34" charset="-122"/>
                <a:ea typeface="微软雅黑 Light" panose="020B0502040204020203" pitchFamily="34" charset="-122"/>
              </a:rPr>
              <a:t>标题数字等都可以通过点击和重新输入进行更改，顶部“开始”面板中可以对字体、字号、颜色等进行修改。建议正文</a:t>
            </a:r>
            <a:r>
              <a:rPr lang="en-US" altLang="zh-CN">
                <a:latin typeface="微软雅黑 Light" panose="020B0502040204020203" pitchFamily="34" charset="-122"/>
                <a:ea typeface="微软雅黑 Light" panose="020B0502040204020203" pitchFamily="34" charset="-122"/>
              </a:rPr>
              <a:t>18</a:t>
            </a:r>
            <a:r>
              <a:rPr lang="zh-CN" altLang="en-US">
                <a:latin typeface="微软雅黑 Light" panose="020B0502040204020203" pitchFamily="34" charset="-122"/>
                <a:ea typeface="微软雅黑 Light" panose="020B0502040204020203" pitchFamily="34" charset="-122"/>
              </a:rPr>
              <a:t>号字，</a:t>
            </a:r>
            <a:r>
              <a:rPr lang="en-US" altLang="zh-CN">
                <a:latin typeface="微软雅黑 Light" panose="020B0502040204020203" pitchFamily="34" charset="-122"/>
                <a:ea typeface="微软雅黑 Light" panose="020B0502040204020203" pitchFamily="34" charset="-122"/>
              </a:rPr>
              <a:t>1.3</a:t>
            </a:r>
            <a:r>
              <a:rPr lang="zh-CN" altLang="en-US">
                <a:latin typeface="微软雅黑 Light" panose="020B0502040204020203" pitchFamily="34" charset="-122"/>
                <a:ea typeface="微软雅黑 Light" panose="020B0502040204020203" pitchFamily="34" charset="-122"/>
              </a:rPr>
              <a:t>倍字间距。</a:t>
            </a:r>
          </a:p>
        </p:txBody>
      </p:sp>
      <p:cxnSp>
        <p:nvCxnSpPr>
          <p:cNvPr id="14" name="直接连接符 13">
            <a:extLst>
              <a:ext uri="{FF2B5EF4-FFF2-40B4-BE49-F238E27FC236}">
                <a16:creationId xmlns:a16="http://schemas.microsoft.com/office/drawing/2014/main" id="{53E71A97-1ED5-47AF-94EE-29BB49ECC6CC}"/>
              </a:ext>
            </a:extLst>
          </p:cNvPr>
          <p:cNvCxnSpPr/>
          <p:nvPr/>
        </p:nvCxnSpPr>
        <p:spPr>
          <a:xfrm>
            <a:off x="2442080" y="3629962"/>
            <a:ext cx="19649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EF0C9E14-E9EE-4707-B15E-CAB14B178BB4}"/>
              </a:ext>
            </a:extLst>
          </p:cNvPr>
          <p:cNvSpPr txBox="1"/>
          <p:nvPr/>
        </p:nvSpPr>
        <p:spPr>
          <a:xfrm>
            <a:off x="920208" y="4054444"/>
            <a:ext cx="5008730" cy="1200329"/>
          </a:xfrm>
          <a:prstGeom prst="rect">
            <a:avLst/>
          </a:prstGeom>
          <a:noFill/>
        </p:spPr>
        <p:txBody>
          <a:bodyPr wrap="square" rtlCol="0">
            <a:spAutoFit/>
          </a:bodyPr>
          <a:lstStyle/>
          <a:p>
            <a:pPr algn="ctr"/>
            <a:r>
              <a:rPr lang="zh-CN" altLang="en-US">
                <a:latin typeface="微软雅黑 Light" panose="020B0502040204020203" pitchFamily="34" charset="-122"/>
                <a:ea typeface="微软雅黑 Light" panose="020B0502040204020203" pitchFamily="34" charset="-122"/>
              </a:rPr>
              <a:t>点击此处输入文本</a:t>
            </a:r>
            <a:r>
              <a:rPr lang="en-US" altLang="zh-CN">
                <a:latin typeface="微软雅黑 Light" panose="020B0502040204020203" pitchFamily="34" charset="-122"/>
                <a:ea typeface="微软雅黑 Light" panose="020B0502040204020203" pitchFamily="34" charset="-122"/>
              </a:rPr>
              <a:t>,(</a:t>
            </a:r>
            <a:r>
              <a:rPr lang="zh-CN" altLang="en-US">
                <a:latin typeface="微软雅黑 Light" panose="020B0502040204020203" pitchFamily="34" charset="-122"/>
                <a:ea typeface="微软雅黑 Light" panose="020B0502040204020203" pitchFamily="34" charset="-122"/>
              </a:rPr>
              <a:t>问题的解决办法</a:t>
            </a:r>
            <a:r>
              <a:rPr lang="en-US" altLang="zh-CN">
                <a:latin typeface="微软雅黑 Light" panose="020B0502040204020203" pitchFamily="34" charset="-122"/>
                <a:ea typeface="微软雅黑 Light" panose="020B0502040204020203" pitchFamily="34" charset="-122"/>
              </a:rPr>
              <a:t>)</a:t>
            </a:r>
            <a:r>
              <a:rPr lang="zh-CN" altLang="en-US">
                <a:latin typeface="微软雅黑 Light" panose="020B0502040204020203" pitchFamily="34" charset="-122"/>
                <a:ea typeface="微软雅黑 Light" panose="020B0502040204020203" pitchFamily="34" charset="-122"/>
              </a:rPr>
              <a:t>标题数字等都可以通过点击和重新输入进行更改，顶部“开始”面板中可以对字体、字号、颜色等进行修改。建议正文</a:t>
            </a:r>
            <a:r>
              <a:rPr lang="en-US" altLang="zh-CN">
                <a:latin typeface="微软雅黑 Light" panose="020B0502040204020203" pitchFamily="34" charset="-122"/>
                <a:ea typeface="微软雅黑 Light" panose="020B0502040204020203" pitchFamily="34" charset="-122"/>
              </a:rPr>
              <a:t>18</a:t>
            </a:r>
            <a:r>
              <a:rPr lang="zh-CN" altLang="en-US">
                <a:latin typeface="微软雅黑 Light" panose="020B0502040204020203" pitchFamily="34" charset="-122"/>
                <a:ea typeface="微软雅黑 Light" panose="020B0502040204020203" pitchFamily="34" charset="-122"/>
              </a:rPr>
              <a:t>号字，</a:t>
            </a:r>
            <a:r>
              <a:rPr lang="en-US" altLang="zh-CN">
                <a:latin typeface="微软雅黑 Light" panose="020B0502040204020203" pitchFamily="34" charset="-122"/>
                <a:ea typeface="微软雅黑 Light" panose="020B0502040204020203" pitchFamily="34" charset="-122"/>
              </a:rPr>
              <a:t>1.3</a:t>
            </a:r>
            <a:r>
              <a:rPr lang="zh-CN" altLang="en-US">
                <a:latin typeface="微软雅黑 Light" panose="020B0502040204020203" pitchFamily="34" charset="-122"/>
                <a:ea typeface="微软雅黑 Light" panose="020B0502040204020203" pitchFamily="34" charset="-122"/>
              </a:rPr>
              <a:t>倍字间距。</a:t>
            </a:r>
          </a:p>
        </p:txBody>
      </p:sp>
      <p:grpSp>
        <p:nvGrpSpPr>
          <p:cNvPr id="16" name="组合 15">
            <a:extLst>
              <a:ext uri="{FF2B5EF4-FFF2-40B4-BE49-F238E27FC236}">
                <a16:creationId xmlns:a16="http://schemas.microsoft.com/office/drawing/2014/main" id="{EB06FE3C-026D-4A43-968D-A3C49917038F}"/>
              </a:ext>
            </a:extLst>
          </p:cNvPr>
          <p:cNvGrpSpPr/>
          <p:nvPr/>
        </p:nvGrpSpPr>
        <p:grpSpPr>
          <a:xfrm>
            <a:off x="804653" y="6088373"/>
            <a:ext cx="1440000" cy="465037"/>
            <a:chOff x="6513874" y="6088373"/>
            <a:chExt cx="1440000" cy="465037"/>
          </a:xfrm>
        </p:grpSpPr>
        <p:cxnSp>
          <p:nvCxnSpPr>
            <p:cNvPr id="17" name="直接连接符 16">
              <a:extLst>
                <a:ext uri="{FF2B5EF4-FFF2-40B4-BE49-F238E27FC236}">
                  <a16:creationId xmlns:a16="http://schemas.microsoft.com/office/drawing/2014/main" id="{2D1B0EF2-0EEE-4E6B-BE5C-23759766E8D5}"/>
                </a:ext>
              </a:extLst>
            </p:cNvPr>
            <p:cNvCxnSpPr/>
            <p:nvPr/>
          </p:nvCxnSpPr>
          <p:spPr>
            <a:xfrm>
              <a:off x="651387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D050C2A3-B75E-4881-AF40-EADF012C8E59}"/>
                </a:ext>
              </a:extLst>
            </p:cNvPr>
            <p:cNvSpPr txBox="1"/>
            <p:nvPr/>
          </p:nvSpPr>
          <p:spPr>
            <a:xfrm>
              <a:off x="667769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问题解决</a:t>
              </a:r>
            </a:p>
          </p:txBody>
        </p:sp>
      </p:grpSp>
      <p:grpSp>
        <p:nvGrpSpPr>
          <p:cNvPr id="19" name="组合 18">
            <a:extLst>
              <a:ext uri="{FF2B5EF4-FFF2-40B4-BE49-F238E27FC236}">
                <a16:creationId xmlns:a16="http://schemas.microsoft.com/office/drawing/2014/main" id="{4FD767F5-AD86-4EBF-8CCF-8B34CA153A04}"/>
              </a:ext>
            </a:extLst>
          </p:cNvPr>
          <p:cNvGrpSpPr/>
          <p:nvPr/>
        </p:nvGrpSpPr>
        <p:grpSpPr>
          <a:xfrm>
            <a:off x="2704573" y="6088373"/>
            <a:ext cx="1440000" cy="465037"/>
            <a:chOff x="8413794" y="6088373"/>
            <a:chExt cx="1440000" cy="465037"/>
          </a:xfrm>
        </p:grpSpPr>
        <p:cxnSp>
          <p:nvCxnSpPr>
            <p:cNvPr id="20" name="直接连接符 19">
              <a:extLst>
                <a:ext uri="{FF2B5EF4-FFF2-40B4-BE49-F238E27FC236}">
                  <a16:creationId xmlns:a16="http://schemas.microsoft.com/office/drawing/2014/main" id="{A413A2F2-020F-4604-9058-4B7C543064A6}"/>
                </a:ext>
              </a:extLst>
            </p:cNvPr>
            <p:cNvCxnSpPr/>
            <p:nvPr/>
          </p:nvCxnSpPr>
          <p:spPr>
            <a:xfrm>
              <a:off x="841379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7F4C9AB0-7D76-4569-B20F-704A6512562D}"/>
                </a:ext>
              </a:extLst>
            </p:cNvPr>
            <p:cNvSpPr txBox="1"/>
            <p:nvPr/>
          </p:nvSpPr>
          <p:spPr>
            <a:xfrm>
              <a:off x="857761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研究进度</a:t>
              </a:r>
            </a:p>
          </p:txBody>
        </p:sp>
      </p:grpSp>
      <p:grpSp>
        <p:nvGrpSpPr>
          <p:cNvPr id="22" name="组合 21">
            <a:extLst>
              <a:ext uri="{FF2B5EF4-FFF2-40B4-BE49-F238E27FC236}">
                <a16:creationId xmlns:a16="http://schemas.microsoft.com/office/drawing/2014/main" id="{2893D69C-F20A-4B7E-8B8C-B778EEB90F5F}"/>
              </a:ext>
            </a:extLst>
          </p:cNvPr>
          <p:cNvGrpSpPr/>
          <p:nvPr/>
        </p:nvGrpSpPr>
        <p:grpSpPr>
          <a:xfrm>
            <a:off x="4604493" y="6088373"/>
            <a:ext cx="1440000" cy="465037"/>
            <a:chOff x="10313714" y="6088373"/>
            <a:chExt cx="1440000" cy="465037"/>
          </a:xfrm>
        </p:grpSpPr>
        <p:cxnSp>
          <p:nvCxnSpPr>
            <p:cNvPr id="23" name="直接连接符 22">
              <a:extLst>
                <a:ext uri="{FF2B5EF4-FFF2-40B4-BE49-F238E27FC236}">
                  <a16:creationId xmlns:a16="http://schemas.microsoft.com/office/drawing/2014/main" id="{DC5B7B55-954D-456C-81D0-ED5DD7E92FCB}"/>
                </a:ext>
              </a:extLst>
            </p:cNvPr>
            <p:cNvCxnSpPr/>
            <p:nvPr/>
          </p:nvCxnSpPr>
          <p:spPr>
            <a:xfrm>
              <a:off x="1031371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6460FFEF-F044-47C1-93D0-E7A8FDF5D9E5}"/>
                </a:ext>
              </a:extLst>
            </p:cNvPr>
            <p:cNvSpPr txBox="1"/>
            <p:nvPr/>
          </p:nvSpPr>
          <p:spPr>
            <a:xfrm>
              <a:off x="1047753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重大意义</a:t>
              </a:r>
            </a:p>
          </p:txBody>
        </p:sp>
      </p:grpSp>
    </p:spTree>
    <p:extLst>
      <p:ext uri="{BB962C8B-B14F-4D97-AF65-F5344CB8AC3E}">
        <p14:creationId xmlns:p14="http://schemas.microsoft.com/office/powerpoint/2010/main" val="2925832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矩形: 圆角 96">
            <a:extLst>
              <a:ext uri="{FF2B5EF4-FFF2-40B4-BE49-F238E27FC236}">
                <a16:creationId xmlns:a16="http://schemas.microsoft.com/office/drawing/2014/main" id="{054DF313-C2A4-45A2-9AA8-E9EB9A628E0D}"/>
              </a:ext>
            </a:extLst>
          </p:cNvPr>
          <p:cNvSpPr/>
          <p:nvPr/>
        </p:nvSpPr>
        <p:spPr>
          <a:xfrm>
            <a:off x="9033622" y="3437878"/>
            <a:ext cx="2953134" cy="3031834"/>
          </a:xfrm>
          <a:prstGeom prst="roundRect">
            <a:avLst>
              <a:gd name="adj" fmla="val 19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a:extLst>
              <a:ext uri="{FF2B5EF4-FFF2-40B4-BE49-F238E27FC236}">
                <a16:creationId xmlns:a16="http://schemas.microsoft.com/office/drawing/2014/main" id="{22005364-D209-4102-9748-A463CEA6CB47}"/>
              </a:ext>
            </a:extLst>
          </p:cNvPr>
          <p:cNvGrpSpPr/>
          <p:nvPr/>
        </p:nvGrpSpPr>
        <p:grpSpPr>
          <a:xfrm>
            <a:off x="1262848" y="340289"/>
            <a:ext cx="6982461" cy="5767758"/>
            <a:chOff x="539750" y="269875"/>
            <a:chExt cx="7975600" cy="6588125"/>
          </a:xfrm>
          <a:effectLst>
            <a:outerShdw blurRad="215900" dist="38100" dir="8100000" sx="102000" sy="102000" algn="tr" rotWithShape="0">
              <a:prstClr val="black">
                <a:alpha val="35000"/>
              </a:prstClr>
            </a:outerShdw>
          </a:effectLst>
        </p:grpSpPr>
        <p:sp>
          <p:nvSpPr>
            <p:cNvPr id="3" name="Freeform 7">
              <a:extLst>
                <a:ext uri="{FF2B5EF4-FFF2-40B4-BE49-F238E27FC236}">
                  <a16:creationId xmlns:a16="http://schemas.microsoft.com/office/drawing/2014/main" id="{970D97B8-49F7-4259-87D8-6E7F9421F4F9}"/>
                </a:ext>
              </a:extLst>
            </p:cNvPr>
            <p:cNvSpPr>
              <a:spLocks/>
            </p:cNvSpPr>
            <p:nvPr/>
          </p:nvSpPr>
          <p:spPr bwMode="auto">
            <a:xfrm>
              <a:off x="5489575" y="6505575"/>
              <a:ext cx="422275" cy="352425"/>
            </a:xfrm>
            <a:custGeom>
              <a:avLst/>
              <a:gdLst>
                <a:gd name="T0" fmla="*/ 139700 w 266"/>
                <a:gd name="T1" fmla="*/ 352425 h 222"/>
                <a:gd name="T2" fmla="*/ 139700 w 266"/>
                <a:gd name="T3" fmla="*/ 352425 h 222"/>
                <a:gd name="T4" fmla="*/ 98425 w 266"/>
                <a:gd name="T5" fmla="*/ 336550 h 222"/>
                <a:gd name="T6" fmla="*/ 63500 w 266"/>
                <a:gd name="T7" fmla="*/ 327025 h 222"/>
                <a:gd name="T8" fmla="*/ 31750 w 266"/>
                <a:gd name="T9" fmla="*/ 311150 h 222"/>
                <a:gd name="T10" fmla="*/ 19050 w 266"/>
                <a:gd name="T11" fmla="*/ 301625 h 222"/>
                <a:gd name="T12" fmla="*/ 9525 w 266"/>
                <a:gd name="T13" fmla="*/ 292100 h 222"/>
                <a:gd name="T14" fmla="*/ 9525 w 266"/>
                <a:gd name="T15" fmla="*/ 292100 h 222"/>
                <a:gd name="T16" fmla="*/ 3175 w 266"/>
                <a:gd name="T17" fmla="*/ 254000 h 222"/>
                <a:gd name="T18" fmla="*/ 0 w 266"/>
                <a:gd name="T19" fmla="*/ 209550 h 222"/>
                <a:gd name="T20" fmla="*/ 3175 w 266"/>
                <a:gd name="T21" fmla="*/ 171450 h 222"/>
                <a:gd name="T22" fmla="*/ 6350 w 266"/>
                <a:gd name="T23" fmla="*/ 155575 h 222"/>
                <a:gd name="T24" fmla="*/ 12700 w 266"/>
                <a:gd name="T25" fmla="*/ 139700 h 222"/>
                <a:gd name="T26" fmla="*/ 12700 w 266"/>
                <a:gd name="T27" fmla="*/ 139700 h 222"/>
                <a:gd name="T28" fmla="*/ 41275 w 266"/>
                <a:gd name="T29" fmla="*/ 130175 h 222"/>
                <a:gd name="T30" fmla="*/ 57150 w 266"/>
                <a:gd name="T31" fmla="*/ 123825 h 222"/>
                <a:gd name="T32" fmla="*/ 69850 w 266"/>
                <a:gd name="T33" fmla="*/ 117475 h 222"/>
                <a:gd name="T34" fmla="*/ 69850 w 266"/>
                <a:gd name="T35" fmla="*/ 117475 h 222"/>
                <a:gd name="T36" fmla="*/ 73025 w 266"/>
                <a:gd name="T37" fmla="*/ 57150 h 222"/>
                <a:gd name="T38" fmla="*/ 73025 w 266"/>
                <a:gd name="T39" fmla="*/ 57150 h 222"/>
                <a:gd name="T40" fmla="*/ 82550 w 266"/>
                <a:gd name="T41" fmla="*/ 50800 h 222"/>
                <a:gd name="T42" fmla="*/ 88900 w 266"/>
                <a:gd name="T43" fmla="*/ 47625 h 222"/>
                <a:gd name="T44" fmla="*/ 104775 w 266"/>
                <a:gd name="T45" fmla="*/ 50800 h 222"/>
                <a:gd name="T46" fmla="*/ 120650 w 266"/>
                <a:gd name="T47" fmla="*/ 53975 h 222"/>
                <a:gd name="T48" fmla="*/ 133350 w 266"/>
                <a:gd name="T49" fmla="*/ 53975 h 222"/>
                <a:gd name="T50" fmla="*/ 142875 w 266"/>
                <a:gd name="T51" fmla="*/ 53975 h 222"/>
                <a:gd name="T52" fmla="*/ 142875 w 266"/>
                <a:gd name="T53" fmla="*/ 53975 h 222"/>
                <a:gd name="T54" fmla="*/ 225425 w 266"/>
                <a:gd name="T55" fmla="*/ 9525 h 222"/>
                <a:gd name="T56" fmla="*/ 225425 w 266"/>
                <a:gd name="T57" fmla="*/ 9525 h 222"/>
                <a:gd name="T58" fmla="*/ 371475 w 266"/>
                <a:gd name="T59" fmla="*/ 0 h 222"/>
                <a:gd name="T60" fmla="*/ 371475 w 266"/>
                <a:gd name="T61" fmla="*/ 0 h 222"/>
                <a:gd name="T62" fmla="*/ 384175 w 266"/>
                <a:gd name="T63" fmla="*/ 6350 h 222"/>
                <a:gd name="T64" fmla="*/ 396875 w 266"/>
                <a:gd name="T65" fmla="*/ 15875 h 222"/>
                <a:gd name="T66" fmla="*/ 409575 w 266"/>
                <a:gd name="T67" fmla="*/ 31750 h 222"/>
                <a:gd name="T68" fmla="*/ 422275 w 266"/>
                <a:gd name="T69" fmla="*/ 50800 h 222"/>
                <a:gd name="T70" fmla="*/ 422275 w 266"/>
                <a:gd name="T71" fmla="*/ 50800 h 222"/>
                <a:gd name="T72" fmla="*/ 422275 w 266"/>
                <a:gd name="T73" fmla="*/ 82550 h 222"/>
                <a:gd name="T74" fmla="*/ 422275 w 266"/>
                <a:gd name="T75" fmla="*/ 82550 h 222"/>
                <a:gd name="T76" fmla="*/ 415925 w 266"/>
                <a:gd name="T77" fmla="*/ 95250 h 222"/>
                <a:gd name="T78" fmla="*/ 409575 w 266"/>
                <a:gd name="T79" fmla="*/ 107950 h 222"/>
                <a:gd name="T80" fmla="*/ 409575 w 266"/>
                <a:gd name="T81" fmla="*/ 107950 h 222"/>
                <a:gd name="T82" fmla="*/ 374650 w 266"/>
                <a:gd name="T83" fmla="*/ 158750 h 222"/>
                <a:gd name="T84" fmla="*/ 358775 w 266"/>
                <a:gd name="T85" fmla="*/ 184150 h 222"/>
                <a:gd name="T86" fmla="*/ 346075 w 266"/>
                <a:gd name="T87" fmla="*/ 212725 h 222"/>
                <a:gd name="T88" fmla="*/ 346075 w 266"/>
                <a:gd name="T89" fmla="*/ 212725 h 222"/>
                <a:gd name="T90" fmla="*/ 336550 w 266"/>
                <a:gd name="T91" fmla="*/ 234950 h 222"/>
                <a:gd name="T92" fmla="*/ 330200 w 266"/>
                <a:gd name="T93" fmla="*/ 250825 h 222"/>
                <a:gd name="T94" fmla="*/ 320675 w 266"/>
                <a:gd name="T95" fmla="*/ 263525 h 222"/>
                <a:gd name="T96" fmla="*/ 320675 w 266"/>
                <a:gd name="T97" fmla="*/ 263525 h 222"/>
                <a:gd name="T98" fmla="*/ 282575 w 266"/>
                <a:gd name="T99" fmla="*/ 282575 h 222"/>
                <a:gd name="T100" fmla="*/ 247650 w 266"/>
                <a:gd name="T101" fmla="*/ 304800 h 222"/>
                <a:gd name="T102" fmla="*/ 184150 w 266"/>
                <a:gd name="T103" fmla="*/ 346075 h 222"/>
                <a:gd name="T104" fmla="*/ 184150 w 266"/>
                <a:gd name="T105" fmla="*/ 346075 h 222"/>
                <a:gd name="T106" fmla="*/ 139700 w 266"/>
                <a:gd name="T107" fmla="*/ 352425 h 222"/>
                <a:gd name="T108" fmla="*/ 139700 w 266"/>
                <a:gd name="T109" fmla="*/ 352425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solidFill>
              <a:schemeClr val="bg1"/>
            </a:solidFill>
            <a:ln>
              <a:noFill/>
            </a:ln>
          </p:spPr>
          <p:txBody>
            <a:bodyPr/>
            <a:lstStyle/>
            <a:p>
              <a:endParaRPr lang="zh-CN" altLang="en-US"/>
            </a:p>
          </p:txBody>
        </p:sp>
        <p:sp>
          <p:nvSpPr>
            <p:cNvPr id="4" name="Freeform 8">
              <a:extLst>
                <a:ext uri="{FF2B5EF4-FFF2-40B4-BE49-F238E27FC236}">
                  <a16:creationId xmlns:a16="http://schemas.microsoft.com/office/drawing/2014/main" id="{185B7FA7-A31C-455F-8472-BBDCAC0CFEC2}"/>
                </a:ext>
              </a:extLst>
            </p:cNvPr>
            <p:cNvSpPr>
              <a:spLocks/>
            </p:cNvSpPr>
            <p:nvPr/>
          </p:nvSpPr>
          <p:spPr bwMode="auto">
            <a:xfrm>
              <a:off x="5508625" y="6521450"/>
              <a:ext cx="387350" cy="320675"/>
            </a:xfrm>
            <a:custGeom>
              <a:avLst/>
              <a:gdLst>
                <a:gd name="T0" fmla="*/ 130175 w 244"/>
                <a:gd name="T1" fmla="*/ 320675 h 202"/>
                <a:gd name="T2" fmla="*/ 130175 w 244"/>
                <a:gd name="T3" fmla="*/ 320675 h 202"/>
                <a:gd name="T4" fmla="*/ 34925 w 244"/>
                <a:gd name="T5" fmla="*/ 288925 h 202"/>
                <a:gd name="T6" fmla="*/ 34925 w 244"/>
                <a:gd name="T7" fmla="*/ 288925 h 202"/>
                <a:gd name="T8" fmla="*/ 19050 w 244"/>
                <a:gd name="T9" fmla="*/ 276225 h 202"/>
                <a:gd name="T10" fmla="*/ 9525 w 244"/>
                <a:gd name="T11" fmla="*/ 263525 h 202"/>
                <a:gd name="T12" fmla="*/ 0 w 244"/>
                <a:gd name="T13" fmla="*/ 250825 h 202"/>
                <a:gd name="T14" fmla="*/ 0 w 244"/>
                <a:gd name="T15" fmla="*/ 238125 h 202"/>
                <a:gd name="T16" fmla="*/ 0 w 244"/>
                <a:gd name="T17" fmla="*/ 209550 h 202"/>
                <a:gd name="T18" fmla="*/ 0 w 244"/>
                <a:gd name="T19" fmla="*/ 180975 h 202"/>
                <a:gd name="T20" fmla="*/ 0 w 244"/>
                <a:gd name="T21" fmla="*/ 180975 h 202"/>
                <a:gd name="T22" fmla="*/ 3175 w 244"/>
                <a:gd name="T23" fmla="*/ 149225 h 202"/>
                <a:gd name="T24" fmla="*/ 6350 w 244"/>
                <a:gd name="T25" fmla="*/ 142875 h 202"/>
                <a:gd name="T26" fmla="*/ 9525 w 244"/>
                <a:gd name="T27" fmla="*/ 136525 h 202"/>
                <a:gd name="T28" fmla="*/ 12700 w 244"/>
                <a:gd name="T29" fmla="*/ 133350 h 202"/>
                <a:gd name="T30" fmla="*/ 22225 w 244"/>
                <a:gd name="T31" fmla="*/ 130175 h 202"/>
                <a:gd name="T32" fmla="*/ 47625 w 244"/>
                <a:gd name="T33" fmla="*/ 123825 h 202"/>
                <a:gd name="T34" fmla="*/ 47625 w 244"/>
                <a:gd name="T35" fmla="*/ 123825 h 202"/>
                <a:gd name="T36" fmla="*/ 66675 w 244"/>
                <a:gd name="T37" fmla="*/ 107950 h 202"/>
                <a:gd name="T38" fmla="*/ 66675 w 244"/>
                <a:gd name="T39" fmla="*/ 107950 h 202"/>
                <a:gd name="T40" fmla="*/ 69850 w 244"/>
                <a:gd name="T41" fmla="*/ 50800 h 202"/>
                <a:gd name="T42" fmla="*/ 69850 w 244"/>
                <a:gd name="T43" fmla="*/ 50800 h 202"/>
                <a:gd name="T44" fmla="*/ 76200 w 244"/>
                <a:gd name="T45" fmla="*/ 47625 h 202"/>
                <a:gd name="T46" fmla="*/ 76200 w 244"/>
                <a:gd name="T47" fmla="*/ 47625 h 202"/>
                <a:gd name="T48" fmla="*/ 101600 w 244"/>
                <a:gd name="T49" fmla="*/ 53975 h 202"/>
                <a:gd name="T50" fmla="*/ 117475 w 244"/>
                <a:gd name="T51" fmla="*/ 53975 h 202"/>
                <a:gd name="T52" fmla="*/ 133350 w 244"/>
                <a:gd name="T53" fmla="*/ 53975 h 202"/>
                <a:gd name="T54" fmla="*/ 133350 w 244"/>
                <a:gd name="T55" fmla="*/ 53975 h 202"/>
                <a:gd name="T56" fmla="*/ 212725 w 244"/>
                <a:gd name="T57" fmla="*/ 9525 h 202"/>
                <a:gd name="T58" fmla="*/ 212725 w 244"/>
                <a:gd name="T59" fmla="*/ 9525 h 202"/>
                <a:gd name="T60" fmla="*/ 346075 w 244"/>
                <a:gd name="T61" fmla="*/ 0 h 202"/>
                <a:gd name="T62" fmla="*/ 346075 w 244"/>
                <a:gd name="T63" fmla="*/ 0 h 202"/>
                <a:gd name="T64" fmla="*/ 355600 w 244"/>
                <a:gd name="T65" fmla="*/ 6350 h 202"/>
                <a:gd name="T66" fmla="*/ 371475 w 244"/>
                <a:gd name="T67" fmla="*/ 19050 h 202"/>
                <a:gd name="T68" fmla="*/ 377825 w 244"/>
                <a:gd name="T69" fmla="*/ 25400 h 202"/>
                <a:gd name="T70" fmla="*/ 381000 w 244"/>
                <a:gd name="T71" fmla="*/ 34925 h 202"/>
                <a:gd name="T72" fmla="*/ 387350 w 244"/>
                <a:gd name="T73" fmla="*/ 44450 h 202"/>
                <a:gd name="T74" fmla="*/ 387350 w 244"/>
                <a:gd name="T75" fmla="*/ 57150 h 202"/>
                <a:gd name="T76" fmla="*/ 387350 w 244"/>
                <a:gd name="T77" fmla="*/ 57150 h 202"/>
                <a:gd name="T78" fmla="*/ 368300 w 244"/>
                <a:gd name="T79" fmla="*/ 88900 h 202"/>
                <a:gd name="T80" fmla="*/ 355600 w 244"/>
                <a:gd name="T81" fmla="*/ 104775 h 202"/>
                <a:gd name="T82" fmla="*/ 342900 w 244"/>
                <a:gd name="T83" fmla="*/ 117475 h 202"/>
                <a:gd name="T84" fmla="*/ 342900 w 244"/>
                <a:gd name="T85" fmla="*/ 117475 h 202"/>
                <a:gd name="T86" fmla="*/ 333375 w 244"/>
                <a:gd name="T87" fmla="*/ 142875 h 202"/>
                <a:gd name="T88" fmla="*/ 320675 w 244"/>
                <a:gd name="T89" fmla="*/ 168275 h 202"/>
                <a:gd name="T90" fmla="*/ 307975 w 244"/>
                <a:gd name="T91" fmla="*/ 193675 h 202"/>
                <a:gd name="T92" fmla="*/ 298450 w 244"/>
                <a:gd name="T93" fmla="*/ 225425 h 202"/>
                <a:gd name="T94" fmla="*/ 298450 w 244"/>
                <a:gd name="T95" fmla="*/ 225425 h 202"/>
                <a:gd name="T96" fmla="*/ 155575 w 244"/>
                <a:gd name="T97" fmla="*/ 314325 h 202"/>
                <a:gd name="T98" fmla="*/ 155575 w 244"/>
                <a:gd name="T99" fmla="*/ 314325 h 202"/>
                <a:gd name="T100" fmla="*/ 142875 w 244"/>
                <a:gd name="T101" fmla="*/ 317500 h 202"/>
                <a:gd name="T102" fmla="*/ 130175 w 244"/>
                <a:gd name="T103" fmla="*/ 320675 h 202"/>
                <a:gd name="T104" fmla="*/ 130175 w 244"/>
                <a:gd name="T105" fmla="*/ 320675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bg1"/>
            </a:solidFill>
            <a:ln>
              <a:noFill/>
            </a:ln>
          </p:spPr>
          <p:txBody>
            <a:bodyPr/>
            <a:lstStyle/>
            <a:p>
              <a:endParaRPr lang="zh-CN" altLang="en-US"/>
            </a:p>
          </p:txBody>
        </p:sp>
        <p:sp>
          <p:nvSpPr>
            <p:cNvPr id="5" name="Freeform 9">
              <a:extLst>
                <a:ext uri="{FF2B5EF4-FFF2-40B4-BE49-F238E27FC236}">
                  <a16:creationId xmlns:a16="http://schemas.microsoft.com/office/drawing/2014/main" id="{9C8B7FD3-7C54-4E7F-8489-6C07225D1446}"/>
                </a:ext>
              </a:extLst>
            </p:cNvPr>
            <p:cNvSpPr>
              <a:spLocks/>
            </p:cNvSpPr>
            <p:nvPr/>
          </p:nvSpPr>
          <p:spPr bwMode="auto">
            <a:xfrm>
              <a:off x="539750" y="269875"/>
              <a:ext cx="7975600" cy="6213475"/>
            </a:xfrm>
            <a:custGeom>
              <a:avLst/>
              <a:gdLst>
                <a:gd name="T0" fmla="*/ 5003800 w 5024"/>
                <a:gd name="T1" fmla="*/ 5975350 h 3914"/>
                <a:gd name="T2" fmla="*/ 4610100 w 5024"/>
                <a:gd name="T3" fmla="*/ 5867400 h 3914"/>
                <a:gd name="T4" fmla="*/ 4318000 w 5024"/>
                <a:gd name="T5" fmla="*/ 5734050 h 3914"/>
                <a:gd name="T6" fmla="*/ 3883025 w 5024"/>
                <a:gd name="T7" fmla="*/ 5822950 h 3914"/>
                <a:gd name="T8" fmla="*/ 3683000 w 5024"/>
                <a:gd name="T9" fmla="*/ 6019800 h 3914"/>
                <a:gd name="T10" fmla="*/ 3371850 w 5024"/>
                <a:gd name="T11" fmla="*/ 5803900 h 3914"/>
                <a:gd name="T12" fmla="*/ 3146425 w 5024"/>
                <a:gd name="T13" fmla="*/ 5521325 h 3914"/>
                <a:gd name="T14" fmla="*/ 3330575 w 5024"/>
                <a:gd name="T15" fmla="*/ 4899025 h 3914"/>
                <a:gd name="T16" fmla="*/ 3073400 w 5024"/>
                <a:gd name="T17" fmla="*/ 4800600 h 3914"/>
                <a:gd name="T18" fmla="*/ 2628900 w 5024"/>
                <a:gd name="T19" fmla="*/ 4822825 h 3914"/>
                <a:gd name="T20" fmla="*/ 2193925 w 5024"/>
                <a:gd name="T21" fmla="*/ 4695825 h 3914"/>
                <a:gd name="T22" fmla="*/ 1739900 w 5024"/>
                <a:gd name="T23" fmla="*/ 4714875 h 3914"/>
                <a:gd name="T24" fmla="*/ 1314450 w 5024"/>
                <a:gd name="T25" fmla="*/ 4540250 h 3914"/>
                <a:gd name="T26" fmla="*/ 996950 w 5024"/>
                <a:gd name="T27" fmla="*/ 4232275 h 3914"/>
                <a:gd name="T28" fmla="*/ 495300 w 5024"/>
                <a:gd name="T29" fmla="*/ 3810000 h 3914"/>
                <a:gd name="T30" fmla="*/ 441325 w 5024"/>
                <a:gd name="T31" fmla="*/ 3479800 h 3914"/>
                <a:gd name="T32" fmla="*/ 415925 w 5024"/>
                <a:gd name="T33" fmla="*/ 3048000 h 3914"/>
                <a:gd name="T34" fmla="*/ 180975 w 5024"/>
                <a:gd name="T35" fmla="*/ 2752725 h 3914"/>
                <a:gd name="T36" fmla="*/ 136525 w 5024"/>
                <a:gd name="T37" fmla="*/ 2238375 h 3914"/>
                <a:gd name="T38" fmla="*/ 12700 w 5024"/>
                <a:gd name="T39" fmla="*/ 2019300 h 3914"/>
                <a:gd name="T40" fmla="*/ 403225 w 5024"/>
                <a:gd name="T41" fmla="*/ 1901825 h 3914"/>
                <a:gd name="T42" fmla="*/ 847725 w 5024"/>
                <a:gd name="T43" fmla="*/ 1838325 h 3914"/>
                <a:gd name="T44" fmla="*/ 1149350 w 5024"/>
                <a:gd name="T45" fmla="*/ 1301750 h 3914"/>
                <a:gd name="T46" fmla="*/ 1577975 w 5024"/>
                <a:gd name="T47" fmla="*/ 1054100 h 3914"/>
                <a:gd name="T48" fmla="*/ 1952625 w 5024"/>
                <a:gd name="T49" fmla="*/ 993775 h 3914"/>
                <a:gd name="T50" fmla="*/ 2311400 w 5024"/>
                <a:gd name="T51" fmla="*/ 841375 h 3914"/>
                <a:gd name="T52" fmla="*/ 2517775 w 5024"/>
                <a:gd name="T53" fmla="*/ 1425575 h 3914"/>
                <a:gd name="T54" fmla="*/ 3152775 w 5024"/>
                <a:gd name="T55" fmla="*/ 1901825 h 3914"/>
                <a:gd name="T56" fmla="*/ 4092575 w 5024"/>
                <a:gd name="T57" fmla="*/ 2219325 h 3914"/>
                <a:gd name="T58" fmla="*/ 4635500 w 5024"/>
                <a:gd name="T59" fmla="*/ 2159000 h 3914"/>
                <a:gd name="T60" fmla="*/ 5210175 w 5024"/>
                <a:gd name="T61" fmla="*/ 1924050 h 3914"/>
                <a:gd name="T62" fmla="*/ 5346700 w 5024"/>
                <a:gd name="T63" fmla="*/ 1666875 h 3914"/>
                <a:gd name="T64" fmla="*/ 5772150 w 5024"/>
                <a:gd name="T65" fmla="*/ 1400175 h 3914"/>
                <a:gd name="T66" fmla="*/ 6019800 w 5024"/>
                <a:gd name="T67" fmla="*/ 1054100 h 3914"/>
                <a:gd name="T68" fmla="*/ 5641975 w 5024"/>
                <a:gd name="T69" fmla="*/ 1139825 h 3914"/>
                <a:gd name="T70" fmla="*/ 5873750 w 5024"/>
                <a:gd name="T71" fmla="*/ 755650 h 3914"/>
                <a:gd name="T72" fmla="*/ 6016625 w 5024"/>
                <a:gd name="T73" fmla="*/ 219075 h 3914"/>
                <a:gd name="T74" fmla="*/ 6473825 w 5024"/>
                <a:gd name="T75" fmla="*/ 31750 h 3914"/>
                <a:gd name="T76" fmla="*/ 6940550 w 5024"/>
                <a:gd name="T77" fmla="*/ 457200 h 3914"/>
                <a:gd name="T78" fmla="*/ 7343775 w 5024"/>
                <a:gd name="T79" fmla="*/ 628650 h 3914"/>
                <a:gd name="T80" fmla="*/ 7858125 w 5024"/>
                <a:gd name="T81" fmla="*/ 542925 h 3914"/>
                <a:gd name="T82" fmla="*/ 7927975 w 5024"/>
                <a:gd name="T83" fmla="*/ 1133475 h 3914"/>
                <a:gd name="T84" fmla="*/ 7753350 w 5024"/>
                <a:gd name="T85" fmla="*/ 1422400 h 3914"/>
                <a:gd name="T86" fmla="*/ 7670800 w 5024"/>
                <a:gd name="T87" fmla="*/ 1771650 h 3914"/>
                <a:gd name="T88" fmla="*/ 7496175 w 5024"/>
                <a:gd name="T89" fmla="*/ 1952625 h 3914"/>
                <a:gd name="T90" fmla="*/ 7115175 w 5024"/>
                <a:gd name="T91" fmla="*/ 2241550 h 3914"/>
                <a:gd name="T92" fmla="*/ 6677025 w 5024"/>
                <a:gd name="T93" fmla="*/ 2663825 h 3914"/>
                <a:gd name="T94" fmla="*/ 6661150 w 5024"/>
                <a:gd name="T95" fmla="*/ 2270125 h 3914"/>
                <a:gd name="T96" fmla="*/ 6137275 w 5024"/>
                <a:gd name="T97" fmla="*/ 2682875 h 3914"/>
                <a:gd name="T98" fmla="*/ 6330950 w 5024"/>
                <a:gd name="T99" fmla="*/ 2851150 h 3914"/>
                <a:gd name="T100" fmla="*/ 6870700 w 5024"/>
                <a:gd name="T101" fmla="*/ 2911475 h 3914"/>
                <a:gd name="T102" fmla="*/ 6508750 w 5024"/>
                <a:gd name="T103" fmla="*/ 3260725 h 3914"/>
                <a:gd name="T104" fmla="*/ 6775450 w 5024"/>
                <a:gd name="T105" fmla="*/ 3775075 h 3914"/>
                <a:gd name="T106" fmla="*/ 6959600 w 5024"/>
                <a:gd name="T107" fmla="*/ 4029075 h 3914"/>
                <a:gd name="T108" fmla="*/ 7023100 w 5024"/>
                <a:gd name="T109" fmla="*/ 4235450 h 3914"/>
                <a:gd name="T110" fmla="*/ 6953250 w 5024"/>
                <a:gd name="T111" fmla="*/ 4403725 h 3914"/>
                <a:gd name="T112" fmla="*/ 6797675 w 5024"/>
                <a:gd name="T113" fmla="*/ 4838700 h 3914"/>
                <a:gd name="T114" fmla="*/ 6734175 w 5024"/>
                <a:gd name="T115" fmla="*/ 5099050 h 3914"/>
                <a:gd name="T116" fmla="*/ 6565900 w 5024"/>
                <a:gd name="T117" fmla="*/ 5349875 h 3914"/>
                <a:gd name="T118" fmla="*/ 6238875 w 5024"/>
                <a:gd name="T119" fmla="*/ 5648325 h 3914"/>
                <a:gd name="T120" fmla="*/ 5915025 w 5024"/>
                <a:gd name="T121" fmla="*/ 5807075 h 3914"/>
                <a:gd name="T122" fmla="*/ 5575300 w 5024"/>
                <a:gd name="T123" fmla="*/ 5921375 h 3914"/>
                <a:gd name="T124" fmla="*/ 5219700 w 5024"/>
                <a:gd name="T125" fmla="*/ 6086475 h 3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024" h="3914">
                  <a:moveTo>
                    <a:pt x="3272" y="3914"/>
                  </a:moveTo>
                  <a:lnTo>
                    <a:pt x="3272" y="3914"/>
                  </a:lnTo>
                  <a:lnTo>
                    <a:pt x="3258" y="3900"/>
                  </a:lnTo>
                  <a:lnTo>
                    <a:pt x="3250" y="3888"/>
                  </a:lnTo>
                  <a:lnTo>
                    <a:pt x="3246" y="3878"/>
                  </a:lnTo>
                  <a:lnTo>
                    <a:pt x="3242" y="3866"/>
                  </a:lnTo>
                  <a:lnTo>
                    <a:pt x="3216" y="3828"/>
                  </a:lnTo>
                  <a:lnTo>
                    <a:pt x="3216" y="3810"/>
                  </a:lnTo>
                  <a:lnTo>
                    <a:pt x="3216" y="3796"/>
                  </a:lnTo>
                  <a:lnTo>
                    <a:pt x="3218" y="3790"/>
                  </a:lnTo>
                  <a:lnTo>
                    <a:pt x="3222" y="3784"/>
                  </a:lnTo>
                  <a:lnTo>
                    <a:pt x="3226" y="3780"/>
                  </a:lnTo>
                  <a:lnTo>
                    <a:pt x="3234" y="3776"/>
                  </a:lnTo>
                  <a:lnTo>
                    <a:pt x="3236" y="3770"/>
                  </a:lnTo>
                  <a:lnTo>
                    <a:pt x="3226" y="3770"/>
                  </a:lnTo>
                  <a:lnTo>
                    <a:pt x="3218" y="3772"/>
                  </a:lnTo>
                  <a:lnTo>
                    <a:pt x="3208" y="3776"/>
                  </a:lnTo>
                  <a:lnTo>
                    <a:pt x="3198" y="3782"/>
                  </a:lnTo>
                  <a:lnTo>
                    <a:pt x="3188" y="3790"/>
                  </a:lnTo>
                  <a:lnTo>
                    <a:pt x="3156" y="3790"/>
                  </a:lnTo>
                  <a:lnTo>
                    <a:pt x="3152" y="3764"/>
                  </a:lnTo>
                  <a:lnTo>
                    <a:pt x="3138" y="3758"/>
                  </a:lnTo>
                  <a:lnTo>
                    <a:pt x="3132" y="3752"/>
                  </a:lnTo>
                  <a:lnTo>
                    <a:pt x="3130" y="3746"/>
                  </a:lnTo>
                  <a:lnTo>
                    <a:pt x="3126" y="3740"/>
                  </a:lnTo>
                  <a:lnTo>
                    <a:pt x="3122" y="3742"/>
                  </a:lnTo>
                  <a:lnTo>
                    <a:pt x="3120" y="3744"/>
                  </a:lnTo>
                  <a:lnTo>
                    <a:pt x="3118" y="3750"/>
                  </a:lnTo>
                  <a:lnTo>
                    <a:pt x="3116" y="3760"/>
                  </a:lnTo>
                  <a:lnTo>
                    <a:pt x="3114" y="3770"/>
                  </a:lnTo>
                  <a:lnTo>
                    <a:pt x="3102" y="3770"/>
                  </a:lnTo>
                  <a:lnTo>
                    <a:pt x="3100" y="3768"/>
                  </a:lnTo>
                  <a:lnTo>
                    <a:pt x="3094" y="3766"/>
                  </a:lnTo>
                  <a:lnTo>
                    <a:pt x="3086" y="3768"/>
                  </a:lnTo>
                  <a:lnTo>
                    <a:pt x="3076" y="3770"/>
                  </a:lnTo>
                  <a:lnTo>
                    <a:pt x="3070" y="3774"/>
                  </a:lnTo>
                  <a:lnTo>
                    <a:pt x="3040" y="3772"/>
                  </a:lnTo>
                  <a:lnTo>
                    <a:pt x="3012" y="3768"/>
                  </a:lnTo>
                  <a:lnTo>
                    <a:pt x="2986" y="3764"/>
                  </a:lnTo>
                  <a:lnTo>
                    <a:pt x="2962" y="3762"/>
                  </a:lnTo>
                  <a:lnTo>
                    <a:pt x="2952" y="3756"/>
                  </a:lnTo>
                  <a:lnTo>
                    <a:pt x="2944" y="3748"/>
                  </a:lnTo>
                  <a:lnTo>
                    <a:pt x="2928" y="3730"/>
                  </a:lnTo>
                  <a:lnTo>
                    <a:pt x="2904" y="3696"/>
                  </a:lnTo>
                  <a:lnTo>
                    <a:pt x="2904" y="3674"/>
                  </a:lnTo>
                  <a:lnTo>
                    <a:pt x="2914" y="3654"/>
                  </a:lnTo>
                  <a:lnTo>
                    <a:pt x="2918" y="3644"/>
                  </a:lnTo>
                  <a:lnTo>
                    <a:pt x="2920" y="3634"/>
                  </a:lnTo>
                  <a:lnTo>
                    <a:pt x="2898" y="3620"/>
                  </a:lnTo>
                  <a:lnTo>
                    <a:pt x="2868" y="3618"/>
                  </a:lnTo>
                  <a:lnTo>
                    <a:pt x="2834" y="3614"/>
                  </a:lnTo>
                  <a:lnTo>
                    <a:pt x="2818" y="3610"/>
                  </a:lnTo>
                  <a:lnTo>
                    <a:pt x="2804" y="3604"/>
                  </a:lnTo>
                  <a:lnTo>
                    <a:pt x="2792" y="3598"/>
                  </a:lnTo>
                  <a:lnTo>
                    <a:pt x="2786" y="3590"/>
                  </a:lnTo>
                  <a:lnTo>
                    <a:pt x="2780" y="3574"/>
                  </a:lnTo>
                  <a:lnTo>
                    <a:pt x="2774" y="3572"/>
                  </a:lnTo>
                  <a:lnTo>
                    <a:pt x="2764" y="3574"/>
                  </a:lnTo>
                  <a:lnTo>
                    <a:pt x="2756" y="3576"/>
                  </a:lnTo>
                  <a:lnTo>
                    <a:pt x="2748" y="3580"/>
                  </a:lnTo>
                  <a:lnTo>
                    <a:pt x="2740" y="3584"/>
                  </a:lnTo>
                  <a:lnTo>
                    <a:pt x="2734" y="3590"/>
                  </a:lnTo>
                  <a:lnTo>
                    <a:pt x="2728" y="3598"/>
                  </a:lnTo>
                  <a:lnTo>
                    <a:pt x="2720" y="3612"/>
                  </a:lnTo>
                  <a:lnTo>
                    <a:pt x="2708" y="3622"/>
                  </a:lnTo>
                  <a:lnTo>
                    <a:pt x="2698" y="3632"/>
                  </a:lnTo>
                  <a:lnTo>
                    <a:pt x="2660" y="3632"/>
                  </a:lnTo>
                  <a:lnTo>
                    <a:pt x="2656" y="3640"/>
                  </a:lnTo>
                  <a:lnTo>
                    <a:pt x="2646" y="3650"/>
                  </a:lnTo>
                  <a:lnTo>
                    <a:pt x="2630" y="3664"/>
                  </a:lnTo>
                  <a:lnTo>
                    <a:pt x="2606" y="3666"/>
                  </a:lnTo>
                  <a:lnTo>
                    <a:pt x="2590" y="3648"/>
                  </a:lnTo>
                  <a:lnTo>
                    <a:pt x="2586" y="3642"/>
                  </a:lnTo>
                  <a:lnTo>
                    <a:pt x="2580" y="3642"/>
                  </a:lnTo>
                  <a:lnTo>
                    <a:pt x="2574" y="3642"/>
                  </a:lnTo>
                  <a:lnTo>
                    <a:pt x="2566" y="3646"/>
                  </a:lnTo>
                  <a:lnTo>
                    <a:pt x="2550" y="3654"/>
                  </a:lnTo>
                  <a:lnTo>
                    <a:pt x="2540" y="3660"/>
                  </a:lnTo>
                  <a:lnTo>
                    <a:pt x="2516" y="3658"/>
                  </a:lnTo>
                  <a:lnTo>
                    <a:pt x="2504" y="3648"/>
                  </a:lnTo>
                  <a:lnTo>
                    <a:pt x="2494" y="3640"/>
                  </a:lnTo>
                  <a:lnTo>
                    <a:pt x="2484" y="3636"/>
                  </a:lnTo>
                  <a:lnTo>
                    <a:pt x="2474" y="3636"/>
                  </a:lnTo>
                  <a:lnTo>
                    <a:pt x="2446" y="3668"/>
                  </a:lnTo>
                  <a:lnTo>
                    <a:pt x="2420" y="3670"/>
                  </a:lnTo>
                  <a:lnTo>
                    <a:pt x="2404" y="3660"/>
                  </a:lnTo>
                  <a:lnTo>
                    <a:pt x="2398" y="3656"/>
                  </a:lnTo>
                  <a:lnTo>
                    <a:pt x="2392" y="3656"/>
                  </a:lnTo>
                  <a:lnTo>
                    <a:pt x="2384" y="3664"/>
                  </a:lnTo>
                  <a:lnTo>
                    <a:pt x="2382" y="3668"/>
                  </a:lnTo>
                  <a:lnTo>
                    <a:pt x="2380" y="3684"/>
                  </a:lnTo>
                  <a:lnTo>
                    <a:pt x="2388" y="3698"/>
                  </a:lnTo>
                  <a:lnTo>
                    <a:pt x="2394" y="3708"/>
                  </a:lnTo>
                  <a:lnTo>
                    <a:pt x="2396" y="3722"/>
                  </a:lnTo>
                  <a:lnTo>
                    <a:pt x="2396" y="3744"/>
                  </a:lnTo>
                  <a:lnTo>
                    <a:pt x="2396" y="3756"/>
                  </a:lnTo>
                  <a:lnTo>
                    <a:pt x="2396" y="3768"/>
                  </a:lnTo>
                  <a:lnTo>
                    <a:pt x="2404" y="3796"/>
                  </a:lnTo>
                  <a:lnTo>
                    <a:pt x="2404" y="3816"/>
                  </a:lnTo>
                  <a:lnTo>
                    <a:pt x="2394" y="3828"/>
                  </a:lnTo>
                  <a:lnTo>
                    <a:pt x="2372" y="3828"/>
                  </a:lnTo>
                  <a:lnTo>
                    <a:pt x="2320" y="3792"/>
                  </a:lnTo>
                  <a:lnTo>
                    <a:pt x="2320" y="3742"/>
                  </a:lnTo>
                  <a:lnTo>
                    <a:pt x="2316" y="3738"/>
                  </a:lnTo>
                  <a:lnTo>
                    <a:pt x="2310" y="3736"/>
                  </a:lnTo>
                  <a:lnTo>
                    <a:pt x="2302" y="3734"/>
                  </a:lnTo>
                  <a:lnTo>
                    <a:pt x="2280" y="3752"/>
                  </a:lnTo>
                  <a:lnTo>
                    <a:pt x="2268" y="3762"/>
                  </a:lnTo>
                  <a:lnTo>
                    <a:pt x="2258" y="3770"/>
                  </a:lnTo>
                  <a:lnTo>
                    <a:pt x="2250" y="3770"/>
                  </a:lnTo>
                  <a:lnTo>
                    <a:pt x="2244" y="3764"/>
                  </a:lnTo>
                  <a:lnTo>
                    <a:pt x="2238" y="3760"/>
                  </a:lnTo>
                  <a:lnTo>
                    <a:pt x="2228" y="3756"/>
                  </a:lnTo>
                  <a:lnTo>
                    <a:pt x="2214" y="3738"/>
                  </a:lnTo>
                  <a:lnTo>
                    <a:pt x="2208" y="3730"/>
                  </a:lnTo>
                  <a:lnTo>
                    <a:pt x="2202" y="3726"/>
                  </a:lnTo>
                  <a:lnTo>
                    <a:pt x="2182" y="3700"/>
                  </a:lnTo>
                  <a:lnTo>
                    <a:pt x="2160" y="3698"/>
                  </a:lnTo>
                  <a:lnTo>
                    <a:pt x="2144" y="3694"/>
                  </a:lnTo>
                  <a:lnTo>
                    <a:pt x="2134" y="3688"/>
                  </a:lnTo>
                  <a:lnTo>
                    <a:pt x="2128" y="3678"/>
                  </a:lnTo>
                  <a:lnTo>
                    <a:pt x="2124" y="3668"/>
                  </a:lnTo>
                  <a:lnTo>
                    <a:pt x="2124" y="3656"/>
                  </a:lnTo>
                  <a:lnTo>
                    <a:pt x="2124" y="3622"/>
                  </a:lnTo>
                  <a:lnTo>
                    <a:pt x="2132" y="3604"/>
                  </a:lnTo>
                  <a:lnTo>
                    <a:pt x="2130" y="3582"/>
                  </a:lnTo>
                  <a:lnTo>
                    <a:pt x="2094" y="3570"/>
                  </a:lnTo>
                  <a:lnTo>
                    <a:pt x="2088" y="3564"/>
                  </a:lnTo>
                  <a:lnTo>
                    <a:pt x="2088" y="3544"/>
                  </a:lnTo>
                  <a:lnTo>
                    <a:pt x="2086" y="3542"/>
                  </a:lnTo>
                  <a:lnTo>
                    <a:pt x="2084" y="3540"/>
                  </a:lnTo>
                  <a:lnTo>
                    <a:pt x="2082" y="3530"/>
                  </a:lnTo>
                  <a:lnTo>
                    <a:pt x="2078" y="3516"/>
                  </a:lnTo>
                  <a:lnTo>
                    <a:pt x="2064" y="3486"/>
                  </a:lnTo>
                  <a:lnTo>
                    <a:pt x="2060" y="3468"/>
                  </a:lnTo>
                  <a:lnTo>
                    <a:pt x="2054" y="3460"/>
                  </a:lnTo>
                  <a:lnTo>
                    <a:pt x="2050" y="3458"/>
                  </a:lnTo>
                  <a:lnTo>
                    <a:pt x="2046" y="3456"/>
                  </a:lnTo>
                  <a:lnTo>
                    <a:pt x="2036" y="3456"/>
                  </a:lnTo>
                  <a:lnTo>
                    <a:pt x="1994" y="3478"/>
                  </a:lnTo>
                  <a:lnTo>
                    <a:pt x="1982" y="3478"/>
                  </a:lnTo>
                  <a:lnTo>
                    <a:pt x="1974" y="3476"/>
                  </a:lnTo>
                  <a:lnTo>
                    <a:pt x="1968" y="3474"/>
                  </a:lnTo>
                  <a:lnTo>
                    <a:pt x="1964" y="3470"/>
                  </a:lnTo>
                  <a:lnTo>
                    <a:pt x="1964" y="3372"/>
                  </a:lnTo>
                  <a:lnTo>
                    <a:pt x="1972" y="3352"/>
                  </a:lnTo>
                  <a:lnTo>
                    <a:pt x="1980" y="3336"/>
                  </a:lnTo>
                  <a:lnTo>
                    <a:pt x="1992" y="3322"/>
                  </a:lnTo>
                  <a:lnTo>
                    <a:pt x="2002" y="3308"/>
                  </a:lnTo>
                  <a:lnTo>
                    <a:pt x="2016" y="3296"/>
                  </a:lnTo>
                  <a:lnTo>
                    <a:pt x="2030" y="3284"/>
                  </a:lnTo>
                  <a:lnTo>
                    <a:pt x="2064" y="3260"/>
                  </a:lnTo>
                  <a:lnTo>
                    <a:pt x="2068" y="3258"/>
                  </a:lnTo>
                  <a:lnTo>
                    <a:pt x="2070" y="3254"/>
                  </a:lnTo>
                  <a:lnTo>
                    <a:pt x="2074" y="3236"/>
                  </a:lnTo>
                  <a:lnTo>
                    <a:pt x="2074" y="3210"/>
                  </a:lnTo>
                  <a:lnTo>
                    <a:pt x="2080" y="3192"/>
                  </a:lnTo>
                  <a:lnTo>
                    <a:pt x="2084" y="3176"/>
                  </a:lnTo>
                  <a:lnTo>
                    <a:pt x="2084" y="3146"/>
                  </a:lnTo>
                  <a:lnTo>
                    <a:pt x="2088" y="3128"/>
                  </a:lnTo>
                  <a:lnTo>
                    <a:pt x="2092" y="3122"/>
                  </a:lnTo>
                  <a:lnTo>
                    <a:pt x="2096" y="3116"/>
                  </a:lnTo>
                  <a:lnTo>
                    <a:pt x="2098" y="3086"/>
                  </a:lnTo>
                  <a:lnTo>
                    <a:pt x="2092" y="3076"/>
                  </a:lnTo>
                  <a:lnTo>
                    <a:pt x="2086" y="3068"/>
                  </a:lnTo>
                  <a:lnTo>
                    <a:pt x="2070" y="3056"/>
                  </a:lnTo>
                  <a:lnTo>
                    <a:pt x="2058" y="3046"/>
                  </a:lnTo>
                  <a:lnTo>
                    <a:pt x="2052" y="3040"/>
                  </a:lnTo>
                  <a:lnTo>
                    <a:pt x="2048" y="3034"/>
                  </a:lnTo>
                  <a:lnTo>
                    <a:pt x="2048" y="2998"/>
                  </a:lnTo>
                  <a:lnTo>
                    <a:pt x="2044" y="2998"/>
                  </a:lnTo>
                  <a:lnTo>
                    <a:pt x="2036" y="2982"/>
                  </a:lnTo>
                  <a:lnTo>
                    <a:pt x="2026" y="2970"/>
                  </a:lnTo>
                  <a:lnTo>
                    <a:pt x="2010" y="2950"/>
                  </a:lnTo>
                  <a:lnTo>
                    <a:pt x="1990" y="2950"/>
                  </a:lnTo>
                  <a:lnTo>
                    <a:pt x="1974" y="2966"/>
                  </a:lnTo>
                  <a:lnTo>
                    <a:pt x="1974" y="2980"/>
                  </a:lnTo>
                  <a:lnTo>
                    <a:pt x="1972" y="2996"/>
                  </a:lnTo>
                  <a:lnTo>
                    <a:pt x="1968" y="3012"/>
                  </a:lnTo>
                  <a:lnTo>
                    <a:pt x="1964" y="3018"/>
                  </a:lnTo>
                  <a:lnTo>
                    <a:pt x="1960" y="3024"/>
                  </a:lnTo>
                  <a:lnTo>
                    <a:pt x="1936" y="3024"/>
                  </a:lnTo>
                  <a:lnTo>
                    <a:pt x="1918" y="3016"/>
                  </a:lnTo>
                  <a:lnTo>
                    <a:pt x="1906" y="3008"/>
                  </a:lnTo>
                  <a:lnTo>
                    <a:pt x="1902" y="3002"/>
                  </a:lnTo>
                  <a:lnTo>
                    <a:pt x="1898" y="2998"/>
                  </a:lnTo>
                  <a:lnTo>
                    <a:pt x="1896" y="2990"/>
                  </a:lnTo>
                  <a:lnTo>
                    <a:pt x="1896" y="2982"/>
                  </a:lnTo>
                  <a:lnTo>
                    <a:pt x="1878" y="2974"/>
                  </a:lnTo>
                  <a:lnTo>
                    <a:pt x="1862" y="2968"/>
                  </a:lnTo>
                  <a:lnTo>
                    <a:pt x="1838" y="2960"/>
                  </a:lnTo>
                  <a:lnTo>
                    <a:pt x="1826" y="2946"/>
                  </a:lnTo>
                  <a:lnTo>
                    <a:pt x="1810" y="2946"/>
                  </a:lnTo>
                  <a:lnTo>
                    <a:pt x="1792" y="2960"/>
                  </a:lnTo>
                  <a:lnTo>
                    <a:pt x="1774" y="2972"/>
                  </a:lnTo>
                  <a:lnTo>
                    <a:pt x="1738" y="2996"/>
                  </a:lnTo>
                  <a:lnTo>
                    <a:pt x="1726" y="2998"/>
                  </a:lnTo>
                  <a:lnTo>
                    <a:pt x="1718" y="3000"/>
                  </a:lnTo>
                  <a:lnTo>
                    <a:pt x="1712" y="3004"/>
                  </a:lnTo>
                  <a:lnTo>
                    <a:pt x="1706" y="3008"/>
                  </a:lnTo>
                  <a:lnTo>
                    <a:pt x="1698" y="3020"/>
                  </a:lnTo>
                  <a:lnTo>
                    <a:pt x="1688" y="3034"/>
                  </a:lnTo>
                  <a:lnTo>
                    <a:pt x="1664" y="3036"/>
                  </a:lnTo>
                  <a:lnTo>
                    <a:pt x="1656" y="3038"/>
                  </a:lnTo>
                  <a:lnTo>
                    <a:pt x="1650" y="3042"/>
                  </a:lnTo>
                  <a:lnTo>
                    <a:pt x="1640" y="3054"/>
                  </a:lnTo>
                  <a:lnTo>
                    <a:pt x="1624" y="3072"/>
                  </a:lnTo>
                  <a:lnTo>
                    <a:pt x="1614" y="3078"/>
                  </a:lnTo>
                  <a:lnTo>
                    <a:pt x="1600" y="3082"/>
                  </a:lnTo>
                  <a:lnTo>
                    <a:pt x="1576" y="3086"/>
                  </a:lnTo>
                  <a:lnTo>
                    <a:pt x="1574" y="3092"/>
                  </a:lnTo>
                  <a:lnTo>
                    <a:pt x="1472" y="3088"/>
                  </a:lnTo>
                  <a:lnTo>
                    <a:pt x="1454" y="3090"/>
                  </a:lnTo>
                  <a:lnTo>
                    <a:pt x="1436" y="3090"/>
                  </a:lnTo>
                  <a:lnTo>
                    <a:pt x="1428" y="3088"/>
                  </a:lnTo>
                  <a:lnTo>
                    <a:pt x="1422" y="3086"/>
                  </a:lnTo>
                  <a:lnTo>
                    <a:pt x="1416" y="3082"/>
                  </a:lnTo>
                  <a:lnTo>
                    <a:pt x="1410" y="3076"/>
                  </a:lnTo>
                  <a:lnTo>
                    <a:pt x="1410" y="3058"/>
                  </a:lnTo>
                  <a:lnTo>
                    <a:pt x="1430" y="3012"/>
                  </a:lnTo>
                  <a:lnTo>
                    <a:pt x="1416" y="3008"/>
                  </a:lnTo>
                  <a:lnTo>
                    <a:pt x="1406" y="3000"/>
                  </a:lnTo>
                  <a:lnTo>
                    <a:pt x="1390" y="2988"/>
                  </a:lnTo>
                  <a:lnTo>
                    <a:pt x="1382" y="2958"/>
                  </a:lnTo>
                  <a:lnTo>
                    <a:pt x="1354" y="2956"/>
                  </a:lnTo>
                  <a:lnTo>
                    <a:pt x="1330" y="2950"/>
                  </a:lnTo>
                  <a:lnTo>
                    <a:pt x="1312" y="2930"/>
                  </a:lnTo>
                  <a:lnTo>
                    <a:pt x="1274" y="2914"/>
                  </a:lnTo>
                  <a:lnTo>
                    <a:pt x="1252" y="2902"/>
                  </a:lnTo>
                  <a:lnTo>
                    <a:pt x="1244" y="2898"/>
                  </a:lnTo>
                  <a:lnTo>
                    <a:pt x="1234" y="2894"/>
                  </a:lnTo>
                  <a:lnTo>
                    <a:pt x="1224" y="2894"/>
                  </a:lnTo>
                  <a:lnTo>
                    <a:pt x="1216" y="2898"/>
                  </a:lnTo>
                  <a:lnTo>
                    <a:pt x="1208" y="2904"/>
                  </a:lnTo>
                  <a:lnTo>
                    <a:pt x="1202" y="2914"/>
                  </a:lnTo>
                  <a:lnTo>
                    <a:pt x="1172" y="2928"/>
                  </a:lnTo>
                  <a:lnTo>
                    <a:pt x="1160" y="2940"/>
                  </a:lnTo>
                  <a:lnTo>
                    <a:pt x="1144" y="2996"/>
                  </a:lnTo>
                  <a:lnTo>
                    <a:pt x="1122" y="2996"/>
                  </a:lnTo>
                  <a:lnTo>
                    <a:pt x="1110" y="2990"/>
                  </a:lnTo>
                  <a:lnTo>
                    <a:pt x="1102" y="2984"/>
                  </a:lnTo>
                  <a:lnTo>
                    <a:pt x="1098" y="2978"/>
                  </a:lnTo>
                  <a:lnTo>
                    <a:pt x="1096" y="2970"/>
                  </a:lnTo>
                  <a:lnTo>
                    <a:pt x="1094" y="2962"/>
                  </a:lnTo>
                  <a:lnTo>
                    <a:pt x="1094" y="2954"/>
                  </a:lnTo>
                  <a:lnTo>
                    <a:pt x="1094" y="2938"/>
                  </a:lnTo>
                  <a:lnTo>
                    <a:pt x="1106" y="2904"/>
                  </a:lnTo>
                  <a:lnTo>
                    <a:pt x="1100" y="2896"/>
                  </a:lnTo>
                  <a:lnTo>
                    <a:pt x="1098" y="2894"/>
                  </a:lnTo>
                  <a:lnTo>
                    <a:pt x="1094" y="2892"/>
                  </a:lnTo>
                  <a:lnTo>
                    <a:pt x="1068" y="2894"/>
                  </a:lnTo>
                  <a:lnTo>
                    <a:pt x="1046" y="2900"/>
                  </a:lnTo>
                  <a:lnTo>
                    <a:pt x="1024" y="2906"/>
                  </a:lnTo>
                  <a:lnTo>
                    <a:pt x="1004" y="2914"/>
                  </a:lnTo>
                  <a:lnTo>
                    <a:pt x="998" y="2918"/>
                  </a:lnTo>
                  <a:lnTo>
                    <a:pt x="992" y="2920"/>
                  </a:lnTo>
                  <a:lnTo>
                    <a:pt x="984" y="2920"/>
                  </a:lnTo>
                  <a:lnTo>
                    <a:pt x="976" y="2918"/>
                  </a:lnTo>
                  <a:lnTo>
                    <a:pt x="964" y="2914"/>
                  </a:lnTo>
                  <a:lnTo>
                    <a:pt x="956" y="2912"/>
                  </a:lnTo>
                  <a:lnTo>
                    <a:pt x="918" y="2866"/>
                  </a:lnTo>
                  <a:lnTo>
                    <a:pt x="840" y="2866"/>
                  </a:lnTo>
                  <a:lnTo>
                    <a:pt x="828" y="2860"/>
                  </a:lnTo>
                  <a:lnTo>
                    <a:pt x="820" y="2844"/>
                  </a:lnTo>
                  <a:lnTo>
                    <a:pt x="814" y="2830"/>
                  </a:lnTo>
                  <a:lnTo>
                    <a:pt x="808" y="2818"/>
                  </a:lnTo>
                  <a:lnTo>
                    <a:pt x="804" y="2808"/>
                  </a:lnTo>
                  <a:lnTo>
                    <a:pt x="792" y="2804"/>
                  </a:lnTo>
                  <a:lnTo>
                    <a:pt x="784" y="2800"/>
                  </a:lnTo>
                  <a:lnTo>
                    <a:pt x="778" y="2794"/>
                  </a:lnTo>
                  <a:lnTo>
                    <a:pt x="776" y="2788"/>
                  </a:lnTo>
                  <a:lnTo>
                    <a:pt x="750" y="2774"/>
                  </a:lnTo>
                  <a:lnTo>
                    <a:pt x="744" y="2772"/>
                  </a:lnTo>
                  <a:lnTo>
                    <a:pt x="736" y="2770"/>
                  </a:lnTo>
                  <a:lnTo>
                    <a:pt x="728" y="2772"/>
                  </a:lnTo>
                  <a:lnTo>
                    <a:pt x="700" y="2750"/>
                  </a:lnTo>
                  <a:lnTo>
                    <a:pt x="690" y="2740"/>
                  </a:lnTo>
                  <a:lnTo>
                    <a:pt x="684" y="2728"/>
                  </a:lnTo>
                  <a:lnTo>
                    <a:pt x="680" y="2716"/>
                  </a:lnTo>
                  <a:lnTo>
                    <a:pt x="678" y="2706"/>
                  </a:lnTo>
                  <a:lnTo>
                    <a:pt x="676" y="2684"/>
                  </a:lnTo>
                  <a:lnTo>
                    <a:pt x="674" y="2674"/>
                  </a:lnTo>
                  <a:lnTo>
                    <a:pt x="672" y="2664"/>
                  </a:lnTo>
                  <a:lnTo>
                    <a:pt x="628" y="2666"/>
                  </a:lnTo>
                  <a:lnTo>
                    <a:pt x="610" y="2658"/>
                  </a:lnTo>
                  <a:lnTo>
                    <a:pt x="600" y="2650"/>
                  </a:lnTo>
                  <a:lnTo>
                    <a:pt x="596" y="2642"/>
                  </a:lnTo>
                  <a:lnTo>
                    <a:pt x="592" y="2630"/>
                  </a:lnTo>
                  <a:lnTo>
                    <a:pt x="580" y="2610"/>
                  </a:lnTo>
                  <a:lnTo>
                    <a:pt x="520" y="2566"/>
                  </a:lnTo>
                  <a:lnTo>
                    <a:pt x="486" y="2510"/>
                  </a:lnTo>
                  <a:lnTo>
                    <a:pt x="470" y="2512"/>
                  </a:lnTo>
                  <a:lnTo>
                    <a:pt x="456" y="2516"/>
                  </a:lnTo>
                  <a:lnTo>
                    <a:pt x="444" y="2522"/>
                  </a:lnTo>
                  <a:lnTo>
                    <a:pt x="434" y="2530"/>
                  </a:lnTo>
                  <a:lnTo>
                    <a:pt x="386" y="2530"/>
                  </a:lnTo>
                  <a:lnTo>
                    <a:pt x="374" y="2520"/>
                  </a:lnTo>
                  <a:lnTo>
                    <a:pt x="366" y="2512"/>
                  </a:lnTo>
                  <a:lnTo>
                    <a:pt x="354" y="2496"/>
                  </a:lnTo>
                  <a:lnTo>
                    <a:pt x="346" y="2478"/>
                  </a:lnTo>
                  <a:lnTo>
                    <a:pt x="344" y="2464"/>
                  </a:lnTo>
                  <a:lnTo>
                    <a:pt x="342" y="2454"/>
                  </a:lnTo>
                  <a:lnTo>
                    <a:pt x="332" y="2434"/>
                  </a:lnTo>
                  <a:lnTo>
                    <a:pt x="312" y="2400"/>
                  </a:lnTo>
                  <a:lnTo>
                    <a:pt x="258" y="2368"/>
                  </a:lnTo>
                  <a:lnTo>
                    <a:pt x="226" y="2356"/>
                  </a:lnTo>
                  <a:lnTo>
                    <a:pt x="212" y="2350"/>
                  </a:lnTo>
                  <a:lnTo>
                    <a:pt x="202" y="2344"/>
                  </a:lnTo>
                  <a:lnTo>
                    <a:pt x="198" y="2334"/>
                  </a:lnTo>
                  <a:lnTo>
                    <a:pt x="198" y="2326"/>
                  </a:lnTo>
                  <a:lnTo>
                    <a:pt x="198" y="2318"/>
                  </a:lnTo>
                  <a:lnTo>
                    <a:pt x="200" y="2310"/>
                  </a:lnTo>
                  <a:lnTo>
                    <a:pt x="208" y="2296"/>
                  </a:lnTo>
                  <a:lnTo>
                    <a:pt x="220" y="2284"/>
                  </a:lnTo>
                  <a:lnTo>
                    <a:pt x="224" y="2210"/>
                  </a:lnTo>
                  <a:lnTo>
                    <a:pt x="214" y="2184"/>
                  </a:lnTo>
                  <a:lnTo>
                    <a:pt x="214" y="2174"/>
                  </a:lnTo>
                  <a:lnTo>
                    <a:pt x="214" y="2168"/>
                  </a:lnTo>
                  <a:lnTo>
                    <a:pt x="218" y="2164"/>
                  </a:lnTo>
                  <a:lnTo>
                    <a:pt x="224" y="2162"/>
                  </a:lnTo>
                  <a:lnTo>
                    <a:pt x="236" y="2160"/>
                  </a:lnTo>
                  <a:lnTo>
                    <a:pt x="252" y="2160"/>
                  </a:lnTo>
                  <a:lnTo>
                    <a:pt x="260" y="2166"/>
                  </a:lnTo>
                  <a:lnTo>
                    <a:pt x="264" y="2170"/>
                  </a:lnTo>
                  <a:lnTo>
                    <a:pt x="270" y="2178"/>
                  </a:lnTo>
                  <a:lnTo>
                    <a:pt x="278" y="2192"/>
                  </a:lnTo>
                  <a:lnTo>
                    <a:pt x="290" y="2196"/>
                  </a:lnTo>
                  <a:lnTo>
                    <a:pt x="296" y="2188"/>
                  </a:lnTo>
                  <a:lnTo>
                    <a:pt x="298" y="2180"/>
                  </a:lnTo>
                  <a:lnTo>
                    <a:pt x="300" y="2168"/>
                  </a:lnTo>
                  <a:lnTo>
                    <a:pt x="302" y="2158"/>
                  </a:lnTo>
                  <a:lnTo>
                    <a:pt x="300" y="2136"/>
                  </a:lnTo>
                  <a:lnTo>
                    <a:pt x="300" y="2118"/>
                  </a:lnTo>
                  <a:lnTo>
                    <a:pt x="278" y="2052"/>
                  </a:lnTo>
                  <a:lnTo>
                    <a:pt x="278" y="2024"/>
                  </a:lnTo>
                  <a:lnTo>
                    <a:pt x="280" y="2008"/>
                  </a:lnTo>
                  <a:lnTo>
                    <a:pt x="282" y="2000"/>
                  </a:lnTo>
                  <a:lnTo>
                    <a:pt x="286" y="1994"/>
                  </a:lnTo>
                  <a:lnTo>
                    <a:pt x="300" y="1978"/>
                  </a:lnTo>
                  <a:lnTo>
                    <a:pt x="308" y="1964"/>
                  </a:lnTo>
                  <a:lnTo>
                    <a:pt x="308" y="1956"/>
                  </a:lnTo>
                  <a:lnTo>
                    <a:pt x="272" y="1932"/>
                  </a:lnTo>
                  <a:lnTo>
                    <a:pt x="268" y="1930"/>
                  </a:lnTo>
                  <a:lnTo>
                    <a:pt x="266" y="1928"/>
                  </a:lnTo>
                  <a:lnTo>
                    <a:pt x="262" y="1920"/>
                  </a:lnTo>
                  <a:lnTo>
                    <a:pt x="256" y="1912"/>
                  </a:lnTo>
                  <a:lnTo>
                    <a:pt x="252" y="1906"/>
                  </a:lnTo>
                  <a:lnTo>
                    <a:pt x="250" y="1898"/>
                  </a:lnTo>
                  <a:lnTo>
                    <a:pt x="248" y="1890"/>
                  </a:lnTo>
                  <a:lnTo>
                    <a:pt x="250" y="1872"/>
                  </a:lnTo>
                  <a:lnTo>
                    <a:pt x="250" y="1860"/>
                  </a:lnTo>
                  <a:lnTo>
                    <a:pt x="254" y="1854"/>
                  </a:lnTo>
                  <a:lnTo>
                    <a:pt x="256" y="1848"/>
                  </a:lnTo>
                  <a:lnTo>
                    <a:pt x="254" y="1836"/>
                  </a:lnTo>
                  <a:lnTo>
                    <a:pt x="250" y="1828"/>
                  </a:lnTo>
                  <a:lnTo>
                    <a:pt x="244" y="1822"/>
                  </a:lnTo>
                  <a:lnTo>
                    <a:pt x="238" y="1818"/>
                  </a:lnTo>
                  <a:lnTo>
                    <a:pt x="230" y="1816"/>
                  </a:lnTo>
                  <a:lnTo>
                    <a:pt x="222" y="1816"/>
                  </a:lnTo>
                  <a:lnTo>
                    <a:pt x="206" y="1816"/>
                  </a:lnTo>
                  <a:lnTo>
                    <a:pt x="196" y="1810"/>
                  </a:lnTo>
                  <a:lnTo>
                    <a:pt x="186" y="1804"/>
                  </a:lnTo>
                  <a:lnTo>
                    <a:pt x="180" y="1796"/>
                  </a:lnTo>
                  <a:lnTo>
                    <a:pt x="172" y="1786"/>
                  </a:lnTo>
                  <a:lnTo>
                    <a:pt x="162" y="1768"/>
                  </a:lnTo>
                  <a:lnTo>
                    <a:pt x="154" y="1752"/>
                  </a:lnTo>
                  <a:lnTo>
                    <a:pt x="126" y="1744"/>
                  </a:lnTo>
                  <a:lnTo>
                    <a:pt x="118" y="1740"/>
                  </a:lnTo>
                  <a:lnTo>
                    <a:pt x="114" y="1734"/>
                  </a:lnTo>
                  <a:lnTo>
                    <a:pt x="112" y="1728"/>
                  </a:lnTo>
                  <a:lnTo>
                    <a:pt x="112" y="1720"/>
                  </a:lnTo>
                  <a:lnTo>
                    <a:pt x="112" y="1694"/>
                  </a:lnTo>
                  <a:lnTo>
                    <a:pt x="124" y="1660"/>
                  </a:lnTo>
                  <a:lnTo>
                    <a:pt x="122" y="1650"/>
                  </a:lnTo>
                  <a:lnTo>
                    <a:pt x="118" y="1640"/>
                  </a:lnTo>
                  <a:lnTo>
                    <a:pt x="112" y="1632"/>
                  </a:lnTo>
                  <a:lnTo>
                    <a:pt x="106" y="1624"/>
                  </a:lnTo>
                  <a:lnTo>
                    <a:pt x="92" y="1612"/>
                  </a:lnTo>
                  <a:lnTo>
                    <a:pt x="78" y="1602"/>
                  </a:lnTo>
                  <a:lnTo>
                    <a:pt x="36" y="1578"/>
                  </a:lnTo>
                  <a:lnTo>
                    <a:pt x="32" y="1572"/>
                  </a:lnTo>
                  <a:lnTo>
                    <a:pt x="32" y="1542"/>
                  </a:lnTo>
                  <a:lnTo>
                    <a:pt x="32" y="1534"/>
                  </a:lnTo>
                  <a:lnTo>
                    <a:pt x="34" y="1528"/>
                  </a:lnTo>
                  <a:lnTo>
                    <a:pt x="38" y="1524"/>
                  </a:lnTo>
                  <a:lnTo>
                    <a:pt x="46" y="1522"/>
                  </a:lnTo>
                  <a:lnTo>
                    <a:pt x="68" y="1510"/>
                  </a:lnTo>
                  <a:lnTo>
                    <a:pt x="84" y="1502"/>
                  </a:lnTo>
                  <a:lnTo>
                    <a:pt x="86" y="1440"/>
                  </a:lnTo>
                  <a:lnTo>
                    <a:pt x="86" y="1410"/>
                  </a:lnTo>
                  <a:lnTo>
                    <a:pt x="82" y="1396"/>
                  </a:lnTo>
                  <a:lnTo>
                    <a:pt x="78" y="1384"/>
                  </a:lnTo>
                  <a:lnTo>
                    <a:pt x="72" y="1380"/>
                  </a:lnTo>
                  <a:lnTo>
                    <a:pt x="66" y="1378"/>
                  </a:lnTo>
                  <a:lnTo>
                    <a:pt x="52" y="1376"/>
                  </a:lnTo>
                  <a:lnTo>
                    <a:pt x="40" y="1378"/>
                  </a:lnTo>
                  <a:lnTo>
                    <a:pt x="30" y="1380"/>
                  </a:lnTo>
                  <a:lnTo>
                    <a:pt x="28" y="1386"/>
                  </a:lnTo>
                  <a:lnTo>
                    <a:pt x="24" y="1388"/>
                  </a:lnTo>
                  <a:lnTo>
                    <a:pt x="20" y="1390"/>
                  </a:lnTo>
                  <a:lnTo>
                    <a:pt x="16" y="1388"/>
                  </a:lnTo>
                  <a:lnTo>
                    <a:pt x="10" y="1384"/>
                  </a:lnTo>
                  <a:lnTo>
                    <a:pt x="6" y="1380"/>
                  </a:lnTo>
                  <a:lnTo>
                    <a:pt x="0" y="1354"/>
                  </a:lnTo>
                  <a:lnTo>
                    <a:pt x="0" y="1330"/>
                  </a:lnTo>
                  <a:lnTo>
                    <a:pt x="26" y="1320"/>
                  </a:lnTo>
                  <a:lnTo>
                    <a:pt x="26" y="1312"/>
                  </a:lnTo>
                  <a:lnTo>
                    <a:pt x="24" y="1306"/>
                  </a:lnTo>
                  <a:lnTo>
                    <a:pt x="18" y="1300"/>
                  </a:lnTo>
                  <a:lnTo>
                    <a:pt x="12" y="1294"/>
                  </a:lnTo>
                  <a:lnTo>
                    <a:pt x="8" y="1290"/>
                  </a:lnTo>
                  <a:lnTo>
                    <a:pt x="8" y="1272"/>
                  </a:lnTo>
                  <a:lnTo>
                    <a:pt x="10" y="1268"/>
                  </a:lnTo>
                  <a:lnTo>
                    <a:pt x="12" y="1266"/>
                  </a:lnTo>
                  <a:lnTo>
                    <a:pt x="20" y="1262"/>
                  </a:lnTo>
                  <a:lnTo>
                    <a:pt x="36" y="1256"/>
                  </a:lnTo>
                  <a:lnTo>
                    <a:pt x="44" y="1248"/>
                  </a:lnTo>
                  <a:lnTo>
                    <a:pt x="50" y="1238"/>
                  </a:lnTo>
                  <a:lnTo>
                    <a:pt x="62" y="1218"/>
                  </a:lnTo>
                  <a:lnTo>
                    <a:pt x="74" y="1210"/>
                  </a:lnTo>
                  <a:lnTo>
                    <a:pt x="88" y="1204"/>
                  </a:lnTo>
                  <a:lnTo>
                    <a:pt x="110" y="1196"/>
                  </a:lnTo>
                  <a:lnTo>
                    <a:pt x="130" y="1196"/>
                  </a:lnTo>
                  <a:lnTo>
                    <a:pt x="162" y="1194"/>
                  </a:lnTo>
                  <a:lnTo>
                    <a:pt x="178" y="1192"/>
                  </a:lnTo>
                  <a:lnTo>
                    <a:pt x="194" y="1188"/>
                  </a:lnTo>
                  <a:lnTo>
                    <a:pt x="208" y="1182"/>
                  </a:lnTo>
                  <a:lnTo>
                    <a:pt x="218" y="1176"/>
                  </a:lnTo>
                  <a:lnTo>
                    <a:pt x="232" y="1174"/>
                  </a:lnTo>
                  <a:lnTo>
                    <a:pt x="244" y="1172"/>
                  </a:lnTo>
                  <a:lnTo>
                    <a:pt x="246" y="1174"/>
                  </a:lnTo>
                  <a:lnTo>
                    <a:pt x="250" y="1178"/>
                  </a:lnTo>
                  <a:lnTo>
                    <a:pt x="252" y="1186"/>
                  </a:lnTo>
                  <a:lnTo>
                    <a:pt x="254" y="1198"/>
                  </a:lnTo>
                  <a:lnTo>
                    <a:pt x="260" y="1212"/>
                  </a:lnTo>
                  <a:lnTo>
                    <a:pt x="264" y="1218"/>
                  </a:lnTo>
                  <a:lnTo>
                    <a:pt x="268" y="1222"/>
                  </a:lnTo>
                  <a:lnTo>
                    <a:pt x="274" y="1224"/>
                  </a:lnTo>
                  <a:lnTo>
                    <a:pt x="280" y="1226"/>
                  </a:lnTo>
                  <a:lnTo>
                    <a:pt x="302" y="1224"/>
                  </a:lnTo>
                  <a:lnTo>
                    <a:pt x="312" y="1214"/>
                  </a:lnTo>
                  <a:lnTo>
                    <a:pt x="322" y="1200"/>
                  </a:lnTo>
                  <a:lnTo>
                    <a:pt x="332" y="1188"/>
                  </a:lnTo>
                  <a:lnTo>
                    <a:pt x="342" y="1178"/>
                  </a:lnTo>
                  <a:lnTo>
                    <a:pt x="366" y="1180"/>
                  </a:lnTo>
                  <a:lnTo>
                    <a:pt x="378" y="1180"/>
                  </a:lnTo>
                  <a:lnTo>
                    <a:pt x="394" y="1178"/>
                  </a:lnTo>
                  <a:lnTo>
                    <a:pt x="398" y="1170"/>
                  </a:lnTo>
                  <a:lnTo>
                    <a:pt x="404" y="1164"/>
                  </a:lnTo>
                  <a:lnTo>
                    <a:pt x="410" y="1160"/>
                  </a:lnTo>
                  <a:lnTo>
                    <a:pt x="416" y="1158"/>
                  </a:lnTo>
                  <a:lnTo>
                    <a:pt x="432" y="1154"/>
                  </a:lnTo>
                  <a:lnTo>
                    <a:pt x="450" y="1154"/>
                  </a:lnTo>
                  <a:lnTo>
                    <a:pt x="492" y="1168"/>
                  </a:lnTo>
                  <a:lnTo>
                    <a:pt x="498" y="1164"/>
                  </a:lnTo>
                  <a:lnTo>
                    <a:pt x="506" y="1162"/>
                  </a:lnTo>
                  <a:lnTo>
                    <a:pt x="534" y="1158"/>
                  </a:lnTo>
                  <a:lnTo>
                    <a:pt x="564" y="1154"/>
                  </a:lnTo>
                  <a:lnTo>
                    <a:pt x="590" y="1148"/>
                  </a:lnTo>
                  <a:lnTo>
                    <a:pt x="608" y="1138"/>
                  </a:lnTo>
                  <a:lnTo>
                    <a:pt x="628" y="1128"/>
                  </a:lnTo>
                  <a:lnTo>
                    <a:pt x="632" y="1110"/>
                  </a:lnTo>
                  <a:lnTo>
                    <a:pt x="638" y="1098"/>
                  </a:lnTo>
                  <a:lnTo>
                    <a:pt x="646" y="1090"/>
                  </a:lnTo>
                  <a:lnTo>
                    <a:pt x="660" y="1078"/>
                  </a:lnTo>
                  <a:lnTo>
                    <a:pt x="684" y="1024"/>
                  </a:lnTo>
                  <a:lnTo>
                    <a:pt x="716" y="1006"/>
                  </a:lnTo>
                  <a:lnTo>
                    <a:pt x="728" y="972"/>
                  </a:lnTo>
                  <a:lnTo>
                    <a:pt x="732" y="926"/>
                  </a:lnTo>
                  <a:lnTo>
                    <a:pt x="724" y="902"/>
                  </a:lnTo>
                  <a:lnTo>
                    <a:pt x="724" y="878"/>
                  </a:lnTo>
                  <a:lnTo>
                    <a:pt x="728" y="866"/>
                  </a:lnTo>
                  <a:lnTo>
                    <a:pt x="732" y="854"/>
                  </a:lnTo>
                  <a:lnTo>
                    <a:pt x="732" y="830"/>
                  </a:lnTo>
                  <a:lnTo>
                    <a:pt x="724" y="820"/>
                  </a:lnTo>
                  <a:lnTo>
                    <a:pt x="722" y="812"/>
                  </a:lnTo>
                  <a:lnTo>
                    <a:pt x="722" y="800"/>
                  </a:lnTo>
                  <a:lnTo>
                    <a:pt x="726" y="798"/>
                  </a:lnTo>
                  <a:lnTo>
                    <a:pt x="734" y="796"/>
                  </a:lnTo>
                  <a:lnTo>
                    <a:pt x="760" y="796"/>
                  </a:lnTo>
                  <a:lnTo>
                    <a:pt x="808" y="798"/>
                  </a:lnTo>
                  <a:lnTo>
                    <a:pt x="826" y="800"/>
                  </a:lnTo>
                  <a:lnTo>
                    <a:pt x="844" y="804"/>
                  </a:lnTo>
                  <a:lnTo>
                    <a:pt x="864" y="808"/>
                  </a:lnTo>
                  <a:lnTo>
                    <a:pt x="886" y="812"/>
                  </a:lnTo>
                  <a:lnTo>
                    <a:pt x="924" y="828"/>
                  </a:lnTo>
                  <a:lnTo>
                    <a:pt x="932" y="818"/>
                  </a:lnTo>
                  <a:lnTo>
                    <a:pt x="926" y="806"/>
                  </a:lnTo>
                  <a:lnTo>
                    <a:pt x="926" y="772"/>
                  </a:lnTo>
                  <a:lnTo>
                    <a:pt x="936" y="756"/>
                  </a:lnTo>
                  <a:lnTo>
                    <a:pt x="948" y="740"/>
                  </a:lnTo>
                  <a:lnTo>
                    <a:pt x="972" y="712"/>
                  </a:lnTo>
                  <a:lnTo>
                    <a:pt x="976" y="690"/>
                  </a:lnTo>
                  <a:lnTo>
                    <a:pt x="984" y="676"/>
                  </a:lnTo>
                  <a:lnTo>
                    <a:pt x="994" y="664"/>
                  </a:lnTo>
                  <a:lnTo>
                    <a:pt x="1008" y="648"/>
                  </a:lnTo>
                  <a:lnTo>
                    <a:pt x="1014" y="632"/>
                  </a:lnTo>
                  <a:lnTo>
                    <a:pt x="1016" y="628"/>
                  </a:lnTo>
                  <a:lnTo>
                    <a:pt x="1020" y="624"/>
                  </a:lnTo>
                  <a:lnTo>
                    <a:pt x="1024" y="622"/>
                  </a:lnTo>
                  <a:lnTo>
                    <a:pt x="1030" y="622"/>
                  </a:lnTo>
                  <a:lnTo>
                    <a:pt x="1050" y="620"/>
                  </a:lnTo>
                  <a:lnTo>
                    <a:pt x="1062" y="630"/>
                  </a:lnTo>
                  <a:lnTo>
                    <a:pt x="1080" y="640"/>
                  </a:lnTo>
                  <a:lnTo>
                    <a:pt x="1098" y="652"/>
                  </a:lnTo>
                  <a:lnTo>
                    <a:pt x="1118" y="660"/>
                  </a:lnTo>
                  <a:lnTo>
                    <a:pt x="1128" y="660"/>
                  </a:lnTo>
                  <a:lnTo>
                    <a:pt x="1140" y="662"/>
                  </a:lnTo>
                  <a:lnTo>
                    <a:pt x="1152" y="666"/>
                  </a:lnTo>
                  <a:lnTo>
                    <a:pt x="1158" y="670"/>
                  </a:lnTo>
                  <a:lnTo>
                    <a:pt x="1164" y="676"/>
                  </a:lnTo>
                  <a:lnTo>
                    <a:pt x="1182" y="676"/>
                  </a:lnTo>
                  <a:lnTo>
                    <a:pt x="1202" y="674"/>
                  </a:lnTo>
                  <a:lnTo>
                    <a:pt x="1212" y="670"/>
                  </a:lnTo>
                  <a:lnTo>
                    <a:pt x="1220" y="666"/>
                  </a:lnTo>
                  <a:lnTo>
                    <a:pt x="1226" y="660"/>
                  </a:lnTo>
                  <a:lnTo>
                    <a:pt x="1230" y="652"/>
                  </a:lnTo>
                  <a:lnTo>
                    <a:pt x="1230" y="626"/>
                  </a:lnTo>
                  <a:lnTo>
                    <a:pt x="1228" y="608"/>
                  </a:lnTo>
                  <a:lnTo>
                    <a:pt x="1226" y="596"/>
                  </a:lnTo>
                  <a:lnTo>
                    <a:pt x="1228" y="586"/>
                  </a:lnTo>
                  <a:lnTo>
                    <a:pt x="1230" y="578"/>
                  </a:lnTo>
                  <a:lnTo>
                    <a:pt x="1234" y="570"/>
                  </a:lnTo>
                  <a:lnTo>
                    <a:pt x="1240" y="562"/>
                  </a:lnTo>
                  <a:lnTo>
                    <a:pt x="1256" y="542"/>
                  </a:lnTo>
                  <a:lnTo>
                    <a:pt x="1276" y="534"/>
                  </a:lnTo>
                  <a:lnTo>
                    <a:pt x="1294" y="530"/>
                  </a:lnTo>
                  <a:lnTo>
                    <a:pt x="1316" y="526"/>
                  </a:lnTo>
                  <a:lnTo>
                    <a:pt x="1340" y="524"/>
                  </a:lnTo>
                  <a:lnTo>
                    <a:pt x="1350" y="520"/>
                  </a:lnTo>
                  <a:lnTo>
                    <a:pt x="1360" y="490"/>
                  </a:lnTo>
                  <a:lnTo>
                    <a:pt x="1380" y="472"/>
                  </a:lnTo>
                  <a:lnTo>
                    <a:pt x="1434" y="470"/>
                  </a:lnTo>
                  <a:lnTo>
                    <a:pt x="1440" y="478"/>
                  </a:lnTo>
                  <a:lnTo>
                    <a:pt x="1444" y="488"/>
                  </a:lnTo>
                  <a:lnTo>
                    <a:pt x="1448" y="500"/>
                  </a:lnTo>
                  <a:lnTo>
                    <a:pt x="1450" y="514"/>
                  </a:lnTo>
                  <a:lnTo>
                    <a:pt x="1456" y="530"/>
                  </a:lnTo>
                  <a:lnTo>
                    <a:pt x="1466" y="548"/>
                  </a:lnTo>
                  <a:lnTo>
                    <a:pt x="1490" y="588"/>
                  </a:lnTo>
                  <a:lnTo>
                    <a:pt x="1496" y="592"/>
                  </a:lnTo>
                  <a:lnTo>
                    <a:pt x="1502" y="598"/>
                  </a:lnTo>
                  <a:lnTo>
                    <a:pt x="1516" y="604"/>
                  </a:lnTo>
                  <a:lnTo>
                    <a:pt x="1554" y="614"/>
                  </a:lnTo>
                  <a:lnTo>
                    <a:pt x="1592" y="644"/>
                  </a:lnTo>
                  <a:lnTo>
                    <a:pt x="1604" y="668"/>
                  </a:lnTo>
                  <a:lnTo>
                    <a:pt x="1610" y="718"/>
                  </a:lnTo>
                  <a:lnTo>
                    <a:pt x="1612" y="720"/>
                  </a:lnTo>
                  <a:lnTo>
                    <a:pt x="1630" y="756"/>
                  </a:lnTo>
                  <a:lnTo>
                    <a:pt x="1632" y="774"/>
                  </a:lnTo>
                  <a:lnTo>
                    <a:pt x="1634" y="798"/>
                  </a:lnTo>
                  <a:lnTo>
                    <a:pt x="1634" y="822"/>
                  </a:lnTo>
                  <a:lnTo>
                    <a:pt x="1632" y="834"/>
                  </a:lnTo>
                  <a:lnTo>
                    <a:pt x="1628" y="844"/>
                  </a:lnTo>
                  <a:lnTo>
                    <a:pt x="1588" y="878"/>
                  </a:lnTo>
                  <a:lnTo>
                    <a:pt x="1586" y="898"/>
                  </a:lnTo>
                  <a:lnTo>
                    <a:pt x="1588" y="912"/>
                  </a:lnTo>
                  <a:lnTo>
                    <a:pt x="1592" y="924"/>
                  </a:lnTo>
                  <a:lnTo>
                    <a:pt x="1598" y="938"/>
                  </a:lnTo>
                  <a:lnTo>
                    <a:pt x="1634" y="962"/>
                  </a:lnTo>
                  <a:lnTo>
                    <a:pt x="1672" y="970"/>
                  </a:lnTo>
                  <a:lnTo>
                    <a:pt x="1712" y="988"/>
                  </a:lnTo>
                  <a:lnTo>
                    <a:pt x="1792" y="998"/>
                  </a:lnTo>
                  <a:lnTo>
                    <a:pt x="1812" y="1010"/>
                  </a:lnTo>
                  <a:lnTo>
                    <a:pt x="1836" y="1036"/>
                  </a:lnTo>
                  <a:lnTo>
                    <a:pt x="1862" y="1060"/>
                  </a:lnTo>
                  <a:lnTo>
                    <a:pt x="1876" y="1070"/>
                  </a:lnTo>
                  <a:lnTo>
                    <a:pt x="1892" y="1080"/>
                  </a:lnTo>
                  <a:lnTo>
                    <a:pt x="1908" y="1088"/>
                  </a:lnTo>
                  <a:lnTo>
                    <a:pt x="1926" y="1094"/>
                  </a:lnTo>
                  <a:lnTo>
                    <a:pt x="1950" y="1116"/>
                  </a:lnTo>
                  <a:lnTo>
                    <a:pt x="1964" y="1168"/>
                  </a:lnTo>
                  <a:lnTo>
                    <a:pt x="1968" y="1176"/>
                  </a:lnTo>
                  <a:lnTo>
                    <a:pt x="1974" y="1184"/>
                  </a:lnTo>
                  <a:lnTo>
                    <a:pt x="1986" y="1198"/>
                  </a:lnTo>
                  <a:lnTo>
                    <a:pt x="1990" y="1206"/>
                  </a:lnTo>
                  <a:lnTo>
                    <a:pt x="1994" y="1216"/>
                  </a:lnTo>
                  <a:lnTo>
                    <a:pt x="1994" y="1228"/>
                  </a:lnTo>
                  <a:lnTo>
                    <a:pt x="1992" y="1242"/>
                  </a:lnTo>
                  <a:lnTo>
                    <a:pt x="1998" y="1256"/>
                  </a:lnTo>
                  <a:lnTo>
                    <a:pt x="2004" y="1266"/>
                  </a:lnTo>
                  <a:lnTo>
                    <a:pt x="2016" y="1274"/>
                  </a:lnTo>
                  <a:lnTo>
                    <a:pt x="2044" y="1278"/>
                  </a:lnTo>
                  <a:lnTo>
                    <a:pt x="2072" y="1282"/>
                  </a:lnTo>
                  <a:lnTo>
                    <a:pt x="2102" y="1288"/>
                  </a:lnTo>
                  <a:lnTo>
                    <a:pt x="2134" y="1298"/>
                  </a:lnTo>
                  <a:lnTo>
                    <a:pt x="2212" y="1316"/>
                  </a:lnTo>
                  <a:lnTo>
                    <a:pt x="2384" y="1318"/>
                  </a:lnTo>
                  <a:lnTo>
                    <a:pt x="2418" y="1326"/>
                  </a:lnTo>
                  <a:lnTo>
                    <a:pt x="2438" y="1330"/>
                  </a:lnTo>
                  <a:lnTo>
                    <a:pt x="2454" y="1338"/>
                  </a:lnTo>
                  <a:lnTo>
                    <a:pt x="2506" y="1380"/>
                  </a:lnTo>
                  <a:lnTo>
                    <a:pt x="2526" y="1390"/>
                  </a:lnTo>
                  <a:lnTo>
                    <a:pt x="2578" y="1398"/>
                  </a:lnTo>
                  <a:lnTo>
                    <a:pt x="2600" y="1414"/>
                  </a:lnTo>
                  <a:lnTo>
                    <a:pt x="2666" y="1436"/>
                  </a:lnTo>
                  <a:lnTo>
                    <a:pt x="2672" y="1440"/>
                  </a:lnTo>
                  <a:lnTo>
                    <a:pt x="2680" y="1446"/>
                  </a:lnTo>
                  <a:lnTo>
                    <a:pt x="2696" y="1460"/>
                  </a:lnTo>
                  <a:lnTo>
                    <a:pt x="2704" y="1464"/>
                  </a:lnTo>
                  <a:lnTo>
                    <a:pt x="2714" y="1466"/>
                  </a:lnTo>
                  <a:lnTo>
                    <a:pt x="2718" y="1466"/>
                  </a:lnTo>
                  <a:lnTo>
                    <a:pt x="2724" y="1462"/>
                  </a:lnTo>
                  <a:lnTo>
                    <a:pt x="2728" y="1458"/>
                  </a:lnTo>
                  <a:lnTo>
                    <a:pt x="2732" y="1452"/>
                  </a:lnTo>
                  <a:lnTo>
                    <a:pt x="2754" y="1438"/>
                  </a:lnTo>
                  <a:lnTo>
                    <a:pt x="2766" y="1434"/>
                  </a:lnTo>
                  <a:lnTo>
                    <a:pt x="2778" y="1426"/>
                  </a:lnTo>
                  <a:lnTo>
                    <a:pt x="2800" y="1410"/>
                  </a:lnTo>
                  <a:lnTo>
                    <a:pt x="2846" y="1396"/>
                  </a:lnTo>
                  <a:lnTo>
                    <a:pt x="2862" y="1386"/>
                  </a:lnTo>
                  <a:lnTo>
                    <a:pt x="2882" y="1378"/>
                  </a:lnTo>
                  <a:lnTo>
                    <a:pt x="2902" y="1370"/>
                  </a:lnTo>
                  <a:lnTo>
                    <a:pt x="2910" y="1366"/>
                  </a:lnTo>
                  <a:lnTo>
                    <a:pt x="2920" y="1360"/>
                  </a:lnTo>
                  <a:lnTo>
                    <a:pt x="2936" y="1354"/>
                  </a:lnTo>
                  <a:lnTo>
                    <a:pt x="2948" y="1348"/>
                  </a:lnTo>
                  <a:lnTo>
                    <a:pt x="2960" y="1344"/>
                  </a:lnTo>
                  <a:lnTo>
                    <a:pt x="2972" y="1342"/>
                  </a:lnTo>
                  <a:lnTo>
                    <a:pt x="2986" y="1342"/>
                  </a:lnTo>
                  <a:lnTo>
                    <a:pt x="3016" y="1346"/>
                  </a:lnTo>
                  <a:lnTo>
                    <a:pt x="3048" y="1354"/>
                  </a:lnTo>
                  <a:lnTo>
                    <a:pt x="3094" y="1354"/>
                  </a:lnTo>
                  <a:lnTo>
                    <a:pt x="3104" y="1348"/>
                  </a:lnTo>
                  <a:lnTo>
                    <a:pt x="3116" y="1344"/>
                  </a:lnTo>
                  <a:lnTo>
                    <a:pt x="3140" y="1338"/>
                  </a:lnTo>
                  <a:lnTo>
                    <a:pt x="3154" y="1330"/>
                  </a:lnTo>
                  <a:lnTo>
                    <a:pt x="3166" y="1322"/>
                  </a:lnTo>
                  <a:lnTo>
                    <a:pt x="3184" y="1302"/>
                  </a:lnTo>
                  <a:lnTo>
                    <a:pt x="3200" y="1282"/>
                  </a:lnTo>
                  <a:lnTo>
                    <a:pt x="3216" y="1264"/>
                  </a:lnTo>
                  <a:lnTo>
                    <a:pt x="3226" y="1256"/>
                  </a:lnTo>
                  <a:lnTo>
                    <a:pt x="3238" y="1250"/>
                  </a:lnTo>
                  <a:lnTo>
                    <a:pt x="3260" y="1228"/>
                  </a:lnTo>
                  <a:lnTo>
                    <a:pt x="3272" y="1216"/>
                  </a:lnTo>
                  <a:lnTo>
                    <a:pt x="3278" y="1214"/>
                  </a:lnTo>
                  <a:lnTo>
                    <a:pt x="3282" y="1212"/>
                  </a:lnTo>
                  <a:lnTo>
                    <a:pt x="3282" y="1210"/>
                  </a:lnTo>
                  <a:lnTo>
                    <a:pt x="3296" y="1200"/>
                  </a:lnTo>
                  <a:lnTo>
                    <a:pt x="3312" y="1192"/>
                  </a:lnTo>
                  <a:lnTo>
                    <a:pt x="3312" y="1176"/>
                  </a:lnTo>
                  <a:lnTo>
                    <a:pt x="3298" y="1166"/>
                  </a:lnTo>
                  <a:lnTo>
                    <a:pt x="3286" y="1150"/>
                  </a:lnTo>
                  <a:lnTo>
                    <a:pt x="3278" y="1138"/>
                  </a:lnTo>
                  <a:lnTo>
                    <a:pt x="3274" y="1126"/>
                  </a:lnTo>
                  <a:lnTo>
                    <a:pt x="3272" y="1114"/>
                  </a:lnTo>
                  <a:lnTo>
                    <a:pt x="3272" y="1102"/>
                  </a:lnTo>
                  <a:lnTo>
                    <a:pt x="3274" y="1090"/>
                  </a:lnTo>
                  <a:lnTo>
                    <a:pt x="3280" y="1062"/>
                  </a:lnTo>
                  <a:lnTo>
                    <a:pt x="3286" y="1052"/>
                  </a:lnTo>
                  <a:lnTo>
                    <a:pt x="3292" y="1042"/>
                  </a:lnTo>
                  <a:lnTo>
                    <a:pt x="3302" y="1028"/>
                  </a:lnTo>
                  <a:lnTo>
                    <a:pt x="3312" y="1022"/>
                  </a:lnTo>
                  <a:lnTo>
                    <a:pt x="3340" y="1028"/>
                  </a:lnTo>
                  <a:lnTo>
                    <a:pt x="3358" y="1044"/>
                  </a:lnTo>
                  <a:lnTo>
                    <a:pt x="3368" y="1050"/>
                  </a:lnTo>
                  <a:lnTo>
                    <a:pt x="3380" y="1056"/>
                  </a:lnTo>
                  <a:lnTo>
                    <a:pt x="3392" y="1060"/>
                  </a:lnTo>
                  <a:lnTo>
                    <a:pt x="3406" y="1062"/>
                  </a:lnTo>
                  <a:lnTo>
                    <a:pt x="3420" y="1060"/>
                  </a:lnTo>
                  <a:lnTo>
                    <a:pt x="3434" y="1054"/>
                  </a:lnTo>
                  <a:lnTo>
                    <a:pt x="3450" y="1034"/>
                  </a:lnTo>
                  <a:lnTo>
                    <a:pt x="3458" y="1026"/>
                  </a:lnTo>
                  <a:lnTo>
                    <a:pt x="3466" y="1022"/>
                  </a:lnTo>
                  <a:lnTo>
                    <a:pt x="3468" y="1014"/>
                  </a:lnTo>
                  <a:lnTo>
                    <a:pt x="3472" y="1008"/>
                  </a:lnTo>
                  <a:lnTo>
                    <a:pt x="3484" y="994"/>
                  </a:lnTo>
                  <a:lnTo>
                    <a:pt x="3498" y="980"/>
                  </a:lnTo>
                  <a:lnTo>
                    <a:pt x="3510" y="970"/>
                  </a:lnTo>
                  <a:lnTo>
                    <a:pt x="3556" y="972"/>
                  </a:lnTo>
                  <a:lnTo>
                    <a:pt x="3562" y="964"/>
                  </a:lnTo>
                  <a:lnTo>
                    <a:pt x="3578" y="958"/>
                  </a:lnTo>
                  <a:lnTo>
                    <a:pt x="3594" y="950"/>
                  </a:lnTo>
                  <a:lnTo>
                    <a:pt x="3608" y="940"/>
                  </a:lnTo>
                  <a:lnTo>
                    <a:pt x="3622" y="926"/>
                  </a:lnTo>
                  <a:lnTo>
                    <a:pt x="3628" y="902"/>
                  </a:lnTo>
                  <a:lnTo>
                    <a:pt x="3632" y="892"/>
                  </a:lnTo>
                  <a:lnTo>
                    <a:pt x="3636" y="882"/>
                  </a:lnTo>
                  <a:lnTo>
                    <a:pt x="3642" y="874"/>
                  </a:lnTo>
                  <a:lnTo>
                    <a:pt x="3650" y="866"/>
                  </a:lnTo>
                  <a:lnTo>
                    <a:pt x="3660" y="860"/>
                  </a:lnTo>
                  <a:lnTo>
                    <a:pt x="3672" y="854"/>
                  </a:lnTo>
                  <a:lnTo>
                    <a:pt x="3706" y="846"/>
                  </a:lnTo>
                  <a:lnTo>
                    <a:pt x="3724" y="828"/>
                  </a:lnTo>
                  <a:lnTo>
                    <a:pt x="3752" y="812"/>
                  </a:lnTo>
                  <a:lnTo>
                    <a:pt x="3764" y="804"/>
                  </a:lnTo>
                  <a:lnTo>
                    <a:pt x="3780" y="798"/>
                  </a:lnTo>
                  <a:lnTo>
                    <a:pt x="3878" y="802"/>
                  </a:lnTo>
                  <a:lnTo>
                    <a:pt x="3892" y="796"/>
                  </a:lnTo>
                  <a:lnTo>
                    <a:pt x="3896" y="788"/>
                  </a:lnTo>
                  <a:lnTo>
                    <a:pt x="3898" y="780"/>
                  </a:lnTo>
                  <a:lnTo>
                    <a:pt x="3900" y="772"/>
                  </a:lnTo>
                  <a:lnTo>
                    <a:pt x="3898" y="766"/>
                  </a:lnTo>
                  <a:lnTo>
                    <a:pt x="3892" y="754"/>
                  </a:lnTo>
                  <a:lnTo>
                    <a:pt x="3886" y="742"/>
                  </a:lnTo>
                  <a:lnTo>
                    <a:pt x="3814" y="690"/>
                  </a:lnTo>
                  <a:lnTo>
                    <a:pt x="3802" y="674"/>
                  </a:lnTo>
                  <a:lnTo>
                    <a:pt x="3792" y="664"/>
                  </a:lnTo>
                  <a:lnTo>
                    <a:pt x="3788" y="660"/>
                  </a:lnTo>
                  <a:lnTo>
                    <a:pt x="3782" y="658"/>
                  </a:lnTo>
                  <a:lnTo>
                    <a:pt x="3766" y="658"/>
                  </a:lnTo>
                  <a:lnTo>
                    <a:pt x="3754" y="676"/>
                  </a:lnTo>
                  <a:lnTo>
                    <a:pt x="3724" y="676"/>
                  </a:lnTo>
                  <a:lnTo>
                    <a:pt x="3722" y="702"/>
                  </a:lnTo>
                  <a:lnTo>
                    <a:pt x="3720" y="708"/>
                  </a:lnTo>
                  <a:lnTo>
                    <a:pt x="3716" y="712"/>
                  </a:lnTo>
                  <a:lnTo>
                    <a:pt x="3712" y="714"/>
                  </a:lnTo>
                  <a:lnTo>
                    <a:pt x="3708" y="716"/>
                  </a:lnTo>
                  <a:lnTo>
                    <a:pt x="3696" y="716"/>
                  </a:lnTo>
                  <a:lnTo>
                    <a:pt x="3684" y="714"/>
                  </a:lnTo>
                  <a:lnTo>
                    <a:pt x="3670" y="710"/>
                  </a:lnTo>
                  <a:lnTo>
                    <a:pt x="3660" y="704"/>
                  </a:lnTo>
                  <a:lnTo>
                    <a:pt x="3644" y="698"/>
                  </a:lnTo>
                  <a:lnTo>
                    <a:pt x="3628" y="698"/>
                  </a:lnTo>
                  <a:lnTo>
                    <a:pt x="3612" y="704"/>
                  </a:lnTo>
                  <a:lnTo>
                    <a:pt x="3600" y="710"/>
                  </a:lnTo>
                  <a:lnTo>
                    <a:pt x="3590" y="722"/>
                  </a:lnTo>
                  <a:lnTo>
                    <a:pt x="3566" y="722"/>
                  </a:lnTo>
                  <a:lnTo>
                    <a:pt x="3554" y="718"/>
                  </a:lnTo>
                  <a:lnTo>
                    <a:pt x="3546" y="712"/>
                  </a:lnTo>
                  <a:lnTo>
                    <a:pt x="3540" y="704"/>
                  </a:lnTo>
                  <a:lnTo>
                    <a:pt x="3536" y="698"/>
                  </a:lnTo>
                  <a:lnTo>
                    <a:pt x="3536" y="690"/>
                  </a:lnTo>
                  <a:lnTo>
                    <a:pt x="3534" y="682"/>
                  </a:lnTo>
                  <a:lnTo>
                    <a:pt x="3534" y="668"/>
                  </a:lnTo>
                  <a:lnTo>
                    <a:pt x="3550" y="656"/>
                  </a:lnTo>
                  <a:lnTo>
                    <a:pt x="3556" y="648"/>
                  </a:lnTo>
                  <a:lnTo>
                    <a:pt x="3564" y="640"/>
                  </a:lnTo>
                  <a:lnTo>
                    <a:pt x="3564" y="610"/>
                  </a:lnTo>
                  <a:lnTo>
                    <a:pt x="3566" y="586"/>
                  </a:lnTo>
                  <a:lnTo>
                    <a:pt x="3574" y="566"/>
                  </a:lnTo>
                  <a:lnTo>
                    <a:pt x="3584" y="546"/>
                  </a:lnTo>
                  <a:lnTo>
                    <a:pt x="3584" y="524"/>
                  </a:lnTo>
                  <a:lnTo>
                    <a:pt x="3586" y="506"/>
                  </a:lnTo>
                  <a:lnTo>
                    <a:pt x="3590" y="492"/>
                  </a:lnTo>
                  <a:lnTo>
                    <a:pt x="3598" y="476"/>
                  </a:lnTo>
                  <a:lnTo>
                    <a:pt x="3634" y="474"/>
                  </a:lnTo>
                  <a:lnTo>
                    <a:pt x="3658" y="478"/>
                  </a:lnTo>
                  <a:lnTo>
                    <a:pt x="3672" y="478"/>
                  </a:lnTo>
                  <a:lnTo>
                    <a:pt x="3686" y="478"/>
                  </a:lnTo>
                  <a:lnTo>
                    <a:pt x="3700" y="476"/>
                  </a:lnTo>
                  <a:lnTo>
                    <a:pt x="3714" y="470"/>
                  </a:lnTo>
                  <a:lnTo>
                    <a:pt x="3728" y="464"/>
                  </a:lnTo>
                  <a:lnTo>
                    <a:pt x="3738" y="452"/>
                  </a:lnTo>
                  <a:lnTo>
                    <a:pt x="3764" y="432"/>
                  </a:lnTo>
                  <a:lnTo>
                    <a:pt x="3780" y="414"/>
                  </a:lnTo>
                  <a:lnTo>
                    <a:pt x="3782" y="364"/>
                  </a:lnTo>
                  <a:lnTo>
                    <a:pt x="3784" y="342"/>
                  </a:lnTo>
                  <a:lnTo>
                    <a:pt x="3786" y="322"/>
                  </a:lnTo>
                  <a:lnTo>
                    <a:pt x="3796" y="304"/>
                  </a:lnTo>
                  <a:lnTo>
                    <a:pt x="3804" y="290"/>
                  </a:lnTo>
                  <a:lnTo>
                    <a:pt x="3814" y="274"/>
                  </a:lnTo>
                  <a:lnTo>
                    <a:pt x="3820" y="260"/>
                  </a:lnTo>
                  <a:lnTo>
                    <a:pt x="3822" y="244"/>
                  </a:lnTo>
                  <a:lnTo>
                    <a:pt x="3824" y="232"/>
                  </a:lnTo>
                  <a:lnTo>
                    <a:pt x="3830" y="220"/>
                  </a:lnTo>
                  <a:lnTo>
                    <a:pt x="3838" y="210"/>
                  </a:lnTo>
                  <a:lnTo>
                    <a:pt x="3838" y="180"/>
                  </a:lnTo>
                  <a:lnTo>
                    <a:pt x="3810" y="148"/>
                  </a:lnTo>
                  <a:lnTo>
                    <a:pt x="3798" y="144"/>
                  </a:lnTo>
                  <a:lnTo>
                    <a:pt x="3790" y="138"/>
                  </a:lnTo>
                  <a:lnTo>
                    <a:pt x="3792" y="122"/>
                  </a:lnTo>
                  <a:lnTo>
                    <a:pt x="3794" y="110"/>
                  </a:lnTo>
                  <a:lnTo>
                    <a:pt x="3796" y="100"/>
                  </a:lnTo>
                  <a:lnTo>
                    <a:pt x="3800" y="92"/>
                  </a:lnTo>
                  <a:lnTo>
                    <a:pt x="3806" y="86"/>
                  </a:lnTo>
                  <a:lnTo>
                    <a:pt x="3814" y="80"/>
                  </a:lnTo>
                  <a:lnTo>
                    <a:pt x="3838" y="68"/>
                  </a:lnTo>
                  <a:lnTo>
                    <a:pt x="3846" y="66"/>
                  </a:lnTo>
                  <a:lnTo>
                    <a:pt x="3856" y="64"/>
                  </a:lnTo>
                  <a:lnTo>
                    <a:pt x="3876" y="56"/>
                  </a:lnTo>
                  <a:lnTo>
                    <a:pt x="3896" y="46"/>
                  </a:lnTo>
                  <a:lnTo>
                    <a:pt x="3906" y="42"/>
                  </a:lnTo>
                  <a:lnTo>
                    <a:pt x="3918" y="40"/>
                  </a:lnTo>
                  <a:lnTo>
                    <a:pt x="3940" y="24"/>
                  </a:lnTo>
                  <a:lnTo>
                    <a:pt x="3966" y="10"/>
                  </a:lnTo>
                  <a:lnTo>
                    <a:pt x="3978" y="4"/>
                  </a:lnTo>
                  <a:lnTo>
                    <a:pt x="3992" y="0"/>
                  </a:lnTo>
                  <a:lnTo>
                    <a:pt x="4034" y="0"/>
                  </a:lnTo>
                  <a:lnTo>
                    <a:pt x="4054" y="6"/>
                  </a:lnTo>
                  <a:lnTo>
                    <a:pt x="4066" y="10"/>
                  </a:lnTo>
                  <a:lnTo>
                    <a:pt x="4078" y="20"/>
                  </a:lnTo>
                  <a:lnTo>
                    <a:pt x="4096" y="18"/>
                  </a:lnTo>
                  <a:lnTo>
                    <a:pt x="4116" y="16"/>
                  </a:lnTo>
                  <a:lnTo>
                    <a:pt x="4136" y="14"/>
                  </a:lnTo>
                  <a:lnTo>
                    <a:pt x="4158" y="14"/>
                  </a:lnTo>
                  <a:lnTo>
                    <a:pt x="4190" y="30"/>
                  </a:lnTo>
                  <a:lnTo>
                    <a:pt x="4206" y="48"/>
                  </a:lnTo>
                  <a:lnTo>
                    <a:pt x="4224" y="66"/>
                  </a:lnTo>
                  <a:lnTo>
                    <a:pt x="4240" y="88"/>
                  </a:lnTo>
                  <a:lnTo>
                    <a:pt x="4258" y="114"/>
                  </a:lnTo>
                  <a:lnTo>
                    <a:pt x="4270" y="126"/>
                  </a:lnTo>
                  <a:lnTo>
                    <a:pt x="4284" y="144"/>
                  </a:lnTo>
                  <a:lnTo>
                    <a:pt x="4294" y="166"/>
                  </a:lnTo>
                  <a:lnTo>
                    <a:pt x="4298" y="178"/>
                  </a:lnTo>
                  <a:lnTo>
                    <a:pt x="4302" y="190"/>
                  </a:lnTo>
                  <a:lnTo>
                    <a:pt x="4328" y="212"/>
                  </a:lnTo>
                  <a:lnTo>
                    <a:pt x="4344" y="228"/>
                  </a:lnTo>
                  <a:lnTo>
                    <a:pt x="4360" y="246"/>
                  </a:lnTo>
                  <a:lnTo>
                    <a:pt x="4362" y="252"/>
                  </a:lnTo>
                  <a:lnTo>
                    <a:pt x="4362" y="258"/>
                  </a:lnTo>
                  <a:lnTo>
                    <a:pt x="4362" y="270"/>
                  </a:lnTo>
                  <a:lnTo>
                    <a:pt x="4362" y="276"/>
                  </a:lnTo>
                  <a:lnTo>
                    <a:pt x="4366" y="282"/>
                  </a:lnTo>
                  <a:lnTo>
                    <a:pt x="4372" y="288"/>
                  </a:lnTo>
                  <a:lnTo>
                    <a:pt x="4382" y="294"/>
                  </a:lnTo>
                  <a:lnTo>
                    <a:pt x="4406" y="318"/>
                  </a:lnTo>
                  <a:lnTo>
                    <a:pt x="4406" y="334"/>
                  </a:lnTo>
                  <a:lnTo>
                    <a:pt x="4408" y="344"/>
                  </a:lnTo>
                  <a:lnTo>
                    <a:pt x="4412" y="356"/>
                  </a:lnTo>
                  <a:lnTo>
                    <a:pt x="4438" y="356"/>
                  </a:lnTo>
                  <a:lnTo>
                    <a:pt x="4450" y="356"/>
                  </a:lnTo>
                  <a:lnTo>
                    <a:pt x="4462" y="354"/>
                  </a:lnTo>
                  <a:lnTo>
                    <a:pt x="4498" y="354"/>
                  </a:lnTo>
                  <a:lnTo>
                    <a:pt x="4512" y="362"/>
                  </a:lnTo>
                  <a:lnTo>
                    <a:pt x="4520" y="364"/>
                  </a:lnTo>
                  <a:lnTo>
                    <a:pt x="4532" y="366"/>
                  </a:lnTo>
                  <a:lnTo>
                    <a:pt x="4532" y="362"/>
                  </a:lnTo>
                  <a:lnTo>
                    <a:pt x="4538" y="360"/>
                  </a:lnTo>
                  <a:lnTo>
                    <a:pt x="4548" y="358"/>
                  </a:lnTo>
                  <a:lnTo>
                    <a:pt x="4568" y="358"/>
                  </a:lnTo>
                  <a:lnTo>
                    <a:pt x="4584" y="374"/>
                  </a:lnTo>
                  <a:lnTo>
                    <a:pt x="4608" y="396"/>
                  </a:lnTo>
                  <a:lnTo>
                    <a:pt x="4626" y="396"/>
                  </a:lnTo>
                  <a:lnTo>
                    <a:pt x="4640" y="400"/>
                  </a:lnTo>
                  <a:lnTo>
                    <a:pt x="4652" y="406"/>
                  </a:lnTo>
                  <a:lnTo>
                    <a:pt x="4660" y="414"/>
                  </a:lnTo>
                  <a:lnTo>
                    <a:pt x="4668" y="426"/>
                  </a:lnTo>
                  <a:lnTo>
                    <a:pt x="4674" y="440"/>
                  </a:lnTo>
                  <a:lnTo>
                    <a:pt x="4684" y="478"/>
                  </a:lnTo>
                  <a:lnTo>
                    <a:pt x="4714" y="512"/>
                  </a:lnTo>
                  <a:lnTo>
                    <a:pt x="4722" y="512"/>
                  </a:lnTo>
                  <a:lnTo>
                    <a:pt x="4744" y="506"/>
                  </a:lnTo>
                  <a:lnTo>
                    <a:pt x="4770" y="500"/>
                  </a:lnTo>
                  <a:lnTo>
                    <a:pt x="4796" y="490"/>
                  </a:lnTo>
                  <a:lnTo>
                    <a:pt x="4806" y="486"/>
                  </a:lnTo>
                  <a:lnTo>
                    <a:pt x="4814" y="480"/>
                  </a:lnTo>
                  <a:lnTo>
                    <a:pt x="4828" y="458"/>
                  </a:lnTo>
                  <a:lnTo>
                    <a:pt x="4840" y="442"/>
                  </a:lnTo>
                  <a:lnTo>
                    <a:pt x="4856" y="426"/>
                  </a:lnTo>
                  <a:lnTo>
                    <a:pt x="4874" y="412"/>
                  </a:lnTo>
                  <a:lnTo>
                    <a:pt x="4888" y="394"/>
                  </a:lnTo>
                  <a:lnTo>
                    <a:pt x="4906" y="378"/>
                  </a:lnTo>
                  <a:lnTo>
                    <a:pt x="4942" y="346"/>
                  </a:lnTo>
                  <a:lnTo>
                    <a:pt x="4946" y="346"/>
                  </a:lnTo>
                  <a:lnTo>
                    <a:pt x="4950" y="342"/>
                  </a:lnTo>
                  <a:lnTo>
                    <a:pt x="4956" y="336"/>
                  </a:lnTo>
                  <a:lnTo>
                    <a:pt x="4972" y="336"/>
                  </a:lnTo>
                  <a:lnTo>
                    <a:pt x="4982" y="338"/>
                  </a:lnTo>
                  <a:lnTo>
                    <a:pt x="4994" y="342"/>
                  </a:lnTo>
                  <a:lnTo>
                    <a:pt x="4996" y="350"/>
                  </a:lnTo>
                  <a:lnTo>
                    <a:pt x="4996" y="362"/>
                  </a:lnTo>
                  <a:lnTo>
                    <a:pt x="4992" y="384"/>
                  </a:lnTo>
                  <a:lnTo>
                    <a:pt x="4992" y="418"/>
                  </a:lnTo>
                  <a:lnTo>
                    <a:pt x="5010" y="434"/>
                  </a:lnTo>
                  <a:lnTo>
                    <a:pt x="5018" y="446"/>
                  </a:lnTo>
                  <a:lnTo>
                    <a:pt x="5024" y="462"/>
                  </a:lnTo>
                  <a:lnTo>
                    <a:pt x="5020" y="514"/>
                  </a:lnTo>
                  <a:lnTo>
                    <a:pt x="5010" y="540"/>
                  </a:lnTo>
                  <a:lnTo>
                    <a:pt x="5004" y="550"/>
                  </a:lnTo>
                  <a:lnTo>
                    <a:pt x="5002" y="560"/>
                  </a:lnTo>
                  <a:lnTo>
                    <a:pt x="5002" y="574"/>
                  </a:lnTo>
                  <a:lnTo>
                    <a:pt x="5006" y="588"/>
                  </a:lnTo>
                  <a:lnTo>
                    <a:pt x="5004" y="666"/>
                  </a:lnTo>
                  <a:lnTo>
                    <a:pt x="4994" y="714"/>
                  </a:lnTo>
                  <a:lnTo>
                    <a:pt x="4996" y="748"/>
                  </a:lnTo>
                  <a:lnTo>
                    <a:pt x="4984" y="764"/>
                  </a:lnTo>
                  <a:lnTo>
                    <a:pt x="4974" y="770"/>
                  </a:lnTo>
                  <a:lnTo>
                    <a:pt x="4966" y="772"/>
                  </a:lnTo>
                  <a:lnTo>
                    <a:pt x="4956" y="772"/>
                  </a:lnTo>
                  <a:lnTo>
                    <a:pt x="4946" y="772"/>
                  </a:lnTo>
                  <a:lnTo>
                    <a:pt x="4930" y="770"/>
                  </a:lnTo>
                  <a:lnTo>
                    <a:pt x="4918" y="766"/>
                  </a:lnTo>
                  <a:lnTo>
                    <a:pt x="4896" y="764"/>
                  </a:lnTo>
                  <a:lnTo>
                    <a:pt x="4890" y="772"/>
                  </a:lnTo>
                  <a:lnTo>
                    <a:pt x="4886" y="782"/>
                  </a:lnTo>
                  <a:lnTo>
                    <a:pt x="4876" y="790"/>
                  </a:lnTo>
                  <a:lnTo>
                    <a:pt x="4866" y="798"/>
                  </a:lnTo>
                  <a:lnTo>
                    <a:pt x="4858" y="802"/>
                  </a:lnTo>
                  <a:lnTo>
                    <a:pt x="4852" y="808"/>
                  </a:lnTo>
                  <a:lnTo>
                    <a:pt x="4850" y="816"/>
                  </a:lnTo>
                  <a:lnTo>
                    <a:pt x="4850" y="824"/>
                  </a:lnTo>
                  <a:lnTo>
                    <a:pt x="4858" y="836"/>
                  </a:lnTo>
                  <a:lnTo>
                    <a:pt x="4870" y="854"/>
                  </a:lnTo>
                  <a:lnTo>
                    <a:pt x="4876" y="874"/>
                  </a:lnTo>
                  <a:lnTo>
                    <a:pt x="4884" y="896"/>
                  </a:lnTo>
                  <a:lnTo>
                    <a:pt x="4894" y="920"/>
                  </a:lnTo>
                  <a:lnTo>
                    <a:pt x="4906" y="944"/>
                  </a:lnTo>
                  <a:lnTo>
                    <a:pt x="4910" y="970"/>
                  </a:lnTo>
                  <a:lnTo>
                    <a:pt x="4914" y="984"/>
                  </a:lnTo>
                  <a:lnTo>
                    <a:pt x="4920" y="1000"/>
                  </a:lnTo>
                  <a:lnTo>
                    <a:pt x="4920" y="1012"/>
                  </a:lnTo>
                  <a:lnTo>
                    <a:pt x="4922" y="1030"/>
                  </a:lnTo>
                  <a:lnTo>
                    <a:pt x="4920" y="1040"/>
                  </a:lnTo>
                  <a:lnTo>
                    <a:pt x="4918" y="1048"/>
                  </a:lnTo>
                  <a:lnTo>
                    <a:pt x="4916" y="1054"/>
                  </a:lnTo>
                  <a:lnTo>
                    <a:pt x="4910" y="1060"/>
                  </a:lnTo>
                  <a:lnTo>
                    <a:pt x="4900" y="1086"/>
                  </a:lnTo>
                  <a:lnTo>
                    <a:pt x="4894" y="1122"/>
                  </a:lnTo>
                  <a:lnTo>
                    <a:pt x="4884" y="1128"/>
                  </a:lnTo>
                  <a:lnTo>
                    <a:pt x="4876" y="1126"/>
                  </a:lnTo>
                  <a:lnTo>
                    <a:pt x="4870" y="1126"/>
                  </a:lnTo>
                  <a:lnTo>
                    <a:pt x="4866" y="1122"/>
                  </a:lnTo>
                  <a:lnTo>
                    <a:pt x="4860" y="1116"/>
                  </a:lnTo>
                  <a:lnTo>
                    <a:pt x="4852" y="1120"/>
                  </a:lnTo>
                  <a:lnTo>
                    <a:pt x="4844" y="1120"/>
                  </a:lnTo>
                  <a:lnTo>
                    <a:pt x="4832" y="1116"/>
                  </a:lnTo>
                  <a:lnTo>
                    <a:pt x="4830" y="1070"/>
                  </a:lnTo>
                  <a:lnTo>
                    <a:pt x="4824" y="1062"/>
                  </a:lnTo>
                  <a:lnTo>
                    <a:pt x="4820" y="1060"/>
                  </a:lnTo>
                  <a:lnTo>
                    <a:pt x="4818" y="1060"/>
                  </a:lnTo>
                  <a:lnTo>
                    <a:pt x="4812" y="1064"/>
                  </a:lnTo>
                  <a:lnTo>
                    <a:pt x="4808" y="1072"/>
                  </a:lnTo>
                  <a:lnTo>
                    <a:pt x="4800" y="1092"/>
                  </a:lnTo>
                  <a:lnTo>
                    <a:pt x="4798" y="1106"/>
                  </a:lnTo>
                  <a:lnTo>
                    <a:pt x="4786" y="1124"/>
                  </a:lnTo>
                  <a:lnTo>
                    <a:pt x="4776" y="1142"/>
                  </a:lnTo>
                  <a:lnTo>
                    <a:pt x="4766" y="1160"/>
                  </a:lnTo>
                  <a:lnTo>
                    <a:pt x="4754" y="1176"/>
                  </a:lnTo>
                  <a:lnTo>
                    <a:pt x="4740" y="1182"/>
                  </a:lnTo>
                  <a:lnTo>
                    <a:pt x="4728" y="1184"/>
                  </a:lnTo>
                  <a:lnTo>
                    <a:pt x="4704" y="1188"/>
                  </a:lnTo>
                  <a:lnTo>
                    <a:pt x="4700" y="1194"/>
                  </a:lnTo>
                  <a:lnTo>
                    <a:pt x="4700" y="1208"/>
                  </a:lnTo>
                  <a:lnTo>
                    <a:pt x="4704" y="1214"/>
                  </a:lnTo>
                  <a:lnTo>
                    <a:pt x="4712" y="1218"/>
                  </a:lnTo>
                  <a:lnTo>
                    <a:pt x="4720" y="1226"/>
                  </a:lnTo>
                  <a:lnTo>
                    <a:pt x="4722" y="1230"/>
                  </a:lnTo>
                  <a:lnTo>
                    <a:pt x="4724" y="1236"/>
                  </a:lnTo>
                  <a:lnTo>
                    <a:pt x="4726" y="1244"/>
                  </a:lnTo>
                  <a:lnTo>
                    <a:pt x="4724" y="1252"/>
                  </a:lnTo>
                  <a:lnTo>
                    <a:pt x="4712" y="1266"/>
                  </a:lnTo>
                  <a:lnTo>
                    <a:pt x="4704" y="1272"/>
                  </a:lnTo>
                  <a:lnTo>
                    <a:pt x="4696" y="1276"/>
                  </a:lnTo>
                  <a:lnTo>
                    <a:pt x="4640" y="1274"/>
                  </a:lnTo>
                  <a:lnTo>
                    <a:pt x="4628" y="1268"/>
                  </a:lnTo>
                  <a:lnTo>
                    <a:pt x="4616" y="1260"/>
                  </a:lnTo>
                  <a:lnTo>
                    <a:pt x="4610" y="1258"/>
                  </a:lnTo>
                  <a:lnTo>
                    <a:pt x="4604" y="1258"/>
                  </a:lnTo>
                  <a:lnTo>
                    <a:pt x="4598" y="1258"/>
                  </a:lnTo>
                  <a:lnTo>
                    <a:pt x="4594" y="1260"/>
                  </a:lnTo>
                  <a:lnTo>
                    <a:pt x="4584" y="1276"/>
                  </a:lnTo>
                  <a:lnTo>
                    <a:pt x="4576" y="1294"/>
                  </a:lnTo>
                  <a:lnTo>
                    <a:pt x="4564" y="1334"/>
                  </a:lnTo>
                  <a:lnTo>
                    <a:pt x="4552" y="1348"/>
                  </a:lnTo>
                  <a:lnTo>
                    <a:pt x="4544" y="1364"/>
                  </a:lnTo>
                  <a:lnTo>
                    <a:pt x="4522" y="1386"/>
                  </a:lnTo>
                  <a:lnTo>
                    <a:pt x="4494" y="1402"/>
                  </a:lnTo>
                  <a:lnTo>
                    <a:pt x="4482" y="1412"/>
                  </a:lnTo>
                  <a:lnTo>
                    <a:pt x="4476" y="1416"/>
                  </a:lnTo>
                  <a:lnTo>
                    <a:pt x="4474" y="1422"/>
                  </a:lnTo>
                  <a:lnTo>
                    <a:pt x="4462" y="1430"/>
                  </a:lnTo>
                  <a:lnTo>
                    <a:pt x="4450" y="1442"/>
                  </a:lnTo>
                  <a:lnTo>
                    <a:pt x="4428" y="1468"/>
                  </a:lnTo>
                  <a:lnTo>
                    <a:pt x="4426" y="1506"/>
                  </a:lnTo>
                  <a:lnTo>
                    <a:pt x="4386" y="1524"/>
                  </a:lnTo>
                  <a:lnTo>
                    <a:pt x="4366" y="1528"/>
                  </a:lnTo>
                  <a:lnTo>
                    <a:pt x="4350" y="1534"/>
                  </a:lnTo>
                  <a:lnTo>
                    <a:pt x="4336" y="1540"/>
                  </a:lnTo>
                  <a:lnTo>
                    <a:pt x="4322" y="1548"/>
                  </a:lnTo>
                  <a:lnTo>
                    <a:pt x="4310" y="1556"/>
                  </a:lnTo>
                  <a:lnTo>
                    <a:pt x="4298" y="1566"/>
                  </a:lnTo>
                  <a:lnTo>
                    <a:pt x="4274" y="1592"/>
                  </a:lnTo>
                  <a:lnTo>
                    <a:pt x="4266" y="1604"/>
                  </a:lnTo>
                  <a:lnTo>
                    <a:pt x="4260" y="1616"/>
                  </a:lnTo>
                  <a:lnTo>
                    <a:pt x="4256" y="1642"/>
                  </a:lnTo>
                  <a:lnTo>
                    <a:pt x="4244" y="1668"/>
                  </a:lnTo>
                  <a:lnTo>
                    <a:pt x="4238" y="1670"/>
                  </a:lnTo>
                  <a:lnTo>
                    <a:pt x="4228" y="1674"/>
                  </a:lnTo>
                  <a:lnTo>
                    <a:pt x="4206" y="1678"/>
                  </a:lnTo>
                  <a:lnTo>
                    <a:pt x="4184" y="1678"/>
                  </a:lnTo>
                  <a:lnTo>
                    <a:pt x="4176" y="1676"/>
                  </a:lnTo>
                  <a:lnTo>
                    <a:pt x="4172" y="1674"/>
                  </a:lnTo>
                  <a:lnTo>
                    <a:pt x="4172" y="1664"/>
                  </a:lnTo>
                  <a:lnTo>
                    <a:pt x="4176" y="1656"/>
                  </a:lnTo>
                  <a:lnTo>
                    <a:pt x="4178" y="1648"/>
                  </a:lnTo>
                  <a:lnTo>
                    <a:pt x="4182" y="1644"/>
                  </a:lnTo>
                  <a:lnTo>
                    <a:pt x="4194" y="1632"/>
                  </a:lnTo>
                  <a:lnTo>
                    <a:pt x="4206" y="1620"/>
                  </a:lnTo>
                  <a:lnTo>
                    <a:pt x="4212" y="1606"/>
                  </a:lnTo>
                  <a:lnTo>
                    <a:pt x="4202" y="1600"/>
                  </a:lnTo>
                  <a:lnTo>
                    <a:pt x="4194" y="1594"/>
                  </a:lnTo>
                  <a:lnTo>
                    <a:pt x="4190" y="1586"/>
                  </a:lnTo>
                  <a:lnTo>
                    <a:pt x="4186" y="1580"/>
                  </a:lnTo>
                  <a:lnTo>
                    <a:pt x="4186" y="1572"/>
                  </a:lnTo>
                  <a:lnTo>
                    <a:pt x="4186" y="1564"/>
                  </a:lnTo>
                  <a:lnTo>
                    <a:pt x="4190" y="1548"/>
                  </a:lnTo>
                  <a:lnTo>
                    <a:pt x="4224" y="1502"/>
                  </a:lnTo>
                  <a:lnTo>
                    <a:pt x="4228" y="1462"/>
                  </a:lnTo>
                  <a:lnTo>
                    <a:pt x="4216" y="1448"/>
                  </a:lnTo>
                  <a:lnTo>
                    <a:pt x="4206" y="1438"/>
                  </a:lnTo>
                  <a:lnTo>
                    <a:pt x="4196" y="1430"/>
                  </a:lnTo>
                  <a:lnTo>
                    <a:pt x="4188" y="1424"/>
                  </a:lnTo>
                  <a:lnTo>
                    <a:pt x="4154" y="1430"/>
                  </a:lnTo>
                  <a:lnTo>
                    <a:pt x="4142" y="1440"/>
                  </a:lnTo>
                  <a:lnTo>
                    <a:pt x="4130" y="1452"/>
                  </a:lnTo>
                  <a:lnTo>
                    <a:pt x="4112" y="1476"/>
                  </a:lnTo>
                  <a:lnTo>
                    <a:pt x="4092" y="1506"/>
                  </a:lnTo>
                  <a:lnTo>
                    <a:pt x="4082" y="1522"/>
                  </a:lnTo>
                  <a:lnTo>
                    <a:pt x="4070" y="1536"/>
                  </a:lnTo>
                  <a:lnTo>
                    <a:pt x="4060" y="1544"/>
                  </a:lnTo>
                  <a:lnTo>
                    <a:pt x="4050" y="1552"/>
                  </a:lnTo>
                  <a:lnTo>
                    <a:pt x="4036" y="1570"/>
                  </a:lnTo>
                  <a:lnTo>
                    <a:pt x="4006" y="1610"/>
                  </a:lnTo>
                  <a:lnTo>
                    <a:pt x="4002" y="1626"/>
                  </a:lnTo>
                  <a:lnTo>
                    <a:pt x="3992" y="1634"/>
                  </a:lnTo>
                  <a:lnTo>
                    <a:pt x="3984" y="1644"/>
                  </a:lnTo>
                  <a:lnTo>
                    <a:pt x="3948" y="1664"/>
                  </a:lnTo>
                  <a:lnTo>
                    <a:pt x="3906" y="1674"/>
                  </a:lnTo>
                  <a:lnTo>
                    <a:pt x="3886" y="1680"/>
                  </a:lnTo>
                  <a:lnTo>
                    <a:pt x="3866" y="1690"/>
                  </a:lnTo>
                  <a:lnTo>
                    <a:pt x="3864" y="1698"/>
                  </a:lnTo>
                  <a:lnTo>
                    <a:pt x="3862" y="1708"/>
                  </a:lnTo>
                  <a:lnTo>
                    <a:pt x="3864" y="1718"/>
                  </a:lnTo>
                  <a:lnTo>
                    <a:pt x="3866" y="1726"/>
                  </a:lnTo>
                  <a:lnTo>
                    <a:pt x="3874" y="1746"/>
                  </a:lnTo>
                  <a:lnTo>
                    <a:pt x="3886" y="1768"/>
                  </a:lnTo>
                  <a:lnTo>
                    <a:pt x="3888" y="1768"/>
                  </a:lnTo>
                  <a:lnTo>
                    <a:pt x="3890" y="1772"/>
                  </a:lnTo>
                  <a:lnTo>
                    <a:pt x="3894" y="1780"/>
                  </a:lnTo>
                  <a:lnTo>
                    <a:pt x="3900" y="1806"/>
                  </a:lnTo>
                  <a:lnTo>
                    <a:pt x="3902" y="1812"/>
                  </a:lnTo>
                  <a:lnTo>
                    <a:pt x="3912" y="1812"/>
                  </a:lnTo>
                  <a:lnTo>
                    <a:pt x="3920" y="1794"/>
                  </a:lnTo>
                  <a:lnTo>
                    <a:pt x="3922" y="1790"/>
                  </a:lnTo>
                  <a:lnTo>
                    <a:pt x="3926" y="1788"/>
                  </a:lnTo>
                  <a:lnTo>
                    <a:pt x="3938" y="1788"/>
                  </a:lnTo>
                  <a:lnTo>
                    <a:pt x="3960" y="1790"/>
                  </a:lnTo>
                  <a:lnTo>
                    <a:pt x="3962" y="1786"/>
                  </a:lnTo>
                  <a:lnTo>
                    <a:pt x="3968" y="1786"/>
                  </a:lnTo>
                  <a:lnTo>
                    <a:pt x="3984" y="1786"/>
                  </a:lnTo>
                  <a:lnTo>
                    <a:pt x="3986" y="1792"/>
                  </a:lnTo>
                  <a:lnTo>
                    <a:pt x="3988" y="1796"/>
                  </a:lnTo>
                  <a:lnTo>
                    <a:pt x="4000" y="1814"/>
                  </a:lnTo>
                  <a:lnTo>
                    <a:pt x="4000" y="1856"/>
                  </a:lnTo>
                  <a:lnTo>
                    <a:pt x="4010" y="1864"/>
                  </a:lnTo>
                  <a:lnTo>
                    <a:pt x="4024" y="1872"/>
                  </a:lnTo>
                  <a:lnTo>
                    <a:pt x="4042" y="1880"/>
                  </a:lnTo>
                  <a:lnTo>
                    <a:pt x="4060" y="1884"/>
                  </a:lnTo>
                  <a:lnTo>
                    <a:pt x="4086" y="1838"/>
                  </a:lnTo>
                  <a:lnTo>
                    <a:pt x="4108" y="1814"/>
                  </a:lnTo>
                  <a:lnTo>
                    <a:pt x="4116" y="1804"/>
                  </a:lnTo>
                  <a:lnTo>
                    <a:pt x="4126" y="1798"/>
                  </a:lnTo>
                  <a:lnTo>
                    <a:pt x="4138" y="1792"/>
                  </a:lnTo>
                  <a:lnTo>
                    <a:pt x="4150" y="1790"/>
                  </a:lnTo>
                  <a:lnTo>
                    <a:pt x="4166" y="1790"/>
                  </a:lnTo>
                  <a:lnTo>
                    <a:pt x="4184" y="1792"/>
                  </a:lnTo>
                  <a:lnTo>
                    <a:pt x="4222" y="1808"/>
                  </a:lnTo>
                  <a:lnTo>
                    <a:pt x="4320" y="1806"/>
                  </a:lnTo>
                  <a:lnTo>
                    <a:pt x="4334" y="1814"/>
                  </a:lnTo>
                  <a:lnTo>
                    <a:pt x="4330" y="1824"/>
                  </a:lnTo>
                  <a:lnTo>
                    <a:pt x="4328" y="1834"/>
                  </a:lnTo>
                  <a:lnTo>
                    <a:pt x="4328" y="1844"/>
                  </a:lnTo>
                  <a:lnTo>
                    <a:pt x="4328" y="1854"/>
                  </a:lnTo>
                  <a:lnTo>
                    <a:pt x="4324" y="1864"/>
                  </a:lnTo>
                  <a:lnTo>
                    <a:pt x="4322" y="1868"/>
                  </a:lnTo>
                  <a:lnTo>
                    <a:pt x="4316" y="1874"/>
                  </a:lnTo>
                  <a:lnTo>
                    <a:pt x="4284" y="1874"/>
                  </a:lnTo>
                  <a:lnTo>
                    <a:pt x="4254" y="1890"/>
                  </a:lnTo>
                  <a:lnTo>
                    <a:pt x="4218" y="1916"/>
                  </a:lnTo>
                  <a:lnTo>
                    <a:pt x="4210" y="1924"/>
                  </a:lnTo>
                  <a:lnTo>
                    <a:pt x="4202" y="1932"/>
                  </a:lnTo>
                  <a:lnTo>
                    <a:pt x="4196" y="1940"/>
                  </a:lnTo>
                  <a:lnTo>
                    <a:pt x="4194" y="1950"/>
                  </a:lnTo>
                  <a:lnTo>
                    <a:pt x="4188" y="1954"/>
                  </a:lnTo>
                  <a:lnTo>
                    <a:pt x="4180" y="1958"/>
                  </a:lnTo>
                  <a:lnTo>
                    <a:pt x="4168" y="1964"/>
                  </a:lnTo>
                  <a:lnTo>
                    <a:pt x="4160" y="1972"/>
                  </a:lnTo>
                  <a:lnTo>
                    <a:pt x="4150" y="1976"/>
                  </a:lnTo>
                  <a:lnTo>
                    <a:pt x="4134" y="1982"/>
                  </a:lnTo>
                  <a:lnTo>
                    <a:pt x="4130" y="2018"/>
                  </a:lnTo>
                  <a:lnTo>
                    <a:pt x="4110" y="2042"/>
                  </a:lnTo>
                  <a:lnTo>
                    <a:pt x="4100" y="2054"/>
                  </a:lnTo>
                  <a:lnTo>
                    <a:pt x="4094" y="2066"/>
                  </a:lnTo>
                  <a:lnTo>
                    <a:pt x="4090" y="2102"/>
                  </a:lnTo>
                  <a:lnTo>
                    <a:pt x="4078" y="2122"/>
                  </a:lnTo>
                  <a:lnTo>
                    <a:pt x="4076" y="2140"/>
                  </a:lnTo>
                  <a:lnTo>
                    <a:pt x="4094" y="2152"/>
                  </a:lnTo>
                  <a:lnTo>
                    <a:pt x="4108" y="2160"/>
                  </a:lnTo>
                  <a:lnTo>
                    <a:pt x="4126" y="2168"/>
                  </a:lnTo>
                  <a:lnTo>
                    <a:pt x="4130" y="2174"/>
                  </a:lnTo>
                  <a:lnTo>
                    <a:pt x="4142" y="2182"/>
                  </a:lnTo>
                  <a:lnTo>
                    <a:pt x="4154" y="2190"/>
                  </a:lnTo>
                  <a:lnTo>
                    <a:pt x="4170" y="2194"/>
                  </a:lnTo>
                  <a:lnTo>
                    <a:pt x="4176" y="2200"/>
                  </a:lnTo>
                  <a:lnTo>
                    <a:pt x="4182" y="2210"/>
                  </a:lnTo>
                  <a:lnTo>
                    <a:pt x="4196" y="2232"/>
                  </a:lnTo>
                  <a:lnTo>
                    <a:pt x="4222" y="2284"/>
                  </a:lnTo>
                  <a:lnTo>
                    <a:pt x="4254" y="2332"/>
                  </a:lnTo>
                  <a:lnTo>
                    <a:pt x="4256" y="2348"/>
                  </a:lnTo>
                  <a:lnTo>
                    <a:pt x="4258" y="2358"/>
                  </a:lnTo>
                  <a:lnTo>
                    <a:pt x="4262" y="2368"/>
                  </a:lnTo>
                  <a:lnTo>
                    <a:pt x="4268" y="2378"/>
                  </a:lnTo>
                  <a:lnTo>
                    <a:pt x="4274" y="2386"/>
                  </a:lnTo>
                  <a:lnTo>
                    <a:pt x="4282" y="2392"/>
                  </a:lnTo>
                  <a:lnTo>
                    <a:pt x="4294" y="2394"/>
                  </a:lnTo>
                  <a:lnTo>
                    <a:pt x="4362" y="2438"/>
                  </a:lnTo>
                  <a:lnTo>
                    <a:pt x="4366" y="2448"/>
                  </a:lnTo>
                  <a:lnTo>
                    <a:pt x="4366" y="2462"/>
                  </a:lnTo>
                  <a:lnTo>
                    <a:pt x="4352" y="2472"/>
                  </a:lnTo>
                  <a:lnTo>
                    <a:pt x="4308" y="2470"/>
                  </a:lnTo>
                  <a:lnTo>
                    <a:pt x="4310" y="2476"/>
                  </a:lnTo>
                  <a:lnTo>
                    <a:pt x="4320" y="2476"/>
                  </a:lnTo>
                  <a:lnTo>
                    <a:pt x="4332" y="2480"/>
                  </a:lnTo>
                  <a:lnTo>
                    <a:pt x="4338" y="2482"/>
                  </a:lnTo>
                  <a:lnTo>
                    <a:pt x="4342" y="2486"/>
                  </a:lnTo>
                  <a:lnTo>
                    <a:pt x="4344" y="2494"/>
                  </a:lnTo>
                  <a:lnTo>
                    <a:pt x="4346" y="2502"/>
                  </a:lnTo>
                  <a:lnTo>
                    <a:pt x="4340" y="2512"/>
                  </a:lnTo>
                  <a:lnTo>
                    <a:pt x="4360" y="2522"/>
                  </a:lnTo>
                  <a:lnTo>
                    <a:pt x="4372" y="2528"/>
                  </a:lnTo>
                  <a:lnTo>
                    <a:pt x="4384" y="2538"/>
                  </a:lnTo>
                  <a:lnTo>
                    <a:pt x="4384" y="2564"/>
                  </a:lnTo>
                  <a:lnTo>
                    <a:pt x="4366" y="2582"/>
                  </a:lnTo>
                  <a:lnTo>
                    <a:pt x="4354" y="2588"/>
                  </a:lnTo>
                  <a:lnTo>
                    <a:pt x="4344" y="2594"/>
                  </a:lnTo>
                  <a:lnTo>
                    <a:pt x="4326" y="2610"/>
                  </a:lnTo>
                  <a:lnTo>
                    <a:pt x="4306" y="2628"/>
                  </a:lnTo>
                  <a:lnTo>
                    <a:pt x="4286" y="2646"/>
                  </a:lnTo>
                  <a:lnTo>
                    <a:pt x="4262" y="2652"/>
                  </a:lnTo>
                  <a:lnTo>
                    <a:pt x="4262" y="2660"/>
                  </a:lnTo>
                  <a:lnTo>
                    <a:pt x="4266" y="2664"/>
                  </a:lnTo>
                  <a:lnTo>
                    <a:pt x="4272" y="2668"/>
                  </a:lnTo>
                  <a:lnTo>
                    <a:pt x="4280" y="2670"/>
                  </a:lnTo>
                  <a:lnTo>
                    <a:pt x="4290" y="2670"/>
                  </a:lnTo>
                  <a:lnTo>
                    <a:pt x="4304" y="2660"/>
                  </a:lnTo>
                  <a:lnTo>
                    <a:pt x="4312" y="2652"/>
                  </a:lnTo>
                  <a:lnTo>
                    <a:pt x="4324" y="2648"/>
                  </a:lnTo>
                  <a:lnTo>
                    <a:pt x="4342" y="2646"/>
                  </a:lnTo>
                  <a:lnTo>
                    <a:pt x="4360" y="2656"/>
                  </a:lnTo>
                  <a:lnTo>
                    <a:pt x="4378" y="2662"/>
                  </a:lnTo>
                  <a:lnTo>
                    <a:pt x="4400" y="2666"/>
                  </a:lnTo>
                  <a:lnTo>
                    <a:pt x="4424" y="2668"/>
                  </a:lnTo>
                  <a:lnTo>
                    <a:pt x="4426" y="2670"/>
                  </a:lnTo>
                  <a:lnTo>
                    <a:pt x="4428" y="2674"/>
                  </a:lnTo>
                  <a:lnTo>
                    <a:pt x="4426" y="2680"/>
                  </a:lnTo>
                  <a:lnTo>
                    <a:pt x="4420" y="2686"/>
                  </a:lnTo>
                  <a:lnTo>
                    <a:pt x="4414" y="2694"/>
                  </a:lnTo>
                  <a:lnTo>
                    <a:pt x="4398" y="2708"/>
                  </a:lnTo>
                  <a:lnTo>
                    <a:pt x="4384" y="2716"/>
                  </a:lnTo>
                  <a:lnTo>
                    <a:pt x="4376" y="2722"/>
                  </a:lnTo>
                  <a:lnTo>
                    <a:pt x="4374" y="2726"/>
                  </a:lnTo>
                  <a:lnTo>
                    <a:pt x="4376" y="2730"/>
                  </a:lnTo>
                  <a:lnTo>
                    <a:pt x="4390" y="2730"/>
                  </a:lnTo>
                  <a:lnTo>
                    <a:pt x="4402" y="2714"/>
                  </a:lnTo>
                  <a:lnTo>
                    <a:pt x="4414" y="2716"/>
                  </a:lnTo>
                  <a:lnTo>
                    <a:pt x="4420" y="2728"/>
                  </a:lnTo>
                  <a:lnTo>
                    <a:pt x="4420" y="2738"/>
                  </a:lnTo>
                  <a:lnTo>
                    <a:pt x="4422" y="2752"/>
                  </a:lnTo>
                  <a:lnTo>
                    <a:pt x="4412" y="2762"/>
                  </a:lnTo>
                  <a:lnTo>
                    <a:pt x="4392" y="2766"/>
                  </a:lnTo>
                  <a:lnTo>
                    <a:pt x="4382" y="2770"/>
                  </a:lnTo>
                  <a:lnTo>
                    <a:pt x="4380" y="2774"/>
                  </a:lnTo>
                  <a:lnTo>
                    <a:pt x="4378" y="2778"/>
                  </a:lnTo>
                  <a:lnTo>
                    <a:pt x="4400" y="2790"/>
                  </a:lnTo>
                  <a:lnTo>
                    <a:pt x="4396" y="2846"/>
                  </a:lnTo>
                  <a:lnTo>
                    <a:pt x="4404" y="2860"/>
                  </a:lnTo>
                  <a:lnTo>
                    <a:pt x="4402" y="2870"/>
                  </a:lnTo>
                  <a:lnTo>
                    <a:pt x="4400" y="2882"/>
                  </a:lnTo>
                  <a:lnTo>
                    <a:pt x="4396" y="2894"/>
                  </a:lnTo>
                  <a:lnTo>
                    <a:pt x="4392" y="2900"/>
                  </a:lnTo>
                  <a:lnTo>
                    <a:pt x="4388" y="2904"/>
                  </a:lnTo>
                  <a:lnTo>
                    <a:pt x="4368" y="2904"/>
                  </a:lnTo>
                  <a:lnTo>
                    <a:pt x="4364" y="2892"/>
                  </a:lnTo>
                  <a:lnTo>
                    <a:pt x="4336" y="2920"/>
                  </a:lnTo>
                  <a:lnTo>
                    <a:pt x="4328" y="2930"/>
                  </a:lnTo>
                  <a:lnTo>
                    <a:pt x="4322" y="2942"/>
                  </a:lnTo>
                  <a:lnTo>
                    <a:pt x="4318" y="2954"/>
                  </a:lnTo>
                  <a:lnTo>
                    <a:pt x="4316" y="2968"/>
                  </a:lnTo>
                  <a:lnTo>
                    <a:pt x="4316" y="3008"/>
                  </a:lnTo>
                  <a:lnTo>
                    <a:pt x="4310" y="3018"/>
                  </a:lnTo>
                  <a:lnTo>
                    <a:pt x="4302" y="3028"/>
                  </a:lnTo>
                  <a:lnTo>
                    <a:pt x="4282" y="3048"/>
                  </a:lnTo>
                  <a:lnTo>
                    <a:pt x="4280" y="3084"/>
                  </a:lnTo>
                  <a:lnTo>
                    <a:pt x="4272" y="3088"/>
                  </a:lnTo>
                  <a:lnTo>
                    <a:pt x="4264" y="3090"/>
                  </a:lnTo>
                  <a:lnTo>
                    <a:pt x="4250" y="3092"/>
                  </a:lnTo>
                  <a:lnTo>
                    <a:pt x="4238" y="3090"/>
                  </a:lnTo>
                  <a:lnTo>
                    <a:pt x="4230" y="3092"/>
                  </a:lnTo>
                  <a:lnTo>
                    <a:pt x="4224" y="3094"/>
                  </a:lnTo>
                  <a:lnTo>
                    <a:pt x="4240" y="3108"/>
                  </a:lnTo>
                  <a:lnTo>
                    <a:pt x="4244" y="3116"/>
                  </a:lnTo>
                  <a:lnTo>
                    <a:pt x="4268" y="3126"/>
                  </a:lnTo>
                  <a:lnTo>
                    <a:pt x="4268" y="3134"/>
                  </a:lnTo>
                  <a:lnTo>
                    <a:pt x="4256" y="3142"/>
                  </a:lnTo>
                  <a:lnTo>
                    <a:pt x="4250" y="3146"/>
                  </a:lnTo>
                  <a:lnTo>
                    <a:pt x="4246" y="3154"/>
                  </a:lnTo>
                  <a:lnTo>
                    <a:pt x="4246" y="3170"/>
                  </a:lnTo>
                  <a:lnTo>
                    <a:pt x="4242" y="3176"/>
                  </a:lnTo>
                  <a:lnTo>
                    <a:pt x="4240" y="3184"/>
                  </a:lnTo>
                  <a:lnTo>
                    <a:pt x="4238" y="3206"/>
                  </a:lnTo>
                  <a:lnTo>
                    <a:pt x="4242" y="3212"/>
                  </a:lnTo>
                  <a:lnTo>
                    <a:pt x="4248" y="3218"/>
                  </a:lnTo>
                  <a:lnTo>
                    <a:pt x="4252" y="3226"/>
                  </a:lnTo>
                  <a:lnTo>
                    <a:pt x="4254" y="3238"/>
                  </a:lnTo>
                  <a:lnTo>
                    <a:pt x="4214" y="3240"/>
                  </a:lnTo>
                  <a:lnTo>
                    <a:pt x="4216" y="3248"/>
                  </a:lnTo>
                  <a:lnTo>
                    <a:pt x="4218" y="3250"/>
                  </a:lnTo>
                  <a:lnTo>
                    <a:pt x="4222" y="3254"/>
                  </a:lnTo>
                  <a:lnTo>
                    <a:pt x="4222" y="3260"/>
                  </a:lnTo>
                  <a:lnTo>
                    <a:pt x="4192" y="3282"/>
                  </a:lnTo>
                  <a:lnTo>
                    <a:pt x="4190" y="3292"/>
                  </a:lnTo>
                  <a:lnTo>
                    <a:pt x="4188" y="3304"/>
                  </a:lnTo>
                  <a:lnTo>
                    <a:pt x="4182" y="3316"/>
                  </a:lnTo>
                  <a:lnTo>
                    <a:pt x="4174" y="3328"/>
                  </a:lnTo>
                  <a:lnTo>
                    <a:pt x="4158" y="3342"/>
                  </a:lnTo>
                  <a:lnTo>
                    <a:pt x="4126" y="3344"/>
                  </a:lnTo>
                  <a:lnTo>
                    <a:pt x="4126" y="3348"/>
                  </a:lnTo>
                  <a:lnTo>
                    <a:pt x="4128" y="3352"/>
                  </a:lnTo>
                  <a:lnTo>
                    <a:pt x="4136" y="3356"/>
                  </a:lnTo>
                  <a:lnTo>
                    <a:pt x="4136" y="3370"/>
                  </a:lnTo>
                  <a:lnTo>
                    <a:pt x="4130" y="3374"/>
                  </a:lnTo>
                  <a:lnTo>
                    <a:pt x="4124" y="3376"/>
                  </a:lnTo>
                  <a:lnTo>
                    <a:pt x="4116" y="3378"/>
                  </a:lnTo>
                  <a:lnTo>
                    <a:pt x="4102" y="3388"/>
                  </a:lnTo>
                  <a:lnTo>
                    <a:pt x="4088" y="3400"/>
                  </a:lnTo>
                  <a:lnTo>
                    <a:pt x="4076" y="3414"/>
                  </a:lnTo>
                  <a:lnTo>
                    <a:pt x="4066" y="3428"/>
                  </a:lnTo>
                  <a:lnTo>
                    <a:pt x="4062" y="3444"/>
                  </a:lnTo>
                  <a:lnTo>
                    <a:pt x="4044" y="3460"/>
                  </a:lnTo>
                  <a:lnTo>
                    <a:pt x="4028" y="3470"/>
                  </a:lnTo>
                  <a:lnTo>
                    <a:pt x="4010" y="3478"/>
                  </a:lnTo>
                  <a:lnTo>
                    <a:pt x="3990" y="3482"/>
                  </a:lnTo>
                  <a:lnTo>
                    <a:pt x="3974" y="3496"/>
                  </a:lnTo>
                  <a:lnTo>
                    <a:pt x="3960" y="3508"/>
                  </a:lnTo>
                  <a:lnTo>
                    <a:pt x="3960" y="3514"/>
                  </a:lnTo>
                  <a:lnTo>
                    <a:pt x="3962" y="3518"/>
                  </a:lnTo>
                  <a:lnTo>
                    <a:pt x="3964" y="3526"/>
                  </a:lnTo>
                  <a:lnTo>
                    <a:pt x="3964" y="3534"/>
                  </a:lnTo>
                  <a:lnTo>
                    <a:pt x="3960" y="3544"/>
                  </a:lnTo>
                  <a:lnTo>
                    <a:pt x="3930" y="3558"/>
                  </a:lnTo>
                  <a:lnTo>
                    <a:pt x="3908" y="3572"/>
                  </a:lnTo>
                  <a:lnTo>
                    <a:pt x="3888" y="3584"/>
                  </a:lnTo>
                  <a:lnTo>
                    <a:pt x="3868" y="3596"/>
                  </a:lnTo>
                  <a:lnTo>
                    <a:pt x="3848" y="3612"/>
                  </a:lnTo>
                  <a:lnTo>
                    <a:pt x="3836" y="3610"/>
                  </a:lnTo>
                  <a:lnTo>
                    <a:pt x="3826" y="3606"/>
                  </a:lnTo>
                  <a:lnTo>
                    <a:pt x="3820" y="3602"/>
                  </a:lnTo>
                  <a:lnTo>
                    <a:pt x="3814" y="3602"/>
                  </a:lnTo>
                  <a:lnTo>
                    <a:pt x="3802" y="3616"/>
                  </a:lnTo>
                  <a:lnTo>
                    <a:pt x="3778" y="3616"/>
                  </a:lnTo>
                  <a:lnTo>
                    <a:pt x="3764" y="3606"/>
                  </a:lnTo>
                  <a:lnTo>
                    <a:pt x="3764" y="3620"/>
                  </a:lnTo>
                  <a:lnTo>
                    <a:pt x="3760" y="3628"/>
                  </a:lnTo>
                  <a:lnTo>
                    <a:pt x="3758" y="3630"/>
                  </a:lnTo>
                  <a:lnTo>
                    <a:pt x="3754" y="3634"/>
                  </a:lnTo>
                  <a:lnTo>
                    <a:pt x="3742" y="3636"/>
                  </a:lnTo>
                  <a:lnTo>
                    <a:pt x="3736" y="3638"/>
                  </a:lnTo>
                  <a:lnTo>
                    <a:pt x="3734" y="3644"/>
                  </a:lnTo>
                  <a:lnTo>
                    <a:pt x="3732" y="3654"/>
                  </a:lnTo>
                  <a:lnTo>
                    <a:pt x="3726" y="3658"/>
                  </a:lnTo>
                  <a:lnTo>
                    <a:pt x="3720" y="3658"/>
                  </a:lnTo>
                  <a:lnTo>
                    <a:pt x="3708" y="3658"/>
                  </a:lnTo>
                  <a:lnTo>
                    <a:pt x="3698" y="3654"/>
                  </a:lnTo>
                  <a:lnTo>
                    <a:pt x="3692" y="3652"/>
                  </a:lnTo>
                  <a:lnTo>
                    <a:pt x="3688" y="3638"/>
                  </a:lnTo>
                  <a:lnTo>
                    <a:pt x="3682" y="3638"/>
                  </a:lnTo>
                  <a:lnTo>
                    <a:pt x="3652" y="3612"/>
                  </a:lnTo>
                  <a:lnTo>
                    <a:pt x="3648" y="3624"/>
                  </a:lnTo>
                  <a:lnTo>
                    <a:pt x="3644" y="3636"/>
                  </a:lnTo>
                  <a:lnTo>
                    <a:pt x="3630" y="3658"/>
                  </a:lnTo>
                  <a:lnTo>
                    <a:pt x="3612" y="3680"/>
                  </a:lnTo>
                  <a:lnTo>
                    <a:pt x="3600" y="3686"/>
                  </a:lnTo>
                  <a:lnTo>
                    <a:pt x="3592" y="3694"/>
                  </a:lnTo>
                  <a:lnTo>
                    <a:pt x="3584" y="3702"/>
                  </a:lnTo>
                  <a:lnTo>
                    <a:pt x="3576" y="3710"/>
                  </a:lnTo>
                  <a:lnTo>
                    <a:pt x="3562" y="3712"/>
                  </a:lnTo>
                  <a:lnTo>
                    <a:pt x="3552" y="3716"/>
                  </a:lnTo>
                  <a:lnTo>
                    <a:pt x="3544" y="3724"/>
                  </a:lnTo>
                  <a:lnTo>
                    <a:pt x="3536" y="3730"/>
                  </a:lnTo>
                  <a:lnTo>
                    <a:pt x="3512" y="3730"/>
                  </a:lnTo>
                  <a:lnTo>
                    <a:pt x="3504" y="3732"/>
                  </a:lnTo>
                  <a:lnTo>
                    <a:pt x="3498" y="3734"/>
                  </a:lnTo>
                  <a:lnTo>
                    <a:pt x="3494" y="3742"/>
                  </a:lnTo>
                  <a:lnTo>
                    <a:pt x="3488" y="3748"/>
                  </a:lnTo>
                  <a:lnTo>
                    <a:pt x="3482" y="3750"/>
                  </a:lnTo>
                  <a:lnTo>
                    <a:pt x="3476" y="3752"/>
                  </a:lnTo>
                  <a:lnTo>
                    <a:pt x="3470" y="3752"/>
                  </a:lnTo>
                  <a:lnTo>
                    <a:pt x="3464" y="3750"/>
                  </a:lnTo>
                  <a:lnTo>
                    <a:pt x="3452" y="3744"/>
                  </a:lnTo>
                  <a:lnTo>
                    <a:pt x="3430" y="3750"/>
                  </a:lnTo>
                  <a:lnTo>
                    <a:pt x="3410" y="3758"/>
                  </a:lnTo>
                  <a:lnTo>
                    <a:pt x="3390" y="3768"/>
                  </a:lnTo>
                  <a:lnTo>
                    <a:pt x="3370" y="3774"/>
                  </a:lnTo>
                  <a:lnTo>
                    <a:pt x="3344" y="3776"/>
                  </a:lnTo>
                  <a:lnTo>
                    <a:pt x="3336" y="3778"/>
                  </a:lnTo>
                  <a:lnTo>
                    <a:pt x="3328" y="3780"/>
                  </a:lnTo>
                  <a:lnTo>
                    <a:pt x="3324" y="3786"/>
                  </a:lnTo>
                  <a:lnTo>
                    <a:pt x="3320" y="3792"/>
                  </a:lnTo>
                  <a:lnTo>
                    <a:pt x="3316" y="3804"/>
                  </a:lnTo>
                  <a:lnTo>
                    <a:pt x="3312" y="3816"/>
                  </a:lnTo>
                  <a:lnTo>
                    <a:pt x="3306" y="3822"/>
                  </a:lnTo>
                  <a:lnTo>
                    <a:pt x="3298" y="3824"/>
                  </a:lnTo>
                  <a:lnTo>
                    <a:pt x="3292" y="3828"/>
                  </a:lnTo>
                  <a:lnTo>
                    <a:pt x="3288" y="3834"/>
                  </a:lnTo>
                  <a:lnTo>
                    <a:pt x="3324" y="3876"/>
                  </a:lnTo>
                  <a:lnTo>
                    <a:pt x="3324" y="3898"/>
                  </a:lnTo>
                  <a:lnTo>
                    <a:pt x="3310" y="3906"/>
                  </a:lnTo>
                  <a:lnTo>
                    <a:pt x="3298" y="3912"/>
                  </a:lnTo>
                  <a:lnTo>
                    <a:pt x="3284" y="3914"/>
                  </a:lnTo>
                  <a:lnTo>
                    <a:pt x="3272" y="3914"/>
                  </a:lnTo>
                  <a:close/>
                </a:path>
              </a:pathLst>
            </a:custGeom>
            <a:solidFill>
              <a:schemeClr val="bg1"/>
            </a:solidFill>
            <a:ln>
              <a:noFill/>
            </a:ln>
          </p:spPr>
          <p:txBody>
            <a:bodyPr/>
            <a:lstStyle/>
            <a:p>
              <a:endParaRPr lang="zh-CN" altLang="en-US"/>
            </a:p>
          </p:txBody>
        </p:sp>
        <p:sp>
          <p:nvSpPr>
            <p:cNvPr id="6" name="Freeform 10">
              <a:extLst>
                <a:ext uri="{FF2B5EF4-FFF2-40B4-BE49-F238E27FC236}">
                  <a16:creationId xmlns:a16="http://schemas.microsoft.com/office/drawing/2014/main" id="{1C13450C-A5A7-46E9-B160-221E8B0202EF}"/>
                </a:ext>
              </a:extLst>
            </p:cNvPr>
            <p:cNvSpPr>
              <a:spLocks/>
            </p:cNvSpPr>
            <p:nvPr/>
          </p:nvSpPr>
          <p:spPr bwMode="auto">
            <a:xfrm>
              <a:off x="5661025" y="5511800"/>
              <a:ext cx="1244600" cy="955675"/>
            </a:xfrm>
            <a:custGeom>
              <a:avLst/>
              <a:gdLst>
                <a:gd name="T0" fmla="*/ 63500 w 784"/>
                <a:gd name="T1" fmla="*/ 936625 h 602"/>
                <a:gd name="T2" fmla="*/ 0 w 784"/>
                <a:gd name="T3" fmla="*/ 825500 h 602"/>
                <a:gd name="T4" fmla="*/ 12700 w 784"/>
                <a:gd name="T5" fmla="*/ 771525 h 602"/>
                <a:gd name="T6" fmla="*/ 41275 w 784"/>
                <a:gd name="T7" fmla="*/ 698500 h 602"/>
                <a:gd name="T8" fmla="*/ 104775 w 784"/>
                <a:gd name="T9" fmla="*/ 628650 h 602"/>
                <a:gd name="T10" fmla="*/ 196850 w 784"/>
                <a:gd name="T11" fmla="*/ 542925 h 602"/>
                <a:gd name="T12" fmla="*/ 292100 w 784"/>
                <a:gd name="T13" fmla="*/ 438150 h 602"/>
                <a:gd name="T14" fmla="*/ 339725 w 784"/>
                <a:gd name="T15" fmla="*/ 365125 h 602"/>
                <a:gd name="T16" fmla="*/ 346075 w 784"/>
                <a:gd name="T17" fmla="*/ 311150 h 602"/>
                <a:gd name="T18" fmla="*/ 393700 w 784"/>
                <a:gd name="T19" fmla="*/ 260350 h 602"/>
                <a:gd name="T20" fmla="*/ 403225 w 784"/>
                <a:gd name="T21" fmla="*/ 152400 h 602"/>
                <a:gd name="T22" fmla="*/ 419100 w 784"/>
                <a:gd name="T23" fmla="*/ 95250 h 602"/>
                <a:gd name="T24" fmla="*/ 473075 w 784"/>
                <a:gd name="T25" fmla="*/ 57150 h 602"/>
                <a:gd name="T26" fmla="*/ 558800 w 784"/>
                <a:gd name="T27" fmla="*/ 107950 h 602"/>
                <a:gd name="T28" fmla="*/ 571500 w 784"/>
                <a:gd name="T29" fmla="*/ 50800 h 602"/>
                <a:gd name="T30" fmla="*/ 549275 w 784"/>
                <a:gd name="T31" fmla="*/ 12700 h 602"/>
                <a:gd name="T32" fmla="*/ 720725 w 784"/>
                <a:gd name="T33" fmla="*/ 15875 h 602"/>
                <a:gd name="T34" fmla="*/ 803275 w 784"/>
                <a:gd name="T35" fmla="*/ 0 h 602"/>
                <a:gd name="T36" fmla="*/ 822325 w 784"/>
                <a:gd name="T37" fmla="*/ 31750 h 602"/>
                <a:gd name="T38" fmla="*/ 758825 w 784"/>
                <a:gd name="T39" fmla="*/ 130175 h 602"/>
                <a:gd name="T40" fmla="*/ 793750 w 784"/>
                <a:gd name="T41" fmla="*/ 152400 h 602"/>
                <a:gd name="T42" fmla="*/ 920750 w 784"/>
                <a:gd name="T43" fmla="*/ 114300 h 602"/>
                <a:gd name="T44" fmla="*/ 971550 w 784"/>
                <a:gd name="T45" fmla="*/ 133350 h 602"/>
                <a:gd name="T46" fmla="*/ 1060450 w 784"/>
                <a:gd name="T47" fmla="*/ 92075 h 602"/>
                <a:gd name="T48" fmla="*/ 1127125 w 784"/>
                <a:gd name="T49" fmla="*/ 88900 h 602"/>
                <a:gd name="T50" fmla="*/ 1244600 w 784"/>
                <a:gd name="T51" fmla="*/ 241300 h 602"/>
                <a:gd name="T52" fmla="*/ 1193800 w 784"/>
                <a:gd name="T53" fmla="*/ 276225 h 602"/>
                <a:gd name="T54" fmla="*/ 1155700 w 784"/>
                <a:gd name="T55" fmla="*/ 311150 h 602"/>
                <a:gd name="T56" fmla="*/ 1155700 w 784"/>
                <a:gd name="T57" fmla="*/ 355600 h 602"/>
                <a:gd name="T58" fmla="*/ 1117600 w 784"/>
                <a:gd name="T59" fmla="*/ 384175 h 602"/>
                <a:gd name="T60" fmla="*/ 1006475 w 784"/>
                <a:gd name="T61" fmla="*/ 447675 h 602"/>
                <a:gd name="T62" fmla="*/ 962025 w 784"/>
                <a:gd name="T63" fmla="*/ 469900 h 602"/>
                <a:gd name="T64" fmla="*/ 923925 w 784"/>
                <a:gd name="T65" fmla="*/ 457200 h 602"/>
                <a:gd name="T66" fmla="*/ 882650 w 784"/>
                <a:gd name="T67" fmla="*/ 482600 h 602"/>
                <a:gd name="T68" fmla="*/ 863600 w 784"/>
                <a:gd name="T69" fmla="*/ 463550 h 602"/>
                <a:gd name="T70" fmla="*/ 835025 w 784"/>
                <a:gd name="T71" fmla="*/ 466725 h 602"/>
                <a:gd name="T72" fmla="*/ 819150 w 784"/>
                <a:gd name="T73" fmla="*/ 517525 h 602"/>
                <a:gd name="T74" fmla="*/ 790575 w 784"/>
                <a:gd name="T75" fmla="*/ 536575 h 602"/>
                <a:gd name="T76" fmla="*/ 758825 w 784"/>
                <a:gd name="T77" fmla="*/ 542925 h 602"/>
                <a:gd name="T78" fmla="*/ 742950 w 784"/>
                <a:gd name="T79" fmla="*/ 517525 h 602"/>
                <a:gd name="T80" fmla="*/ 692150 w 784"/>
                <a:gd name="T81" fmla="*/ 479425 h 602"/>
                <a:gd name="T82" fmla="*/ 647700 w 784"/>
                <a:gd name="T83" fmla="*/ 523875 h 602"/>
                <a:gd name="T84" fmla="*/ 593725 w 784"/>
                <a:gd name="T85" fmla="*/ 584200 h 602"/>
                <a:gd name="T86" fmla="*/ 555625 w 784"/>
                <a:gd name="T87" fmla="*/ 625475 h 602"/>
                <a:gd name="T88" fmla="*/ 485775 w 784"/>
                <a:gd name="T89" fmla="*/ 663575 h 602"/>
                <a:gd name="T90" fmla="*/ 428625 w 784"/>
                <a:gd name="T91" fmla="*/ 669925 h 602"/>
                <a:gd name="T92" fmla="*/ 406400 w 784"/>
                <a:gd name="T93" fmla="*/ 695325 h 602"/>
                <a:gd name="T94" fmla="*/ 346075 w 784"/>
                <a:gd name="T95" fmla="*/ 685800 h 602"/>
                <a:gd name="T96" fmla="*/ 222250 w 784"/>
                <a:gd name="T97" fmla="*/ 733425 h 602"/>
                <a:gd name="T98" fmla="*/ 146050 w 784"/>
                <a:gd name="T99" fmla="*/ 752475 h 602"/>
                <a:gd name="T100" fmla="*/ 120650 w 784"/>
                <a:gd name="T101" fmla="*/ 809625 h 602"/>
                <a:gd name="T102" fmla="*/ 82550 w 784"/>
                <a:gd name="T103" fmla="*/ 860425 h 602"/>
                <a:gd name="T104" fmla="*/ 123825 w 784"/>
                <a:gd name="T105" fmla="*/ 898525 h 602"/>
                <a:gd name="T106" fmla="*/ 136525 w 784"/>
                <a:gd name="T107" fmla="*/ 936625 h 602"/>
                <a:gd name="T108" fmla="*/ 85725 w 784"/>
                <a:gd name="T109" fmla="*/ 955675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bg1"/>
            </a:solidFill>
            <a:ln>
              <a:noFill/>
            </a:ln>
          </p:spPr>
          <p:txBody>
            <a:bodyPr/>
            <a:lstStyle/>
            <a:p>
              <a:endParaRPr lang="zh-CN" altLang="en-US"/>
            </a:p>
          </p:txBody>
        </p:sp>
        <p:sp>
          <p:nvSpPr>
            <p:cNvPr id="7" name="Freeform 11">
              <a:extLst>
                <a:ext uri="{FF2B5EF4-FFF2-40B4-BE49-F238E27FC236}">
                  <a16:creationId xmlns:a16="http://schemas.microsoft.com/office/drawing/2014/main" id="{019489C4-E2B0-4F79-9239-3C6CB98C6E39}"/>
                </a:ext>
              </a:extLst>
            </p:cNvPr>
            <p:cNvSpPr>
              <a:spLocks/>
            </p:cNvSpPr>
            <p:nvPr/>
          </p:nvSpPr>
          <p:spPr bwMode="auto">
            <a:xfrm>
              <a:off x="3673475" y="4854575"/>
              <a:ext cx="1400175" cy="1479550"/>
            </a:xfrm>
            <a:custGeom>
              <a:avLst/>
              <a:gdLst>
                <a:gd name="T0" fmla="*/ 565150 w 882"/>
                <a:gd name="T1" fmla="*/ 1425575 h 932"/>
                <a:gd name="T2" fmla="*/ 558800 w 882"/>
                <a:gd name="T3" fmla="*/ 1339850 h 932"/>
                <a:gd name="T4" fmla="*/ 492125 w 882"/>
                <a:gd name="T5" fmla="*/ 1339850 h 932"/>
                <a:gd name="T6" fmla="*/ 390525 w 882"/>
                <a:gd name="T7" fmla="*/ 1333500 h 932"/>
                <a:gd name="T8" fmla="*/ 330200 w 882"/>
                <a:gd name="T9" fmla="*/ 1270000 h 932"/>
                <a:gd name="T10" fmla="*/ 260350 w 882"/>
                <a:gd name="T11" fmla="*/ 1241425 h 932"/>
                <a:gd name="T12" fmla="*/ 263525 w 882"/>
                <a:gd name="T13" fmla="*/ 1149350 h 932"/>
                <a:gd name="T14" fmla="*/ 219075 w 882"/>
                <a:gd name="T15" fmla="*/ 1073150 h 932"/>
                <a:gd name="T16" fmla="*/ 180975 w 882"/>
                <a:gd name="T17" fmla="*/ 977900 h 932"/>
                <a:gd name="T18" fmla="*/ 139700 w 882"/>
                <a:gd name="T19" fmla="*/ 895350 h 932"/>
                <a:gd name="T20" fmla="*/ 25400 w 882"/>
                <a:gd name="T21" fmla="*/ 917575 h 932"/>
                <a:gd name="T22" fmla="*/ 0 w 882"/>
                <a:gd name="T23" fmla="*/ 777875 h 932"/>
                <a:gd name="T24" fmla="*/ 133350 w 882"/>
                <a:gd name="T25" fmla="*/ 622300 h 932"/>
                <a:gd name="T26" fmla="*/ 190500 w 882"/>
                <a:gd name="T27" fmla="*/ 492125 h 932"/>
                <a:gd name="T28" fmla="*/ 206375 w 882"/>
                <a:gd name="T29" fmla="*/ 374650 h 932"/>
                <a:gd name="T30" fmla="*/ 200025 w 882"/>
                <a:gd name="T31" fmla="*/ 282575 h 932"/>
                <a:gd name="T32" fmla="*/ 165100 w 882"/>
                <a:gd name="T33" fmla="*/ 171450 h 932"/>
                <a:gd name="T34" fmla="*/ 200025 w 882"/>
                <a:gd name="T35" fmla="*/ 82550 h 932"/>
                <a:gd name="T36" fmla="*/ 212725 w 882"/>
                <a:gd name="T37" fmla="*/ 0 h 932"/>
                <a:gd name="T38" fmla="*/ 269875 w 882"/>
                <a:gd name="T39" fmla="*/ 69850 h 932"/>
                <a:gd name="T40" fmla="*/ 330200 w 882"/>
                <a:gd name="T41" fmla="*/ 158750 h 932"/>
                <a:gd name="T42" fmla="*/ 346075 w 882"/>
                <a:gd name="T43" fmla="*/ 69850 h 932"/>
                <a:gd name="T44" fmla="*/ 400050 w 882"/>
                <a:gd name="T45" fmla="*/ 139700 h 932"/>
                <a:gd name="T46" fmla="*/ 527050 w 882"/>
                <a:gd name="T47" fmla="*/ 234950 h 932"/>
                <a:gd name="T48" fmla="*/ 644525 w 882"/>
                <a:gd name="T49" fmla="*/ 444500 h 932"/>
                <a:gd name="T50" fmla="*/ 635000 w 882"/>
                <a:gd name="T51" fmla="*/ 533400 h 932"/>
                <a:gd name="T52" fmla="*/ 717550 w 882"/>
                <a:gd name="T53" fmla="*/ 587375 h 932"/>
                <a:gd name="T54" fmla="*/ 911225 w 882"/>
                <a:gd name="T55" fmla="*/ 549275 h 932"/>
                <a:gd name="T56" fmla="*/ 930275 w 882"/>
                <a:gd name="T57" fmla="*/ 460375 h 932"/>
                <a:gd name="T58" fmla="*/ 885825 w 882"/>
                <a:gd name="T59" fmla="*/ 365125 h 932"/>
                <a:gd name="T60" fmla="*/ 984250 w 882"/>
                <a:gd name="T61" fmla="*/ 282575 h 932"/>
                <a:gd name="T62" fmla="*/ 962025 w 882"/>
                <a:gd name="T63" fmla="*/ 193675 h 932"/>
                <a:gd name="T64" fmla="*/ 974725 w 882"/>
                <a:gd name="T65" fmla="*/ 165100 h 932"/>
                <a:gd name="T66" fmla="*/ 1038225 w 882"/>
                <a:gd name="T67" fmla="*/ 101600 h 932"/>
                <a:gd name="T68" fmla="*/ 1130300 w 882"/>
                <a:gd name="T69" fmla="*/ 228600 h 932"/>
                <a:gd name="T70" fmla="*/ 1254125 w 882"/>
                <a:gd name="T71" fmla="*/ 203200 h 932"/>
                <a:gd name="T72" fmla="*/ 1254125 w 882"/>
                <a:gd name="T73" fmla="*/ 298450 h 932"/>
                <a:gd name="T74" fmla="*/ 1193800 w 882"/>
                <a:gd name="T75" fmla="*/ 330200 h 932"/>
                <a:gd name="T76" fmla="*/ 1047750 w 882"/>
                <a:gd name="T77" fmla="*/ 323850 h 932"/>
                <a:gd name="T78" fmla="*/ 1000125 w 882"/>
                <a:gd name="T79" fmla="*/ 422275 h 932"/>
                <a:gd name="T80" fmla="*/ 1035050 w 882"/>
                <a:gd name="T81" fmla="*/ 488950 h 932"/>
                <a:gd name="T82" fmla="*/ 1108075 w 882"/>
                <a:gd name="T83" fmla="*/ 476250 h 932"/>
                <a:gd name="T84" fmla="*/ 1139825 w 882"/>
                <a:gd name="T85" fmla="*/ 523875 h 932"/>
                <a:gd name="T86" fmla="*/ 1098550 w 882"/>
                <a:gd name="T87" fmla="*/ 663575 h 932"/>
                <a:gd name="T88" fmla="*/ 1162050 w 882"/>
                <a:gd name="T89" fmla="*/ 749300 h 932"/>
                <a:gd name="T90" fmla="*/ 1152525 w 882"/>
                <a:gd name="T91" fmla="*/ 838200 h 932"/>
                <a:gd name="T92" fmla="*/ 1314450 w 882"/>
                <a:gd name="T93" fmla="*/ 936625 h 932"/>
                <a:gd name="T94" fmla="*/ 1390650 w 882"/>
                <a:gd name="T95" fmla="*/ 962025 h 932"/>
                <a:gd name="T96" fmla="*/ 1349375 w 882"/>
                <a:gd name="T97" fmla="*/ 1044575 h 932"/>
                <a:gd name="T98" fmla="*/ 1244600 w 882"/>
                <a:gd name="T99" fmla="*/ 1073150 h 932"/>
                <a:gd name="T100" fmla="*/ 1143000 w 882"/>
                <a:gd name="T101" fmla="*/ 1165225 h 932"/>
                <a:gd name="T102" fmla="*/ 1031875 w 882"/>
                <a:gd name="T103" fmla="*/ 1212850 h 932"/>
                <a:gd name="T104" fmla="*/ 971550 w 882"/>
                <a:gd name="T105" fmla="*/ 1177925 h 932"/>
                <a:gd name="T106" fmla="*/ 895350 w 882"/>
                <a:gd name="T107" fmla="*/ 1206500 h 932"/>
                <a:gd name="T108" fmla="*/ 835025 w 882"/>
                <a:gd name="T109" fmla="*/ 1174750 h 932"/>
                <a:gd name="T110" fmla="*/ 765175 w 882"/>
                <a:gd name="T111" fmla="*/ 1190625 h 932"/>
                <a:gd name="T112" fmla="*/ 711200 w 882"/>
                <a:gd name="T113" fmla="*/ 1219200 h 932"/>
                <a:gd name="T114" fmla="*/ 641350 w 882"/>
                <a:gd name="T115" fmla="*/ 1216025 h 932"/>
                <a:gd name="T116" fmla="*/ 650875 w 882"/>
                <a:gd name="T117" fmla="*/ 1311275 h 932"/>
                <a:gd name="T118" fmla="*/ 650875 w 882"/>
                <a:gd name="T119" fmla="*/ 1384300 h 932"/>
                <a:gd name="T120" fmla="*/ 644525 w 882"/>
                <a:gd name="T121" fmla="*/ 1479550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bg1"/>
            </a:solidFill>
            <a:ln>
              <a:noFill/>
            </a:ln>
          </p:spPr>
          <p:txBody>
            <a:bodyPr/>
            <a:lstStyle/>
            <a:p>
              <a:endParaRPr lang="zh-CN" altLang="en-US"/>
            </a:p>
          </p:txBody>
        </p:sp>
        <p:sp>
          <p:nvSpPr>
            <p:cNvPr id="8" name="Freeform 12">
              <a:extLst>
                <a:ext uri="{FF2B5EF4-FFF2-40B4-BE49-F238E27FC236}">
                  <a16:creationId xmlns:a16="http://schemas.microsoft.com/office/drawing/2014/main" id="{8CC470C5-E322-49D6-8C49-BF990F271C2F}"/>
                </a:ext>
              </a:extLst>
            </p:cNvPr>
            <p:cNvSpPr>
              <a:spLocks/>
            </p:cNvSpPr>
            <p:nvPr/>
          </p:nvSpPr>
          <p:spPr bwMode="auto">
            <a:xfrm>
              <a:off x="4851400" y="5384800"/>
              <a:ext cx="1187450" cy="885825"/>
            </a:xfrm>
            <a:custGeom>
              <a:avLst/>
              <a:gdLst>
                <a:gd name="T0" fmla="*/ 714375 w 748"/>
                <a:gd name="T1" fmla="*/ 857250 h 558"/>
                <a:gd name="T2" fmla="*/ 698500 w 748"/>
                <a:gd name="T3" fmla="*/ 844550 h 558"/>
                <a:gd name="T4" fmla="*/ 669925 w 748"/>
                <a:gd name="T5" fmla="*/ 819150 h 558"/>
                <a:gd name="T6" fmla="*/ 644525 w 748"/>
                <a:gd name="T7" fmla="*/ 806450 h 558"/>
                <a:gd name="T8" fmla="*/ 619125 w 748"/>
                <a:gd name="T9" fmla="*/ 850900 h 558"/>
                <a:gd name="T10" fmla="*/ 444500 w 748"/>
                <a:gd name="T11" fmla="*/ 844550 h 558"/>
                <a:gd name="T12" fmla="*/ 346075 w 748"/>
                <a:gd name="T13" fmla="*/ 790575 h 558"/>
                <a:gd name="T14" fmla="*/ 323850 w 748"/>
                <a:gd name="T15" fmla="*/ 758825 h 558"/>
                <a:gd name="T16" fmla="*/ 336550 w 748"/>
                <a:gd name="T17" fmla="*/ 685800 h 558"/>
                <a:gd name="T18" fmla="*/ 298450 w 748"/>
                <a:gd name="T19" fmla="*/ 619125 h 558"/>
                <a:gd name="T20" fmla="*/ 225425 w 748"/>
                <a:gd name="T21" fmla="*/ 606425 h 558"/>
                <a:gd name="T22" fmla="*/ 130175 w 748"/>
                <a:gd name="T23" fmla="*/ 584200 h 558"/>
                <a:gd name="T24" fmla="*/ 165100 w 748"/>
                <a:gd name="T25" fmla="*/ 542925 h 558"/>
                <a:gd name="T26" fmla="*/ 222250 w 748"/>
                <a:gd name="T27" fmla="*/ 501650 h 558"/>
                <a:gd name="T28" fmla="*/ 225425 w 748"/>
                <a:gd name="T29" fmla="*/ 415925 h 558"/>
                <a:gd name="T30" fmla="*/ 161925 w 748"/>
                <a:gd name="T31" fmla="*/ 400050 h 558"/>
                <a:gd name="T32" fmla="*/ 31750 w 748"/>
                <a:gd name="T33" fmla="*/ 352425 h 558"/>
                <a:gd name="T34" fmla="*/ 0 w 748"/>
                <a:gd name="T35" fmla="*/ 304800 h 558"/>
                <a:gd name="T36" fmla="*/ 34925 w 748"/>
                <a:gd name="T37" fmla="*/ 257175 h 558"/>
                <a:gd name="T38" fmla="*/ 98425 w 748"/>
                <a:gd name="T39" fmla="*/ 244475 h 558"/>
                <a:gd name="T40" fmla="*/ 190500 w 748"/>
                <a:gd name="T41" fmla="*/ 301625 h 558"/>
                <a:gd name="T42" fmla="*/ 247650 w 748"/>
                <a:gd name="T43" fmla="*/ 304800 h 558"/>
                <a:gd name="T44" fmla="*/ 327025 w 748"/>
                <a:gd name="T45" fmla="*/ 247650 h 558"/>
                <a:gd name="T46" fmla="*/ 381000 w 748"/>
                <a:gd name="T47" fmla="*/ 155575 h 558"/>
                <a:gd name="T48" fmla="*/ 434975 w 748"/>
                <a:gd name="T49" fmla="*/ 174625 h 558"/>
                <a:gd name="T50" fmla="*/ 488950 w 748"/>
                <a:gd name="T51" fmla="*/ 203200 h 558"/>
                <a:gd name="T52" fmla="*/ 542925 w 748"/>
                <a:gd name="T53" fmla="*/ 212725 h 558"/>
                <a:gd name="T54" fmla="*/ 650875 w 748"/>
                <a:gd name="T55" fmla="*/ 158750 h 558"/>
                <a:gd name="T56" fmla="*/ 701675 w 748"/>
                <a:gd name="T57" fmla="*/ 123825 h 558"/>
                <a:gd name="T58" fmla="*/ 746125 w 748"/>
                <a:gd name="T59" fmla="*/ 82550 h 558"/>
                <a:gd name="T60" fmla="*/ 815975 w 748"/>
                <a:gd name="T61" fmla="*/ 60325 h 558"/>
                <a:gd name="T62" fmla="*/ 933450 w 748"/>
                <a:gd name="T63" fmla="*/ 15875 h 558"/>
                <a:gd name="T64" fmla="*/ 1003300 w 748"/>
                <a:gd name="T65" fmla="*/ 0 h 558"/>
                <a:gd name="T66" fmla="*/ 1066800 w 748"/>
                <a:gd name="T67" fmla="*/ 85725 h 558"/>
                <a:gd name="T68" fmla="*/ 1016000 w 748"/>
                <a:gd name="T69" fmla="*/ 177800 h 558"/>
                <a:gd name="T70" fmla="*/ 1019175 w 748"/>
                <a:gd name="T71" fmla="*/ 225425 h 558"/>
                <a:gd name="T72" fmla="*/ 1082675 w 748"/>
                <a:gd name="T73" fmla="*/ 273050 h 558"/>
                <a:gd name="T74" fmla="*/ 1165225 w 748"/>
                <a:gd name="T75" fmla="*/ 285750 h 558"/>
                <a:gd name="T76" fmla="*/ 1187450 w 748"/>
                <a:gd name="T77" fmla="*/ 349250 h 558"/>
                <a:gd name="T78" fmla="*/ 1165225 w 748"/>
                <a:gd name="T79" fmla="*/ 403225 h 558"/>
                <a:gd name="T80" fmla="*/ 1146175 w 748"/>
                <a:gd name="T81" fmla="*/ 419100 h 558"/>
                <a:gd name="T82" fmla="*/ 1130300 w 748"/>
                <a:gd name="T83" fmla="*/ 495300 h 558"/>
                <a:gd name="T84" fmla="*/ 1092200 w 748"/>
                <a:gd name="T85" fmla="*/ 549275 h 558"/>
                <a:gd name="T86" fmla="*/ 1066800 w 748"/>
                <a:gd name="T87" fmla="*/ 571500 h 558"/>
                <a:gd name="T88" fmla="*/ 1006475 w 748"/>
                <a:gd name="T89" fmla="*/ 644525 h 558"/>
                <a:gd name="T90" fmla="*/ 974725 w 748"/>
                <a:gd name="T91" fmla="*/ 673100 h 558"/>
                <a:gd name="T92" fmla="*/ 930275 w 748"/>
                <a:gd name="T93" fmla="*/ 711200 h 558"/>
                <a:gd name="T94" fmla="*/ 904875 w 748"/>
                <a:gd name="T95" fmla="*/ 742950 h 558"/>
                <a:gd name="T96" fmla="*/ 898525 w 748"/>
                <a:gd name="T97" fmla="*/ 752475 h 558"/>
                <a:gd name="T98" fmla="*/ 866775 w 748"/>
                <a:gd name="T99" fmla="*/ 768350 h 558"/>
                <a:gd name="T100" fmla="*/ 822325 w 748"/>
                <a:gd name="T101" fmla="*/ 847725 h 558"/>
                <a:gd name="T102" fmla="*/ 739775 w 748"/>
                <a:gd name="T103" fmla="*/ 885825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bg1"/>
            </a:solidFill>
            <a:ln>
              <a:noFill/>
            </a:ln>
          </p:spPr>
          <p:txBody>
            <a:bodyPr/>
            <a:lstStyle/>
            <a:p>
              <a:endParaRPr lang="zh-CN" altLang="en-US"/>
            </a:p>
          </p:txBody>
        </p:sp>
        <p:sp>
          <p:nvSpPr>
            <p:cNvPr id="9" name="Freeform 13">
              <a:extLst>
                <a:ext uri="{FF2B5EF4-FFF2-40B4-BE49-F238E27FC236}">
                  <a16:creationId xmlns:a16="http://schemas.microsoft.com/office/drawing/2014/main" id="{108A169C-8F68-4E98-979D-1D0A08DC90E8}"/>
                </a:ext>
              </a:extLst>
            </p:cNvPr>
            <p:cNvSpPr>
              <a:spLocks/>
            </p:cNvSpPr>
            <p:nvPr/>
          </p:nvSpPr>
          <p:spPr bwMode="auto">
            <a:xfrm>
              <a:off x="7381875" y="5387975"/>
              <a:ext cx="282575" cy="654050"/>
            </a:xfrm>
            <a:custGeom>
              <a:avLst/>
              <a:gdLst>
                <a:gd name="T0" fmla="*/ 130175 w 178"/>
                <a:gd name="T1" fmla="*/ 654050 h 412"/>
                <a:gd name="T2" fmla="*/ 130175 w 178"/>
                <a:gd name="T3" fmla="*/ 654050 h 412"/>
                <a:gd name="T4" fmla="*/ 79375 w 178"/>
                <a:gd name="T5" fmla="*/ 577850 h 412"/>
                <a:gd name="T6" fmla="*/ 79375 w 178"/>
                <a:gd name="T7" fmla="*/ 577850 h 412"/>
                <a:gd name="T8" fmla="*/ 63500 w 178"/>
                <a:gd name="T9" fmla="*/ 571500 h 412"/>
                <a:gd name="T10" fmla="*/ 53975 w 178"/>
                <a:gd name="T11" fmla="*/ 565150 h 412"/>
                <a:gd name="T12" fmla="*/ 44450 w 178"/>
                <a:gd name="T13" fmla="*/ 555625 h 412"/>
                <a:gd name="T14" fmla="*/ 41275 w 178"/>
                <a:gd name="T15" fmla="*/ 549275 h 412"/>
                <a:gd name="T16" fmla="*/ 31750 w 178"/>
                <a:gd name="T17" fmla="*/ 533400 h 412"/>
                <a:gd name="T18" fmla="*/ 25400 w 178"/>
                <a:gd name="T19" fmla="*/ 514350 h 412"/>
                <a:gd name="T20" fmla="*/ 25400 w 178"/>
                <a:gd name="T21" fmla="*/ 514350 h 412"/>
                <a:gd name="T22" fmla="*/ 0 w 178"/>
                <a:gd name="T23" fmla="*/ 482600 h 412"/>
                <a:gd name="T24" fmla="*/ 0 w 178"/>
                <a:gd name="T25" fmla="*/ 482600 h 412"/>
                <a:gd name="T26" fmla="*/ 3175 w 178"/>
                <a:gd name="T27" fmla="*/ 444500 h 412"/>
                <a:gd name="T28" fmla="*/ 9525 w 178"/>
                <a:gd name="T29" fmla="*/ 409575 h 412"/>
                <a:gd name="T30" fmla="*/ 12700 w 178"/>
                <a:gd name="T31" fmla="*/ 377825 h 412"/>
                <a:gd name="T32" fmla="*/ 12700 w 178"/>
                <a:gd name="T33" fmla="*/ 361950 h 412"/>
                <a:gd name="T34" fmla="*/ 9525 w 178"/>
                <a:gd name="T35" fmla="*/ 349250 h 412"/>
                <a:gd name="T36" fmla="*/ 9525 w 178"/>
                <a:gd name="T37" fmla="*/ 349250 h 412"/>
                <a:gd name="T38" fmla="*/ 9525 w 178"/>
                <a:gd name="T39" fmla="*/ 311150 h 412"/>
                <a:gd name="T40" fmla="*/ 15875 w 178"/>
                <a:gd name="T41" fmla="*/ 285750 h 412"/>
                <a:gd name="T42" fmla="*/ 25400 w 178"/>
                <a:gd name="T43" fmla="*/ 263525 h 412"/>
                <a:gd name="T44" fmla="*/ 47625 w 178"/>
                <a:gd name="T45" fmla="*/ 238125 h 412"/>
                <a:gd name="T46" fmla="*/ 47625 w 178"/>
                <a:gd name="T47" fmla="*/ 238125 h 412"/>
                <a:gd name="T48" fmla="*/ 60325 w 178"/>
                <a:gd name="T49" fmla="*/ 177800 h 412"/>
                <a:gd name="T50" fmla="*/ 60325 w 178"/>
                <a:gd name="T51" fmla="*/ 177800 h 412"/>
                <a:gd name="T52" fmla="*/ 95250 w 178"/>
                <a:gd name="T53" fmla="*/ 101600 h 412"/>
                <a:gd name="T54" fmla="*/ 95250 w 178"/>
                <a:gd name="T55" fmla="*/ 101600 h 412"/>
                <a:gd name="T56" fmla="*/ 120650 w 178"/>
                <a:gd name="T57" fmla="*/ 69850 h 412"/>
                <a:gd name="T58" fmla="*/ 142875 w 178"/>
                <a:gd name="T59" fmla="*/ 44450 h 412"/>
                <a:gd name="T60" fmla="*/ 165100 w 178"/>
                <a:gd name="T61" fmla="*/ 22225 h 412"/>
                <a:gd name="T62" fmla="*/ 193675 w 178"/>
                <a:gd name="T63" fmla="*/ 0 h 412"/>
                <a:gd name="T64" fmla="*/ 193675 w 178"/>
                <a:gd name="T65" fmla="*/ 0 h 412"/>
                <a:gd name="T66" fmla="*/ 260350 w 178"/>
                <a:gd name="T67" fmla="*/ 3175 h 412"/>
                <a:gd name="T68" fmla="*/ 260350 w 178"/>
                <a:gd name="T69" fmla="*/ 3175 h 412"/>
                <a:gd name="T70" fmla="*/ 269875 w 178"/>
                <a:gd name="T71" fmla="*/ 9525 h 412"/>
                <a:gd name="T72" fmla="*/ 269875 w 178"/>
                <a:gd name="T73" fmla="*/ 9525 h 412"/>
                <a:gd name="T74" fmla="*/ 279400 w 178"/>
                <a:gd name="T75" fmla="*/ 47625 h 412"/>
                <a:gd name="T76" fmla="*/ 282575 w 178"/>
                <a:gd name="T77" fmla="*/ 69850 h 412"/>
                <a:gd name="T78" fmla="*/ 282575 w 178"/>
                <a:gd name="T79" fmla="*/ 92075 h 412"/>
                <a:gd name="T80" fmla="*/ 282575 w 178"/>
                <a:gd name="T81" fmla="*/ 92075 h 412"/>
                <a:gd name="T82" fmla="*/ 273050 w 178"/>
                <a:gd name="T83" fmla="*/ 114300 h 412"/>
                <a:gd name="T84" fmla="*/ 266700 w 178"/>
                <a:gd name="T85" fmla="*/ 136525 h 412"/>
                <a:gd name="T86" fmla="*/ 263525 w 178"/>
                <a:gd name="T87" fmla="*/ 161925 h 412"/>
                <a:gd name="T88" fmla="*/ 263525 w 178"/>
                <a:gd name="T89" fmla="*/ 187325 h 412"/>
                <a:gd name="T90" fmla="*/ 266700 w 178"/>
                <a:gd name="T91" fmla="*/ 244475 h 412"/>
                <a:gd name="T92" fmla="*/ 269875 w 178"/>
                <a:gd name="T93" fmla="*/ 298450 h 412"/>
                <a:gd name="T94" fmla="*/ 269875 w 178"/>
                <a:gd name="T95" fmla="*/ 298450 h 412"/>
                <a:gd name="T96" fmla="*/ 260350 w 178"/>
                <a:gd name="T97" fmla="*/ 320675 h 412"/>
                <a:gd name="T98" fmla="*/ 250825 w 178"/>
                <a:gd name="T99" fmla="*/ 346075 h 412"/>
                <a:gd name="T100" fmla="*/ 250825 w 178"/>
                <a:gd name="T101" fmla="*/ 346075 h 412"/>
                <a:gd name="T102" fmla="*/ 187325 w 178"/>
                <a:gd name="T103" fmla="*/ 482600 h 412"/>
                <a:gd name="T104" fmla="*/ 187325 w 178"/>
                <a:gd name="T105" fmla="*/ 482600 h 412"/>
                <a:gd name="T106" fmla="*/ 171450 w 178"/>
                <a:gd name="T107" fmla="*/ 631825 h 412"/>
                <a:gd name="T108" fmla="*/ 171450 w 178"/>
                <a:gd name="T109" fmla="*/ 631825 h 412"/>
                <a:gd name="T110" fmla="*/ 155575 w 178"/>
                <a:gd name="T111" fmla="*/ 647700 h 412"/>
                <a:gd name="T112" fmla="*/ 155575 w 178"/>
                <a:gd name="T113" fmla="*/ 647700 h 412"/>
                <a:gd name="T114" fmla="*/ 142875 w 178"/>
                <a:gd name="T115" fmla="*/ 650875 h 412"/>
                <a:gd name="T116" fmla="*/ 130175 w 178"/>
                <a:gd name="T117" fmla="*/ 654050 h 412"/>
                <a:gd name="T118" fmla="*/ 130175 w 178"/>
                <a:gd name="T119" fmla="*/ 654050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solidFill>
              <a:schemeClr val="bg1"/>
            </a:solidFill>
            <a:ln>
              <a:noFill/>
            </a:ln>
          </p:spPr>
          <p:txBody>
            <a:bodyPr/>
            <a:lstStyle/>
            <a:p>
              <a:endParaRPr lang="zh-CN" altLang="en-US"/>
            </a:p>
          </p:txBody>
        </p:sp>
        <p:sp>
          <p:nvSpPr>
            <p:cNvPr id="10" name="Freeform 14">
              <a:extLst>
                <a:ext uri="{FF2B5EF4-FFF2-40B4-BE49-F238E27FC236}">
                  <a16:creationId xmlns:a16="http://schemas.microsoft.com/office/drawing/2014/main" id="{4F22E1EA-DDA3-4769-AB10-E0510FBEB003}"/>
                </a:ext>
              </a:extLst>
            </p:cNvPr>
            <p:cNvSpPr>
              <a:spLocks/>
            </p:cNvSpPr>
            <p:nvPr/>
          </p:nvSpPr>
          <p:spPr bwMode="auto">
            <a:xfrm>
              <a:off x="7400925" y="5403850"/>
              <a:ext cx="247650" cy="619125"/>
            </a:xfrm>
            <a:custGeom>
              <a:avLst/>
              <a:gdLst>
                <a:gd name="T0" fmla="*/ 120650 w 156"/>
                <a:gd name="T1" fmla="*/ 619125 h 390"/>
                <a:gd name="T2" fmla="*/ 120650 w 156"/>
                <a:gd name="T3" fmla="*/ 619125 h 390"/>
                <a:gd name="T4" fmla="*/ 73025 w 156"/>
                <a:gd name="T5" fmla="*/ 546100 h 390"/>
                <a:gd name="T6" fmla="*/ 73025 w 156"/>
                <a:gd name="T7" fmla="*/ 546100 h 390"/>
                <a:gd name="T8" fmla="*/ 41275 w 156"/>
                <a:gd name="T9" fmla="*/ 536575 h 390"/>
                <a:gd name="T10" fmla="*/ 41275 w 156"/>
                <a:gd name="T11" fmla="*/ 536575 h 390"/>
                <a:gd name="T12" fmla="*/ 34925 w 156"/>
                <a:gd name="T13" fmla="*/ 514350 h 390"/>
                <a:gd name="T14" fmla="*/ 22225 w 156"/>
                <a:gd name="T15" fmla="*/ 492125 h 390"/>
                <a:gd name="T16" fmla="*/ 9525 w 156"/>
                <a:gd name="T17" fmla="*/ 476250 h 390"/>
                <a:gd name="T18" fmla="*/ 0 w 156"/>
                <a:gd name="T19" fmla="*/ 466725 h 390"/>
                <a:gd name="T20" fmla="*/ 0 w 156"/>
                <a:gd name="T21" fmla="*/ 466725 h 390"/>
                <a:gd name="T22" fmla="*/ 0 w 156"/>
                <a:gd name="T23" fmla="*/ 431800 h 390"/>
                <a:gd name="T24" fmla="*/ 0 w 156"/>
                <a:gd name="T25" fmla="*/ 431800 h 390"/>
                <a:gd name="T26" fmla="*/ 6350 w 156"/>
                <a:gd name="T27" fmla="*/ 384175 h 390"/>
                <a:gd name="T28" fmla="*/ 9525 w 156"/>
                <a:gd name="T29" fmla="*/ 365125 h 390"/>
                <a:gd name="T30" fmla="*/ 12700 w 156"/>
                <a:gd name="T31" fmla="*/ 342900 h 390"/>
                <a:gd name="T32" fmla="*/ 12700 w 156"/>
                <a:gd name="T33" fmla="*/ 342900 h 390"/>
                <a:gd name="T34" fmla="*/ 6350 w 156"/>
                <a:gd name="T35" fmla="*/ 320675 h 390"/>
                <a:gd name="T36" fmla="*/ 6350 w 156"/>
                <a:gd name="T37" fmla="*/ 304800 h 390"/>
                <a:gd name="T38" fmla="*/ 6350 w 156"/>
                <a:gd name="T39" fmla="*/ 288925 h 390"/>
                <a:gd name="T40" fmla="*/ 12700 w 156"/>
                <a:gd name="T41" fmla="*/ 276225 h 390"/>
                <a:gd name="T42" fmla="*/ 28575 w 156"/>
                <a:gd name="T43" fmla="*/ 250825 h 390"/>
                <a:gd name="T44" fmla="*/ 47625 w 156"/>
                <a:gd name="T45" fmla="*/ 225425 h 390"/>
                <a:gd name="T46" fmla="*/ 47625 w 156"/>
                <a:gd name="T47" fmla="*/ 225425 h 390"/>
                <a:gd name="T48" fmla="*/ 60325 w 156"/>
                <a:gd name="T49" fmla="*/ 171450 h 390"/>
                <a:gd name="T50" fmla="*/ 60325 w 156"/>
                <a:gd name="T51" fmla="*/ 171450 h 390"/>
                <a:gd name="T52" fmla="*/ 76200 w 156"/>
                <a:gd name="T53" fmla="*/ 133350 h 390"/>
                <a:gd name="T54" fmla="*/ 88900 w 156"/>
                <a:gd name="T55" fmla="*/ 101600 h 390"/>
                <a:gd name="T56" fmla="*/ 107950 w 156"/>
                <a:gd name="T57" fmla="*/ 73025 h 390"/>
                <a:gd name="T58" fmla="*/ 133350 w 156"/>
                <a:gd name="T59" fmla="*/ 44450 h 390"/>
                <a:gd name="T60" fmla="*/ 133350 w 156"/>
                <a:gd name="T61" fmla="*/ 44450 h 390"/>
                <a:gd name="T62" fmla="*/ 184150 w 156"/>
                <a:gd name="T63" fmla="*/ 3175 h 390"/>
                <a:gd name="T64" fmla="*/ 184150 w 156"/>
                <a:gd name="T65" fmla="*/ 3175 h 390"/>
                <a:gd name="T66" fmla="*/ 238125 w 156"/>
                <a:gd name="T67" fmla="*/ 0 h 390"/>
                <a:gd name="T68" fmla="*/ 238125 w 156"/>
                <a:gd name="T69" fmla="*/ 0 h 390"/>
                <a:gd name="T70" fmla="*/ 244475 w 156"/>
                <a:gd name="T71" fmla="*/ 28575 h 390"/>
                <a:gd name="T72" fmla="*/ 247650 w 156"/>
                <a:gd name="T73" fmla="*/ 50800 h 390"/>
                <a:gd name="T74" fmla="*/ 247650 w 156"/>
                <a:gd name="T75" fmla="*/ 69850 h 390"/>
                <a:gd name="T76" fmla="*/ 247650 w 156"/>
                <a:gd name="T77" fmla="*/ 69850 h 390"/>
                <a:gd name="T78" fmla="*/ 238125 w 156"/>
                <a:gd name="T79" fmla="*/ 88900 h 390"/>
                <a:gd name="T80" fmla="*/ 231775 w 156"/>
                <a:gd name="T81" fmla="*/ 111125 h 390"/>
                <a:gd name="T82" fmla="*/ 228600 w 156"/>
                <a:gd name="T83" fmla="*/ 136525 h 390"/>
                <a:gd name="T84" fmla="*/ 225425 w 156"/>
                <a:gd name="T85" fmla="*/ 161925 h 390"/>
                <a:gd name="T86" fmla="*/ 228600 w 156"/>
                <a:gd name="T87" fmla="*/ 219075 h 390"/>
                <a:gd name="T88" fmla="*/ 231775 w 156"/>
                <a:gd name="T89" fmla="*/ 276225 h 390"/>
                <a:gd name="T90" fmla="*/ 231775 w 156"/>
                <a:gd name="T91" fmla="*/ 276225 h 390"/>
                <a:gd name="T92" fmla="*/ 219075 w 156"/>
                <a:gd name="T93" fmla="*/ 311150 h 390"/>
                <a:gd name="T94" fmla="*/ 200025 w 156"/>
                <a:gd name="T95" fmla="*/ 352425 h 390"/>
                <a:gd name="T96" fmla="*/ 161925 w 156"/>
                <a:gd name="T97" fmla="*/ 428625 h 390"/>
                <a:gd name="T98" fmla="*/ 161925 w 156"/>
                <a:gd name="T99" fmla="*/ 428625 h 390"/>
                <a:gd name="T100" fmla="*/ 152400 w 156"/>
                <a:gd name="T101" fmla="*/ 460375 h 390"/>
                <a:gd name="T102" fmla="*/ 152400 w 156"/>
                <a:gd name="T103" fmla="*/ 460375 h 390"/>
                <a:gd name="T104" fmla="*/ 133350 w 156"/>
                <a:gd name="T105" fmla="*/ 606425 h 390"/>
                <a:gd name="T106" fmla="*/ 133350 w 156"/>
                <a:gd name="T107" fmla="*/ 606425 h 390"/>
                <a:gd name="T108" fmla="*/ 127000 w 156"/>
                <a:gd name="T109" fmla="*/ 612775 h 390"/>
                <a:gd name="T110" fmla="*/ 120650 w 156"/>
                <a:gd name="T111" fmla="*/ 619125 h 390"/>
                <a:gd name="T112" fmla="*/ 120650 w 156"/>
                <a:gd name="T113" fmla="*/ 619125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bg1"/>
            </a:solidFill>
            <a:ln>
              <a:noFill/>
            </a:ln>
          </p:spPr>
          <p:txBody>
            <a:bodyPr/>
            <a:lstStyle/>
            <a:p>
              <a:endParaRPr lang="zh-CN" altLang="en-US"/>
            </a:p>
          </p:txBody>
        </p:sp>
        <p:sp>
          <p:nvSpPr>
            <p:cNvPr id="11" name="Freeform 15">
              <a:extLst>
                <a:ext uri="{FF2B5EF4-FFF2-40B4-BE49-F238E27FC236}">
                  <a16:creationId xmlns:a16="http://schemas.microsoft.com/office/drawing/2014/main" id="{D28FC2F8-1D29-40E2-82AD-9C5ABCB85395}"/>
                </a:ext>
              </a:extLst>
            </p:cNvPr>
            <p:cNvSpPr>
              <a:spLocks/>
            </p:cNvSpPr>
            <p:nvPr/>
          </p:nvSpPr>
          <p:spPr bwMode="auto">
            <a:xfrm>
              <a:off x="6708775" y="4911725"/>
              <a:ext cx="657225" cy="854075"/>
            </a:xfrm>
            <a:custGeom>
              <a:avLst/>
              <a:gdLst>
                <a:gd name="T0" fmla="*/ 215900 w 414"/>
                <a:gd name="T1" fmla="*/ 844550 h 538"/>
                <a:gd name="T2" fmla="*/ 193675 w 414"/>
                <a:gd name="T3" fmla="*/ 806450 h 538"/>
                <a:gd name="T4" fmla="*/ 184150 w 414"/>
                <a:gd name="T5" fmla="*/ 790575 h 538"/>
                <a:gd name="T6" fmla="*/ 92075 w 414"/>
                <a:gd name="T7" fmla="*/ 676275 h 538"/>
                <a:gd name="T8" fmla="*/ 19050 w 414"/>
                <a:gd name="T9" fmla="*/ 666750 h 538"/>
                <a:gd name="T10" fmla="*/ 0 w 414"/>
                <a:gd name="T11" fmla="*/ 638175 h 538"/>
                <a:gd name="T12" fmla="*/ 9525 w 414"/>
                <a:gd name="T13" fmla="*/ 571500 h 538"/>
                <a:gd name="T14" fmla="*/ 15875 w 414"/>
                <a:gd name="T15" fmla="*/ 527050 h 538"/>
                <a:gd name="T16" fmla="*/ 12700 w 414"/>
                <a:gd name="T17" fmla="*/ 485775 h 538"/>
                <a:gd name="T18" fmla="*/ 69850 w 414"/>
                <a:gd name="T19" fmla="*/ 390525 h 538"/>
                <a:gd name="T20" fmla="*/ 66675 w 414"/>
                <a:gd name="T21" fmla="*/ 317500 h 538"/>
                <a:gd name="T22" fmla="*/ 73025 w 414"/>
                <a:gd name="T23" fmla="*/ 301625 h 538"/>
                <a:gd name="T24" fmla="*/ 117475 w 414"/>
                <a:gd name="T25" fmla="*/ 276225 h 538"/>
                <a:gd name="T26" fmla="*/ 161925 w 414"/>
                <a:gd name="T27" fmla="*/ 212725 h 538"/>
                <a:gd name="T28" fmla="*/ 161925 w 414"/>
                <a:gd name="T29" fmla="*/ 184150 h 538"/>
                <a:gd name="T30" fmla="*/ 146050 w 414"/>
                <a:gd name="T31" fmla="*/ 139700 h 538"/>
                <a:gd name="T32" fmla="*/ 165100 w 414"/>
                <a:gd name="T33" fmla="*/ 114300 h 538"/>
                <a:gd name="T34" fmla="*/ 209550 w 414"/>
                <a:gd name="T35" fmla="*/ 92075 h 538"/>
                <a:gd name="T36" fmla="*/ 273050 w 414"/>
                <a:gd name="T37" fmla="*/ 76200 h 538"/>
                <a:gd name="T38" fmla="*/ 301625 w 414"/>
                <a:gd name="T39" fmla="*/ 44450 h 538"/>
                <a:gd name="T40" fmla="*/ 323850 w 414"/>
                <a:gd name="T41" fmla="*/ 3175 h 538"/>
                <a:gd name="T42" fmla="*/ 355600 w 414"/>
                <a:gd name="T43" fmla="*/ 3175 h 538"/>
                <a:gd name="T44" fmla="*/ 374650 w 414"/>
                <a:gd name="T45" fmla="*/ 25400 h 538"/>
                <a:gd name="T46" fmla="*/ 396875 w 414"/>
                <a:gd name="T47" fmla="*/ 101600 h 538"/>
                <a:gd name="T48" fmla="*/ 444500 w 414"/>
                <a:gd name="T49" fmla="*/ 152400 h 538"/>
                <a:gd name="T50" fmla="*/ 533400 w 414"/>
                <a:gd name="T51" fmla="*/ 158750 h 538"/>
                <a:gd name="T52" fmla="*/ 581025 w 414"/>
                <a:gd name="T53" fmla="*/ 136525 h 538"/>
                <a:gd name="T54" fmla="*/ 641350 w 414"/>
                <a:gd name="T55" fmla="*/ 133350 h 538"/>
                <a:gd name="T56" fmla="*/ 631825 w 414"/>
                <a:gd name="T57" fmla="*/ 165100 h 538"/>
                <a:gd name="T58" fmla="*/ 609600 w 414"/>
                <a:gd name="T59" fmla="*/ 196850 h 538"/>
                <a:gd name="T60" fmla="*/ 574675 w 414"/>
                <a:gd name="T61" fmla="*/ 244475 h 538"/>
                <a:gd name="T62" fmla="*/ 523875 w 414"/>
                <a:gd name="T63" fmla="*/ 257175 h 538"/>
                <a:gd name="T64" fmla="*/ 520700 w 414"/>
                <a:gd name="T65" fmla="*/ 285750 h 538"/>
                <a:gd name="T66" fmla="*/ 552450 w 414"/>
                <a:gd name="T67" fmla="*/ 314325 h 538"/>
                <a:gd name="T68" fmla="*/ 555625 w 414"/>
                <a:gd name="T69" fmla="*/ 352425 h 538"/>
                <a:gd name="T70" fmla="*/ 552450 w 414"/>
                <a:gd name="T71" fmla="*/ 381000 h 538"/>
                <a:gd name="T72" fmla="*/ 539750 w 414"/>
                <a:gd name="T73" fmla="*/ 441325 h 538"/>
                <a:gd name="T74" fmla="*/ 549275 w 414"/>
                <a:gd name="T75" fmla="*/ 469900 h 538"/>
                <a:gd name="T76" fmla="*/ 565150 w 414"/>
                <a:gd name="T77" fmla="*/ 488950 h 538"/>
                <a:gd name="T78" fmla="*/ 555625 w 414"/>
                <a:gd name="T79" fmla="*/ 485775 h 538"/>
                <a:gd name="T80" fmla="*/ 504825 w 414"/>
                <a:gd name="T81" fmla="*/ 495300 h 538"/>
                <a:gd name="T82" fmla="*/ 504825 w 414"/>
                <a:gd name="T83" fmla="*/ 533400 h 538"/>
                <a:gd name="T84" fmla="*/ 469900 w 414"/>
                <a:gd name="T85" fmla="*/ 561975 h 538"/>
                <a:gd name="T86" fmla="*/ 457200 w 414"/>
                <a:gd name="T87" fmla="*/ 609600 h 538"/>
                <a:gd name="T88" fmla="*/ 425450 w 414"/>
                <a:gd name="T89" fmla="*/ 647700 h 538"/>
                <a:gd name="T90" fmla="*/ 361950 w 414"/>
                <a:gd name="T91" fmla="*/ 660400 h 538"/>
                <a:gd name="T92" fmla="*/ 381000 w 414"/>
                <a:gd name="T93" fmla="*/ 698500 h 538"/>
                <a:gd name="T94" fmla="*/ 346075 w 414"/>
                <a:gd name="T95" fmla="*/ 714375 h 538"/>
                <a:gd name="T96" fmla="*/ 292100 w 414"/>
                <a:gd name="T97" fmla="*/ 762000 h 538"/>
                <a:gd name="T98" fmla="*/ 263525 w 414"/>
                <a:gd name="T99" fmla="*/ 815975 h 538"/>
                <a:gd name="T100" fmla="*/ 238125 w 414"/>
                <a:gd name="T101" fmla="*/ 838200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bg1"/>
            </a:solidFill>
            <a:ln>
              <a:noFill/>
            </a:ln>
          </p:spPr>
          <p:txBody>
            <a:bodyPr/>
            <a:lstStyle/>
            <a:p>
              <a:endParaRPr lang="zh-CN" altLang="en-US"/>
            </a:p>
          </p:txBody>
        </p:sp>
        <p:sp>
          <p:nvSpPr>
            <p:cNvPr id="12" name="Freeform 16">
              <a:extLst>
                <a:ext uri="{FF2B5EF4-FFF2-40B4-BE49-F238E27FC236}">
                  <a16:creationId xmlns:a16="http://schemas.microsoft.com/office/drawing/2014/main" id="{8F373886-D602-4CB8-B7B0-975EB7C03D85}"/>
                </a:ext>
              </a:extLst>
            </p:cNvPr>
            <p:cNvSpPr>
              <a:spLocks/>
            </p:cNvSpPr>
            <p:nvPr/>
          </p:nvSpPr>
          <p:spPr bwMode="auto">
            <a:xfrm>
              <a:off x="4689475" y="4829175"/>
              <a:ext cx="962025" cy="844550"/>
            </a:xfrm>
            <a:custGeom>
              <a:avLst/>
              <a:gdLst>
                <a:gd name="T0" fmla="*/ 333375 w 606"/>
                <a:gd name="T1" fmla="*/ 819150 h 532"/>
                <a:gd name="T2" fmla="*/ 273050 w 606"/>
                <a:gd name="T3" fmla="*/ 784225 h 532"/>
                <a:gd name="T4" fmla="*/ 200025 w 606"/>
                <a:gd name="T5" fmla="*/ 790575 h 532"/>
                <a:gd name="T6" fmla="*/ 152400 w 606"/>
                <a:gd name="T7" fmla="*/ 841375 h 532"/>
                <a:gd name="T8" fmla="*/ 165100 w 606"/>
                <a:gd name="T9" fmla="*/ 784225 h 532"/>
                <a:gd name="T10" fmla="*/ 98425 w 606"/>
                <a:gd name="T11" fmla="*/ 685800 h 532"/>
                <a:gd name="T12" fmla="*/ 133350 w 606"/>
                <a:gd name="T13" fmla="*/ 565150 h 532"/>
                <a:gd name="T14" fmla="*/ 139700 w 606"/>
                <a:gd name="T15" fmla="*/ 533400 h 532"/>
                <a:gd name="T16" fmla="*/ 111125 w 606"/>
                <a:gd name="T17" fmla="*/ 482600 h 532"/>
                <a:gd name="T18" fmla="*/ 31750 w 606"/>
                <a:gd name="T19" fmla="*/ 498475 h 532"/>
                <a:gd name="T20" fmla="*/ 9525 w 606"/>
                <a:gd name="T21" fmla="*/ 479425 h 532"/>
                <a:gd name="T22" fmla="*/ 0 w 606"/>
                <a:gd name="T23" fmla="*/ 441325 h 532"/>
                <a:gd name="T24" fmla="*/ 15875 w 606"/>
                <a:gd name="T25" fmla="*/ 381000 h 532"/>
                <a:gd name="T26" fmla="*/ 95250 w 606"/>
                <a:gd name="T27" fmla="*/ 346075 h 532"/>
                <a:gd name="T28" fmla="*/ 142875 w 606"/>
                <a:gd name="T29" fmla="*/ 358775 h 532"/>
                <a:gd name="T30" fmla="*/ 212725 w 606"/>
                <a:gd name="T31" fmla="*/ 371475 h 532"/>
                <a:gd name="T32" fmla="*/ 250825 w 606"/>
                <a:gd name="T33" fmla="*/ 339725 h 532"/>
                <a:gd name="T34" fmla="*/ 276225 w 606"/>
                <a:gd name="T35" fmla="*/ 307975 h 532"/>
                <a:gd name="T36" fmla="*/ 400050 w 606"/>
                <a:gd name="T37" fmla="*/ 323850 h 532"/>
                <a:gd name="T38" fmla="*/ 419100 w 606"/>
                <a:gd name="T39" fmla="*/ 288925 h 532"/>
                <a:gd name="T40" fmla="*/ 422275 w 606"/>
                <a:gd name="T41" fmla="*/ 231775 h 532"/>
                <a:gd name="T42" fmla="*/ 311150 w 606"/>
                <a:gd name="T43" fmla="*/ 171450 h 532"/>
                <a:gd name="T44" fmla="*/ 304800 w 606"/>
                <a:gd name="T45" fmla="*/ 139700 h 532"/>
                <a:gd name="T46" fmla="*/ 342900 w 606"/>
                <a:gd name="T47" fmla="*/ 123825 h 532"/>
                <a:gd name="T48" fmla="*/ 441325 w 606"/>
                <a:gd name="T49" fmla="*/ 161925 h 532"/>
                <a:gd name="T50" fmla="*/ 517525 w 606"/>
                <a:gd name="T51" fmla="*/ 139700 h 532"/>
                <a:gd name="T52" fmla="*/ 600075 w 606"/>
                <a:gd name="T53" fmla="*/ 69850 h 532"/>
                <a:gd name="T54" fmla="*/ 619125 w 606"/>
                <a:gd name="T55" fmla="*/ 22225 h 532"/>
                <a:gd name="T56" fmla="*/ 657225 w 606"/>
                <a:gd name="T57" fmla="*/ 0 h 532"/>
                <a:gd name="T58" fmla="*/ 704850 w 606"/>
                <a:gd name="T59" fmla="*/ 15875 h 532"/>
                <a:gd name="T60" fmla="*/ 742950 w 606"/>
                <a:gd name="T61" fmla="*/ 104775 h 532"/>
                <a:gd name="T62" fmla="*/ 835025 w 606"/>
                <a:gd name="T63" fmla="*/ 206375 h 532"/>
                <a:gd name="T64" fmla="*/ 892175 w 606"/>
                <a:gd name="T65" fmla="*/ 244475 h 532"/>
                <a:gd name="T66" fmla="*/ 895350 w 606"/>
                <a:gd name="T67" fmla="*/ 311150 h 532"/>
                <a:gd name="T68" fmla="*/ 847725 w 606"/>
                <a:gd name="T69" fmla="*/ 342900 h 532"/>
                <a:gd name="T70" fmla="*/ 803275 w 606"/>
                <a:gd name="T71" fmla="*/ 390525 h 532"/>
                <a:gd name="T72" fmla="*/ 844550 w 606"/>
                <a:gd name="T73" fmla="*/ 409575 h 532"/>
                <a:gd name="T74" fmla="*/ 901700 w 606"/>
                <a:gd name="T75" fmla="*/ 517525 h 532"/>
                <a:gd name="T76" fmla="*/ 939800 w 606"/>
                <a:gd name="T77" fmla="*/ 565150 h 532"/>
                <a:gd name="T78" fmla="*/ 936625 w 606"/>
                <a:gd name="T79" fmla="*/ 603250 h 532"/>
                <a:gd name="T80" fmla="*/ 866775 w 606"/>
                <a:gd name="T81" fmla="*/ 647700 h 532"/>
                <a:gd name="T82" fmla="*/ 765175 w 606"/>
                <a:gd name="T83" fmla="*/ 730250 h 532"/>
                <a:gd name="T84" fmla="*/ 688975 w 606"/>
                <a:gd name="T85" fmla="*/ 749300 h 532"/>
                <a:gd name="T86" fmla="*/ 622300 w 606"/>
                <a:gd name="T87" fmla="*/ 723900 h 532"/>
                <a:gd name="T88" fmla="*/ 568325 w 606"/>
                <a:gd name="T89" fmla="*/ 692150 h 532"/>
                <a:gd name="T90" fmla="*/ 527050 w 606"/>
                <a:gd name="T91" fmla="*/ 701675 h 532"/>
                <a:gd name="T92" fmla="*/ 479425 w 606"/>
                <a:gd name="T93" fmla="*/ 781050 h 532"/>
                <a:gd name="T94" fmla="*/ 422275 w 606"/>
                <a:gd name="T95" fmla="*/ 838200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bg1"/>
            </a:solidFill>
            <a:ln>
              <a:noFill/>
            </a:ln>
          </p:spPr>
          <p:txBody>
            <a:bodyPr/>
            <a:lstStyle/>
            <a:p>
              <a:endParaRPr lang="zh-CN" altLang="en-US"/>
            </a:p>
          </p:txBody>
        </p:sp>
        <p:sp>
          <p:nvSpPr>
            <p:cNvPr id="13" name="Freeform 17">
              <a:extLst>
                <a:ext uri="{FF2B5EF4-FFF2-40B4-BE49-F238E27FC236}">
                  <a16:creationId xmlns:a16="http://schemas.microsoft.com/office/drawing/2014/main" id="{4E8058C3-1D0F-43FC-A734-AB995B8FA3B1}"/>
                </a:ext>
              </a:extLst>
            </p:cNvPr>
            <p:cNvSpPr>
              <a:spLocks/>
            </p:cNvSpPr>
            <p:nvPr/>
          </p:nvSpPr>
          <p:spPr bwMode="auto">
            <a:xfrm>
              <a:off x="5508625" y="4654550"/>
              <a:ext cx="854075" cy="1012825"/>
            </a:xfrm>
            <a:custGeom>
              <a:avLst/>
              <a:gdLst>
                <a:gd name="T0" fmla="*/ 514350 w 538"/>
                <a:gd name="T1" fmla="*/ 1003300 h 638"/>
                <a:gd name="T2" fmla="*/ 485775 w 538"/>
                <a:gd name="T3" fmla="*/ 996950 h 638"/>
                <a:gd name="T4" fmla="*/ 447675 w 538"/>
                <a:gd name="T5" fmla="*/ 1009650 h 638"/>
                <a:gd name="T6" fmla="*/ 431800 w 538"/>
                <a:gd name="T7" fmla="*/ 965200 h 638"/>
                <a:gd name="T8" fmla="*/ 409575 w 538"/>
                <a:gd name="T9" fmla="*/ 942975 h 638"/>
                <a:gd name="T10" fmla="*/ 371475 w 538"/>
                <a:gd name="T11" fmla="*/ 942975 h 638"/>
                <a:gd name="T12" fmla="*/ 371475 w 538"/>
                <a:gd name="T13" fmla="*/ 920750 h 638"/>
                <a:gd name="T14" fmla="*/ 425450 w 538"/>
                <a:gd name="T15" fmla="*/ 806450 h 638"/>
                <a:gd name="T16" fmla="*/ 381000 w 538"/>
                <a:gd name="T17" fmla="*/ 749300 h 638"/>
                <a:gd name="T18" fmla="*/ 358775 w 538"/>
                <a:gd name="T19" fmla="*/ 717550 h 638"/>
                <a:gd name="T20" fmla="*/ 323850 w 538"/>
                <a:gd name="T21" fmla="*/ 711200 h 638"/>
                <a:gd name="T22" fmla="*/ 273050 w 538"/>
                <a:gd name="T23" fmla="*/ 723900 h 638"/>
                <a:gd name="T24" fmla="*/ 209550 w 538"/>
                <a:gd name="T25" fmla="*/ 771525 h 638"/>
                <a:gd name="T26" fmla="*/ 155575 w 538"/>
                <a:gd name="T27" fmla="*/ 774700 h 638"/>
                <a:gd name="T28" fmla="*/ 136525 w 538"/>
                <a:gd name="T29" fmla="*/ 727075 h 638"/>
                <a:gd name="T30" fmla="*/ 107950 w 538"/>
                <a:gd name="T31" fmla="*/ 701675 h 638"/>
                <a:gd name="T32" fmla="*/ 101600 w 538"/>
                <a:gd name="T33" fmla="*/ 561975 h 638"/>
                <a:gd name="T34" fmla="*/ 22225 w 538"/>
                <a:gd name="T35" fmla="*/ 568325 h 638"/>
                <a:gd name="T36" fmla="*/ 0 w 538"/>
                <a:gd name="T37" fmla="*/ 558800 h 638"/>
                <a:gd name="T38" fmla="*/ 12700 w 538"/>
                <a:gd name="T39" fmla="*/ 539750 h 638"/>
                <a:gd name="T40" fmla="*/ 50800 w 538"/>
                <a:gd name="T41" fmla="*/ 530225 h 638"/>
                <a:gd name="T42" fmla="*/ 85725 w 538"/>
                <a:gd name="T43" fmla="*/ 495300 h 638"/>
                <a:gd name="T44" fmla="*/ 98425 w 538"/>
                <a:gd name="T45" fmla="*/ 450850 h 638"/>
                <a:gd name="T46" fmla="*/ 73025 w 538"/>
                <a:gd name="T47" fmla="*/ 244475 h 638"/>
                <a:gd name="T48" fmla="*/ 63500 w 538"/>
                <a:gd name="T49" fmla="*/ 206375 h 638"/>
                <a:gd name="T50" fmla="*/ 101600 w 538"/>
                <a:gd name="T51" fmla="*/ 171450 h 638"/>
                <a:gd name="T52" fmla="*/ 127000 w 538"/>
                <a:gd name="T53" fmla="*/ 123825 h 638"/>
                <a:gd name="T54" fmla="*/ 180975 w 538"/>
                <a:gd name="T55" fmla="*/ 88900 h 638"/>
                <a:gd name="T56" fmla="*/ 225425 w 538"/>
                <a:gd name="T57" fmla="*/ 92075 h 638"/>
                <a:gd name="T58" fmla="*/ 250825 w 538"/>
                <a:gd name="T59" fmla="*/ 85725 h 638"/>
                <a:gd name="T60" fmla="*/ 266700 w 538"/>
                <a:gd name="T61" fmla="*/ 66675 h 638"/>
                <a:gd name="T62" fmla="*/ 250825 w 538"/>
                <a:gd name="T63" fmla="*/ 22225 h 638"/>
                <a:gd name="T64" fmla="*/ 247650 w 538"/>
                <a:gd name="T65" fmla="*/ 6350 h 638"/>
                <a:gd name="T66" fmla="*/ 276225 w 538"/>
                <a:gd name="T67" fmla="*/ 3175 h 638"/>
                <a:gd name="T68" fmla="*/ 333375 w 538"/>
                <a:gd name="T69" fmla="*/ 19050 h 638"/>
                <a:gd name="T70" fmla="*/ 434975 w 538"/>
                <a:gd name="T71" fmla="*/ 53975 h 638"/>
                <a:gd name="T72" fmla="*/ 495300 w 538"/>
                <a:gd name="T73" fmla="*/ 88900 h 638"/>
                <a:gd name="T74" fmla="*/ 590550 w 538"/>
                <a:gd name="T75" fmla="*/ 107950 h 638"/>
                <a:gd name="T76" fmla="*/ 622300 w 538"/>
                <a:gd name="T77" fmla="*/ 69850 h 638"/>
                <a:gd name="T78" fmla="*/ 666750 w 538"/>
                <a:gd name="T79" fmla="*/ 95250 h 638"/>
                <a:gd name="T80" fmla="*/ 714375 w 538"/>
                <a:gd name="T81" fmla="*/ 130175 h 638"/>
                <a:gd name="T82" fmla="*/ 765175 w 538"/>
                <a:gd name="T83" fmla="*/ 158750 h 638"/>
                <a:gd name="T84" fmla="*/ 815975 w 538"/>
                <a:gd name="T85" fmla="*/ 212725 h 638"/>
                <a:gd name="T86" fmla="*/ 828675 w 538"/>
                <a:gd name="T87" fmla="*/ 285750 h 638"/>
                <a:gd name="T88" fmla="*/ 819150 w 538"/>
                <a:gd name="T89" fmla="*/ 339725 h 638"/>
                <a:gd name="T90" fmla="*/ 771525 w 538"/>
                <a:gd name="T91" fmla="*/ 393700 h 638"/>
                <a:gd name="T92" fmla="*/ 762000 w 538"/>
                <a:gd name="T93" fmla="*/ 454025 h 638"/>
                <a:gd name="T94" fmla="*/ 784225 w 538"/>
                <a:gd name="T95" fmla="*/ 508000 h 638"/>
                <a:gd name="T96" fmla="*/ 796925 w 538"/>
                <a:gd name="T97" fmla="*/ 546100 h 638"/>
                <a:gd name="T98" fmla="*/ 828675 w 538"/>
                <a:gd name="T99" fmla="*/ 657225 h 638"/>
                <a:gd name="T100" fmla="*/ 844550 w 538"/>
                <a:gd name="T101" fmla="*/ 698500 h 638"/>
                <a:gd name="T102" fmla="*/ 838200 w 538"/>
                <a:gd name="T103" fmla="*/ 749300 h 638"/>
                <a:gd name="T104" fmla="*/ 854075 w 538"/>
                <a:gd name="T105" fmla="*/ 850900 h 638"/>
                <a:gd name="T106" fmla="*/ 676275 w 538"/>
                <a:gd name="T107" fmla="*/ 857250 h 638"/>
                <a:gd name="T108" fmla="*/ 679450 w 538"/>
                <a:gd name="T109" fmla="*/ 885825 h 638"/>
                <a:gd name="T110" fmla="*/ 708025 w 538"/>
                <a:gd name="T111" fmla="*/ 920750 h 638"/>
                <a:gd name="T112" fmla="*/ 692150 w 538"/>
                <a:gd name="T113" fmla="*/ 949325 h 638"/>
                <a:gd name="T114" fmla="*/ 638175 w 538"/>
                <a:gd name="T115" fmla="*/ 901700 h 638"/>
                <a:gd name="T116" fmla="*/ 584200 w 538"/>
                <a:gd name="T117" fmla="*/ 898525 h 638"/>
                <a:gd name="T118" fmla="*/ 552450 w 538"/>
                <a:gd name="T119" fmla="*/ 958850 h 638"/>
                <a:gd name="T120" fmla="*/ 533400 w 538"/>
                <a:gd name="T121" fmla="*/ 1006475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bg1"/>
            </a:solidFill>
            <a:ln>
              <a:noFill/>
            </a:ln>
          </p:spPr>
          <p:txBody>
            <a:bodyPr/>
            <a:lstStyle/>
            <a:p>
              <a:endParaRPr lang="zh-CN" altLang="en-US"/>
            </a:p>
          </p:txBody>
        </p:sp>
        <p:sp>
          <p:nvSpPr>
            <p:cNvPr id="14" name="Freeform 18">
              <a:extLst>
                <a:ext uri="{FF2B5EF4-FFF2-40B4-BE49-F238E27FC236}">
                  <a16:creationId xmlns:a16="http://schemas.microsoft.com/office/drawing/2014/main" id="{DC398A13-FEFF-4E55-8D0A-30082560A33B}"/>
                </a:ext>
              </a:extLst>
            </p:cNvPr>
            <p:cNvSpPr>
              <a:spLocks/>
            </p:cNvSpPr>
            <p:nvPr/>
          </p:nvSpPr>
          <p:spPr bwMode="auto">
            <a:xfrm>
              <a:off x="6286500" y="4597400"/>
              <a:ext cx="739775" cy="1057275"/>
            </a:xfrm>
            <a:custGeom>
              <a:avLst/>
              <a:gdLst>
                <a:gd name="T0" fmla="*/ 177800 w 466"/>
                <a:gd name="T1" fmla="*/ 1047750 h 666"/>
                <a:gd name="T2" fmla="*/ 149225 w 466"/>
                <a:gd name="T3" fmla="*/ 1041400 h 666"/>
                <a:gd name="T4" fmla="*/ 212725 w 466"/>
                <a:gd name="T5" fmla="*/ 949325 h 666"/>
                <a:gd name="T6" fmla="*/ 203200 w 466"/>
                <a:gd name="T7" fmla="*/ 898525 h 666"/>
                <a:gd name="T8" fmla="*/ 165100 w 466"/>
                <a:gd name="T9" fmla="*/ 901700 h 666"/>
                <a:gd name="T10" fmla="*/ 139700 w 466"/>
                <a:gd name="T11" fmla="*/ 914400 h 666"/>
                <a:gd name="T12" fmla="*/ 76200 w 466"/>
                <a:gd name="T13" fmla="*/ 850900 h 666"/>
                <a:gd name="T14" fmla="*/ 82550 w 466"/>
                <a:gd name="T15" fmla="*/ 784225 h 666"/>
                <a:gd name="T16" fmla="*/ 82550 w 466"/>
                <a:gd name="T17" fmla="*/ 723900 h 666"/>
                <a:gd name="T18" fmla="*/ 66675 w 466"/>
                <a:gd name="T19" fmla="*/ 708025 h 666"/>
                <a:gd name="T20" fmla="*/ 47625 w 466"/>
                <a:gd name="T21" fmla="*/ 631825 h 666"/>
                <a:gd name="T22" fmla="*/ 25400 w 466"/>
                <a:gd name="T23" fmla="*/ 565150 h 666"/>
                <a:gd name="T24" fmla="*/ 3175 w 466"/>
                <a:gd name="T25" fmla="*/ 501650 h 666"/>
                <a:gd name="T26" fmla="*/ 9525 w 466"/>
                <a:gd name="T27" fmla="*/ 463550 h 666"/>
                <a:gd name="T28" fmla="*/ 25400 w 466"/>
                <a:gd name="T29" fmla="*/ 444500 h 666"/>
                <a:gd name="T30" fmla="*/ 66675 w 466"/>
                <a:gd name="T31" fmla="*/ 381000 h 666"/>
                <a:gd name="T32" fmla="*/ 66675 w 466"/>
                <a:gd name="T33" fmla="*/ 298450 h 666"/>
                <a:gd name="T34" fmla="*/ 34925 w 466"/>
                <a:gd name="T35" fmla="*/ 231775 h 666"/>
                <a:gd name="T36" fmla="*/ 73025 w 466"/>
                <a:gd name="T37" fmla="*/ 200025 h 666"/>
                <a:gd name="T38" fmla="*/ 123825 w 466"/>
                <a:gd name="T39" fmla="*/ 184150 h 666"/>
                <a:gd name="T40" fmla="*/ 139700 w 466"/>
                <a:gd name="T41" fmla="*/ 180975 h 666"/>
                <a:gd name="T42" fmla="*/ 161925 w 466"/>
                <a:gd name="T43" fmla="*/ 155575 h 666"/>
                <a:gd name="T44" fmla="*/ 254000 w 466"/>
                <a:gd name="T45" fmla="*/ 95250 h 666"/>
                <a:gd name="T46" fmla="*/ 279400 w 466"/>
                <a:gd name="T47" fmla="*/ 73025 h 666"/>
                <a:gd name="T48" fmla="*/ 358775 w 466"/>
                <a:gd name="T49" fmla="*/ 50800 h 666"/>
                <a:gd name="T50" fmla="*/ 396875 w 466"/>
                <a:gd name="T51" fmla="*/ 34925 h 666"/>
                <a:gd name="T52" fmla="*/ 412750 w 466"/>
                <a:gd name="T53" fmla="*/ 3175 h 666"/>
                <a:gd name="T54" fmla="*/ 450850 w 466"/>
                <a:gd name="T55" fmla="*/ 0 h 666"/>
                <a:gd name="T56" fmla="*/ 463550 w 466"/>
                <a:gd name="T57" fmla="*/ 82550 h 666"/>
                <a:gd name="T58" fmla="*/ 498475 w 466"/>
                <a:gd name="T59" fmla="*/ 88900 h 666"/>
                <a:gd name="T60" fmla="*/ 517525 w 466"/>
                <a:gd name="T61" fmla="*/ 53975 h 666"/>
                <a:gd name="T62" fmla="*/ 530225 w 466"/>
                <a:gd name="T63" fmla="*/ 22225 h 666"/>
                <a:gd name="T64" fmla="*/ 546100 w 466"/>
                <a:gd name="T65" fmla="*/ 57150 h 666"/>
                <a:gd name="T66" fmla="*/ 574675 w 466"/>
                <a:gd name="T67" fmla="*/ 79375 h 666"/>
                <a:gd name="T68" fmla="*/ 609600 w 466"/>
                <a:gd name="T69" fmla="*/ 85725 h 666"/>
                <a:gd name="T70" fmla="*/ 673100 w 466"/>
                <a:gd name="T71" fmla="*/ 66675 h 666"/>
                <a:gd name="T72" fmla="*/ 701675 w 466"/>
                <a:gd name="T73" fmla="*/ 66675 h 666"/>
                <a:gd name="T74" fmla="*/ 669925 w 466"/>
                <a:gd name="T75" fmla="*/ 104775 h 666"/>
                <a:gd name="T76" fmla="*/ 657225 w 466"/>
                <a:gd name="T77" fmla="*/ 139700 h 666"/>
                <a:gd name="T78" fmla="*/ 679450 w 466"/>
                <a:gd name="T79" fmla="*/ 177800 h 666"/>
                <a:gd name="T80" fmla="*/ 739775 w 466"/>
                <a:gd name="T81" fmla="*/ 266700 h 666"/>
                <a:gd name="T82" fmla="*/ 736600 w 466"/>
                <a:gd name="T83" fmla="*/ 304800 h 666"/>
                <a:gd name="T84" fmla="*/ 714375 w 466"/>
                <a:gd name="T85" fmla="*/ 346075 h 666"/>
                <a:gd name="T86" fmla="*/ 682625 w 466"/>
                <a:gd name="T87" fmla="*/ 374650 h 666"/>
                <a:gd name="T88" fmla="*/ 628650 w 466"/>
                <a:gd name="T89" fmla="*/ 387350 h 666"/>
                <a:gd name="T90" fmla="*/ 596900 w 466"/>
                <a:gd name="T91" fmla="*/ 396875 h 666"/>
                <a:gd name="T92" fmla="*/ 552450 w 466"/>
                <a:gd name="T93" fmla="*/ 438150 h 666"/>
                <a:gd name="T94" fmla="*/ 552450 w 466"/>
                <a:gd name="T95" fmla="*/ 482600 h 666"/>
                <a:gd name="T96" fmla="*/ 561975 w 466"/>
                <a:gd name="T97" fmla="*/ 527050 h 666"/>
                <a:gd name="T98" fmla="*/ 520700 w 466"/>
                <a:gd name="T99" fmla="*/ 581025 h 666"/>
                <a:gd name="T100" fmla="*/ 479425 w 466"/>
                <a:gd name="T101" fmla="*/ 612775 h 666"/>
                <a:gd name="T102" fmla="*/ 469900 w 466"/>
                <a:gd name="T103" fmla="*/ 647700 h 666"/>
                <a:gd name="T104" fmla="*/ 463550 w 466"/>
                <a:gd name="T105" fmla="*/ 742950 h 666"/>
                <a:gd name="T106" fmla="*/ 428625 w 466"/>
                <a:gd name="T107" fmla="*/ 777875 h 666"/>
                <a:gd name="T108" fmla="*/ 419100 w 466"/>
                <a:gd name="T109" fmla="*/ 828675 h 666"/>
                <a:gd name="T110" fmla="*/ 422275 w 466"/>
                <a:gd name="T111" fmla="*/ 866775 h 666"/>
                <a:gd name="T112" fmla="*/ 403225 w 466"/>
                <a:gd name="T113" fmla="*/ 946150 h 666"/>
                <a:gd name="T114" fmla="*/ 412750 w 466"/>
                <a:gd name="T115" fmla="*/ 1000125 h 666"/>
                <a:gd name="T116" fmla="*/ 355600 w 466"/>
                <a:gd name="T117" fmla="*/ 1031875 h 666"/>
                <a:gd name="T118" fmla="*/ 311150 w 466"/>
                <a:gd name="T119" fmla="*/ 1009650 h 666"/>
                <a:gd name="T120" fmla="*/ 266700 w 466"/>
                <a:gd name="T121" fmla="*/ 1025525 h 666"/>
                <a:gd name="T122" fmla="*/ 212725 w 466"/>
                <a:gd name="T123" fmla="*/ 104775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bg1"/>
            </a:solidFill>
            <a:ln>
              <a:noFill/>
            </a:ln>
          </p:spPr>
          <p:txBody>
            <a:bodyPr/>
            <a:lstStyle/>
            <a:p>
              <a:endParaRPr lang="zh-CN" altLang="en-US"/>
            </a:p>
          </p:txBody>
        </p:sp>
        <p:sp>
          <p:nvSpPr>
            <p:cNvPr id="15" name="Freeform 19">
              <a:extLst>
                <a:ext uri="{FF2B5EF4-FFF2-40B4-BE49-F238E27FC236}">
                  <a16:creationId xmlns:a16="http://schemas.microsoft.com/office/drawing/2014/main" id="{5BB9B3CF-0228-464D-9514-B0E753ADD893}"/>
                </a:ext>
              </a:extLst>
            </p:cNvPr>
            <p:cNvSpPr>
              <a:spLocks/>
            </p:cNvSpPr>
            <p:nvPr/>
          </p:nvSpPr>
          <p:spPr bwMode="auto">
            <a:xfrm>
              <a:off x="3746500" y="3927475"/>
              <a:ext cx="1543050" cy="1517650"/>
            </a:xfrm>
            <a:custGeom>
              <a:avLst/>
              <a:gdLst>
                <a:gd name="T0" fmla="*/ 622300 w 972"/>
                <a:gd name="T1" fmla="*/ 1482725 h 956"/>
                <a:gd name="T2" fmla="*/ 561975 w 972"/>
                <a:gd name="T3" fmla="*/ 1409700 h 956"/>
                <a:gd name="T4" fmla="*/ 581025 w 972"/>
                <a:gd name="T5" fmla="*/ 1333500 h 956"/>
                <a:gd name="T6" fmla="*/ 514350 w 972"/>
                <a:gd name="T7" fmla="*/ 1238250 h 956"/>
                <a:gd name="T8" fmla="*/ 460375 w 972"/>
                <a:gd name="T9" fmla="*/ 1146175 h 956"/>
                <a:gd name="T10" fmla="*/ 393700 w 972"/>
                <a:gd name="T11" fmla="*/ 1130300 h 956"/>
                <a:gd name="T12" fmla="*/ 304800 w 972"/>
                <a:gd name="T13" fmla="*/ 965200 h 956"/>
                <a:gd name="T14" fmla="*/ 254000 w 972"/>
                <a:gd name="T15" fmla="*/ 1050925 h 956"/>
                <a:gd name="T16" fmla="*/ 222250 w 972"/>
                <a:gd name="T17" fmla="*/ 1006475 h 956"/>
                <a:gd name="T18" fmla="*/ 219075 w 972"/>
                <a:gd name="T19" fmla="*/ 936625 h 956"/>
                <a:gd name="T20" fmla="*/ 206375 w 972"/>
                <a:gd name="T21" fmla="*/ 793750 h 956"/>
                <a:gd name="T22" fmla="*/ 238125 w 972"/>
                <a:gd name="T23" fmla="*/ 701675 h 956"/>
                <a:gd name="T24" fmla="*/ 174625 w 972"/>
                <a:gd name="T25" fmla="*/ 495300 h 956"/>
                <a:gd name="T26" fmla="*/ 79375 w 972"/>
                <a:gd name="T27" fmla="*/ 352425 h 956"/>
                <a:gd name="T28" fmla="*/ 9525 w 972"/>
                <a:gd name="T29" fmla="*/ 282575 h 956"/>
                <a:gd name="T30" fmla="*/ 3175 w 972"/>
                <a:gd name="T31" fmla="*/ 212725 h 956"/>
                <a:gd name="T32" fmla="*/ 41275 w 972"/>
                <a:gd name="T33" fmla="*/ 127000 h 956"/>
                <a:gd name="T34" fmla="*/ 117475 w 972"/>
                <a:gd name="T35" fmla="*/ 38100 h 956"/>
                <a:gd name="T36" fmla="*/ 177800 w 972"/>
                <a:gd name="T37" fmla="*/ 101600 h 956"/>
                <a:gd name="T38" fmla="*/ 263525 w 972"/>
                <a:gd name="T39" fmla="*/ 241300 h 956"/>
                <a:gd name="T40" fmla="*/ 317500 w 972"/>
                <a:gd name="T41" fmla="*/ 273050 h 956"/>
                <a:gd name="T42" fmla="*/ 374650 w 972"/>
                <a:gd name="T43" fmla="*/ 250825 h 956"/>
                <a:gd name="T44" fmla="*/ 396875 w 972"/>
                <a:gd name="T45" fmla="*/ 269875 h 956"/>
                <a:gd name="T46" fmla="*/ 460375 w 972"/>
                <a:gd name="T47" fmla="*/ 298450 h 956"/>
                <a:gd name="T48" fmla="*/ 593725 w 972"/>
                <a:gd name="T49" fmla="*/ 263525 h 956"/>
                <a:gd name="T50" fmla="*/ 600075 w 972"/>
                <a:gd name="T51" fmla="*/ 203200 h 956"/>
                <a:gd name="T52" fmla="*/ 587375 w 972"/>
                <a:gd name="T53" fmla="*/ 104775 h 956"/>
                <a:gd name="T54" fmla="*/ 654050 w 972"/>
                <a:gd name="T55" fmla="*/ 158750 h 956"/>
                <a:gd name="T56" fmla="*/ 742950 w 972"/>
                <a:gd name="T57" fmla="*/ 158750 h 956"/>
                <a:gd name="T58" fmla="*/ 749300 w 972"/>
                <a:gd name="T59" fmla="*/ 47625 h 956"/>
                <a:gd name="T60" fmla="*/ 819150 w 972"/>
                <a:gd name="T61" fmla="*/ 0 h 956"/>
                <a:gd name="T62" fmla="*/ 892175 w 972"/>
                <a:gd name="T63" fmla="*/ 79375 h 956"/>
                <a:gd name="T64" fmla="*/ 996950 w 972"/>
                <a:gd name="T65" fmla="*/ 155575 h 956"/>
                <a:gd name="T66" fmla="*/ 1041400 w 972"/>
                <a:gd name="T67" fmla="*/ 238125 h 956"/>
                <a:gd name="T68" fmla="*/ 1212850 w 972"/>
                <a:gd name="T69" fmla="*/ 292100 h 956"/>
                <a:gd name="T70" fmla="*/ 1289050 w 972"/>
                <a:gd name="T71" fmla="*/ 266700 h 956"/>
                <a:gd name="T72" fmla="*/ 1479550 w 972"/>
                <a:gd name="T73" fmla="*/ 330200 h 956"/>
                <a:gd name="T74" fmla="*/ 1543050 w 972"/>
                <a:gd name="T75" fmla="*/ 441325 h 956"/>
                <a:gd name="T76" fmla="*/ 1441450 w 972"/>
                <a:gd name="T77" fmla="*/ 615950 h 956"/>
                <a:gd name="T78" fmla="*/ 1333500 w 972"/>
                <a:gd name="T79" fmla="*/ 663575 h 956"/>
                <a:gd name="T80" fmla="*/ 1250950 w 972"/>
                <a:gd name="T81" fmla="*/ 596900 h 956"/>
                <a:gd name="T82" fmla="*/ 1212850 w 972"/>
                <a:gd name="T83" fmla="*/ 669925 h 956"/>
                <a:gd name="T84" fmla="*/ 1225550 w 972"/>
                <a:gd name="T85" fmla="*/ 758825 h 956"/>
                <a:gd name="T86" fmla="*/ 1244600 w 972"/>
                <a:gd name="T87" fmla="*/ 895350 h 956"/>
                <a:gd name="T88" fmla="*/ 1285875 w 972"/>
                <a:gd name="T89" fmla="*/ 955675 h 956"/>
                <a:gd name="T90" fmla="*/ 1238250 w 972"/>
                <a:gd name="T91" fmla="*/ 1025525 h 956"/>
                <a:gd name="T92" fmla="*/ 1250950 w 972"/>
                <a:gd name="T93" fmla="*/ 1089025 h 956"/>
                <a:gd name="T94" fmla="*/ 1346200 w 972"/>
                <a:gd name="T95" fmla="*/ 1174750 h 956"/>
                <a:gd name="T96" fmla="*/ 1263650 w 972"/>
                <a:gd name="T97" fmla="*/ 1203325 h 956"/>
                <a:gd name="T98" fmla="*/ 1200150 w 972"/>
                <a:gd name="T99" fmla="*/ 1130300 h 956"/>
                <a:gd name="T100" fmla="*/ 1136650 w 972"/>
                <a:gd name="T101" fmla="*/ 1139825 h 956"/>
                <a:gd name="T102" fmla="*/ 1050925 w 972"/>
                <a:gd name="T103" fmla="*/ 1120775 h 956"/>
                <a:gd name="T104" fmla="*/ 1000125 w 972"/>
                <a:gd name="T105" fmla="*/ 1009650 h 956"/>
                <a:gd name="T106" fmla="*/ 917575 w 972"/>
                <a:gd name="T107" fmla="*/ 1028700 h 956"/>
                <a:gd name="T108" fmla="*/ 873125 w 972"/>
                <a:gd name="T109" fmla="*/ 1082675 h 956"/>
                <a:gd name="T110" fmla="*/ 885825 w 972"/>
                <a:gd name="T111" fmla="*/ 1152525 h 956"/>
                <a:gd name="T112" fmla="*/ 885825 w 972"/>
                <a:gd name="T113" fmla="*/ 1216025 h 956"/>
                <a:gd name="T114" fmla="*/ 793750 w 972"/>
                <a:gd name="T115" fmla="*/ 1285875 h 956"/>
                <a:gd name="T116" fmla="*/ 828675 w 972"/>
                <a:gd name="T117" fmla="*/ 1381125 h 956"/>
                <a:gd name="T118" fmla="*/ 828675 w 972"/>
                <a:gd name="T119" fmla="*/ 1457325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bg1"/>
            </a:solidFill>
            <a:ln>
              <a:noFill/>
            </a:ln>
          </p:spPr>
          <p:txBody>
            <a:bodyPr/>
            <a:lstStyle/>
            <a:p>
              <a:endParaRPr lang="zh-CN" altLang="en-US"/>
            </a:p>
          </p:txBody>
        </p:sp>
        <p:sp>
          <p:nvSpPr>
            <p:cNvPr id="16" name="Freeform 20">
              <a:extLst>
                <a:ext uri="{FF2B5EF4-FFF2-40B4-BE49-F238E27FC236}">
                  <a16:creationId xmlns:a16="http://schemas.microsoft.com/office/drawing/2014/main" id="{93C2F79F-207B-452A-A8F0-71D7A4232B16}"/>
                </a:ext>
              </a:extLst>
            </p:cNvPr>
            <p:cNvSpPr>
              <a:spLocks/>
            </p:cNvSpPr>
            <p:nvPr/>
          </p:nvSpPr>
          <p:spPr bwMode="auto">
            <a:xfrm>
              <a:off x="873125" y="3270250"/>
              <a:ext cx="3095625" cy="1895475"/>
            </a:xfrm>
            <a:custGeom>
              <a:avLst/>
              <a:gdLst>
                <a:gd name="T0" fmla="*/ 1974850 w 1950"/>
                <a:gd name="T1" fmla="*/ 1892300 h 1194"/>
                <a:gd name="T2" fmla="*/ 1933575 w 1950"/>
                <a:gd name="T3" fmla="*/ 1835150 h 1194"/>
                <a:gd name="T4" fmla="*/ 1905000 w 1950"/>
                <a:gd name="T5" fmla="*/ 1746250 h 1194"/>
                <a:gd name="T6" fmla="*/ 1828800 w 1950"/>
                <a:gd name="T7" fmla="*/ 1679575 h 1194"/>
                <a:gd name="T8" fmla="*/ 1666875 w 1950"/>
                <a:gd name="T9" fmla="*/ 1587500 h 1194"/>
                <a:gd name="T10" fmla="*/ 1539875 w 1950"/>
                <a:gd name="T11" fmla="*/ 1622425 h 1194"/>
                <a:gd name="T12" fmla="*/ 1473200 w 1950"/>
                <a:gd name="T13" fmla="*/ 1739900 h 1194"/>
                <a:gd name="T14" fmla="*/ 1425575 w 1950"/>
                <a:gd name="T15" fmla="*/ 1654175 h 1194"/>
                <a:gd name="T16" fmla="*/ 1384300 w 1950"/>
                <a:gd name="T17" fmla="*/ 1574800 h 1194"/>
                <a:gd name="T18" fmla="*/ 1196975 w 1950"/>
                <a:gd name="T19" fmla="*/ 1603375 h 1194"/>
                <a:gd name="T20" fmla="*/ 1006475 w 1950"/>
                <a:gd name="T21" fmla="*/ 1533525 h 1194"/>
                <a:gd name="T22" fmla="*/ 920750 w 1950"/>
                <a:gd name="T23" fmla="*/ 1428750 h 1194"/>
                <a:gd name="T24" fmla="*/ 781050 w 1950"/>
                <a:gd name="T25" fmla="*/ 1336675 h 1194"/>
                <a:gd name="T26" fmla="*/ 742950 w 1950"/>
                <a:gd name="T27" fmla="*/ 1212850 h 1194"/>
                <a:gd name="T28" fmla="*/ 619125 w 1950"/>
                <a:gd name="T29" fmla="*/ 1152525 h 1194"/>
                <a:gd name="T30" fmla="*/ 450850 w 1950"/>
                <a:gd name="T31" fmla="*/ 968375 h 1194"/>
                <a:gd name="T32" fmla="*/ 288925 w 1950"/>
                <a:gd name="T33" fmla="*/ 1000125 h 1194"/>
                <a:gd name="T34" fmla="*/ 225425 w 1950"/>
                <a:gd name="T35" fmla="*/ 876300 h 1194"/>
                <a:gd name="T36" fmla="*/ 19050 w 1950"/>
                <a:gd name="T37" fmla="*/ 720725 h 1194"/>
                <a:gd name="T38" fmla="*/ 12700 w 1950"/>
                <a:gd name="T39" fmla="*/ 654050 h 1194"/>
                <a:gd name="T40" fmla="*/ 25400 w 1950"/>
                <a:gd name="T41" fmla="*/ 460375 h 1194"/>
                <a:gd name="T42" fmla="*/ 85725 w 1950"/>
                <a:gd name="T43" fmla="*/ 476250 h 1194"/>
                <a:gd name="T44" fmla="*/ 165100 w 1950"/>
                <a:gd name="T45" fmla="*/ 444500 h 1194"/>
                <a:gd name="T46" fmla="*/ 123825 w 1950"/>
                <a:gd name="T47" fmla="*/ 200025 h 1194"/>
                <a:gd name="T48" fmla="*/ 231775 w 1950"/>
                <a:gd name="T49" fmla="*/ 155575 h 1194"/>
                <a:gd name="T50" fmla="*/ 342900 w 1950"/>
                <a:gd name="T51" fmla="*/ 114300 h 1194"/>
                <a:gd name="T52" fmla="*/ 482600 w 1950"/>
                <a:gd name="T53" fmla="*/ 9525 h 1194"/>
                <a:gd name="T54" fmla="*/ 612775 w 1950"/>
                <a:gd name="T55" fmla="*/ 76200 h 1194"/>
                <a:gd name="T56" fmla="*/ 746125 w 1950"/>
                <a:gd name="T57" fmla="*/ 15875 h 1194"/>
                <a:gd name="T58" fmla="*/ 809625 w 1950"/>
                <a:gd name="T59" fmla="*/ 88900 h 1194"/>
                <a:gd name="T60" fmla="*/ 987425 w 1950"/>
                <a:gd name="T61" fmla="*/ 114300 h 1194"/>
                <a:gd name="T62" fmla="*/ 1127125 w 1950"/>
                <a:gd name="T63" fmla="*/ 88900 h 1194"/>
                <a:gd name="T64" fmla="*/ 1276350 w 1950"/>
                <a:gd name="T65" fmla="*/ 69850 h 1194"/>
                <a:gd name="T66" fmla="*/ 1425575 w 1950"/>
                <a:gd name="T67" fmla="*/ 47625 h 1194"/>
                <a:gd name="T68" fmla="*/ 1660525 w 1950"/>
                <a:gd name="T69" fmla="*/ 60325 h 1194"/>
                <a:gd name="T70" fmla="*/ 1755775 w 1950"/>
                <a:gd name="T71" fmla="*/ 180975 h 1194"/>
                <a:gd name="T72" fmla="*/ 1733550 w 1950"/>
                <a:gd name="T73" fmla="*/ 349250 h 1194"/>
                <a:gd name="T74" fmla="*/ 1774825 w 1950"/>
                <a:gd name="T75" fmla="*/ 600075 h 1194"/>
                <a:gd name="T76" fmla="*/ 1892300 w 1950"/>
                <a:gd name="T77" fmla="*/ 698500 h 1194"/>
                <a:gd name="T78" fmla="*/ 2076450 w 1950"/>
                <a:gd name="T79" fmla="*/ 796925 h 1194"/>
                <a:gd name="T80" fmla="*/ 2232025 w 1950"/>
                <a:gd name="T81" fmla="*/ 866775 h 1194"/>
                <a:gd name="T82" fmla="*/ 2517775 w 1950"/>
                <a:gd name="T83" fmla="*/ 914400 h 1194"/>
                <a:gd name="T84" fmla="*/ 2644775 w 1950"/>
                <a:gd name="T85" fmla="*/ 1082675 h 1194"/>
                <a:gd name="T86" fmla="*/ 2708275 w 1950"/>
                <a:gd name="T87" fmla="*/ 1073150 h 1194"/>
                <a:gd name="T88" fmla="*/ 2847975 w 1950"/>
                <a:gd name="T89" fmla="*/ 977900 h 1194"/>
                <a:gd name="T90" fmla="*/ 2933700 w 1950"/>
                <a:gd name="T91" fmla="*/ 1003300 h 1194"/>
                <a:gd name="T92" fmla="*/ 3057525 w 1950"/>
                <a:gd name="T93" fmla="*/ 1250950 h 1194"/>
                <a:gd name="T94" fmla="*/ 3063875 w 1950"/>
                <a:gd name="T95" fmla="*/ 1393825 h 1194"/>
                <a:gd name="T96" fmla="*/ 3079750 w 1950"/>
                <a:gd name="T97" fmla="*/ 1549400 h 1194"/>
                <a:gd name="T98" fmla="*/ 3063875 w 1950"/>
                <a:gd name="T99" fmla="*/ 1590675 h 1194"/>
                <a:gd name="T100" fmla="*/ 2971800 w 1950"/>
                <a:gd name="T101" fmla="*/ 1597025 h 1194"/>
                <a:gd name="T102" fmla="*/ 2962275 w 1950"/>
                <a:gd name="T103" fmla="*/ 1739900 h 1194"/>
                <a:gd name="T104" fmla="*/ 2813050 w 1950"/>
                <a:gd name="T105" fmla="*/ 1670050 h 1194"/>
                <a:gd name="T106" fmla="*/ 2768600 w 1950"/>
                <a:gd name="T107" fmla="*/ 1784350 h 1194"/>
                <a:gd name="T108" fmla="*/ 2692400 w 1950"/>
                <a:gd name="T109" fmla="*/ 1724025 h 1194"/>
                <a:gd name="T110" fmla="*/ 2530475 w 1950"/>
                <a:gd name="T111" fmla="*/ 1663700 h 1194"/>
                <a:gd name="T112" fmla="*/ 2378075 w 1950"/>
                <a:gd name="T113" fmla="*/ 1749425 h 1194"/>
                <a:gd name="T114" fmla="*/ 2270125 w 1950"/>
                <a:gd name="T115" fmla="*/ 1816100 h 1194"/>
                <a:gd name="T116" fmla="*/ 2130425 w 1950"/>
                <a:gd name="T117" fmla="*/ 1895475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bg1"/>
            </a:solidFill>
            <a:ln>
              <a:noFill/>
            </a:ln>
          </p:spPr>
          <p:txBody>
            <a:bodyPr/>
            <a:lstStyle/>
            <a:p>
              <a:endParaRPr lang="zh-CN" altLang="en-US"/>
            </a:p>
          </p:txBody>
        </p:sp>
        <p:sp>
          <p:nvSpPr>
            <p:cNvPr id="17" name="Freeform 21">
              <a:extLst>
                <a:ext uri="{FF2B5EF4-FFF2-40B4-BE49-F238E27FC236}">
                  <a16:creationId xmlns:a16="http://schemas.microsoft.com/office/drawing/2014/main" id="{A896D7DF-6F06-49B4-974B-CCBA5958297D}"/>
                </a:ext>
              </a:extLst>
            </p:cNvPr>
            <p:cNvSpPr>
              <a:spLocks/>
            </p:cNvSpPr>
            <p:nvPr/>
          </p:nvSpPr>
          <p:spPr bwMode="auto">
            <a:xfrm>
              <a:off x="6962775" y="4486275"/>
              <a:ext cx="577850" cy="571500"/>
            </a:xfrm>
            <a:custGeom>
              <a:avLst/>
              <a:gdLst>
                <a:gd name="T0" fmla="*/ 219075 w 364"/>
                <a:gd name="T1" fmla="*/ 565150 h 360"/>
                <a:gd name="T2" fmla="*/ 171450 w 364"/>
                <a:gd name="T3" fmla="*/ 539750 h 360"/>
                <a:gd name="T4" fmla="*/ 136525 w 364"/>
                <a:gd name="T5" fmla="*/ 434975 h 360"/>
                <a:gd name="T6" fmla="*/ 76200 w 364"/>
                <a:gd name="T7" fmla="*/ 406400 h 360"/>
                <a:gd name="T8" fmla="*/ 73025 w 364"/>
                <a:gd name="T9" fmla="*/ 358775 h 360"/>
                <a:gd name="T10" fmla="*/ 38100 w 364"/>
                <a:gd name="T11" fmla="*/ 298450 h 360"/>
                <a:gd name="T12" fmla="*/ 0 w 364"/>
                <a:gd name="T13" fmla="*/ 257175 h 360"/>
                <a:gd name="T14" fmla="*/ 15875 w 364"/>
                <a:gd name="T15" fmla="*/ 222250 h 360"/>
                <a:gd name="T16" fmla="*/ 41275 w 364"/>
                <a:gd name="T17" fmla="*/ 193675 h 360"/>
                <a:gd name="T18" fmla="*/ 50800 w 364"/>
                <a:gd name="T19" fmla="*/ 165100 h 360"/>
                <a:gd name="T20" fmla="*/ 92075 w 364"/>
                <a:gd name="T21" fmla="*/ 139700 h 360"/>
                <a:gd name="T22" fmla="*/ 111125 w 364"/>
                <a:gd name="T23" fmla="*/ 107950 h 360"/>
                <a:gd name="T24" fmla="*/ 114300 w 364"/>
                <a:gd name="T25" fmla="*/ 25400 h 360"/>
                <a:gd name="T26" fmla="*/ 142875 w 364"/>
                <a:gd name="T27" fmla="*/ 12700 h 360"/>
                <a:gd name="T28" fmla="*/ 168275 w 364"/>
                <a:gd name="T29" fmla="*/ 9525 h 360"/>
                <a:gd name="T30" fmla="*/ 222250 w 364"/>
                <a:gd name="T31" fmla="*/ 15875 h 360"/>
                <a:gd name="T32" fmla="*/ 241300 w 364"/>
                <a:gd name="T33" fmla="*/ 3175 h 360"/>
                <a:gd name="T34" fmla="*/ 295275 w 364"/>
                <a:gd name="T35" fmla="*/ 6350 h 360"/>
                <a:gd name="T36" fmla="*/ 336550 w 364"/>
                <a:gd name="T37" fmla="*/ 25400 h 360"/>
                <a:gd name="T38" fmla="*/ 377825 w 364"/>
                <a:gd name="T39" fmla="*/ 41275 h 360"/>
                <a:gd name="T40" fmla="*/ 403225 w 364"/>
                <a:gd name="T41" fmla="*/ 34925 h 360"/>
                <a:gd name="T42" fmla="*/ 444500 w 364"/>
                <a:gd name="T43" fmla="*/ 3175 h 360"/>
                <a:gd name="T44" fmla="*/ 476250 w 364"/>
                <a:gd name="T45" fmla="*/ 12700 h 360"/>
                <a:gd name="T46" fmla="*/ 514350 w 364"/>
                <a:gd name="T47" fmla="*/ 28575 h 360"/>
                <a:gd name="T48" fmla="*/ 571500 w 364"/>
                <a:gd name="T49" fmla="*/ 44450 h 360"/>
                <a:gd name="T50" fmla="*/ 514350 w 364"/>
                <a:gd name="T51" fmla="*/ 92075 h 360"/>
                <a:gd name="T52" fmla="*/ 501650 w 364"/>
                <a:gd name="T53" fmla="*/ 120650 h 360"/>
                <a:gd name="T54" fmla="*/ 508000 w 364"/>
                <a:gd name="T55" fmla="*/ 133350 h 360"/>
                <a:gd name="T56" fmla="*/ 574675 w 364"/>
                <a:gd name="T57" fmla="*/ 114300 h 360"/>
                <a:gd name="T58" fmla="*/ 577850 w 364"/>
                <a:gd name="T59" fmla="*/ 142875 h 360"/>
                <a:gd name="T60" fmla="*/ 549275 w 364"/>
                <a:gd name="T61" fmla="*/ 158750 h 360"/>
                <a:gd name="T62" fmla="*/ 511175 w 364"/>
                <a:gd name="T63" fmla="*/ 177800 h 360"/>
                <a:gd name="T64" fmla="*/ 546100 w 364"/>
                <a:gd name="T65" fmla="*/ 225425 h 360"/>
                <a:gd name="T66" fmla="*/ 539750 w 364"/>
                <a:gd name="T67" fmla="*/ 311150 h 360"/>
                <a:gd name="T68" fmla="*/ 546100 w 364"/>
                <a:gd name="T69" fmla="*/ 339725 h 360"/>
                <a:gd name="T70" fmla="*/ 536575 w 364"/>
                <a:gd name="T71" fmla="*/ 377825 h 360"/>
                <a:gd name="T72" fmla="*/ 523875 w 364"/>
                <a:gd name="T73" fmla="*/ 381000 h 360"/>
                <a:gd name="T74" fmla="*/ 514350 w 364"/>
                <a:gd name="T75" fmla="*/ 355600 h 360"/>
                <a:gd name="T76" fmla="*/ 482600 w 364"/>
                <a:gd name="T77" fmla="*/ 368300 h 360"/>
                <a:gd name="T78" fmla="*/ 428625 w 364"/>
                <a:gd name="T79" fmla="*/ 425450 h 360"/>
                <a:gd name="T80" fmla="*/ 415925 w 364"/>
                <a:gd name="T81" fmla="*/ 454025 h 360"/>
                <a:gd name="T82" fmla="*/ 412750 w 364"/>
                <a:gd name="T83" fmla="*/ 546100 h 360"/>
                <a:gd name="T84" fmla="*/ 352425 w 364"/>
                <a:gd name="T85" fmla="*/ 546100 h 360"/>
                <a:gd name="T86" fmla="*/ 250825 w 364"/>
                <a:gd name="T87" fmla="*/ 57150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bg1"/>
            </a:solidFill>
            <a:ln>
              <a:noFill/>
            </a:ln>
          </p:spPr>
          <p:txBody>
            <a:bodyPr/>
            <a:lstStyle/>
            <a:p>
              <a:endParaRPr lang="zh-CN" altLang="en-US"/>
            </a:p>
          </p:txBody>
        </p:sp>
        <p:sp>
          <p:nvSpPr>
            <p:cNvPr id="18" name="Freeform 22">
              <a:extLst>
                <a:ext uri="{FF2B5EF4-FFF2-40B4-BE49-F238E27FC236}">
                  <a16:creationId xmlns:a16="http://schemas.microsoft.com/office/drawing/2014/main" id="{0982A4FB-6069-440E-996A-502659D925E2}"/>
                </a:ext>
              </a:extLst>
            </p:cNvPr>
            <p:cNvSpPr>
              <a:spLocks/>
            </p:cNvSpPr>
            <p:nvPr/>
          </p:nvSpPr>
          <p:spPr bwMode="auto">
            <a:xfrm>
              <a:off x="4975225" y="4273550"/>
              <a:ext cx="733425" cy="762000"/>
            </a:xfrm>
            <a:custGeom>
              <a:avLst/>
              <a:gdLst>
                <a:gd name="T0" fmla="*/ 571500 w 462"/>
                <a:gd name="T1" fmla="*/ 752475 h 480"/>
                <a:gd name="T2" fmla="*/ 520700 w 462"/>
                <a:gd name="T3" fmla="*/ 711200 h 480"/>
                <a:gd name="T4" fmla="*/ 476250 w 462"/>
                <a:gd name="T5" fmla="*/ 654050 h 480"/>
                <a:gd name="T6" fmla="*/ 447675 w 462"/>
                <a:gd name="T7" fmla="*/ 574675 h 480"/>
                <a:gd name="T8" fmla="*/ 400050 w 462"/>
                <a:gd name="T9" fmla="*/ 539750 h 480"/>
                <a:gd name="T10" fmla="*/ 365125 w 462"/>
                <a:gd name="T11" fmla="*/ 539750 h 480"/>
                <a:gd name="T12" fmla="*/ 339725 w 462"/>
                <a:gd name="T13" fmla="*/ 549275 h 480"/>
                <a:gd name="T14" fmla="*/ 311150 w 462"/>
                <a:gd name="T15" fmla="*/ 596900 h 480"/>
                <a:gd name="T16" fmla="*/ 279400 w 462"/>
                <a:gd name="T17" fmla="*/ 638175 h 480"/>
                <a:gd name="T18" fmla="*/ 241300 w 462"/>
                <a:gd name="T19" fmla="*/ 679450 h 480"/>
                <a:gd name="T20" fmla="*/ 228600 w 462"/>
                <a:gd name="T21" fmla="*/ 682625 h 480"/>
                <a:gd name="T22" fmla="*/ 187325 w 462"/>
                <a:gd name="T23" fmla="*/ 701675 h 480"/>
                <a:gd name="T24" fmla="*/ 114300 w 462"/>
                <a:gd name="T25" fmla="*/ 688975 h 480"/>
                <a:gd name="T26" fmla="*/ 60325 w 462"/>
                <a:gd name="T27" fmla="*/ 660400 h 480"/>
                <a:gd name="T28" fmla="*/ 73025 w 462"/>
                <a:gd name="T29" fmla="*/ 612775 h 480"/>
                <a:gd name="T30" fmla="*/ 66675 w 462"/>
                <a:gd name="T31" fmla="*/ 571500 h 480"/>
                <a:gd name="T32" fmla="*/ 3175 w 462"/>
                <a:gd name="T33" fmla="*/ 495300 h 480"/>
                <a:gd name="T34" fmla="*/ 15875 w 462"/>
                <a:gd name="T35" fmla="*/ 361950 h 480"/>
                <a:gd name="T36" fmla="*/ 0 w 462"/>
                <a:gd name="T37" fmla="*/ 266700 h 480"/>
                <a:gd name="T38" fmla="*/ 6350 w 462"/>
                <a:gd name="T39" fmla="*/ 263525 h 480"/>
                <a:gd name="T40" fmla="*/ 101600 w 462"/>
                <a:gd name="T41" fmla="*/ 336550 h 480"/>
                <a:gd name="T42" fmla="*/ 130175 w 462"/>
                <a:gd name="T43" fmla="*/ 342900 h 480"/>
                <a:gd name="T44" fmla="*/ 174625 w 462"/>
                <a:gd name="T45" fmla="*/ 330200 h 480"/>
                <a:gd name="T46" fmla="*/ 234950 w 462"/>
                <a:gd name="T47" fmla="*/ 273050 h 480"/>
                <a:gd name="T48" fmla="*/ 279400 w 462"/>
                <a:gd name="T49" fmla="*/ 184150 h 480"/>
                <a:gd name="T50" fmla="*/ 333375 w 462"/>
                <a:gd name="T51" fmla="*/ 98425 h 480"/>
                <a:gd name="T52" fmla="*/ 368300 w 462"/>
                <a:gd name="T53" fmla="*/ 6350 h 480"/>
                <a:gd name="T54" fmla="*/ 431800 w 462"/>
                <a:gd name="T55" fmla="*/ 0 h 480"/>
                <a:gd name="T56" fmla="*/ 485775 w 462"/>
                <a:gd name="T57" fmla="*/ 15875 h 480"/>
                <a:gd name="T58" fmla="*/ 558800 w 462"/>
                <a:gd name="T59" fmla="*/ 79375 h 480"/>
                <a:gd name="T60" fmla="*/ 625475 w 462"/>
                <a:gd name="T61" fmla="*/ 95250 h 480"/>
                <a:gd name="T62" fmla="*/ 704850 w 462"/>
                <a:gd name="T63" fmla="*/ 155575 h 480"/>
                <a:gd name="T64" fmla="*/ 733425 w 462"/>
                <a:gd name="T65" fmla="*/ 212725 h 480"/>
                <a:gd name="T66" fmla="*/ 682625 w 462"/>
                <a:gd name="T67" fmla="*/ 250825 h 480"/>
                <a:gd name="T68" fmla="*/ 638175 w 462"/>
                <a:gd name="T69" fmla="*/ 288925 h 480"/>
                <a:gd name="T70" fmla="*/ 533400 w 462"/>
                <a:gd name="T71" fmla="*/ 298450 h 480"/>
                <a:gd name="T72" fmla="*/ 463550 w 462"/>
                <a:gd name="T73" fmla="*/ 304800 h 480"/>
                <a:gd name="T74" fmla="*/ 450850 w 462"/>
                <a:gd name="T75" fmla="*/ 346075 h 480"/>
                <a:gd name="T76" fmla="*/ 457200 w 462"/>
                <a:gd name="T77" fmla="*/ 374650 h 480"/>
                <a:gd name="T78" fmla="*/ 450850 w 462"/>
                <a:gd name="T79" fmla="*/ 438150 h 480"/>
                <a:gd name="T80" fmla="*/ 482600 w 462"/>
                <a:gd name="T81" fmla="*/ 469900 h 480"/>
                <a:gd name="T82" fmla="*/ 574675 w 462"/>
                <a:gd name="T83" fmla="*/ 577850 h 480"/>
                <a:gd name="T84" fmla="*/ 590550 w 462"/>
                <a:gd name="T85" fmla="*/ 6350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bg1"/>
            </a:solidFill>
            <a:ln>
              <a:noFill/>
            </a:ln>
          </p:spPr>
          <p:txBody>
            <a:bodyPr/>
            <a:lstStyle/>
            <a:p>
              <a:endParaRPr lang="zh-CN" altLang="en-US"/>
            </a:p>
          </p:txBody>
        </p:sp>
        <p:sp>
          <p:nvSpPr>
            <p:cNvPr id="19" name="Freeform 23">
              <a:extLst>
                <a:ext uri="{FF2B5EF4-FFF2-40B4-BE49-F238E27FC236}">
                  <a16:creationId xmlns:a16="http://schemas.microsoft.com/office/drawing/2014/main" id="{8D6BCC4C-713E-4568-A49A-35214D6709DC}"/>
                </a:ext>
              </a:extLst>
            </p:cNvPr>
            <p:cNvSpPr>
              <a:spLocks/>
            </p:cNvSpPr>
            <p:nvPr/>
          </p:nvSpPr>
          <p:spPr bwMode="auto">
            <a:xfrm>
              <a:off x="5438775" y="4105275"/>
              <a:ext cx="1196975" cy="739775"/>
            </a:xfrm>
            <a:custGeom>
              <a:avLst/>
              <a:gdLst>
                <a:gd name="T0" fmla="*/ 114300 w 754"/>
                <a:gd name="T1" fmla="*/ 717550 h 466"/>
                <a:gd name="T2" fmla="*/ 6350 w 754"/>
                <a:gd name="T3" fmla="*/ 603250 h 466"/>
                <a:gd name="T4" fmla="*/ 3175 w 754"/>
                <a:gd name="T5" fmla="*/ 574675 h 466"/>
                <a:gd name="T6" fmla="*/ 9525 w 754"/>
                <a:gd name="T7" fmla="*/ 552450 h 466"/>
                <a:gd name="T8" fmla="*/ 0 w 754"/>
                <a:gd name="T9" fmla="*/ 492125 h 466"/>
                <a:gd name="T10" fmla="*/ 28575 w 754"/>
                <a:gd name="T11" fmla="*/ 482600 h 466"/>
                <a:gd name="T12" fmla="*/ 152400 w 754"/>
                <a:gd name="T13" fmla="*/ 482600 h 466"/>
                <a:gd name="T14" fmla="*/ 219075 w 754"/>
                <a:gd name="T15" fmla="*/ 438150 h 466"/>
                <a:gd name="T16" fmla="*/ 282575 w 754"/>
                <a:gd name="T17" fmla="*/ 387350 h 466"/>
                <a:gd name="T18" fmla="*/ 285750 w 754"/>
                <a:gd name="T19" fmla="*/ 358775 h 466"/>
                <a:gd name="T20" fmla="*/ 200025 w 754"/>
                <a:gd name="T21" fmla="*/ 263525 h 466"/>
                <a:gd name="T22" fmla="*/ 158750 w 754"/>
                <a:gd name="T23" fmla="*/ 228600 h 466"/>
                <a:gd name="T24" fmla="*/ 155575 w 754"/>
                <a:gd name="T25" fmla="*/ 152400 h 466"/>
                <a:gd name="T26" fmla="*/ 215900 w 754"/>
                <a:gd name="T27" fmla="*/ 104775 h 466"/>
                <a:gd name="T28" fmla="*/ 231775 w 754"/>
                <a:gd name="T29" fmla="*/ 85725 h 466"/>
                <a:gd name="T30" fmla="*/ 222250 w 754"/>
                <a:gd name="T31" fmla="*/ 47625 h 466"/>
                <a:gd name="T32" fmla="*/ 187325 w 754"/>
                <a:gd name="T33" fmla="*/ 15875 h 466"/>
                <a:gd name="T34" fmla="*/ 171450 w 754"/>
                <a:gd name="T35" fmla="*/ 0 h 466"/>
                <a:gd name="T36" fmla="*/ 371475 w 754"/>
                <a:gd name="T37" fmla="*/ 9525 h 466"/>
                <a:gd name="T38" fmla="*/ 390525 w 754"/>
                <a:gd name="T39" fmla="*/ 34925 h 466"/>
                <a:gd name="T40" fmla="*/ 438150 w 754"/>
                <a:gd name="T41" fmla="*/ 73025 h 466"/>
                <a:gd name="T42" fmla="*/ 498475 w 754"/>
                <a:gd name="T43" fmla="*/ 98425 h 466"/>
                <a:gd name="T44" fmla="*/ 536575 w 754"/>
                <a:gd name="T45" fmla="*/ 114300 h 466"/>
                <a:gd name="T46" fmla="*/ 784225 w 754"/>
                <a:gd name="T47" fmla="*/ 158750 h 466"/>
                <a:gd name="T48" fmla="*/ 800100 w 754"/>
                <a:gd name="T49" fmla="*/ 184150 h 466"/>
                <a:gd name="T50" fmla="*/ 831850 w 754"/>
                <a:gd name="T51" fmla="*/ 215900 h 466"/>
                <a:gd name="T52" fmla="*/ 981075 w 754"/>
                <a:gd name="T53" fmla="*/ 250825 h 466"/>
                <a:gd name="T54" fmla="*/ 993775 w 754"/>
                <a:gd name="T55" fmla="*/ 254000 h 466"/>
                <a:gd name="T56" fmla="*/ 1047750 w 754"/>
                <a:gd name="T57" fmla="*/ 260350 h 466"/>
                <a:gd name="T58" fmla="*/ 1063625 w 754"/>
                <a:gd name="T59" fmla="*/ 276225 h 466"/>
                <a:gd name="T60" fmla="*/ 1085850 w 754"/>
                <a:gd name="T61" fmla="*/ 304800 h 466"/>
                <a:gd name="T62" fmla="*/ 1114425 w 754"/>
                <a:gd name="T63" fmla="*/ 311150 h 466"/>
                <a:gd name="T64" fmla="*/ 1139825 w 754"/>
                <a:gd name="T65" fmla="*/ 330200 h 466"/>
                <a:gd name="T66" fmla="*/ 1123950 w 754"/>
                <a:gd name="T67" fmla="*/ 361950 h 466"/>
                <a:gd name="T68" fmla="*/ 1114425 w 754"/>
                <a:gd name="T69" fmla="*/ 396875 h 466"/>
                <a:gd name="T70" fmla="*/ 1149350 w 754"/>
                <a:gd name="T71" fmla="*/ 434975 h 466"/>
                <a:gd name="T72" fmla="*/ 1162050 w 754"/>
                <a:gd name="T73" fmla="*/ 473075 h 466"/>
                <a:gd name="T74" fmla="*/ 1174750 w 754"/>
                <a:gd name="T75" fmla="*/ 508000 h 466"/>
                <a:gd name="T76" fmla="*/ 1196975 w 754"/>
                <a:gd name="T77" fmla="*/ 523875 h 466"/>
                <a:gd name="T78" fmla="*/ 1165225 w 754"/>
                <a:gd name="T79" fmla="*/ 536575 h 466"/>
                <a:gd name="T80" fmla="*/ 1098550 w 754"/>
                <a:gd name="T81" fmla="*/ 561975 h 466"/>
                <a:gd name="T82" fmla="*/ 1016000 w 754"/>
                <a:gd name="T83" fmla="*/ 622300 h 466"/>
                <a:gd name="T84" fmla="*/ 977900 w 754"/>
                <a:gd name="T85" fmla="*/ 657225 h 466"/>
                <a:gd name="T86" fmla="*/ 923925 w 754"/>
                <a:gd name="T87" fmla="*/ 673100 h 466"/>
                <a:gd name="T88" fmla="*/ 892175 w 754"/>
                <a:gd name="T89" fmla="*/ 688975 h 466"/>
                <a:gd name="T90" fmla="*/ 863600 w 754"/>
                <a:gd name="T91" fmla="*/ 711200 h 466"/>
                <a:gd name="T92" fmla="*/ 812800 w 754"/>
                <a:gd name="T93" fmla="*/ 669925 h 466"/>
                <a:gd name="T94" fmla="*/ 765175 w 754"/>
                <a:gd name="T95" fmla="*/ 647700 h 466"/>
                <a:gd name="T96" fmla="*/ 714375 w 754"/>
                <a:gd name="T97" fmla="*/ 603250 h 466"/>
                <a:gd name="T98" fmla="*/ 676275 w 754"/>
                <a:gd name="T99" fmla="*/ 609600 h 466"/>
                <a:gd name="T100" fmla="*/ 650875 w 754"/>
                <a:gd name="T101" fmla="*/ 641350 h 466"/>
                <a:gd name="T102" fmla="*/ 568325 w 754"/>
                <a:gd name="T103" fmla="*/ 622300 h 466"/>
                <a:gd name="T104" fmla="*/ 454025 w 754"/>
                <a:gd name="T105" fmla="*/ 558800 h 466"/>
                <a:gd name="T106" fmla="*/ 400050 w 754"/>
                <a:gd name="T107" fmla="*/ 549275 h 466"/>
                <a:gd name="T108" fmla="*/ 317500 w 754"/>
                <a:gd name="T109" fmla="*/ 536575 h 466"/>
                <a:gd name="T110" fmla="*/ 292100 w 754"/>
                <a:gd name="T111" fmla="*/ 555625 h 466"/>
                <a:gd name="T112" fmla="*/ 320675 w 754"/>
                <a:gd name="T113" fmla="*/ 603250 h 466"/>
                <a:gd name="T114" fmla="*/ 311150 w 754"/>
                <a:gd name="T115" fmla="*/ 622300 h 466"/>
                <a:gd name="T116" fmla="*/ 260350 w 754"/>
                <a:gd name="T117" fmla="*/ 619125 h 466"/>
                <a:gd name="T118" fmla="*/ 203200 w 754"/>
                <a:gd name="T119" fmla="*/ 644525 h 466"/>
                <a:gd name="T120" fmla="*/ 152400 w 754"/>
                <a:gd name="T121" fmla="*/ 720725 h 466"/>
                <a:gd name="T122" fmla="*/ 127000 w 754"/>
                <a:gd name="T123" fmla="*/ 739775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bg1"/>
            </a:solidFill>
            <a:ln>
              <a:noFill/>
            </a:ln>
          </p:spPr>
          <p:txBody>
            <a:bodyPr/>
            <a:lstStyle/>
            <a:p>
              <a:endParaRPr lang="zh-CN" altLang="en-US"/>
            </a:p>
          </p:txBody>
        </p:sp>
        <p:sp>
          <p:nvSpPr>
            <p:cNvPr id="20" name="Freeform 24">
              <a:extLst>
                <a:ext uri="{FF2B5EF4-FFF2-40B4-BE49-F238E27FC236}">
                  <a16:creationId xmlns:a16="http://schemas.microsoft.com/office/drawing/2014/main" id="{9C465582-788D-463B-92E9-043697AD2426}"/>
                </a:ext>
              </a:extLst>
            </p:cNvPr>
            <p:cNvSpPr>
              <a:spLocks/>
            </p:cNvSpPr>
            <p:nvPr/>
          </p:nvSpPr>
          <p:spPr bwMode="auto">
            <a:xfrm>
              <a:off x="6423025" y="3759200"/>
              <a:ext cx="739775" cy="911225"/>
            </a:xfrm>
            <a:custGeom>
              <a:avLst/>
              <a:gdLst>
                <a:gd name="T0" fmla="*/ 336550 w 466"/>
                <a:gd name="T1" fmla="*/ 904875 h 574"/>
                <a:gd name="T2" fmla="*/ 320675 w 466"/>
                <a:gd name="T3" fmla="*/ 819150 h 574"/>
                <a:gd name="T4" fmla="*/ 263525 w 466"/>
                <a:gd name="T5" fmla="*/ 828675 h 574"/>
                <a:gd name="T6" fmla="*/ 234950 w 466"/>
                <a:gd name="T7" fmla="*/ 866775 h 574"/>
                <a:gd name="T8" fmla="*/ 222250 w 466"/>
                <a:gd name="T9" fmla="*/ 854075 h 574"/>
                <a:gd name="T10" fmla="*/ 193675 w 466"/>
                <a:gd name="T11" fmla="*/ 825500 h 574"/>
                <a:gd name="T12" fmla="*/ 180975 w 466"/>
                <a:gd name="T13" fmla="*/ 777875 h 574"/>
                <a:gd name="T14" fmla="*/ 161925 w 466"/>
                <a:gd name="T15" fmla="*/ 746125 h 574"/>
                <a:gd name="T16" fmla="*/ 158750 w 466"/>
                <a:gd name="T17" fmla="*/ 708025 h 574"/>
                <a:gd name="T18" fmla="*/ 168275 w 466"/>
                <a:gd name="T19" fmla="*/ 660400 h 574"/>
                <a:gd name="T20" fmla="*/ 107950 w 466"/>
                <a:gd name="T21" fmla="*/ 631825 h 574"/>
                <a:gd name="T22" fmla="*/ 92075 w 466"/>
                <a:gd name="T23" fmla="*/ 603250 h 574"/>
                <a:gd name="T24" fmla="*/ 88900 w 466"/>
                <a:gd name="T25" fmla="*/ 581025 h 574"/>
                <a:gd name="T26" fmla="*/ 136525 w 466"/>
                <a:gd name="T27" fmla="*/ 549275 h 574"/>
                <a:gd name="T28" fmla="*/ 152400 w 466"/>
                <a:gd name="T29" fmla="*/ 450850 h 574"/>
                <a:gd name="T30" fmla="*/ 123825 w 466"/>
                <a:gd name="T31" fmla="*/ 400050 h 574"/>
                <a:gd name="T32" fmla="*/ 76200 w 466"/>
                <a:gd name="T33" fmla="*/ 415925 h 574"/>
                <a:gd name="T34" fmla="*/ 47625 w 466"/>
                <a:gd name="T35" fmla="*/ 400050 h 574"/>
                <a:gd name="T36" fmla="*/ 0 w 466"/>
                <a:gd name="T37" fmla="*/ 320675 h 574"/>
                <a:gd name="T38" fmla="*/ 15875 w 466"/>
                <a:gd name="T39" fmla="*/ 285750 h 574"/>
                <a:gd name="T40" fmla="*/ 66675 w 466"/>
                <a:gd name="T41" fmla="*/ 234950 h 574"/>
                <a:gd name="T42" fmla="*/ 69850 w 466"/>
                <a:gd name="T43" fmla="*/ 114300 h 574"/>
                <a:gd name="T44" fmla="*/ 92075 w 466"/>
                <a:gd name="T45" fmla="*/ 117475 h 574"/>
                <a:gd name="T46" fmla="*/ 120650 w 466"/>
                <a:gd name="T47" fmla="*/ 174625 h 574"/>
                <a:gd name="T48" fmla="*/ 174625 w 466"/>
                <a:gd name="T49" fmla="*/ 190500 h 574"/>
                <a:gd name="T50" fmla="*/ 200025 w 466"/>
                <a:gd name="T51" fmla="*/ 127000 h 574"/>
                <a:gd name="T52" fmla="*/ 212725 w 466"/>
                <a:gd name="T53" fmla="*/ 85725 h 574"/>
                <a:gd name="T54" fmla="*/ 161925 w 466"/>
                <a:gd name="T55" fmla="*/ 9525 h 574"/>
                <a:gd name="T56" fmla="*/ 187325 w 466"/>
                <a:gd name="T57" fmla="*/ 0 h 574"/>
                <a:gd name="T58" fmla="*/ 238125 w 466"/>
                <a:gd name="T59" fmla="*/ 63500 h 574"/>
                <a:gd name="T60" fmla="*/ 279400 w 466"/>
                <a:gd name="T61" fmla="*/ 127000 h 574"/>
                <a:gd name="T62" fmla="*/ 419100 w 466"/>
                <a:gd name="T63" fmla="*/ 168275 h 574"/>
                <a:gd name="T64" fmla="*/ 466725 w 466"/>
                <a:gd name="T65" fmla="*/ 276225 h 574"/>
                <a:gd name="T66" fmla="*/ 504825 w 466"/>
                <a:gd name="T67" fmla="*/ 320675 h 574"/>
                <a:gd name="T68" fmla="*/ 568325 w 466"/>
                <a:gd name="T69" fmla="*/ 307975 h 574"/>
                <a:gd name="T70" fmla="*/ 574675 w 466"/>
                <a:gd name="T71" fmla="*/ 285750 h 574"/>
                <a:gd name="T72" fmla="*/ 615950 w 466"/>
                <a:gd name="T73" fmla="*/ 307975 h 574"/>
                <a:gd name="T74" fmla="*/ 606425 w 466"/>
                <a:gd name="T75" fmla="*/ 355600 h 574"/>
                <a:gd name="T76" fmla="*/ 536575 w 466"/>
                <a:gd name="T77" fmla="*/ 396875 h 574"/>
                <a:gd name="T78" fmla="*/ 523875 w 466"/>
                <a:gd name="T79" fmla="*/ 444500 h 574"/>
                <a:gd name="T80" fmla="*/ 517525 w 466"/>
                <a:gd name="T81" fmla="*/ 479425 h 574"/>
                <a:gd name="T82" fmla="*/ 603250 w 466"/>
                <a:gd name="T83" fmla="*/ 549275 h 574"/>
                <a:gd name="T84" fmla="*/ 622300 w 466"/>
                <a:gd name="T85" fmla="*/ 571500 h 574"/>
                <a:gd name="T86" fmla="*/ 723900 w 466"/>
                <a:gd name="T87" fmla="*/ 600075 h 574"/>
                <a:gd name="T88" fmla="*/ 739775 w 466"/>
                <a:gd name="T89" fmla="*/ 638175 h 574"/>
                <a:gd name="T90" fmla="*/ 676275 w 466"/>
                <a:gd name="T91" fmla="*/ 666750 h 574"/>
                <a:gd name="T92" fmla="*/ 660400 w 466"/>
                <a:gd name="T93" fmla="*/ 698500 h 574"/>
                <a:gd name="T94" fmla="*/ 666750 w 466"/>
                <a:gd name="T95" fmla="*/ 730250 h 574"/>
                <a:gd name="T96" fmla="*/ 635000 w 466"/>
                <a:gd name="T97" fmla="*/ 828675 h 574"/>
                <a:gd name="T98" fmla="*/ 600075 w 466"/>
                <a:gd name="T99" fmla="*/ 866775 h 574"/>
                <a:gd name="T100" fmla="*/ 523875 w 466"/>
                <a:gd name="T101" fmla="*/ 889000 h 574"/>
                <a:gd name="T102" fmla="*/ 441325 w 466"/>
                <a:gd name="T103" fmla="*/ 898525 h 574"/>
                <a:gd name="T104" fmla="*/ 406400 w 466"/>
                <a:gd name="T105" fmla="*/ 850900 h 574"/>
                <a:gd name="T106" fmla="*/ 377825 w 466"/>
                <a:gd name="T107" fmla="*/ 844550 h 574"/>
                <a:gd name="T108" fmla="*/ 358775 w 466"/>
                <a:gd name="T109" fmla="*/ 911225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bg1"/>
            </a:solidFill>
            <a:ln>
              <a:noFill/>
            </a:ln>
          </p:spPr>
          <p:txBody>
            <a:bodyPr/>
            <a:lstStyle/>
            <a:p>
              <a:endParaRPr lang="zh-CN" altLang="en-US"/>
            </a:p>
          </p:txBody>
        </p:sp>
        <p:sp>
          <p:nvSpPr>
            <p:cNvPr id="21" name="Freeform 25">
              <a:extLst>
                <a:ext uri="{FF2B5EF4-FFF2-40B4-BE49-F238E27FC236}">
                  <a16:creationId xmlns:a16="http://schemas.microsoft.com/office/drawing/2014/main" id="{C8CEEA2D-4CB7-462A-A3D3-D3E2B1434553}"/>
                </a:ext>
              </a:extLst>
            </p:cNvPr>
            <p:cNvSpPr>
              <a:spLocks/>
            </p:cNvSpPr>
            <p:nvPr/>
          </p:nvSpPr>
          <p:spPr bwMode="auto">
            <a:xfrm>
              <a:off x="6619875" y="3635375"/>
              <a:ext cx="863600" cy="854075"/>
            </a:xfrm>
            <a:custGeom>
              <a:avLst/>
              <a:gdLst>
                <a:gd name="T0" fmla="*/ 511175 w 544"/>
                <a:gd name="T1" fmla="*/ 844550 h 538"/>
                <a:gd name="T2" fmla="*/ 488950 w 544"/>
                <a:gd name="T3" fmla="*/ 822325 h 538"/>
                <a:gd name="T4" fmla="*/ 488950 w 544"/>
                <a:gd name="T5" fmla="*/ 806450 h 538"/>
                <a:gd name="T6" fmla="*/ 561975 w 544"/>
                <a:gd name="T7" fmla="*/ 768350 h 538"/>
                <a:gd name="T8" fmla="*/ 542925 w 544"/>
                <a:gd name="T9" fmla="*/ 714375 h 538"/>
                <a:gd name="T10" fmla="*/ 473075 w 544"/>
                <a:gd name="T11" fmla="*/ 704850 h 538"/>
                <a:gd name="T12" fmla="*/ 431800 w 544"/>
                <a:gd name="T13" fmla="*/ 666750 h 538"/>
                <a:gd name="T14" fmla="*/ 381000 w 544"/>
                <a:gd name="T15" fmla="*/ 635000 h 538"/>
                <a:gd name="T16" fmla="*/ 342900 w 544"/>
                <a:gd name="T17" fmla="*/ 603250 h 538"/>
                <a:gd name="T18" fmla="*/ 342900 w 544"/>
                <a:gd name="T19" fmla="*/ 577850 h 538"/>
                <a:gd name="T20" fmla="*/ 355600 w 544"/>
                <a:gd name="T21" fmla="*/ 530225 h 538"/>
                <a:gd name="T22" fmla="*/ 403225 w 544"/>
                <a:gd name="T23" fmla="*/ 498475 h 538"/>
                <a:gd name="T24" fmla="*/ 444500 w 544"/>
                <a:gd name="T25" fmla="*/ 482600 h 538"/>
                <a:gd name="T26" fmla="*/ 419100 w 544"/>
                <a:gd name="T27" fmla="*/ 396875 h 538"/>
                <a:gd name="T28" fmla="*/ 361950 w 544"/>
                <a:gd name="T29" fmla="*/ 400050 h 538"/>
                <a:gd name="T30" fmla="*/ 320675 w 544"/>
                <a:gd name="T31" fmla="*/ 431800 h 538"/>
                <a:gd name="T32" fmla="*/ 295275 w 544"/>
                <a:gd name="T33" fmla="*/ 406400 h 538"/>
                <a:gd name="T34" fmla="*/ 241300 w 544"/>
                <a:gd name="T35" fmla="*/ 295275 h 538"/>
                <a:gd name="T36" fmla="*/ 184150 w 544"/>
                <a:gd name="T37" fmla="*/ 250825 h 538"/>
                <a:gd name="T38" fmla="*/ 92075 w 544"/>
                <a:gd name="T39" fmla="*/ 231775 h 538"/>
                <a:gd name="T40" fmla="*/ 41275 w 544"/>
                <a:gd name="T41" fmla="*/ 155575 h 538"/>
                <a:gd name="T42" fmla="*/ 0 w 544"/>
                <a:gd name="T43" fmla="*/ 88900 h 538"/>
                <a:gd name="T44" fmla="*/ 15875 w 544"/>
                <a:gd name="T45" fmla="*/ 57150 h 538"/>
                <a:gd name="T46" fmla="*/ 47625 w 544"/>
                <a:gd name="T47" fmla="*/ 82550 h 538"/>
                <a:gd name="T48" fmla="*/ 57150 w 544"/>
                <a:gd name="T49" fmla="*/ 95250 h 538"/>
                <a:gd name="T50" fmla="*/ 95250 w 544"/>
                <a:gd name="T51" fmla="*/ 142875 h 538"/>
                <a:gd name="T52" fmla="*/ 177800 w 544"/>
                <a:gd name="T53" fmla="*/ 155575 h 538"/>
                <a:gd name="T54" fmla="*/ 222250 w 544"/>
                <a:gd name="T55" fmla="*/ 107950 h 538"/>
                <a:gd name="T56" fmla="*/ 254000 w 544"/>
                <a:gd name="T57" fmla="*/ 120650 h 538"/>
                <a:gd name="T58" fmla="*/ 317500 w 544"/>
                <a:gd name="T59" fmla="*/ 79375 h 538"/>
                <a:gd name="T60" fmla="*/ 336550 w 544"/>
                <a:gd name="T61" fmla="*/ 15875 h 538"/>
                <a:gd name="T62" fmla="*/ 374650 w 544"/>
                <a:gd name="T63" fmla="*/ 0 h 538"/>
                <a:gd name="T64" fmla="*/ 425450 w 544"/>
                <a:gd name="T65" fmla="*/ 82550 h 538"/>
                <a:gd name="T66" fmla="*/ 536575 w 544"/>
                <a:gd name="T67" fmla="*/ 139700 h 538"/>
                <a:gd name="T68" fmla="*/ 654050 w 544"/>
                <a:gd name="T69" fmla="*/ 346075 h 538"/>
                <a:gd name="T70" fmla="*/ 673100 w 544"/>
                <a:gd name="T71" fmla="*/ 409575 h 538"/>
                <a:gd name="T72" fmla="*/ 793750 w 544"/>
                <a:gd name="T73" fmla="*/ 495300 h 538"/>
                <a:gd name="T74" fmla="*/ 835025 w 544"/>
                <a:gd name="T75" fmla="*/ 533400 h 538"/>
                <a:gd name="T76" fmla="*/ 746125 w 544"/>
                <a:gd name="T77" fmla="*/ 539750 h 538"/>
                <a:gd name="T78" fmla="*/ 800100 w 544"/>
                <a:gd name="T79" fmla="*/ 593725 h 538"/>
                <a:gd name="T80" fmla="*/ 790575 w 544"/>
                <a:gd name="T81" fmla="*/ 622300 h 538"/>
                <a:gd name="T82" fmla="*/ 857250 w 544"/>
                <a:gd name="T83" fmla="*/ 666750 h 538"/>
                <a:gd name="T84" fmla="*/ 857250 w 544"/>
                <a:gd name="T85" fmla="*/ 698500 h 538"/>
                <a:gd name="T86" fmla="*/ 796925 w 544"/>
                <a:gd name="T87" fmla="*/ 742950 h 538"/>
                <a:gd name="T88" fmla="*/ 790575 w 544"/>
                <a:gd name="T89" fmla="*/ 752475 h 538"/>
                <a:gd name="T90" fmla="*/ 717550 w 544"/>
                <a:gd name="T91" fmla="*/ 815975 h 538"/>
                <a:gd name="T92" fmla="*/ 660400 w 544"/>
                <a:gd name="T93" fmla="*/ 841375 h 538"/>
                <a:gd name="T94" fmla="*/ 542925 w 544"/>
                <a:gd name="T95" fmla="*/ 854075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bg1"/>
            </a:solidFill>
            <a:ln>
              <a:noFill/>
            </a:ln>
          </p:spPr>
          <p:txBody>
            <a:bodyPr/>
            <a:lstStyle/>
            <a:p>
              <a:endParaRPr lang="zh-CN" altLang="en-US"/>
            </a:p>
          </p:txBody>
        </p:sp>
        <p:sp>
          <p:nvSpPr>
            <p:cNvPr id="22" name="Freeform 26">
              <a:extLst>
                <a:ext uri="{FF2B5EF4-FFF2-40B4-BE49-F238E27FC236}">
                  <a16:creationId xmlns:a16="http://schemas.microsoft.com/office/drawing/2014/main" id="{8C04D998-4CB4-4AD5-8BCE-6D6DB5EF0787}"/>
                </a:ext>
              </a:extLst>
            </p:cNvPr>
            <p:cNvSpPr>
              <a:spLocks/>
            </p:cNvSpPr>
            <p:nvPr/>
          </p:nvSpPr>
          <p:spPr bwMode="auto">
            <a:xfrm>
              <a:off x="5727700" y="3489325"/>
              <a:ext cx="889000" cy="860425"/>
            </a:xfrm>
            <a:custGeom>
              <a:avLst/>
              <a:gdLst>
                <a:gd name="T0" fmla="*/ 688975 w 560"/>
                <a:gd name="T1" fmla="*/ 850900 h 542"/>
                <a:gd name="T2" fmla="*/ 635000 w 560"/>
                <a:gd name="T3" fmla="*/ 822325 h 542"/>
                <a:gd name="T4" fmla="*/ 549275 w 560"/>
                <a:gd name="T5" fmla="*/ 812800 h 542"/>
                <a:gd name="T6" fmla="*/ 501650 w 560"/>
                <a:gd name="T7" fmla="*/ 755650 h 542"/>
                <a:gd name="T8" fmla="*/ 447675 w 560"/>
                <a:gd name="T9" fmla="*/ 720725 h 542"/>
                <a:gd name="T10" fmla="*/ 184150 w 560"/>
                <a:gd name="T11" fmla="*/ 688975 h 542"/>
                <a:gd name="T12" fmla="*/ 133350 w 560"/>
                <a:gd name="T13" fmla="*/ 654050 h 542"/>
                <a:gd name="T14" fmla="*/ 107950 w 560"/>
                <a:gd name="T15" fmla="*/ 631825 h 542"/>
                <a:gd name="T16" fmla="*/ 92075 w 560"/>
                <a:gd name="T17" fmla="*/ 587375 h 542"/>
                <a:gd name="T18" fmla="*/ 28575 w 560"/>
                <a:gd name="T19" fmla="*/ 463550 h 542"/>
                <a:gd name="T20" fmla="*/ 3175 w 560"/>
                <a:gd name="T21" fmla="*/ 390525 h 542"/>
                <a:gd name="T22" fmla="*/ 22225 w 560"/>
                <a:gd name="T23" fmla="*/ 327025 h 542"/>
                <a:gd name="T24" fmla="*/ 79375 w 560"/>
                <a:gd name="T25" fmla="*/ 288925 h 542"/>
                <a:gd name="T26" fmla="*/ 107950 w 560"/>
                <a:gd name="T27" fmla="*/ 273050 h 542"/>
                <a:gd name="T28" fmla="*/ 165100 w 560"/>
                <a:gd name="T29" fmla="*/ 260350 h 542"/>
                <a:gd name="T30" fmla="*/ 219075 w 560"/>
                <a:gd name="T31" fmla="*/ 228600 h 542"/>
                <a:gd name="T32" fmla="*/ 330200 w 560"/>
                <a:gd name="T33" fmla="*/ 203200 h 542"/>
                <a:gd name="T34" fmla="*/ 371475 w 560"/>
                <a:gd name="T35" fmla="*/ 168275 h 542"/>
                <a:gd name="T36" fmla="*/ 422275 w 560"/>
                <a:gd name="T37" fmla="*/ 117475 h 542"/>
                <a:gd name="T38" fmla="*/ 444500 w 560"/>
                <a:gd name="T39" fmla="*/ 69850 h 542"/>
                <a:gd name="T40" fmla="*/ 450850 w 560"/>
                <a:gd name="T41" fmla="*/ 0 h 542"/>
                <a:gd name="T42" fmla="*/ 657225 w 560"/>
                <a:gd name="T43" fmla="*/ 19050 h 542"/>
                <a:gd name="T44" fmla="*/ 679450 w 560"/>
                <a:gd name="T45" fmla="*/ 50800 h 542"/>
                <a:gd name="T46" fmla="*/ 704850 w 560"/>
                <a:gd name="T47" fmla="*/ 92075 h 542"/>
                <a:gd name="T48" fmla="*/ 695325 w 560"/>
                <a:gd name="T49" fmla="*/ 130175 h 542"/>
                <a:gd name="T50" fmla="*/ 663575 w 560"/>
                <a:gd name="T51" fmla="*/ 152400 h 542"/>
                <a:gd name="T52" fmla="*/ 647700 w 560"/>
                <a:gd name="T53" fmla="*/ 187325 h 542"/>
                <a:gd name="T54" fmla="*/ 628650 w 560"/>
                <a:gd name="T55" fmla="*/ 193675 h 542"/>
                <a:gd name="T56" fmla="*/ 685800 w 560"/>
                <a:gd name="T57" fmla="*/ 247650 h 542"/>
                <a:gd name="T58" fmla="*/ 688975 w 560"/>
                <a:gd name="T59" fmla="*/ 257175 h 542"/>
                <a:gd name="T60" fmla="*/ 739775 w 560"/>
                <a:gd name="T61" fmla="*/ 295275 h 542"/>
                <a:gd name="T62" fmla="*/ 790575 w 560"/>
                <a:gd name="T63" fmla="*/ 304800 h 542"/>
                <a:gd name="T64" fmla="*/ 819150 w 560"/>
                <a:gd name="T65" fmla="*/ 298450 h 542"/>
                <a:gd name="T66" fmla="*/ 844550 w 560"/>
                <a:gd name="T67" fmla="*/ 323850 h 542"/>
                <a:gd name="T68" fmla="*/ 885825 w 560"/>
                <a:gd name="T69" fmla="*/ 371475 h 542"/>
                <a:gd name="T70" fmla="*/ 879475 w 560"/>
                <a:gd name="T71" fmla="*/ 387350 h 542"/>
                <a:gd name="T72" fmla="*/ 863600 w 560"/>
                <a:gd name="T73" fmla="*/ 447675 h 542"/>
                <a:gd name="T74" fmla="*/ 838200 w 560"/>
                <a:gd name="T75" fmla="*/ 438150 h 542"/>
                <a:gd name="T76" fmla="*/ 793750 w 560"/>
                <a:gd name="T77" fmla="*/ 371475 h 542"/>
                <a:gd name="T78" fmla="*/ 749300 w 560"/>
                <a:gd name="T79" fmla="*/ 368300 h 542"/>
                <a:gd name="T80" fmla="*/ 752475 w 560"/>
                <a:gd name="T81" fmla="*/ 479425 h 542"/>
                <a:gd name="T82" fmla="*/ 701675 w 560"/>
                <a:gd name="T83" fmla="*/ 546100 h 542"/>
                <a:gd name="T84" fmla="*/ 679450 w 560"/>
                <a:gd name="T85" fmla="*/ 596900 h 542"/>
                <a:gd name="T86" fmla="*/ 714375 w 560"/>
                <a:gd name="T87" fmla="*/ 622300 h 542"/>
                <a:gd name="T88" fmla="*/ 730250 w 560"/>
                <a:gd name="T89" fmla="*/ 682625 h 542"/>
                <a:gd name="T90" fmla="*/ 752475 w 560"/>
                <a:gd name="T91" fmla="*/ 704850 h 542"/>
                <a:gd name="T92" fmla="*/ 771525 w 560"/>
                <a:gd name="T93" fmla="*/ 708025 h 542"/>
                <a:gd name="T94" fmla="*/ 800100 w 560"/>
                <a:gd name="T95" fmla="*/ 688975 h 542"/>
                <a:gd name="T96" fmla="*/ 825500 w 560"/>
                <a:gd name="T97" fmla="*/ 711200 h 542"/>
                <a:gd name="T98" fmla="*/ 841375 w 560"/>
                <a:gd name="T99" fmla="*/ 768350 h 542"/>
                <a:gd name="T100" fmla="*/ 835025 w 560"/>
                <a:gd name="T101" fmla="*/ 796925 h 542"/>
                <a:gd name="T102" fmla="*/ 781050 w 560"/>
                <a:gd name="T103" fmla="*/ 828675 h 542"/>
                <a:gd name="T104" fmla="*/ 758825 w 560"/>
                <a:gd name="T105" fmla="*/ 860425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p:spPr>
          <p:txBody>
            <a:bodyPr/>
            <a:lstStyle/>
            <a:p>
              <a:endParaRPr lang="zh-CN" altLang="en-US"/>
            </a:p>
          </p:txBody>
        </p:sp>
        <p:sp>
          <p:nvSpPr>
            <p:cNvPr id="23" name="Freeform 27">
              <a:extLst>
                <a:ext uri="{FF2B5EF4-FFF2-40B4-BE49-F238E27FC236}">
                  <a16:creationId xmlns:a16="http://schemas.microsoft.com/office/drawing/2014/main" id="{1F007406-8ED2-4802-A74D-9AA839A21327}"/>
                </a:ext>
              </a:extLst>
            </p:cNvPr>
            <p:cNvSpPr>
              <a:spLocks/>
            </p:cNvSpPr>
            <p:nvPr/>
          </p:nvSpPr>
          <p:spPr bwMode="auto">
            <a:xfrm>
              <a:off x="5026025" y="2933700"/>
              <a:ext cx="777875" cy="1409700"/>
            </a:xfrm>
            <a:custGeom>
              <a:avLst/>
              <a:gdLst>
                <a:gd name="T0" fmla="*/ 508000 w 490"/>
                <a:gd name="T1" fmla="*/ 1393825 h 888"/>
                <a:gd name="T2" fmla="*/ 400050 w 490"/>
                <a:gd name="T3" fmla="*/ 1323975 h 888"/>
                <a:gd name="T4" fmla="*/ 311150 w 490"/>
                <a:gd name="T5" fmla="*/ 1330325 h 888"/>
                <a:gd name="T6" fmla="*/ 269875 w 490"/>
                <a:gd name="T7" fmla="*/ 1336675 h 888"/>
                <a:gd name="T8" fmla="*/ 215900 w 490"/>
                <a:gd name="T9" fmla="*/ 1308100 h 888"/>
                <a:gd name="T10" fmla="*/ 168275 w 490"/>
                <a:gd name="T11" fmla="*/ 1276350 h 888"/>
                <a:gd name="T12" fmla="*/ 88900 w 490"/>
                <a:gd name="T13" fmla="*/ 1270000 h 888"/>
                <a:gd name="T14" fmla="*/ 19050 w 490"/>
                <a:gd name="T15" fmla="*/ 1231900 h 888"/>
                <a:gd name="T16" fmla="*/ 31750 w 490"/>
                <a:gd name="T17" fmla="*/ 1181100 h 888"/>
                <a:gd name="T18" fmla="*/ 12700 w 490"/>
                <a:gd name="T19" fmla="*/ 1152525 h 888"/>
                <a:gd name="T20" fmla="*/ 0 w 490"/>
                <a:gd name="T21" fmla="*/ 1120775 h 888"/>
                <a:gd name="T22" fmla="*/ 98425 w 490"/>
                <a:gd name="T23" fmla="*/ 1104900 h 888"/>
                <a:gd name="T24" fmla="*/ 104775 w 490"/>
                <a:gd name="T25" fmla="*/ 1028700 h 888"/>
                <a:gd name="T26" fmla="*/ 82550 w 490"/>
                <a:gd name="T27" fmla="*/ 955675 h 888"/>
                <a:gd name="T28" fmla="*/ 88900 w 490"/>
                <a:gd name="T29" fmla="*/ 850900 h 888"/>
                <a:gd name="T30" fmla="*/ 165100 w 490"/>
                <a:gd name="T31" fmla="*/ 841375 h 888"/>
                <a:gd name="T32" fmla="*/ 266700 w 490"/>
                <a:gd name="T33" fmla="*/ 869950 h 888"/>
                <a:gd name="T34" fmla="*/ 273050 w 490"/>
                <a:gd name="T35" fmla="*/ 800100 h 888"/>
                <a:gd name="T36" fmla="*/ 301625 w 490"/>
                <a:gd name="T37" fmla="*/ 784225 h 888"/>
                <a:gd name="T38" fmla="*/ 339725 w 490"/>
                <a:gd name="T39" fmla="*/ 793750 h 888"/>
                <a:gd name="T40" fmla="*/ 393700 w 490"/>
                <a:gd name="T41" fmla="*/ 758825 h 888"/>
                <a:gd name="T42" fmla="*/ 390525 w 490"/>
                <a:gd name="T43" fmla="*/ 660400 h 888"/>
                <a:gd name="T44" fmla="*/ 406400 w 490"/>
                <a:gd name="T45" fmla="*/ 609600 h 888"/>
                <a:gd name="T46" fmla="*/ 381000 w 490"/>
                <a:gd name="T47" fmla="*/ 574675 h 888"/>
                <a:gd name="T48" fmla="*/ 311150 w 490"/>
                <a:gd name="T49" fmla="*/ 530225 h 888"/>
                <a:gd name="T50" fmla="*/ 241300 w 490"/>
                <a:gd name="T51" fmla="*/ 504825 h 888"/>
                <a:gd name="T52" fmla="*/ 200025 w 490"/>
                <a:gd name="T53" fmla="*/ 469900 h 888"/>
                <a:gd name="T54" fmla="*/ 206375 w 490"/>
                <a:gd name="T55" fmla="*/ 387350 h 888"/>
                <a:gd name="T56" fmla="*/ 234950 w 490"/>
                <a:gd name="T57" fmla="*/ 352425 h 888"/>
                <a:gd name="T58" fmla="*/ 292100 w 490"/>
                <a:gd name="T59" fmla="*/ 358775 h 888"/>
                <a:gd name="T60" fmla="*/ 428625 w 490"/>
                <a:gd name="T61" fmla="*/ 349250 h 888"/>
                <a:gd name="T62" fmla="*/ 441325 w 490"/>
                <a:gd name="T63" fmla="*/ 257175 h 888"/>
                <a:gd name="T64" fmla="*/ 444500 w 490"/>
                <a:gd name="T65" fmla="*/ 206375 h 888"/>
                <a:gd name="T66" fmla="*/ 482600 w 490"/>
                <a:gd name="T67" fmla="*/ 165100 h 888"/>
                <a:gd name="T68" fmla="*/ 577850 w 490"/>
                <a:gd name="T69" fmla="*/ 60325 h 888"/>
                <a:gd name="T70" fmla="*/ 641350 w 490"/>
                <a:gd name="T71" fmla="*/ 44450 h 888"/>
                <a:gd name="T72" fmla="*/ 660400 w 490"/>
                <a:gd name="T73" fmla="*/ 34925 h 888"/>
                <a:gd name="T74" fmla="*/ 698500 w 490"/>
                <a:gd name="T75" fmla="*/ 3175 h 888"/>
                <a:gd name="T76" fmla="*/ 733425 w 490"/>
                <a:gd name="T77" fmla="*/ 31750 h 888"/>
                <a:gd name="T78" fmla="*/ 717550 w 490"/>
                <a:gd name="T79" fmla="*/ 82550 h 888"/>
                <a:gd name="T80" fmla="*/ 695325 w 490"/>
                <a:gd name="T81" fmla="*/ 171450 h 888"/>
                <a:gd name="T82" fmla="*/ 669925 w 490"/>
                <a:gd name="T83" fmla="*/ 219075 h 888"/>
                <a:gd name="T84" fmla="*/ 682625 w 490"/>
                <a:gd name="T85" fmla="*/ 361950 h 888"/>
                <a:gd name="T86" fmla="*/ 647700 w 490"/>
                <a:gd name="T87" fmla="*/ 450850 h 888"/>
                <a:gd name="T88" fmla="*/ 631825 w 490"/>
                <a:gd name="T89" fmla="*/ 609600 h 888"/>
                <a:gd name="T90" fmla="*/ 663575 w 490"/>
                <a:gd name="T91" fmla="*/ 720725 h 888"/>
                <a:gd name="T92" fmla="*/ 654050 w 490"/>
                <a:gd name="T93" fmla="*/ 835025 h 888"/>
                <a:gd name="T94" fmla="*/ 679450 w 490"/>
                <a:gd name="T95" fmla="*/ 882650 h 888"/>
                <a:gd name="T96" fmla="*/ 685800 w 490"/>
                <a:gd name="T97" fmla="*/ 952500 h 888"/>
                <a:gd name="T98" fmla="*/ 755650 w 490"/>
                <a:gd name="T99" fmla="*/ 1095375 h 888"/>
                <a:gd name="T100" fmla="*/ 733425 w 490"/>
                <a:gd name="T101" fmla="*/ 1152525 h 888"/>
                <a:gd name="T102" fmla="*/ 574675 w 490"/>
                <a:gd name="T103" fmla="*/ 1155700 h 888"/>
                <a:gd name="T104" fmla="*/ 561975 w 490"/>
                <a:gd name="T105" fmla="*/ 1181100 h 888"/>
                <a:gd name="T106" fmla="*/ 631825 w 490"/>
                <a:gd name="T107" fmla="*/ 1257300 h 888"/>
                <a:gd name="T108" fmla="*/ 555625 w 490"/>
                <a:gd name="T109" fmla="*/ 1314450 h 888"/>
                <a:gd name="T110" fmla="*/ 546100 w 490"/>
                <a:gd name="T111" fmla="*/ 1409700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1"/>
            </a:solidFill>
            <a:ln>
              <a:noFill/>
            </a:ln>
          </p:spPr>
          <p:txBody>
            <a:bodyPr/>
            <a:lstStyle/>
            <a:p>
              <a:endParaRPr lang="zh-CN" altLang="en-US"/>
            </a:p>
          </p:txBody>
        </p:sp>
        <p:sp>
          <p:nvSpPr>
            <p:cNvPr id="24" name="Freeform 28">
              <a:extLst>
                <a:ext uri="{FF2B5EF4-FFF2-40B4-BE49-F238E27FC236}">
                  <a16:creationId xmlns:a16="http://schemas.microsoft.com/office/drawing/2014/main" id="{387D4B63-5337-41B9-ACD1-1288A4E4355F}"/>
                </a:ext>
              </a:extLst>
            </p:cNvPr>
            <p:cNvSpPr>
              <a:spLocks/>
            </p:cNvSpPr>
            <p:nvPr/>
          </p:nvSpPr>
          <p:spPr bwMode="auto">
            <a:xfrm>
              <a:off x="2622550" y="2911475"/>
              <a:ext cx="1962150" cy="1428750"/>
            </a:xfrm>
            <a:custGeom>
              <a:avLst/>
              <a:gdLst>
                <a:gd name="T0" fmla="*/ 784225 w 1236"/>
                <a:gd name="T1" fmla="*/ 1266825 h 900"/>
                <a:gd name="T2" fmla="*/ 682625 w 1236"/>
                <a:gd name="T3" fmla="*/ 1209675 h 900"/>
                <a:gd name="T4" fmla="*/ 441325 w 1236"/>
                <a:gd name="T5" fmla="*/ 1187450 h 900"/>
                <a:gd name="T6" fmla="*/ 279400 w 1236"/>
                <a:gd name="T7" fmla="*/ 1117600 h 900"/>
                <a:gd name="T8" fmla="*/ 234950 w 1236"/>
                <a:gd name="T9" fmla="*/ 1063625 h 900"/>
                <a:gd name="T10" fmla="*/ 111125 w 1236"/>
                <a:gd name="T11" fmla="*/ 1016000 h 900"/>
                <a:gd name="T12" fmla="*/ 38100 w 1236"/>
                <a:gd name="T13" fmla="*/ 946150 h 900"/>
                <a:gd name="T14" fmla="*/ 0 w 1236"/>
                <a:gd name="T15" fmla="*/ 654050 h 900"/>
                <a:gd name="T16" fmla="*/ 25400 w 1236"/>
                <a:gd name="T17" fmla="*/ 539750 h 900"/>
                <a:gd name="T18" fmla="*/ 41275 w 1236"/>
                <a:gd name="T19" fmla="*/ 520700 h 900"/>
                <a:gd name="T20" fmla="*/ 82550 w 1236"/>
                <a:gd name="T21" fmla="*/ 498475 h 900"/>
                <a:gd name="T22" fmla="*/ 155575 w 1236"/>
                <a:gd name="T23" fmla="*/ 533400 h 900"/>
                <a:gd name="T24" fmla="*/ 238125 w 1236"/>
                <a:gd name="T25" fmla="*/ 533400 h 900"/>
                <a:gd name="T26" fmla="*/ 219075 w 1236"/>
                <a:gd name="T27" fmla="*/ 434975 h 900"/>
                <a:gd name="T28" fmla="*/ 266700 w 1236"/>
                <a:gd name="T29" fmla="*/ 374650 h 900"/>
                <a:gd name="T30" fmla="*/ 295275 w 1236"/>
                <a:gd name="T31" fmla="*/ 304800 h 900"/>
                <a:gd name="T32" fmla="*/ 241300 w 1236"/>
                <a:gd name="T33" fmla="*/ 238125 h 900"/>
                <a:gd name="T34" fmla="*/ 190500 w 1236"/>
                <a:gd name="T35" fmla="*/ 190500 h 900"/>
                <a:gd name="T36" fmla="*/ 187325 w 1236"/>
                <a:gd name="T37" fmla="*/ 146050 h 900"/>
                <a:gd name="T38" fmla="*/ 165100 w 1236"/>
                <a:gd name="T39" fmla="*/ 92075 h 900"/>
                <a:gd name="T40" fmla="*/ 371475 w 1236"/>
                <a:gd name="T41" fmla="*/ 66675 h 900"/>
                <a:gd name="T42" fmla="*/ 539750 w 1236"/>
                <a:gd name="T43" fmla="*/ 6350 h 900"/>
                <a:gd name="T44" fmla="*/ 682625 w 1236"/>
                <a:gd name="T45" fmla="*/ 12700 h 900"/>
                <a:gd name="T46" fmla="*/ 835025 w 1236"/>
                <a:gd name="T47" fmla="*/ 34925 h 900"/>
                <a:gd name="T48" fmla="*/ 1038225 w 1236"/>
                <a:gd name="T49" fmla="*/ 180975 h 900"/>
                <a:gd name="T50" fmla="*/ 1143000 w 1236"/>
                <a:gd name="T51" fmla="*/ 174625 h 900"/>
                <a:gd name="T52" fmla="*/ 1143000 w 1236"/>
                <a:gd name="T53" fmla="*/ 88900 h 900"/>
                <a:gd name="T54" fmla="*/ 1257300 w 1236"/>
                <a:gd name="T55" fmla="*/ 114300 h 900"/>
                <a:gd name="T56" fmla="*/ 1476375 w 1236"/>
                <a:gd name="T57" fmla="*/ 203200 h 900"/>
                <a:gd name="T58" fmla="*/ 1511300 w 1236"/>
                <a:gd name="T59" fmla="*/ 225425 h 900"/>
                <a:gd name="T60" fmla="*/ 1727200 w 1236"/>
                <a:gd name="T61" fmla="*/ 355600 h 900"/>
                <a:gd name="T62" fmla="*/ 1863725 w 1236"/>
                <a:gd name="T63" fmla="*/ 396875 h 900"/>
                <a:gd name="T64" fmla="*/ 1930400 w 1236"/>
                <a:gd name="T65" fmla="*/ 584200 h 900"/>
                <a:gd name="T66" fmla="*/ 1962150 w 1236"/>
                <a:gd name="T67" fmla="*/ 717550 h 900"/>
                <a:gd name="T68" fmla="*/ 1879600 w 1236"/>
                <a:gd name="T69" fmla="*/ 787400 h 900"/>
                <a:gd name="T70" fmla="*/ 1778000 w 1236"/>
                <a:gd name="T71" fmla="*/ 927100 h 900"/>
                <a:gd name="T72" fmla="*/ 1816100 w 1236"/>
                <a:gd name="T73" fmla="*/ 993775 h 900"/>
                <a:gd name="T74" fmla="*/ 1724025 w 1236"/>
                <a:gd name="T75" fmla="*/ 962025 h 900"/>
                <a:gd name="T76" fmla="*/ 1635125 w 1236"/>
                <a:gd name="T77" fmla="*/ 1019175 h 900"/>
                <a:gd name="T78" fmla="*/ 1689100 w 1236"/>
                <a:gd name="T79" fmla="*/ 1101725 h 900"/>
                <a:gd name="T80" fmla="*/ 1708150 w 1236"/>
                <a:gd name="T81" fmla="*/ 1257300 h 900"/>
                <a:gd name="T82" fmla="*/ 1641475 w 1236"/>
                <a:gd name="T83" fmla="*/ 1276350 h 900"/>
                <a:gd name="T84" fmla="*/ 1581150 w 1236"/>
                <a:gd name="T85" fmla="*/ 1279525 h 900"/>
                <a:gd name="T86" fmla="*/ 1517650 w 1236"/>
                <a:gd name="T87" fmla="*/ 1250950 h 900"/>
                <a:gd name="T88" fmla="*/ 1460500 w 1236"/>
                <a:gd name="T89" fmla="*/ 1270000 h 900"/>
                <a:gd name="T90" fmla="*/ 1393825 w 1236"/>
                <a:gd name="T91" fmla="*/ 1238250 h 900"/>
                <a:gd name="T92" fmla="*/ 1314450 w 1236"/>
                <a:gd name="T93" fmla="*/ 1108075 h 900"/>
                <a:gd name="T94" fmla="*/ 1235075 w 1236"/>
                <a:gd name="T95" fmla="*/ 1038225 h 900"/>
                <a:gd name="T96" fmla="*/ 1111250 w 1236"/>
                <a:gd name="T97" fmla="*/ 1050925 h 900"/>
                <a:gd name="T98" fmla="*/ 1146175 w 1236"/>
                <a:gd name="T99" fmla="*/ 1184275 h 900"/>
                <a:gd name="T100" fmla="*/ 1101725 w 1236"/>
                <a:gd name="T101" fmla="*/ 1263650 h 900"/>
                <a:gd name="T102" fmla="*/ 1054100 w 1236"/>
                <a:gd name="T103" fmla="*/ 1368425 h 900"/>
                <a:gd name="T104" fmla="*/ 1006475 w 1236"/>
                <a:gd name="T105" fmla="*/ 1406525 h 900"/>
                <a:gd name="T106" fmla="*/ 958850 w 1236"/>
                <a:gd name="T107" fmla="*/ 1403350 h 900"/>
                <a:gd name="T108" fmla="*/ 901700 w 1236"/>
                <a:gd name="T109" fmla="*/ 139700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p:spPr>
          <p:txBody>
            <a:bodyPr/>
            <a:lstStyle/>
            <a:p>
              <a:endParaRPr lang="zh-CN" altLang="en-US"/>
            </a:p>
          </p:txBody>
        </p:sp>
        <p:sp>
          <p:nvSpPr>
            <p:cNvPr id="25" name="Freeform 29">
              <a:extLst>
                <a:ext uri="{FF2B5EF4-FFF2-40B4-BE49-F238E27FC236}">
                  <a16:creationId xmlns:a16="http://schemas.microsoft.com/office/drawing/2014/main" id="{AFFF75C4-54CF-4383-BA27-9122587092AE}"/>
                </a:ext>
              </a:extLst>
            </p:cNvPr>
            <p:cNvSpPr>
              <a:spLocks/>
            </p:cNvSpPr>
            <p:nvPr/>
          </p:nvSpPr>
          <p:spPr bwMode="auto">
            <a:xfrm>
              <a:off x="5676900" y="2717800"/>
              <a:ext cx="539750" cy="1085850"/>
            </a:xfrm>
            <a:custGeom>
              <a:avLst/>
              <a:gdLst>
                <a:gd name="T0" fmla="*/ 38100 w 340"/>
                <a:gd name="T1" fmla="*/ 1073150 h 684"/>
                <a:gd name="T2" fmla="*/ 15875 w 340"/>
                <a:gd name="T3" fmla="*/ 1038225 h 684"/>
                <a:gd name="T4" fmla="*/ 15875 w 340"/>
                <a:gd name="T5" fmla="*/ 990600 h 684"/>
                <a:gd name="T6" fmla="*/ 28575 w 340"/>
                <a:gd name="T7" fmla="*/ 889000 h 684"/>
                <a:gd name="T8" fmla="*/ 0 w 340"/>
                <a:gd name="T9" fmla="*/ 815975 h 684"/>
                <a:gd name="T10" fmla="*/ 12700 w 340"/>
                <a:gd name="T11" fmla="*/ 676275 h 684"/>
                <a:gd name="T12" fmla="*/ 47625 w 340"/>
                <a:gd name="T13" fmla="*/ 612775 h 684"/>
                <a:gd name="T14" fmla="*/ 38100 w 340"/>
                <a:gd name="T15" fmla="*/ 517525 h 684"/>
                <a:gd name="T16" fmla="*/ 34925 w 340"/>
                <a:gd name="T17" fmla="*/ 447675 h 684"/>
                <a:gd name="T18" fmla="*/ 69850 w 340"/>
                <a:gd name="T19" fmla="*/ 393700 h 684"/>
                <a:gd name="T20" fmla="*/ 79375 w 340"/>
                <a:gd name="T21" fmla="*/ 346075 h 684"/>
                <a:gd name="T22" fmla="*/ 101600 w 340"/>
                <a:gd name="T23" fmla="*/ 269875 h 684"/>
                <a:gd name="T24" fmla="*/ 111125 w 340"/>
                <a:gd name="T25" fmla="*/ 238125 h 684"/>
                <a:gd name="T26" fmla="*/ 149225 w 340"/>
                <a:gd name="T27" fmla="*/ 193675 h 684"/>
                <a:gd name="T28" fmla="*/ 203200 w 340"/>
                <a:gd name="T29" fmla="*/ 130175 h 684"/>
                <a:gd name="T30" fmla="*/ 241300 w 340"/>
                <a:gd name="T31" fmla="*/ 92075 h 684"/>
                <a:gd name="T32" fmla="*/ 269875 w 340"/>
                <a:gd name="T33" fmla="*/ 63500 h 684"/>
                <a:gd name="T34" fmla="*/ 355600 w 340"/>
                <a:gd name="T35" fmla="*/ 63500 h 684"/>
                <a:gd name="T36" fmla="*/ 377825 w 340"/>
                <a:gd name="T37" fmla="*/ 50800 h 684"/>
                <a:gd name="T38" fmla="*/ 428625 w 340"/>
                <a:gd name="T39" fmla="*/ 31750 h 684"/>
                <a:gd name="T40" fmla="*/ 460375 w 340"/>
                <a:gd name="T41" fmla="*/ 0 h 684"/>
                <a:gd name="T42" fmla="*/ 488950 w 340"/>
                <a:gd name="T43" fmla="*/ 19050 h 684"/>
                <a:gd name="T44" fmla="*/ 460375 w 340"/>
                <a:gd name="T45" fmla="*/ 53975 h 684"/>
                <a:gd name="T46" fmla="*/ 438150 w 340"/>
                <a:gd name="T47" fmla="*/ 85725 h 684"/>
                <a:gd name="T48" fmla="*/ 454025 w 340"/>
                <a:gd name="T49" fmla="*/ 101600 h 684"/>
                <a:gd name="T50" fmla="*/ 492125 w 340"/>
                <a:gd name="T51" fmla="*/ 130175 h 684"/>
                <a:gd name="T52" fmla="*/ 539750 w 340"/>
                <a:gd name="T53" fmla="*/ 196850 h 684"/>
                <a:gd name="T54" fmla="*/ 520700 w 340"/>
                <a:gd name="T55" fmla="*/ 250825 h 684"/>
                <a:gd name="T56" fmla="*/ 460375 w 340"/>
                <a:gd name="T57" fmla="*/ 295275 h 684"/>
                <a:gd name="T58" fmla="*/ 425450 w 340"/>
                <a:gd name="T59" fmla="*/ 361950 h 684"/>
                <a:gd name="T60" fmla="*/ 434975 w 340"/>
                <a:gd name="T61" fmla="*/ 406400 h 684"/>
                <a:gd name="T62" fmla="*/ 476250 w 340"/>
                <a:gd name="T63" fmla="*/ 441325 h 684"/>
                <a:gd name="T64" fmla="*/ 508000 w 340"/>
                <a:gd name="T65" fmla="*/ 495300 h 684"/>
                <a:gd name="T66" fmla="*/ 520700 w 340"/>
                <a:gd name="T67" fmla="*/ 546100 h 684"/>
                <a:gd name="T68" fmla="*/ 501650 w 340"/>
                <a:gd name="T69" fmla="*/ 609600 h 684"/>
                <a:gd name="T70" fmla="*/ 473075 w 340"/>
                <a:gd name="T71" fmla="*/ 654050 h 684"/>
                <a:gd name="T72" fmla="*/ 438150 w 340"/>
                <a:gd name="T73" fmla="*/ 692150 h 684"/>
                <a:gd name="T74" fmla="*/ 473075 w 340"/>
                <a:gd name="T75" fmla="*/ 752475 h 684"/>
                <a:gd name="T76" fmla="*/ 479425 w 340"/>
                <a:gd name="T77" fmla="*/ 803275 h 684"/>
                <a:gd name="T78" fmla="*/ 469900 w 340"/>
                <a:gd name="T79" fmla="*/ 863600 h 684"/>
                <a:gd name="T80" fmla="*/ 374650 w 340"/>
                <a:gd name="T81" fmla="*/ 955675 h 684"/>
                <a:gd name="T82" fmla="*/ 260350 w 340"/>
                <a:gd name="T83" fmla="*/ 984250 h 684"/>
                <a:gd name="T84" fmla="*/ 177800 w 340"/>
                <a:gd name="T85" fmla="*/ 1022350 h 684"/>
                <a:gd name="T86" fmla="*/ 104775 w 340"/>
                <a:gd name="T87" fmla="*/ 1054100 h 684"/>
                <a:gd name="T88" fmla="*/ 76200 w 340"/>
                <a:gd name="T89" fmla="*/ 1076325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bg1"/>
            </a:solidFill>
            <a:ln>
              <a:noFill/>
            </a:ln>
          </p:spPr>
          <p:txBody>
            <a:bodyPr/>
            <a:lstStyle/>
            <a:p>
              <a:endParaRPr lang="zh-CN" altLang="en-US"/>
            </a:p>
          </p:txBody>
        </p:sp>
        <p:sp>
          <p:nvSpPr>
            <p:cNvPr id="26" name="Freeform 30">
              <a:extLst>
                <a:ext uri="{FF2B5EF4-FFF2-40B4-BE49-F238E27FC236}">
                  <a16:creationId xmlns:a16="http://schemas.microsoft.com/office/drawing/2014/main" id="{28C97B9E-B776-4770-B8DB-999BA1EB6DC0}"/>
                </a:ext>
              </a:extLst>
            </p:cNvPr>
            <p:cNvSpPr>
              <a:spLocks/>
            </p:cNvSpPr>
            <p:nvPr/>
          </p:nvSpPr>
          <p:spPr bwMode="auto">
            <a:xfrm>
              <a:off x="6384925" y="3101975"/>
              <a:ext cx="1016000" cy="679450"/>
            </a:xfrm>
            <a:custGeom>
              <a:avLst/>
              <a:gdLst>
                <a:gd name="T0" fmla="*/ 66675 w 640"/>
                <a:gd name="T1" fmla="*/ 650875 h 428"/>
                <a:gd name="T2" fmla="*/ 0 w 640"/>
                <a:gd name="T3" fmla="*/ 590550 h 428"/>
                <a:gd name="T4" fmla="*/ 41275 w 640"/>
                <a:gd name="T5" fmla="*/ 536575 h 428"/>
                <a:gd name="T6" fmla="*/ 60325 w 640"/>
                <a:gd name="T7" fmla="*/ 511175 h 428"/>
                <a:gd name="T8" fmla="*/ 41275 w 640"/>
                <a:gd name="T9" fmla="*/ 387350 h 428"/>
                <a:gd name="T10" fmla="*/ 19050 w 640"/>
                <a:gd name="T11" fmla="*/ 330200 h 428"/>
                <a:gd name="T12" fmla="*/ 31750 w 640"/>
                <a:gd name="T13" fmla="*/ 276225 h 428"/>
                <a:gd name="T14" fmla="*/ 66675 w 640"/>
                <a:gd name="T15" fmla="*/ 228600 h 428"/>
                <a:gd name="T16" fmla="*/ 120650 w 640"/>
                <a:gd name="T17" fmla="*/ 168275 h 428"/>
                <a:gd name="T18" fmla="*/ 165100 w 640"/>
                <a:gd name="T19" fmla="*/ 127000 h 428"/>
                <a:gd name="T20" fmla="*/ 238125 w 640"/>
                <a:gd name="T21" fmla="*/ 82550 h 428"/>
                <a:gd name="T22" fmla="*/ 333375 w 640"/>
                <a:gd name="T23" fmla="*/ 60325 h 428"/>
                <a:gd name="T24" fmla="*/ 374650 w 640"/>
                <a:gd name="T25" fmla="*/ 60325 h 428"/>
                <a:gd name="T26" fmla="*/ 425450 w 640"/>
                <a:gd name="T27" fmla="*/ 25400 h 428"/>
                <a:gd name="T28" fmla="*/ 466725 w 640"/>
                <a:gd name="T29" fmla="*/ 19050 h 428"/>
                <a:gd name="T30" fmla="*/ 488950 w 640"/>
                <a:gd name="T31" fmla="*/ 57150 h 428"/>
                <a:gd name="T32" fmla="*/ 488950 w 640"/>
                <a:gd name="T33" fmla="*/ 127000 h 428"/>
                <a:gd name="T34" fmla="*/ 571500 w 640"/>
                <a:gd name="T35" fmla="*/ 171450 h 428"/>
                <a:gd name="T36" fmla="*/ 609600 w 640"/>
                <a:gd name="T37" fmla="*/ 174625 h 428"/>
                <a:gd name="T38" fmla="*/ 685800 w 640"/>
                <a:gd name="T39" fmla="*/ 60325 h 428"/>
                <a:gd name="T40" fmla="*/ 717550 w 640"/>
                <a:gd name="T41" fmla="*/ 38100 h 428"/>
                <a:gd name="T42" fmla="*/ 781050 w 640"/>
                <a:gd name="T43" fmla="*/ 25400 h 428"/>
                <a:gd name="T44" fmla="*/ 850900 w 640"/>
                <a:gd name="T45" fmla="*/ 53975 h 428"/>
                <a:gd name="T46" fmla="*/ 1016000 w 640"/>
                <a:gd name="T47" fmla="*/ 57150 h 428"/>
                <a:gd name="T48" fmla="*/ 1009650 w 640"/>
                <a:gd name="T49" fmla="*/ 73025 h 428"/>
                <a:gd name="T50" fmla="*/ 1003300 w 640"/>
                <a:gd name="T51" fmla="*/ 120650 h 428"/>
                <a:gd name="T52" fmla="*/ 904875 w 640"/>
                <a:gd name="T53" fmla="*/ 152400 h 428"/>
                <a:gd name="T54" fmla="*/ 815975 w 640"/>
                <a:gd name="T55" fmla="*/ 215900 h 428"/>
                <a:gd name="T56" fmla="*/ 793750 w 640"/>
                <a:gd name="T57" fmla="*/ 254000 h 428"/>
                <a:gd name="T58" fmla="*/ 749300 w 640"/>
                <a:gd name="T59" fmla="*/ 282575 h 428"/>
                <a:gd name="T60" fmla="*/ 708025 w 640"/>
                <a:gd name="T61" fmla="*/ 298450 h 428"/>
                <a:gd name="T62" fmla="*/ 695325 w 640"/>
                <a:gd name="T63" fmla="*/ 361950 h 428"/>
                <a:gd name="T64" fmla="*/ 663575 w 640"/>
                <a:gd name="T65" fmla="*/ 400050 h 428"/>
                <a:gd name="T66" fmla="*/ 635000 w 640"/>
                <a:gd name="T67" fmla="*/ 438150 h 428"/>
                <a:gd name="T68" fmla="*/ 619125 w 640"/>
                <a:gd name="T69" fmla="*/ 514350 h 428"/>
                <a:gd name="T70" fmla="*/ 593725 w 640"/>
                <a:gd name="T71" fmla="*/ 517525 h 428"/>
                <a:gd name="T72" fmla="*/ 555625 w 640"/>
                <a:gd name="T73" fmla="*/ 542925 h 428"/>
                <a:gd name="T74" fmla="*/ 536575 w 640"/>
                <a:gd name="T75" fmla="*/ 581025 h 428"/>
                <a:gd name="T76" fmla="*/ 511175 w 640"/>
                <a:gd name="T77" fmla="*/ 635000 h 428"/>
                <a:gd name="T78" fmla="*/ 498475 w 640"/>
                <a:gd name="T79" fmla="*/ 635000 h 428"/>
                <a:gd name="T80" fmla="*/ 482600 w 640"/>
                <a:gd name="T81" fmla="*/ 622300 h 428"/>
                <a:gd name="T82" fmla="*/ 434975 w 640"/>
                <a:gd name="T83" fmla="*/ 641350 h 428"/>
                <a:gd name="T84" fmla="*/ 396875 w 640"/>
                <a:gd name="T85" fmla="*/ 669925 h 428"/>
                <a:gd name="T86" fmla="*/ 339725 w 640"/>
                <a:gd name="T87" fmla="*/ 660400 h 428"/>
                <a:gd name="T88" fmla="*/ 330200 w 640"/>
                <a:gd name="T89" fmla="*/ 641350 h 428"/>
                <a:gd name="T90" fmla="*/ 225425 w 640"/>
                <a:gd name="T91" fmla="*/ 574675 h 428"/>
                <a:gd name="T92" fmla="*/ 219075 w 640"/>
                <a:gd name="T93" fmla="*/ 603250 h 428"/>
                <a:gd name="T94" fmla="*/ 200025 w 640"/>
                <a:gd name="T95" fmla="*/ 644525 h 428"/>
                <a:gd name="T96" fmla="*/ 171450 w 640"/>
                <a:gd name="T97" fmla="*/ 663575 h 428"/>
                <a:gd name="T98" fmla="*/ 136525 w 640"/>
                <a:gd name="T99" fmla="*/ 669925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bg1"/>
            </a:solidFill>
            <a:ln>
              <a:noFill/>
            </a:ln>
          </p:spPr>
          <p:txBody>
            <a:bodyPr/>
            <a:lstStyle/>
            <a:p>
              <a:endParaRPr lang="zh-CN" altLang="en-US"/>
            </a:p>
          </p:txBody>
        </p:sp>
        <p:sp>
          <p:nvSpPr>
            <p:cNvPr id="27" name="Freeform 31">
              <a:extLst>
                <a:ext uri="{FF2B5EF4-FFF2-40B4-BE49-F238E27FC236}">
                  <a16:creationId xmlns:a16="http://schemas.microsoft.com/office/drawing/2014/main" id="{959BD3CB-28BD-45E1-ADDC-55A822167432}"/>
                </a:ext>
              </a:extLst>
            </p:cNvPr>
            <p:cNvSpPr>
              <a:spLocks/>
            </p:cNvSpPr>
            <p:nvPr/>
          </p:nvSpPr>
          <p:spPr bwMode="auto">
            <a:xfrm>
              <a:off x="4806950" y="3000375"/>
              <a:ext cx="438150" cy="682625"/>
            </a:xfrm>
            <a:custGeom>
              <a:avLst/>
              <a:gdLst>
                <a:gd name="T0" fmla="*/ 168275 w 276"/>
                <a:gd name="T1" fmla="*/ 631825 h 430"/>
                <a:gd name="T2" fmla="*/ 155575 w 276"/>
                <a:gd name="T3" fmla="*/ 577850 h 430"/>
                <a:gd name="T4" fmla="*/ 146050 w 276"/>
                <a:gd name="T5" fmla="*/ 504825 h 430"/>
                <a:gd name="T6" fmla="*/ 136525 w 276"/>
                <a:gd name="T7" fmla="*/ 444500 h 430"/>
                <a:gd name="T8" fmla="*/ 82550 w 276"/>
                <a:gd name="T9" fmla="*/ 381000 h 430"/>
                <a:gd name="T10" fmla="*/ 41275 w 276"/>
                <a:gd name="T11" fmla="*/ 339725 h 430"/>
                <a:gd name="T12" fmla="*/ 0 w 276"/>
                <a:gd name="T13" fmla="*/ 317500 h 430"/>
                <a:gd name="T14" fmla="*/ 6350 w 276"/>
                <a:gd name="T15" fmla="*/ 311150 h 430"/>
                <a:gd name="T16" fmla="*/ 44450 w 276"/>
                <a:gd name="T17" fmla="*/ 295275 h 430"/>
                <a:gd name="T18" fmla="*/ 107950 w 276"/>
                <a:gd name="T19" fmla="*/ 285750 h 430"/>
                <a:gd name="T20" fmla="*/ 133350 w 276"/>
                <a:gd name="T21" fmla="*/ 263525 h 430"/>
                <a:gd name="T22" fmla="*/ 177800 w 276"/>
                <a:gd name="T23" fmla="*/ 254000 h 430"/>
                <a:gd name="T24" fmla="*/ 206375 w 276"/>
                <a:gd name="T25" fmla="*/ 219075 h 430"/>
                <a:gd name="T26" fmla="*/ 203200 w 276"/>
                <a:gd name="T27" fmla="*/ 155575 h 430"/>
                <a:gd name="T28" fmla="*/ 250825 w 276"/>
                <a:gd name="T29" fmla="*/ 66675 h 430"/>
                <a:gd name="T30" fmla="*/ 257175 w 276"/>
                <a:gd name="T31" fmla="*/ 19050 h 430"/>
                <a:gd name="T32" fmla="*/ 269875 w 276"/>
                <a:gd name="T33" fmla="*/ 15875 h 430"/>
                <a:gd name="T34" fmla="*/ 301625 w 276"/>
                <a:gd name="T35" fmla="*/ 3175 h 430"/>
                <a:gd name="T36" fmla="*/ 323850 w 276"/>
                <a:gd name="T37" fmla="*/ 0 h 430"/>
                <a:gd name="T38" fmla="*/ 349250 w 276"/>
                <a:gd name="T39" fmla="*/ 9525 h 430"/>
                <a:gd name="T40" fmla="*/ 358775 w 276"/>
                <a:gd name="T41" fmla="*/ 34925 h 430"/>
                <a:gd name="T42" fmla="*/ 346075 w 276"/>
                <a:gd name="T43" fmla="*/ 63500 h 430"/>
                <a:gd name="T44" fmla="*/ 336550 w 276"/>
                <a:gd name="T45" fmla="*/ 92075 h 430"/>
                <a:gd name="T46" fmla="*/ 311150 w 276"/>
                <a:gd name="T47" fmla="*/ 130175 h 430"/>
                <a:gd name="T48" fmla="*/ 304800 w 276"/>
                <a:gd name="T49" fmla="*/ 171450 h 430"/>
                <a:gd name="T50" fmla="*/ 307975 w 276"/>
                <a:gd name="T51" fmla="*/ 209550 h 430"/>
                <a:gd name="T52" fmla="*/ 368300 w 276"/>
                <a:gd name="T53" fmla="*/ 219075 h 430"/>
                <a:gd name="T54" fmla="*/ 393700 w 276"/>
                <a:gd name="T55" fmla="*/ 244475 h 430"/>
                <a:gd name="T56" fmla="*/ 425450 w 276"/>
                <a:gd name="T57" fmla="*/ 266700 h 430"/>
                <a:gd name="T58" fmla="*/ 438150 w 276"/>
                <a:gd name="T59" fmla="*/ 269875 h 430"/>
                <a:gd name="T60" fmla="*/ 428625 w 276"/>
                <a:gd name="T61" fmla="*/ 292100 h 430"/>
                <a:gd name="T62" fmla="*/ 409575 w 276"/>
                <a:gd name="T63" fmla="*/ 314325 h 430"/>
                <a:gd name="T64" fmla="*/ 400050 w 276"/>
                <a:gd name="T65" fmla="*/ 327025 h 430"/>
                <a:gd name="T66" fmla="*/ 361950 w 276"/>
                <a:gd name="T67" fmla="*/ 358775 h 430"/>
                <a:gd name="T68" fmla="*/ 342900 w 276"/>
                <a:gd name="T69" fmla="*/ 361950 h 430"/>
                <a:gd name="T70" fmla="*/ 320675 w 276"/>
                <a:gd name="T71" fmla="*/ 368300 h 430"/>
                <a:gd name="T72" fmla="*/ 320675 w 276"/>
                <a:gd name="T73" fmla="*/ 393700 h 430"/>
                <a:gd name="T74" fmla="*/ 314325 w 276"/>
                <a:gd name="T75" fmla="*/ 428625 h 430"/>
                <a:gd name="T76" fmla="*/ 298450 w 276"/>
                <a:gd name="T77" fmla="*/ 450850 h 430"/>
                <a:gd name="T78" fmla="*/ 285750 w 276"/>
                <a:gd name="T79" fmla="*/ 488950 h 430"/>
                <a:gd name="T80" fmla="*/ 282575 w 276"/>
                <a:gd name="T81" fmla="*/ 527050 h 430"/>
                <a:gd name="T82" fmla="*/ 307975 w 276"/>
                <a:gd name="T83" fmla="*/ 549275 h 430"/>
                <a:gd name="T84" fmla="*/ 339725 w 276"/>
                <a:gd name="T85" fmla="*/ 558800 h 430"/>
                <a:gd name="T86" fmla="*/ 352425 w 276"/>
                <a:gd name="T87" fmla="*/ 577850 h 430"/>
                <a:gd name="T88" fmla="*/ 352425 w 276"/>
                <a:gd name="T89" fmla="*/ 606425 h 430"/>
                <a:gd name="T90" fmla="*/ 342900 w 276"/>
                <a:gd name="T91" fmla="*/ 625475 h 430"/>
                <a:gd name="T92" fmla="*/ 314325 w 276"/>
                <a:gd name="T93" fmla="*/ 635000 h 430"/>
                <a:gd name="T94" fmla="*/ 292100 w 276"/>
                <a:gd name="T95" fmla="*/ 644525 h 430"/>
                <a:gd name="T96" fmla="*/ 244475 w 276"/>
                <a:gd name="T97" fmla="*/ 682625 h 430"/>
                <a:gd name="T98" fmla="*/ 225425 w 276"/>
                <a:gd name="T99" fmla="*/ 679450 h 430"/>
                <a:gd name="T100" fmla="*/ 168275 w 276"/>
                <a:gd name="T101" fmla="*/ 631825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bg1"/>
            </a:solidFill>
            <a:ln>
              <a:noFill/>
            </a:ln>
          </p:spPr>
          <p:txBody>
            <a:bodyPr/>
            <a:lstStyle/>
            <a:p>
              <a:endParaRPr lang="zh-CN" altLang="en-US"/>
            </a:p>
          </p:txBody>
        </p:sp>
        <p:sp>
          <p:nvSpPr>
            <p:cNvPr id="28" name="Freeform 32">
              <a:extLst>
                <a:ext uri="{FF2B5EF4-FFF2-40B4-BE49-F238E27FC236}">
                  <a16:creationId xmlns:a16="http://schemas.microsoft.com/office/drawing/2014/main" id="{1FB8D606-A988-4778-A405-72041A2C282D}"/>
                </a:ext>
              </a:extLst>
            </p:cNvPr>
            <p:cNvSpPr>
              <a:spLocks/>
            </p:cNvSpPr>
            <p:nvPr/>
          </p:nvSpPr>
          <p:spPr bwMode="auto">
            <a:xfrm>
              <a:off x="6108700" y="2295525"/>
              <a:ext cx="850900" cy="1219200"/>
            </a:xfrm>
            <a:custGeom>
              <a:avLst/>
              <a:gdLst>
                <a:gd name="T0" fmla="*/ 171450 w 536"/>
                <a:gd name="T1" fmla="*/ 1196975 h 768"/>
                <a:gd name="T2" fmla="*/ 34925 w 536"/>
                <a:gd name="T3" fmla="*/ 1143000 h 768"/>
                <a:gd name="T4" fmla="*/ 82550 w 536"/>
                <a:gd name="T5" fmla="*/ 1054100 h 768"/>
                <a:gd name="T6" fmla="*/ 92075 w 536"/>
                <a:gd name="T7" fmla="*/ 908050 h 768"/>
                <a:gd name="T8" fmla="*/ 9525 w 536"/>
                <a:gd name="T9" fmla="*/ 806450 h 768"/>
                <a:gd name="T10" fmla="*/ 50800 w 536"/>
                <a:gd name="T11" fmla="*/ 727075 h 768"/>
                <a:gd name="T12" fmla="*/ 123825 w 536"/>
                <a:gd name="T13" fmla="*/ 654050 h 768"/>
                <a:gd name="T14" fmla="*/ 63500 w 536"/>
                <a:gd name="T15" fmla="*/ 530225 h 768"/>
                <a:gd name="T16" fmla="*/ 28575 w 536"/>
                <a:gd name="T17" fmla="*/ 501650 h 768"/>
                <a:gd name="T18" fmla="*/ 73025 w 536"/>
                <a:gd name="T19" fmla="*/ 447675 h 768"/>
                <a:gd name="T20" fmla="*/ 38100 w 536"/>
                <a:gd name="T21" fmla="*/ 374650 h 768"/>
                <a:gd name="T22" fmla="*/ 0 w 536"/>
                <a:gd name="T23" fmla="*/ 260350 h 768"/>
                <a:gd name="T24" fmla="*/ 44450 w 536"/>
                <a:gd name="T25" fmla="*/ 225425 h 768"/>
                <a:gd name="T26" fmla="*/ 69850 w 536"/>
                <a:gd name="T27" fmla="*/ 133350 h 768"/>
                <a:gd name="T28" fmla="*/ 111125 w 536"/>
                <a:gd name="T29" fmla="*/ 139700 h 768"/>
                <a:gd name="T30" fmla="*/ 114300 w 536"/>
                <a:gd name="T31" fmla="*/ 187325 h 768"/>
                <a:gd name="T32" fmla="*/ 130175 w 536"/>
                <a:gd name="T33" fmla="*/ 238125 h 768"/>
                <a:gd name="T34" fmla="*/ 196850 w 536"/>
                <a:gd name="T35" fmla="*/ 244475 h 768"/>
                <a:gd name="T36" fmla="*/ 215900 w 536"/>
                <a:gd name="T37" fmla="*/ 212725 h 768"/>
                <a:gd name="T38" fmla="*/ 285750 w 536"/>
                <a:gd name="T39" fmla="*/ 168275 h 768"/>
                <a:gd name="T40" fmla="*/ 400050 w 536"/>
                <a:gd name="T41" fmla="*/ 146050 h 768"/>
                <a:gd name="T42" fmla="*/ 422275 w 536"/>
                <a:gd name="T43" fmla="*/ 34925 h 768"/>
                <a:gd name="T44" fmla="*/ 492125 w 536"/>
                <a:gd name="T45" fmla="*/ 0 h 768"/>
                <a:gd name="T46" fmla="*/ 527050 w 536"/>
                <a:gd name="T47" fmla="*/ 63500 h 768"/>
                <a:gd name="T48" fmla="*/ 600075 w 536"/>
                <a:gd name="T49" fmla="*/ 203200 h 768"/>
                <a:gd name="T50" fmla="*/ 673100 w 536"/>
                <a:gd name="T51" fmla="*/ 219075 h 768"/>
                <a:gd name="T52" fmla="*/ 704850 w 536"/>
                <a:gd name="T53" fmla="*/ 241300 h 768"/>
                <a:gd name="T54" fmla="*/ 682625 w 536"/>
                <a:gd name="T55" fmla="*/ 298450 h 768"/>
                <a:gd name="T56" fmla="*/ 711200 w 536"/>
                <a:gd name="T57" fmla="*/ 333375 h 768"/>
                <a:gd name="T58" fmla="*/ 825500 w 536"/>
                <a:gd name="T59" fmla="*/ 396875 h 768"/>
                <a:gd name="T60" fmla="*/ 774700 w 536"/>
                <a:gd name="T61" fmla="*/ 523875 h 768"/>
                <a:gd name="T62" fmla="*/ 714375 w 536"/>
                <a:gd name="T63" fmla="*/ 587375 h 768"/>
                <a:gd name="T64" fmla="*/ 631825 w 536"/>
                <a:gd name="T65" fmla="*/ 609600 h 768"/>
                <a:gd name="T66" fmla="*/ 555625 w 536"/>
                <a:gd name="T67" fmla="*/ 539750 h 768"/>
                <a:gd name="T68" fmla="*/ 546100 w 536"/>
                <a:gd name="T69" fmla="*/ 457200 h 768"/>
                <a:gd name="T70" fmla="*/ 492125 w 536"/>
                <a:gd name="T71" fmla="*/ 400050 h 768"/>
                <a:gd name="T72" fmla="*/ 466725 w 536"/>
                <a:gd name="T73" fmla="*/ 317500 h 768"/>
                <a:gd name="T74" fmla="*/ 409575 w 536"/>
                <a:gd name="T75" fmla="*/ 292100 h 768"/>
                <a:gd name="T76" fmla="*/ 358775 w 536"/>
                <a:gd name="T77" fmla="*/ 301625 h 768"/>
                <a:gd name="T78" fmla="*/ 307975 w 536"/>
                <a:gd name="T79" fmla="*/ 361950 h 768"/>
                <a:gd name="T80" fmla="*/ 282575 w 536"/>
                <a:gd name="T81" fmla="*/ 422275 h 768"/>
                <a:gd name="T82" fmla="*/ 273050 w 536"/>
                <a:gd name="T83" fmla="*/ 473075 h 768"/>
                <a:gd name="T84" fmla="*/ 225425 w 536"/>
                <a:gd name="T85" fmla="*/ 498475 h 768"/>
                <a:gd name="T86" fmla="*/ 225425 w 536"/>
                <a:gd name="T87" fmla="*/ 571500 h 768"/>
                <a:gd name="T88" fmla="*/ 352425 w 536"/>
                <a:gd name="T89" fmla="*/ 549275 h 768"/>
                <a:gd name="T90" fmla="*/ 400050 w 536"/>
                <a:gd name="T91" fmla="*/ 542925 h 768"/>
                <a:gd name="T92" fmla="*/ 434975 w 536"/>
                <a:gd name="T93" fmla="*/ 571500 h 768"/>
                <a:gd name="T94" fmla="*/ 476250 w 536"/>
                <a:gd name="T95" fmla="*/ 692150 h 768"/>
                <a:gd name="T96" fmla="*/ 558800 w 536"/>
                <a:gd name="T97" fmla="*/ 742950 h 768"/>
                <a:gd name="T98" fmla="*/ 561975 w 536"/>
                <a:gd name="T99" fmla="*/ 812800 h 768"/>
                <a:gd name="T100" fmla="*/ 520700 w 536"/>
                <a:gd name="T101" fmla="*/ 857250 h 768"/>
                <a:gd name="T102" fmla="*/ 422275 w 536"/>
                <a:gd name="T103" fmla="*/ 923925 h 768"/>
                <a:gd name="T104" fmla="*/ 320675 w 536"/>
                <a:gd name="T105" fmla="*/ 1031875 h 768"/>
                <a:gd name="T106" fmla="*/ 285750 w 536"/>
                <a:gd name="T107" fmla="*/ 1158875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bg1"/>
            </a:solidFill>
            <a:ln>
              <a:noFill/>
            </a:ln>
          </p:spPr>
          <p:txBody>
            <a:bodyPr/>
            <a:lstStyle/>
            <a:p>
              <a:endParaRPr lang="zh-CN" altLang="en-US"/>
            </a:p>
          </p:txBody>
        </p:sp>
        <p:sp>
          <p:nvSpPr>
            <p:cNvPr id="29" name="Freeform 33">
              <a:extLst>
                <a:ext uri="{FF2B5EF4-FFF2-40B4-BE49-F238E27FC236}">
                  <a16:creationId xmlns:a16="http://schemas.microsoft.com/office/drawing/2014/main" id="{DC55D5F3-C351-4001-8C34-52D79896EC91}"/>
                </a:ext>
              </a:extLst>
            </p:cNvPr>
            <p:cNvSpPr>
              <a:spLocks/>
            </p:cNvSpPr>
            <p:nvPr/>
          </p:nvSpPr>
          <p:spPr bwMode="auto">
            <a:xfrm>
              <a:off x="555625" y="1035050"/>
              <a:ext cx="3143250" cy="2406650"/>
            </a:xfrm>
            <a:custGeom>
              <a:avLst/>
              <a:gdLst>
                <a:gd name="T0" fmla="*/ 2139950 w 1980"/>
                <a:gd name="T1" fmla="*/ 2359025 h 1516"/>
                <a:gd name="T2" fmla="*/ 2057400 w 1980"/>
                <a:gd name="T3" fmla="*/ 2349500 h 1516"/>
                <a:gd name="T4" fmla="*/ 1914525 w 1980"/>
                <a:gd name="T5" fmla="*/ 2251075 h 1516"/>
                <a:gd name="T6" fmla="*/ 1695450 w 1980"/>
                <a:gd name="T7" fmla="*/ 2247900 h 1516"/>
                <a:gd name="T8" fmla="*/ 1489075 w 1980"/>
                <a:gd name="T9" fmla="*/ 2324100 h 1516"/>
                <a:gd name="T10" fmla="*/ 1336675 w 1980"/>
                <a:gd name="T11" fmla="*/ 2324100 h 1516"/>
                <a:gd name="T12" fmla="*/ 1143000 w 1980"/>
                <a:gd name="T13" fmla="*/ 2314575 h 1516"/>
                <a:gd name="T14" fmla="*/ 1054100 w 1980"/>
                <a:gd name="T15" fmla="*/ 2235200 h 1516"/>
                <a:gd name="T16" fmla="*/ 920750 w 1980"/>
                <a:gd name="T17" fmla="*/ 2295525 h 1516"/>
                <a:gd name="T18" fmla="*/ 838200 w 1980"/>
                <a:gd name="T19" fmla="*/ 2241550 h 1516"/>
                <a:gd name="T20" fmla="*/ 666750 w 1980"/>
                <a:gd name="T21" fmla="*/ 2295525 h 1516"/>
                <a:gd name="T22" fmla="*/ 527050 w 1980"/>
                <a:gd name="T23" fmla="*/ 2365375 h 1516"/>
                <a:gd name="T24" fmla="*/ 441325 w 1980"/>
                <a:gd name="T25" fmla="*/ 2292350 h 1516"/>
                <a:gd name="T26" fmla="*/ 406400 w 1980"/>
                <a:gd name="T27" fmla="*/ 2143125 h 1516"/>
                <a:gd name="T28" fmla="*/ 301625 w 1980"/>
                <a:gd name="T29" fmla="*/ 2092325 h 1516"/>
                <a:gd name="T30" fmla="*/ 177800 w 1980"/>
                <a:gd name="T31" fmla="*/ 1943100 h 1516"/>
                <a:gd name="T32" fmla="*/ 155575 w 1980"/>
                <a:gd name="T33" fmla="*/ 1790700 h 1516"/>
                <a:gd name="T34" fmla="*/ 57150 w 1980"/>
                <a:gd name="T35" fmla="*/ 1673225 h 1516"/>
                <a:gd name="T36" fmla="*/ 136525 w 1980"/>
                <a:gd name="T37" fmla="*/ 1460500 h 1516"/>
                <a:gd name="T38" fmla="*/ 31750 w 1980"/>
                <a:gd name="T39" fmla="*/ 1403350 h 1516"/>
                <a:gd name="T40" fmla="*/ 0 w 1980"/>
                <a:gd name="T41" fmla="*/ 1371600 h 1516"/>
                <a:gd name="T42" fmla="*/ 12700 w 1980"/>
                <a:gd name="T43" fmla="*/ 1266825 h 1516"/>
                <a:gd name="T44" fmla="*/ 168275 w 1980"/>
                <a:gd name="T45" fmla="*/ 1152525 h 1516"/>
                <a:gd name="T46" fmla="*/ 374650 w 1980"/>
                <a:gd name="T47" fmla="*/ 1162050 h 1516"/>
                <a:gd name="T48" fmla="*/ 488950 w 1980"/>
                <a:gd name="T49" fmla="*/ 1184275 h 1516"/>
                <a:gd name="T50" fmla="*/ 663575 w 1980"/>
                <a:gd name="T51" fmla="*/ 1085850 h 1516"/>
                <a:gd name="T52" fmla="*/ 809625 w 1980"/>
                <a:gd name="T53" fmla="*/ 1092200 h 1516"/>
                <a:gd name="T54" fmla="*/ 1012825 w 1980"/>
                <a:gd name="T55" fmla="*/ 984250 h 1516"/>
                <a:gd name="T56" fmla="*/ 1123950 w 1980"/>
                <a:gd name="T57" fmla="*/ 850900 h 1516"/>
                <a:gd name="T58" fmla="*/ 1155700 w 1980"/>
                <a:gd name="T59" fmla="*/ 622300 h 1516"/>
                <a:gd name="T60" fmla="*/ 1225550 w 1980"/>
                <a:gd name="T61" fmla="*/ 517525 h 1516"/>
                <a:gd name="T62" fmla="*/ 1435100 w 1980"/>
                <a:gd name="T63" fmla="*/ 565150 h 1516"/>
                <a:gd name="T64" fmla="*/ 1470025 w 1980"/>
                <a:gd name="T65" fmla="*/ 479425 h 1516"/>
                <a:gd name="T66" fmla="*/ 1600200 w 1980"/>
                <a:gd name="T67" fmla="*/ 273050 h 1516"/>
                <a:gd name="T68" fmla="*/ 1733550 w 1980"/>
                <a:gd name="T69" fmla="*/ 295275 h 1516"/>
                <a:gd name="T70" fmla="*/ 1898650 w 1980"/>
                <a:gd name="T71" fmla="*/ 320675 h 1516"/>
                <a:gd name="T72" fmla="*/ 1978025 w 1980"/>
                <a:gd name="T73" fmla="*/ 120650 h 1516"/>
                <a:gd name="T74" fmla="*/ 2146300 w 1980"/>
                <a:gd name="T75" fmla="*/ 57150 h 1516"/>
                <a:gd name="T76" fmla="*/ 2263775 w 1980"/>
                <a:gd name="T77" fmla="*/ 34925 h 1516"/>
                <a:gd name="T78" fmla="*/ 2489200 w 1980"/>
                <a:gd name="T79" fmla="*/ 260350 h 1516"/>
                <a:gd name="T80" fmla="*/ 2559050 w 1980"/>
                <a:gd name="T81" fmla="*/ 508000 h 1516"/>
                <a:gd name="T82" fmla="*/ 2489200 w 1980"/>
                <a:gd name="T83" fmla="*/ 619125 h 1516"/>
                <a:gd name="T84" fmla="*/ 2562225 w 1980"/>
                <a:gd name="T85" fmla="*/ 774700 h 1516"/>
                <a:gd name="T86" fmla="*/ 2822575 w 1980"/>
                <a:gd name="T87" fmla="*/ 835025 h 1516"/>
                <a:gd name="T88" fmla="*/ 3044825 w 1980"/>
                <a:gd name="T89" fmla="*/ 996950 h 1516"/>
                <a:gd name="T90" fmla="*/ 3133725 w 1980"/>
                <a:gd name="T91" fmla="*/ 1168400 h 1516"/>
                <a:gd name="T92" fmla="*/ 3098800 w 1980"/>
                <a:gd name="T93" fmla="*/ 1320800 h 1516"/>
                <a:gd name="T94" fmla="*/ 2981325 w 1980"/>
                <a:gd name="T95" fmla="*/ 1441450 h 1516"/>
                <a:gd name="T96" fmla="*/ 2816225 w 1980"/>
                <a:gd name="T97" fmla="*/ 1555750 h 1516"/>
                <a:gd name="T98" fmla="*/ 2654300 w 1980"/>
                <a:gd name="T99" fmla="*/ 1641475 h 1516"/>
                <a:gd name="T100" fmla="*/ 2613025 w 1980"/>
                <a:gd name="T101" fmla="*/ 1755775 h 1516"/>
                <a:gd name="T102" fmla="*/ 2508250 w 1980"/>
                <a:gd name="T103" fmla="*/ 1895475 h 1516"/>
                <a:gd name="T104" fmla="*/ 2216150 w 1980"/>
                <a:gd name="T105" fmla="*/ 1962150 h 1516"/>
                <a:gd name="T106" fmla="*/ 2228850 w 1980"/>
                <a:gd name="T107" fmla="*/ 2054225 h 1516"/>
                <a:gd name="T108" fmla="*/ 2339975 w 1980"/>
                <a:gd name="T109" fmla="*/ 2174875 h 1516"/>
                <a:gd name="T110" fmla="*/ 2276475 w 1980"/>
                <a:gd name="T111" fmla="*/ 2263775 h 1516"/>
                <a:gd name="T112" fmla="*/ 2301875 w 1980"/>
                <a:gd name="T113" fmla="*/ 2387600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bg1"/>
            </a:solidFill>
            <a:ln>
              <a:noFill/>
            </a:ln>
          </p:spPr>
          <p:txBody>
            <a:bodyPr/>
            <a:lstStyle/>
            <a:p>
              <a:endParaRPr lang="zh-CN" altLang="en-US"/>
            </a:p>
          </p:txBody>
        </p:sp>
        <p:sp>
          <p:nvSpPr>
            <p:cNvPr id="30" name="Freeform 34">
              <a:extLst>
                <a:ext uri="{FF2B5EF4-FFF2-40B4-BE49-F238E27FC236}">
                  <a16:creationId xmlns:a16="http://schemas.microsoft.com/office/drawing/2014/main" id="{E57B7CA2-08D0-43CB-B647-05A7644F4DFA}"/>
                </a:ext>
              </a:extLst>
            </p:cNvPr>
            <p:cNvSpPr>
              <a:spLocks/>
            </p:cNvSpPr>
            <p:nvPr/>
          </p:nvSpPr>
          <p:spPr bwMode="auto">
            <a:xfrm>
              <a:off x="3883025" y="361950"/>
              <a:ext cx="3463925" cy="2965450"/>
            </a:xfrm>
            <a:custGeom>
              <a:avLst/>
              <a:gdLst>
                <a:gd name="T0" fmla="*/ 854075 w 2182"/>
                <a:gd name="T1" fmla="*/ 2720975 h 1868"/>
                <a:gd name="T2" fmla="*/ 835025 w 2182"/>
                <a:gd name="T3" fmla="*/ 2590800 h 1868"/>
                <a:gd name="T4" fmla="*/ 574675 w 2182"/>
                <a:gd name="T5" fmla="*/ 2641600 h 1868"/>
                <a:gd name="T6" fmla="*/ 454025 w 2182"/>
                <a:gd name="T7" fmla="*/ 2682875 h 1868"/>
                <a:gd name="T8" fmla="*/ 266700 w 2182"/>
                <a:gd name="T9" fmla="*/ 2501900 h 1868"/>
                <a:gd name="T10" fmla="*/ 349250 w 2182"/>
                <a:gd name="T11" fmla="*/ 2330450 h 1868"/>
                <a:gd name="T12" fmla="*/ 104775 w 2182"/>
                <a:gd name="T13" fmla="*/ 2301875 h 1868"/>
                <a:gd name="T14" fmla="*/ 31750 w 2182"/>
                <a:gd name="T15" fmla="*/ 2070100 h 1868"/>
                <a:gd name="T16" fmla="*/ 635000 w 2182"/>
                <a:gd name="T17" fmla="*/ 2120900 h 1868"/>
                <a:gd name="T18" fmla="*/ 942975 w 2182"/>
                <a:gd name="T19" fmla="*/ 2251075 h 1868"/>
                <a:gd name="T20" fmla="*/ 1149350 w 2182"/>
                <a:gd name="T21" fmla="*/ 2149475 h 1868"/>
                <a:gd name="T22" fmla="*/ 1314450 w 2182"/>
                <a:gd name="T23" fmla="*/ 2076450 h 1868"/>
                <a:gd name="T24" fmla="*/ 1597025 w 2182"/>
                <a:gd name="T25" fmla="*/ 2063750 h 1868"/>
                <a:gd name="T26" fmla="*/ 1857375 w 2182"/>
                <a:gd name="T27" fmla="*/ 1857375 h 1868"/>
                <a:gd name="T28" fmla="*/ 1870075 w 2182"/>
                <a:gd name="T29" fmla="*/ 1638300 h 1868"/>
                <a:gd name="T30" fmla="*/ 2000250 w 2182"/>
                <a:gd name="T31" fmla="*/ 1597025 h 1868"/>
                <a:gd name="T32" fmla="*/ 2238375 w 2182"/>
                <a:gd name="T33" fmla="*/ 1466850 h 1868"/>
                <a:gd name="T34" fmla="*/ 2419350 w 2182"/>
                <a:gd name="T35" fmla="*/ 1390650 h 1868"/>
                <a:gd name="T36" fmla="*/ 2590800 w 2182"/>
                <a:gd name="T37" fmla="*/ 1231900 h 1868"/>
                <a:gd name="T38" fmla="*/ 2854325 w 2182"/>
                <a:gd name="T39" fmla="*/ 1174750 h 1868"/>
                <a:gd name="T40" fmla="*/ 2717800 w 2182"/>
                <a:gd name="T41" fmla="*/ 974725 h 1868"/>
                <a:gd name="T42" fmla="*/ 2517775 w 2182"/>
                <a:gd name="T43" fmla="*/ 1025525 h 1868"/>
                <a:gd name="T44" fmla="*/ 2311400 w 2182"/>
                <a:gd name="T45" fmla="*/ 1031875 h 1868"/>
                <a:gd name="T46" fmla="*/ 2349500 w 2182"/>
                <a:gd name="T47" fmla="*/ 812800 h 1868"/>
                <a:gd name="T48" fmla="*/ 2543175 w 2182"/>
                <a:gd name="T49" fmla="*/ 679450 h 1868"/>
                <a:gd name="T50" fmla="*/ 2695575 w 2182"/>
                <a:gd name="T51" fmla="*/ 396875 h 1868"/>
                <a:gd name="T52" fmla="*/ 2759075 w 2182"/>
                <a:gd name="T53" fmla="*/ 171450 h 1868"/>
                <a:gd name="T54" fmla="*/ 2755900 w 2182"/>
                <a:gd name="T55" fmla="*/ 31750 h 1868"/>
                <a:gd name="T56" fmla="*/ 2857500 w 2182"/>
                <a:gd name="T57" fmla="*/ 66675 h 1868"/>
                <a:gd name="T58" fmla="*/ 2933700 w 2182"/>
                <a:gd name="T59" fmla="*/ 127000 h 1868"/>
                <a:gd name="T60" fmla="*/ 3057525 w 2182"/>
                <a:gd name="T61" fmla="*/ 282575 h 1868"/>
                <a:gd name="T62" fmla="*/ 3257550 w 2182"/>
                <a:gd name="T63" fmla="*/ 241300 h 1868"/>
                <a:gd name="T64" fmla="*/ 3390900 w 2182"/>
                <a:gd name="T65" fmla="*/ 390525 h 1868"/>
                <a:gd name="T66" fmla="*/ 3390900 w 2182"/>
                <a:gd name="T67" fmla="*/ 698500 h 1868"/>
                <a:gd name="T68" fmla="*/ 3362325 w 2182"/>
                <a:gd name="T69" fmla="*/ 755650 h 1868"/>
                <a:gd name="T70" fmla="*/ 3276600 w 2182"/>
                <a:gd name="T71" fmla="*/ 815975 h 1868"/>
                <a:gd name="T72" fmla="*/ 3206750 w 2182"/>
                <a:gd name="T73" fmla="*/ 1069975 h 1868"/>
                <a:gd name="T74" fmla="*/ 3282950 w 2182"/>
                <a:gd name="T75" fmla="*/ 1136650 h 1868"/>
                <a:gd name="T76" fmla="*/ 3216275 w 2182"/>
                <a:gd name="T77" fmla="*/ 1263650 h 1868"/>
                <a:gd name="T78" fmla="*/ 3124200 w 2182"/>
                <a:gd name="T79" fmla="*/ 1314450 h 1868"/>
                <a:gd name="T80" fmla="*/ 3260725 w 2182"/>
                <a:gd name="T81" fmla="*/ 1565275 h 1868"/>
                <a:gd name="T82" fmla="*/ 3419475 w 2182"/>
                <a:gd name="T83" fmla="*/ 1641475 h 1868"/>
                <a:gd name="T84" fmla="*/ 3422650 w 2182"/>
                <a:gd name="T85" fmla="*/ 1793875 h 1868"/>
                <a:gd name="T86" fmla="*/ 3260725 w 2182"/>
                <a:gd name="T87" fmla="*/ 1857375 h 1868"/>
                <a:gd name="T88" fmla="*/ 3048000 w 2182"/>
                <a:gd name="T89" fmla="*/ 2019300 h 1868"/>
                <a:gd name="T90" fmla="*/ 2936875 w 2182"/>
                <a:gd name="T91" fmla="*/ 2000250 h 1868"/>
                <a:gd name="T92" fmla="*/ 2835275 w 2182"/>
                <a:gd name="T93" fmla="*/ 2124075 h 1868"/>
                <a:gd name="T94" fmla="*/ 2692400 w 2182"/>
                <a:gd name="T95" fmla="*/ 1914525 h 1868"/>
                <a:gd name="T96" fmla="*/ 2419350 w 2182"/>
                <a:gd name="T97" fmla="*/ 2136775 h 1868"/>
                <a:gd name="T98" fmla="*/ 2371725 w 2182"/>
                <a:gd name="T99" fmla="*/ 2117725 h 1868"/>
                <a:gd name="T100" fmla="*/ 2260600 w 2182"/>
                <a:gd name="T101" fmla="*/ 2079625 h 1868"/>
                <a:gd name="T102" fmla="*/ 2209800 w 2182"/>
                <a:gd name="T103" fmla="*/ 2270125 h 1868"/>
                <a:gd name="T104" fmla="*/ 2044700 w 2182"/>
                <a:gd name="T105" fmla="*/ 2413000 h 1868"/>
                <a:gd name="T106" fmla="*/ 1809750 w 2182"/>
                <a:gd name="T107" fmla="*/ 2559050 h 1868"/>
                <a:gd name="T108" fmla="*/ 1708150 w 2182"/>
                <a:gd name="T109" fmla="*/ 2619375 h 1868"/>
                <a:gd name="T110" fmla="*/ 1568450 w 2182"/>
                <a:gd name="T111" fmla="*/ 2841625 h 1868"/>
                <a:gd name="T112" fmla="*/ 1330325 w 2182"/>
                <a:gd name="T113" fmla="*/ 2873375 h 1868"/>
                <a:gd name="T114" fmla="*/ 1292225 w 2182"/>
                <a:gd name="T115" fmla="*/ 2644775 h 1868"/>
                <a:gd name="T116" fmla="*/ 1162050 w 2182"/>
                <a:gd name="T117" fmla="*/ 2663825 h 1868"/>
                <a:gd name="T118" fmla="*/ 1050925 w 2182"/>
                <a:gd name="T119" fmla="*/ 2882900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bg1"/>
            </a:solidFill>
            <a:ln>
              <a:noFill/>
            </a:ln>
          </p:spPr>
          <p:txBody>
            <a:bodyPr/>
            <a:lstStyle/>
            <a:p>
              <a:endParaRPr lang="zh-CN" altLang="en-US"/>
            </a:p>
          </p:txBody>
        </p:sp>
        <p:sp>
          <p:nvSpPr>
            <p:cNvPr id="31" name="Freeform 35">
              <a:extLst>
                <a:ext uri="{FF2B5EF4-FFF2-40B4-BE49-F238E27FC236}">
                  <a16:creationId xmlns:a16="http://schemas.microsoft.com/office/drawing/2014/main" id="{6DE5C08E-4B8D-45E3-BC72-91A0E86FC78C}"/>
                </a:ext>
              </a:extLst>
            </p:cNvPr>
            <p:cNvSpPr>
              <a:spLocks/>
            </p:cNvSpPr>
            <p:nvPr/>
          </p:nvSpPr>
          <p:spPr bwMode="auto">
            <a:xfrm>
              <a:off x="6346825" y="2600325"/>
              <a:ext cx="368300" cy="419100"/>
            </a:xfrm>
            <a:custGeom>
              <a:avLst/>
              <a:gdLst>
                <a:gd name="T0" fmla="*/ 311150 w 232"/>
                <a:gd name="T1" fmla="*/ 419100 h 264"/>
                <a:gd name="T2" fmla="*/ 269875 w 232"/>
                <a:gd name="T3" fmla="*/ 393700 h 264"/>
                <a:gd name="T4" fmla="*/ 250825 w 232"/>
                <a:gd name="T5" fmla="*/ 377825 h 264"/>
                <a:gd name="T6" fmla="*/ 234950 w 232"/>
                <a:gd name="T7" fmla="*/ 346075 h 264"/>
                <a:gd name="T8" fmla="*/ 228600 w 232"/>
                <a:gd name="T9" fmla="*/ 295275 h 264"/>
                <a:gd name="T10" fmla="*/ 222250 w 232"/>
                <a:gd name="T11" fmla="*/ 282575 h 264"/>
                <a:gd name="T12" fmla="*/ 215900 w 232"/>
                <a:gd name="T13" fmla="*/ 263525 h 264"/>
                <a:gd name="T14" fmla="*/ 184150 w 232"/>
                <a:gd name="T15" fmla="*/ 234950 h 264"/>
                <a:gd name="T16" fmla="*/ 158750 w 232"/>
                <a:gd name="T17" fmla="*/ 222250 h 264"/>
                <a:gd name="T18" fmla="*/ 130175 w 232"/>
                <a:gd name="T19" fmla="*/ 222250 h 264"/>
                <a:gd name="T20" fmla="*/ 98425 w 232"/>
                <a:gd name="T21" fmla="*/ 228600 h 264"/>
                <a:gd name="T22" fmla="*/ 79375 w 232"/>
                <a:gd name="T23" fmla="*/ 250825 h 264"/>
                <a:gd name="T24" fmla="*/ 0 w 232"/>
                <a:gd name="T25" fmla="*/ 254000 h 264"/>
                <a:gd name="T26" fmla="*/ 0 w 232"/>
                <a:gd name="T27" fmla="*/ 231775 h 264"/>
                <a:gd name="T28" fmla="*/ 3175 w 232"/>
                <a:gd name="T29" fmla="*/ 206375 h 264"/>
                <a:gd name="T30" fmla="*/ 15875 w 232"/>
                <a:gd name="T31" fmla="*/ 196850 h 264"/>
                <a:gd name="T32" fmla="*/ 28575 w 232"/>
                <a:gd name="T33" fmla="*/ 193675 h 264"/>
                <a:gd name="T34" fmla="*/ 63500 w 232"/>
                <a:gd name="T35" fmla="*/ 165100 h 264"/>
                <a:gd name="T36" fmla="*/ 69850 w 232"/>
                <a:gd name="T37" fmla="*/ 139700 h 264"/>
                <a:gd name="T38" fmla="*/ 66675 w 232"/>
                <a:gd name="T39" fmla="*/ 120650 h 264"/>
                <a:gd name="T40" fmla="*/ 53975 w 232"/>
                <a:gd name="T41" fmla="*/ 95250 h 264"/>
                <a:gd name="T42" fmla="*/ 53975 w 232"/>
                <a:gd name="T43" fmla="*/ 88900 h 264"/>
                <a:gd name="T44" fmla="*/ 111125 w 232"/>
                <a:gd name="T45" fmla="*/ 50800 h 264"/>
                <a:gd name="T46" fmla="*/ 130175 w 232"/>
                <a:gd name="T47" fmla="*/ 34925 h 264"/>
                <a:gd name="T48" fmla="*/ 136525 w 232"/>
                <a:gd name="T49" fmla="*/ 9525 h 264"/>
                <a:gd name="T50" fmla="*/ 158750 w 232"/>
                <a:gd name="T51" fmla="*/ 0 h 264"/>
                <a:gd name="T52" fmla="*/ 187325 w 232"/>
                <a:gd name="T53" fmla="*/ 25400 h 264"/>
                <a:gd name="T54" fmla="*/ 244475 w 232"/>
                <a:gd name="T55" fmla="*/ 31750 h 264"/>
                <a:gd name="T56" fmla="*/ 238125 w 232"/>
                <a:gd name="T57" fmla="*/ 50800 h 264"/>
                <a:gd name="T58" fmla="*/ 238125 w 232"/>
                <a:gd name="T59" fmla="*/ 117475 h 264"/>
                <a:gd name="T60" fmla="*/ 247650 w 232"/>
                <a:gd name="T61" fmla="*/ 149225 h 264"/>
                <a:gd name="T62" fmla="*/ 276225 w 232"/>
                <a:gd name="T63" fmla="*/ 152400 h 264"/>
                <a:gd name="T64" fmla="*/ 295275 w 232"/>
                <a:gd name="T65" fmla="*/ 165100 h 264"/>
                <a:gd name="T66" fmla="*/ 292100 w 232"/>
                <a:gd name="T67" fmla="*/ 196850 h 264"/>
                <a:gd name="T68" fmla="*/ 295275 w 232"/>
                <a:gd name="T69" fmla="*/ 222250 h 264"/>
                <a:gd name="T70" fmla="*/ 307975 w 232"/>
                <a:gd name="T71" fmla="*/ 244475 h 264"/>
                <a:gd name="T72" fmla="*/ 336550 w 232"/>
                <a:gd name="T73" fmla="*/ 269875 h 264"/>
                <a:gd name="T74" fmla="*/ 368300 w 232"/>
                <a:gd name="T75" fmla="*/ 311150 h 264"/>
                <a:gd name="T76" fmla="*/ 330200 w 232"/>
                <a:gd name="T77" fmla="*/ 330200 h 264"/>
                <a:gd name="T78" fmla="*/ 307975 w 232"/>
                <a:gd name="T79" fmla="*/ 355600 h 264"/>
                <a:gd name="T80" fmla="*/ 311150 w 232"/>
                <a:gd name="T81" fmla="*/ 419100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bg1"/>
            </a:solidFill>
            <a:ln>
              <a:noFill/>
            </a:ln>
          </p:spPr>
          <p:txBody>
            <a:bodyPr/>
            <a:lstStyle/>
            <a:p>
              <a:endParaRPr lang="zh-CN" altLang="en-US"/>
            </a:p>
          </p:txBody>
        </p:sp>
        <p:sp>
          <p:nvSpPr>
            <p:cNvPr id="32" name="Freeform 36">
              <a:extLst>
                <a:ext uri="{FF2B5EF4-FFF2-40B4-BE49-F238E27FC236}">
                  <a16:creationId xmlns:a16="http://schemas.microsoft.com/office/drawing/2014/main" id="{A08A5353-0885-4B35-8F97-46EE85AEA678}"/>
                </a:ext>
              </a:extLst>
            </p:cNvPr>
            <p:cNvSpPr>
              <a:spLocks/>
            </p:cNvSpPr>
            <p:nvPr/>
          </p:nvSpPr>
          <p:spPr bwMode="auto">
            <a:xfrm>
              <a:off x="6807200" y="2041525"/>
              <a:ext cx="933450" cy="879475"/>
            </a:xfrm>
            <a:custGeom>
              <a:avLst/>
              <a:gdLst>
                <a:gd name="T0" fmla="*/ 371475 w 588"/>
                <a:gd name="T1" fmla="*/ 873125 h 554"/>
                <a:gd name="T2" fmla="*/ 393700 w 588"/>
                <a:gd name="T3" fmla="*/ 841375 h 554"/>
                <a:gd name="T4" fmla="*/ 419100 w 588"/>
                <a:gd name="T5" fmla="*/ 819150 h 554"/>
                <a:gd name="T6" fmla="*/ 434975 w 588"/>
                <a:gd name="T7" fmla="*/ 762000 h 554"/>
                <a:gd name="T8" fmla="*/ 400050 w 588"/>
                <a:gd name="T9" fmla="*/ 742950 h 554"/>
                <a:gd name="T10" fmla="*/ 400050 w 588"/>
                <a:gd name="T11" fmla="*/ 695325 h 554"/>
                <a:gd name="T12" fmla="*/ 444500 w 588"/>
                <a:gd name="T13" fmla="*/ 641350 h 554"/>
                <a:gd name="T14" fmla="*/ 457200 w 588"/>
                <a:gd name="T15" fmla="*/ 615950 h 554"/>
                <a:gd name="T16" fmla="*/ 460375 w 588"/>
                <a:gd name="T17" fmla="*/ 542925 h 554"/>
                <a:gd name="T18" fmla="*/ 400050 w 588"/>
                <a:gd name="T19" fmla="*/ 476250 h 554"/>
                <a:gd name="T20" fmla="*/ 317500 w 588"/>
                <a:gd name="T21" fmla="*/ 482600 h 554"/>
                <a:gd name="T22" fmla="*/ 276225 w 588"/>
                <a:gd name="T23" fmla="*/ 523875 h 554"/>
                <a:gd name="T24" fmla="*/ 206375 w 588"/>
                <a:gd name="T25" fmla="*/ 619125 h 554"/>
                <a:gd name="T26" fmla="*/ 174625 w 588"/>
                <a:gd name="T27" fmla="*/ 660400 h 554"/>
                <a:gd name="T28" fmla="*/ 57150 w 588"/>
                <a:gd name="T29" fmla="*/ 577850 h 554"/>
                <a:gd name="T30" fmla="*/ 19050 w 588"/>
                <a:gd name="T31" fmla="*/ 568325 h 554"/>
                <a:gd name="T32" fmla="*/ 0 w 588"/>
                <a:gd name="T33" fmla="*/ 552450 h 554"/>
                <a:gd name="T34" fmla="*/ 6350 w 588"/>
                <a:gd name="T35" fmla="*/ 514350 h 554"/>
                <a:gd name="T36" fmla="*/ 28575 w 588"/>
                <a:gd name="T37" fmla="*/ 508000 h 554"/>
                <a:gd name="T38" fmla="*/ 63500 w 588"/>
                <a:gd name="T39" fmla="*/ 463550 h 554"/>
                <a:gd name="T40" fmla="*/ 53975 w 588"/>
                <a:gd name="T41" fmla="*/ 377825 h 554"/>
                <a:gd name="T42" fmla="*/ 44450 w 588"/>
                <a:gd name="T43" fmla="*/ 361950 h 554"/>
                <a:gd name="T44" fmla="*/ 31750 w 588"/>
                <a:gd name="T45" fmla="*/ 295275 h 554"/>
                <a:gd name="T46" fmla="*/ 41275 w 588"/>
                <a:gd name="T47" fmla="*/ 273050 h 554"/>
                <a:gd name="T48" fmla="*/ 69850 w 588"/>
                <a:gd name="T49" fmla="*/ 301625 h 554"/>
                <a:gd name="T50" fmla="*/ 92075 w 588"/>
                <a:gd name="T51" fmla="*/ 333375 h 554"/>
                <a:gd name="T52" fmla="*/ 127000 w 588"/>
                <a:gd name="T53" fmla="*/ 355600 h 554"/>
                <a:gd name="T54" fmla="*/ 158750 w 588"/>
                <a:gd name="T55" fmla="*/ 352425 h 554"/>
                <a:gd name="T56" fmla="*/ 225425 w 588"/>
                <a:gd name="T57" fmla="*/ 295275 h 554"/>
                <a:gd name="T58" fmla="*/ 342900 w 588"/>
                <a:gd name="T59" fmla="*/ 203200 h 554"/>
                <a:gd name="T60" fmla="*/ 368300 w 588"/>
                <a:gd name="T61" fmla="*/ 165100 h 554"/>
                <a:gd name="T62" fmla="*/ 415925 w 588"/>
                <a:gd name="T63" fmla="*/ 120650 h 554"/>
                <a:gd name="T64" fmla="*/ 463550 w 588"/>
                <a:gd name="T65" fmla="*/ 117475 h 554"/>
                <a:gd name="T66" fmla="*/ 495300 w 588"/>
                <a:gd name="T67" fmla="*/ 133350 h 554"/>
                <a:gd name="T68" fmla="*/ 552450 w 588"/>
                <a:gd name="T69" fmla="*/ 104775 h 554"/>
                <a:gd name="T70" fmla="*/ 552450 w 588"/>
                <a:gd name="T71" fmla="*/ 25400 h 554"/>
                <a:gd name="T72" fmla="*/ 574675 w 588"/>
                <a:gd name="T73" fmla="*/ 3175 h 554"/>
                <a:gd name="T74" fmla="*/ 628650 w 588"/>
                <a:gd name="T75" fmla="*/ 50800 h 554"/>
                <a:gd name="T76" fmla="*/ 663575 w 588"/>
                <a:gd name="T77" fmla="*/ 73025 h 554"/>
                <a:gd name="T78" fmla="*/ 692150 w 588"/>
                <a:gd name="T79" fmla="*/ 69850 h 554"/>
                <a:gd name="T80" fmla="*/ 698500 w 588"/>
                <a:gd name="T81" fmla="*/ 44450 h 554"/>
                <a:gd name="T82" fmla="*/ 727075 w 588"/>
                <a:gd name="T83" fmla="*/ 38100 h 554"/>
                <a:gd name="T84" fmla="*/ 730250 w 588"/>
                <a:gd name="T85" fmla="*/ 98425 h 554"/>
                <a:gd name="T86" fmla="*/ 790575 w 588"/>
                <a:gd name="T87" fmla="*/ 174625 h 554"/>
                <a:gd name="T88" fmla="*/ 819150 w 588"/>
                <a:gd name="T89" fmla="*/ 282575 h 554"/>
                <a:gd name="T90" fmla="*/ 841375 w 588"/>
                <a:gd name="T91" fmla="*/ 311150 h 554"/>
                <a:gd name="T92" fmla="*/ 933450 w 588"/>
                <a:gd name="T93" fmla="*/ 374650 h 554"/>
                <a:gd name="T94" fmla="*/ 920750 w 588"/>
                <a:gd name="T95" fmla="*/ 396875 h 554"/>
                <a:gd name="T96" fmla="*/ 825500 w 588"/>
                <a:gd name="T97" fmla="*/ 463550 h 554"/>
                <a:gd name="T98" fmla="*/ 796925 w 588"/>
                <a:gd name="T99" fmla="*/ 492125 h 554"/>
                <a:gd name="T100" fmla="*/ 749300 w 588"/>
                <a:gd name="T101" fmla="*/ 549275 h 554"/>
                <a:gd name="T102" fmla="*/ 739775 w 588"/>
                <a:gd name="T103" fmla="*/ 593725 h 554"/>
                <a:gd name="T104" fmla="*/ 711200 w 588"/>
                <a:gd name="T105" fmla="*/ 619125 h 554"/>
                <a:gd name="T106" fmla="*/ 654050 w 588"/>
                <a:gd name="T107" fmla="*/ 638175 h 554"/>
                <a:gd name="T108" fmla="*/ 574675 w 588"/>
                <a:gd name="T109" fmla="*/ 673100 h 554"/>
                <a:gd name="T110" fmla="*/ 511175 w 588"/>
                <a:gd name="T111" fmla="*/ 730250 h 554"/>
                <a:gd name="T112" fmla="*/ 482600 w 588"/>
                <a:gd name="T113" fmla="*/ 784225 h 554"/>
                <a:gd name="T114" fmla="*/ 460375 w 588"/>
                <a:gd name="T115" fmla="*/ 860425 h 554"/>
                <a:gd name="T116" fmla="*/ 374650 w 588"/>
                <a:gd name="T117" fmla="*/ 879475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bg1"/>
            </a:solidFill>
            <a:ln>
              <a:noFill/>
            </a:ln>
          </p:spPr>
          <p:txBody>
            <a:bodyPr/>
            <a:lstStyle/>
            <a:p>
              <a:endParaRPr lang="zh-CN" altLang="en-US"/>
            </a:p>
          </p:txBody>
        </p:sp>
        <p:sp>
          <p:nvSpPr>
            <p:cNvPr id="33" name="Freeform 37">
              <a:extLst>
                <a:ext uri="{FF2B5EF4-FFF2-40B4-BE49-F238E27FC236}">
                  <a16:creationId xmlns:a16="http://schemas.microsoft.com/office/drawing/2014/main" id="{FA1D95B1-5214-4BF8-AB0A-86253B82A28C}"/>
                </a:ext>
              </a:extLst>
            </p:cNvPr>
            <p:cNvSpPr>
              <a:spLocks/>
            </p:cNvSpPr>
            <p:nvPr/>
          </p:nvSpPr>
          <p:spPr bwMode="auto">
            <a:xfrm>
              <a:off x="7004050" y="1552575"/>
              <a:ext cx="1330325" cy="844550"/>
            </a:xfrm>
            <a:custGeom>
              <a:avLst/>
              <a:gdLst>
                <a:gd name="T0" fmla="*/ 650875 w 838"/>
                <a:gd name="T1" fmla="*/ 781050 h 532"/>
                <a:gd name="T2" fmla="*/ 638175 w 838"/>
                <a:gd name="T3" fmla="*/ 695325 h 532"/>
                <a:gd name="T4" fmla="*/ 596900 w 838"/>
                <a:gd name="T5" fmla="*/ 631825 h 532"/>
                <a:gd name="T6" fmla="*/ 549275 w 838"/>
                <a:gd name="T7" fmla="*/ 581025 h 532"/>
                <a:gd name="T8" fmla="*/ 514350 w 838"/>
                <a:gd name="T9" fmla="*/ 498475 h 532"/>
                <a:gd name="T10" fmla="*/ 476250 w 838"/>
                <a:gd name="T11" fmla="*/ 549275 h 532"/>
                <a:gd name="T12" fmla="*/ 409575 w 838"/>
                <a:gd name="T13" fmla="*/ 488950 h 532"/>
                <a:gd name="T14" fmla="*/ 327025 w 838"/>
                <a:gd name="T15" fmla="*/ 457200 h 532"/>
                <a:gd name="T16" fmla="*/ 295275 w 838"/>
                <a:gd name="T17" fmla="*/ 381000 h 532"/>
                <a:gd name="T18" fmla="*/ 241300 w 838"/>
                <a:gd name="T19" fmla="*/ 276225 h 532"/>
                <a:gd name="T20" fmla="*/ 177800 w 838"/>
                <a:gd name="T21" fmla="*/ 317500 h 532"/>
                <a:gd name="T22" fmla="*/ 127000 w 838"/>
                <a:gd name="T23" fmla="*/ 317500 h 532"/>
                <a:gd name="T24" fmla="*/ 95250 w 838"/>
                <a:gd name="T25" fmla="*/ 241300 h 532"/>
                <a:gd name="T26" fmla="*/ 57150 w 838"/>
                <a:gd name="T27" fmla="*/ 139700 h 532"/>
                <a:gd name="T28" fmla="*/ 0 w 838"/>
                <a:gd name="T29" fmla="*/ 92075 h 532"/>
                <a:gd name="T30" fmla="*/ 22225 w 838"/>
                <a:gd name="T31" fmla="*/ 47625 h 532"/>
                <a:gd name="T32" fmla="*/ 107950 w 838"/>
                <a:gd name="T33" fmla="*/ 95250 h 532"/>
                <a:gd name="T34" fmla="*/ 171450 w 838"/>
                <a:gd name="T35" fmla="*/ 50800 h 532"/>
                <a:gd name="T36" fmla="*/ 219075 w 838"/>
                <a:gd name="T37" fmla="*/ 0 h 532"/>
                <a:gd name="T38" fmla="*/ 263525 w 838"/>
                <a:gd name="T39" fmla="*/ 34925 h 532"/>
                <a:gd name="T40" fmla="*/ 314325 w 838"/>
                <a:gd name="T41" fmla="*/ 107950 h 532"/>
                <a:gd name="T42" fmla="*/ 466725 w 838"/>
                <a:gd name="T43" fmla="*/ 104775 h 532"/>
                <a:gd name="T44" fmla="*/ 555625 w 838"/>
                <a:gd name="T45" fmla="*/ 47625 h 532"/>
                <a:gd name="T46" fmla="*/ 568325 w 838"/>
                <a:gd name="T47" fmla="*/ 127000 h 532"/>
                <a:gd name="T48" fmla="*/ 631825 w 838"/>
                <a:gd name="T49" fmla="*/ 123825 h 532"/>
                <a:gd name="T50" fmla="*/ 669925 w 838"/>
                <a:gd name="T51" fmla="*/ 120650 h 532"/>
                <a:gd name="T52" fmla="*/ 746125 w 838"/>
                <a:gd name="T53" fmla="*/ 174625 h 532"/>
                <a:gd name="T54" fmla="*/ 822325 w 838"/>
                <a:gd name="T55" fmla="*/ 263525 h 532"/>
                <a:gd name="T56" fmla="*/ 866775 w 838"/>
                <a:gd name="T57" fmla="*/ 212725 h 532"/>
                <a:gd name="T58" fmla="*/ 908050 w 838"/>
                <a:gd name="T59" fmla="*/ 222250 h 532"/>
                <a:gd name="T60" fmla="*/ 962025 w 838"/>
                <a:gd name="T61" fmla="*/ 292100 h 532"/>
                <a:gd name="T62" fmla="*/ 1054100 w 838"/>
                <a:gd name="T63" fmla="*/ 323850 h 532"/>
                <a:gd name="T64" fmla="*/ 1085850 w 838"/>
                <a:gd name="T65" fmla="*/ 295275 h 532"/>
                <a:gd name="T66" fmla="*/ 1085850 w 838"/>
                <a:gd name="T67" fmla="*/ 266700 h 532"/>
                <a:gd name="T68" fmla="*/ 1149350 w 838"/>
                <a:gd name="T69" fmla="*/ 231775 h 532"/>
                <a:gd name="T70" fmla="*/ 1177925 w 838"/>
                <a:gd name="T71" fmla="*/ 209550 h 532"/>
                <a:gd name="T72" fmla="*/ 1200150 w 838"/>
                <a:gd name="T73" fmla="*/ 244475 h 532"/>
                <a:gd name="T74" fmla="*/ 1279525 w 838"/>
                <a:gd name="T75" fmla="*/ 298450 h 532"/>
                <a:gd name="T76" fmla="*/ 1330325 w 838"/>
                <a:gd name="T77" fmla="*/ 361950 h 532"/>
                <a:gd name="T78" fmla="*/ 1298575 w 838"/>
                <a:gd name="T79" fmla="*/ 431800 h 532"/>
                <a:gd name="T80" fmla="*/ 1273175 w 838"/>
                <a:gd name="T81" fmla="*/ 488950 h 532"/>
                <a:gd name="T82" fmla="*/ 1235075 w 838"/>
                <a:gd name="T83" fmla="*/ 476250 h 532"/>
                <a:gd name="T84" fmla="*/ 1222375 w 838"/>
                <a:gd name="T85" fmla="*/ 409575 h 532"/>
                <a:gd name="T86" fmla="*/ 1181100 w 838"/>
                <a:gd name="T87" fmla="*/ 384175 h 532"/>
                <a:gd name="T88" fmla="*/ 1136650 w 838"/>
                <a:gd name="T89" fmla="*/ 447675 h 532"/>
                <a:gd name="T90" fmla="*/ 1089025 w 838"/>
                <a:gd name="T91" fmla="*/ 549275 h 532"/>
                <a:gd name="T92" fmla="*/ 1003300 w 838"/>
                <a:gd name="T93" fmla="*/ 584200 h 532"/>
                <a:gd name="T94" fmla="*/ 981075 w 838"/>
                <a:gd name="T95" fmla="*/ 650875 h 532"/>
                <a:gd name="T96" fmla="*/ 1012825 w 838"/>
                <a:gd name="T97" fmla="*/ 704850 h 532"/>
                <a:gd name="T98" fmla="*/ 933450 w 838"/>
                <a:gd name="T99" fmla="*/ 723900 h 532"/>
                <a:gd name="T100" fmla="*/ 857250 w 838"/>
                <a:gd name="T101" fmla="*/ 695325 h 532"/>
                <a:gd name="T102" fmla="*/ 796925 w 838"/>
                <a:gd name="T103" fmla="*/ 723900 h 532"/>
                <a:gd name="T104" fmla="*/ 755650 w 838"/>
                <a:gd name="T105" fmla="*/ 841375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bg1"/>
            </a:solidFill>
            <a:ln>
              <a:noFill/>
            </a:ln>
          </p:spPr>
          <p:txBody>
            <a:bodyPr/>
            <a:lstStyle/>
            <a:p>
              <a:endParaRPr lang="zh-CN" altLang="en-US"/>
            </a:p>
          </p:txBody>
        </p:sp>
        <p:sp>
          <p:nvSpPr>
            <p:cNvPr id="34" name="Freeform 38">
              <a:extLst>
                <a:ext uri="{FF2B5EF4-FFF2-40B4-BE49-F238E27FC236}">
                  <a16:creationId xmlns:a16="http://schemas.microsoft.com/office/drawing/2014/main" id="{45FB59EB-13A5-4B66-A8AB-36E73B7BD413}"/>
                </a:ext>
              </a:extLst>
            </p:cNvPr>
            <p:cNvSpPr>
              <a:spLocks/>
            </p:cNvSpPr>
            <p:nvPr/>
          </p:nvSpPr>
          <p:spPr bwMode="auto">
            <a:xfrm>
              <a:off x="6727825" y="285750"/>
              <a:ext cx="1768475" cy="1581150"/>
            </a:xfrm>
            <a:custGeom>
              <a:avLst/>
              <a:gdLst>
                <a:gd name="T0" fmla="*/ 1190625 w 1114"/>
                <a:gd name="T1" fmla="*/ 1460500 h 996"/>
                <a:gd name="T2" fmla="*/ 1108075 w 1114"/>
                <a:gd name="T3" fmla="*/ 1511300 h 996"/>
                <a:gd name="T4" fmla="*/ 1041400 w 1114"/>
                <a:gd name="T5" fmla="*/ 1441450 h 996"/>
                <a:gd name="T6" fmla="*/ 974725 w 1114"/>
                <a:gd name="T7" fmla="*/ 1384300 h 996"/>
                <a:gd name="T8" fmla="*/ 901700 w 1114"/>
                <a:gd name="T9" fmla="*/ 1374775 h 996"/>
                <a:gd name="T10" fmla="*/ 847725 w 1114"/>
                <a:gd name="T11" fmla="*/ 1308100 h 996"/>
                <a:gd name="T12" fmla="*/ 774700 w 1114"/>
                <a:gd name="T13" fmla="*/ 1323975 h 996"/>
                <a:gd name="T14" fmla="*/ 701675 w 1114"/>
                <a:gd name="T15" fmla="*/ 1365250 h 996"/>
                <a:gd name="T16" fmla="*/ 571500 w 1114"/>
                <a:gd name="T17" fmla="*/ 1333500 h 996"/>
                <a:gd name="T18" fmla="*/ 508000 w 1114"/>
                <a:gd name="T19" fmla="*/ 1254125 h 996"/>
                <a:gd name="T20" fmla="*/ 457200 w 1114"/>
                <a:gd name="T21" fmla="*/ 1231900 h 996"/>
                <a:gd name="T22" fmla="*/ 514350 w 1114"/>
                <a:gd name="T23" fmla="*/ 1200150 h 996"/>
                <a:gd name="T24" fmla="*/ 457200 w 1114"/>
                <a:gd name="T25" fmla="*/ 1130300 h 996"/>
                <a:gd name="T26" fmla="*/ 387350 w 1114"/>
                <a:gd name="T27" fmla="*/ 1136650 h 996"/>
                <a:gd name="T28" fmla="*/ 349250 w 1114"/>
                <a:gd name="T29" fmla="*/ 1050925 h 996"/>
                <a:gd name="T30" fmla="*/ 425450 w 1114"/>
                <a:gd name="T31" fmla="*/ 939800 h 996"/>
                <a:gd name="T32" fmla="*/ 482600 w 1114"/>
                <a:gd name="T33" fmla="*/ 819150 h 996"/>
                <a:gd name="T34" fmla="*/ 498475 w 1114"/>
                <a:gd name="T35" fmla="*/ 873125 h 996"/>
                <a:gd name="T36" fmla="*/ 568325 w 1114"/>
                <a:gd name="T37" fmla="*/ 901700 h 996"/>
                <a:gd name="T38" fmla="*/ 568325 w 1114"/>
                <a:gd name="T39" fmla="*/ 768350 h 996"/>
                <a:gd name="T40" fmla="*/ 571500 w 1114"/>
                <a:gd name="T41" fmla="*/ 679450 h 996"/>
                <a:gd name="T42" fmla="*/ 536575 w 1114"/>
                <a:gd name="T43" fmla="*/ 552450 h 996"/>
                <a:gd name="T44" fmla="*/ 574675 w 1114"/>
                <a:gd name="T45" fmla="*/ 400050 h 996"/>
                <a:gd name="T46" fmla="*/ 498475 w 1114"/>
                <a:gd name="T47" fmla="*/ 250825 h 996"/>
                <a:gd name="T48" fmla="*/ 400050 w 1114"/>
                <a:gd name="T49" fmla="*/ 298450 h 996"/>
                <a:gd name="T50" fmla="*/ 263525 w 1114"/>
                <a:gd name="T51" fmla="*/ 346075 h 996"/>
                <a:gd name="T52" fmla="*/ 206375 w 1114"/>
                <a:gd name="T53" fmla="*/ 304800 h 996"/>
                <a:gd name="T54" fmla="*/ 161925 w 1114"/>
                <a:gd name="T55" fmla="*/ 200025 h 996"/>
                <a:gd name="T56" fmla="*/ 69850 w 1114"/>
                <a:gd name="T57" fmla="*/ 222250 h 996"/>
                <a:gd name="T58" fmla="*/ 31750 w 1114"/>
                <a:gd name="T59" fmla="*/ 152400 h 996"/>
                <a:gd name="T60" fmla="*/ 114300 w 1114"/>
                <a:gd name="T61" fmla="*/ 15875 h 996"/>
                <a:gd name="T62" fmla="*/ 266700 w 1114"/>
                <a:gd name="T63" fmla="*/ 25400 h 996"/>
                <a:gd name="T64" fmla="*/ 447675 w 1114"/>
                <a:gd name="T65" fmla="*/ 41275 h 996"/>
                <a:gd name="T66" fmla="*/ 622300 w 1114"/>
                <a:gd name="T67" fmla="*/ 292100 h 996"/>
                <a:gd name="T68" fmla="*/ 727075 w 1114"/>
                <a:gd name="T69" fmla="*/ 441325 h 996"/>
                <a:gd name="T70" fmla="*/ 790575 w 1114"/>
                <a:gd name="T71" fmla="*/ 523875 h 996"/>
                <a:gd name="T72" fmla="*/ 904875 w 1114"/>
                <a:gd name="T73" fmla="*/ 561975 h 996"/>
                <a:gd name="T74" fmla="*/ 1012825 w 1114"/>
                <a:gd name="T75" fmla="*/ 581025 h 996"/>
                <a:gd name="T76" fmla="*/ 1136650 w 1114"/>
                <a:gd name="T77" fmla="*/ 628650 h 996"/>
                <a:gd name="T78" fmla="*/ 1222375 w 1114"/>
                <a:gd name="T79" fmla="*/ 711200 h 996"/>
                <a:gd name="T80" fmla="*/ 1292225 w 1114"/>
                <a:gd name="T81" fmla="*/ 812800 h 996"/>
                <a:gd name="T82" fmla="*/ 1447800 w 1114"/>
                <a:gd name="T83" fmla="*/ 771525 h 996"/>
                <a:gd name="T84" fmla="*/ 1571625 w 1114"/>
                <a:gd name="T85" fmla="*/ 641350 h 996"/>
                <a:gd name="T86" fmla="*/ 1720850 w 1114"/>
                <a:gd name="T87" fmla="*/ 539750 h 996"/>
                <a:gd name="T88" fmla="*/ 1720850 w 1114"/>
                <a:gd name="T89" fmla="*/ 654050 h 996"/>
                <a:gd name="T90" fmla="*/ 1765300 w 1114"/>
                <a:gd name="T91" fmla="*/ 790575 h 996"/>
                <a:gd name="T92" fmla="*/ 1739900 w 1114"/>
                <a:gd name="T93" fmla="*/ 927100 h 996"/>
                <a:gd name="T94" fmla="*/ 1727200 w 1114"/>
                <a:gd name="T95" fmla="*/ 1162050 h 996"/>
                <a:gd name="T96" fmla="*/ 1631950 w 1114"/>
                <a:gd name="T97" fmla="*/ 1187450 h 996"/>
                <a:gd name="T98" fmla="*/ 1546225 w 1114"/>
                <a:gd name="T99" fmla="*/ 1225550 h 996"/>
                <a:gd name="T100" fmla="*/ 1495425 w 1114"/>
                <a:gd name="T101" fmla="*/ 1270000 h 996"/>
                <a:gd name="T102" fmla="*/ 1562100 w 1114"/>
                <a:gd name="T103" fmla="*/ 1444625 h 996"/>
                <a:gd name="T104" fmla="*/ 1543050 w 1114"/>
                <a:gd name="T105" fmla="*/ 1536700 h 996"/>
                <a:gd name="T106" fmla="*/ 1473200 w 1114"/>
                <a:gd name="T107" fmla="*/ 1466850 h 996"/>
                <a:gd name="T108" fmla="*/ 1435100 w 1114"/>
                <a:gd name="T109" fmla="*/ 1476375 h 996"/>
                <a:gd name="T110" fmla="*/ 1346200 w 1114"/>
                <a:gd name="T111" fmla="*/ 1543050 h 996"/>
                <a:gd name="T112" fmla="*/ 1289050 w 1114"/>
                <a:gd name="T113" fmla="*/ 1581150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bg1"/>
            </a:solidFill>
            <a:ln>
              <a:noFill/>
            </a:ln>
          </p:spPr>
          <p:txBody>
            <a:bodyPr/>
            <a:lstStyle/>
            <a:p>
              <a:endParaRPr lang="zh-CN" altLang="en-US"/>
            </a:p>
          </p:txBody>
        </p:sp>
        <p:sp>
          <p:nvSpPr>
            <p:cNvPr id="35" name="Freeform 39">
              <a:extLst>
                <a:ext uri="{FF2B5EF4-FFF2-40B4-BE49-F238E27FC236}">
                  <a16:creationId xmlns:a16="http://schemas.microsoft.com/office/drawing/2014/main" id="{8D093297-8B78-42D9-9C9A-9A0E9FFE26F5}"/>
                </a:ext>
              </a:extLst>
            </p:cNvPr>
            <p:cNvSpPr>
              <a:spLocks/>
            </p:cNvSpPr>
            <p:nvPr/>
          </p:nvSpPr>
          <p:spPr bwMode="auto">
            <a:xfrm>
              <a:off x="3181350" y="2301875"/>
              <a:ext cx="2238375" cy="1905000"/>
            </a:xfrm>
            <a:custGeom>
              <a:avLst/>
              <a:gdLst>
                <a:gd name="T0" fmla="*/ 1952625 w 1410"/>
                <a:gd name="T1" fmla="*/ 1457325 h 1200"/>
                <a:gd name="T2" fmla="*/ 1898650 w 1410"/>
                <a:gd name="T3" fmla="*/ 1549400 h 1200"/>
                <a:gd name="T4" fmla="*/ 1927225 w 1410"/>
                <a:gd name="T5" fmla="*/ 1733550 h 1200"/>
                <a:gd name="T6" fmla="*/ 1860550 w 1410"/>
                <a:gd name="T7" fmla="*/ 1803400 h 1200"/>
                <a:gd name="T8" fmla="*/ 1784350 w 1410"/>
                <a:gd name="T9" fmla="*/ 1895475 h 1200"/>
                <a:gd name="T10" fmla="*/ 1644650 w 1410"/>
                <a:gd name="T11" fmla="*/ 1876425 h 1200"/>
                <a:gd name="T12" fmla="*/ 1543050 w 1410"/>
                <a:gd name="T13" fmla="*/ 1739900 h 1200"/>
                <a:gd name="T14" fmla="*/ 1441450 w 1410"/>
                <a:gd name="T15" fmla="*/ 1673225 h 1200"/>
                <a:gd name="T16" fmla="*/ 1323975 w 1410"/>
                <a:gd name="T17" fmla="*/ 1635125 h 1200"/>
                <a:gd name="T18" fmla="*/ 1311275 w 1410"/>
                <a:gd name="T19" fmla="*/ 1714500 h 1200"/>
                <a:gd name="T20" fmla="*/ 1250950 w 1410"/>
                <a:gd name="T21" fmla="*/ 1778000 h 1200"/>
                <a:gd name="T22" fmla="*/ 1104900 w 1410"/>
                <a:gd name="T23" fmla="*/ 1660525 h 1200"/>
                <a:gd name="T24" fmla="*/ 1212850 w 1410"/>
                <a:gd name="T25" fmla="*/ 1622425 h 1200"/>
                <a:gd name="T26" fmla="*/ 1289050 w 1410"/>
                <a:gd name="T27" fmla="*/ 1603375 h 1200"/>
                <a:gd name="T28" fmla="*/ 1298575 w 1410"/>
                <a:gd name="T29" fmla="*/ 1463675 h 1200"/>
                <a:gd name="T30" fmla="*/ 1393825 w 1410"/>
                <a:gd name="T31" fmla="*/ 1365250 h 1200"/>
                <a:gd name="T32" fmla="*/ 1390650 w 1410"/>
                <a:gd name="T33" fmla="*/ 1231900 h 1200"/>
                <a:gd name="T34" fmla="*/ 1343025 w 1410"/>
                <a:gd name="T35" fmla="*/ 1050925 h 1200"/>
                <a:gd name="T36" fmla="*/ 1206500 w 1410"/>
                <a:gd name="T37" fmla="*/ 965200 h 1200"/>
                <a:gd name="T38" fmla="*/ 1012825 w 1410"/>
                <a:gd name="T39" fmla="*/ 809625 h 1200"/>
                <a:gd name="T40" fmla="*/ 803275 w 1410"/>
                <a:gd name="T41" fmla="*/ 723900 h 1200"/>
                <a:gd name="T42" fmla="*/ 654050 w 1410"/>
                <a:gd name="T43" fmla="*/ 679450 h 1200"/>
                <a:gd name="T44" fmla="*/ 565150 w 1410"/>
                <a:gd name="T45" fmla="*/ 730250 h 1200"/>
                <a:gd name="T46" fmla="*/ 504825 w 1410"/>
                <a:gd name="T47" fmla="*/ 784225 h 1200"/>
                <a:gd name="T48" fmla="*/ 288925 w 1410"/>
                <a:gd name="T49" fmla="*/ 631825 h 1200"/>
                <a:gd name="T50" fmla="*/ 66675 w 1410"/>
                <a:gd name="T51" fmla="*/ 600075 h 1200"/>
                <a:gd name="T52" fmla="*/ 12700 w 1410"/>
                <a:gd name="T53" fmla="*/ 517525 h 1200"/>
                <a:gd name="T54" fmla="*/ 19050 w 1410"/>
                <a:gd name="T55" fmla="*/ 441325 h 1200"/>
                <a:gd name="T56" fmla="*/ 158750 w 1410"/>
                <a:gd name="T57" fmla="*/ 368300 h 1200"/>
                <a:gd name="T58" fmla="*/ 247650 w 1410"/>
                <a:gd name="T59" fmla="*/ 231775 h 1200"/>
                <a:gd name="T60" fmla="*/ 434975 w 1410"/>
                <a:gd name="T61" fmla="*/ 190500 h 1200"/>
                <a:gd name="T62" fmla="*/ 488950 w 1410"/>
                <a:gd name="T63" fmla="*/ 60325 h 1200"/>
                <a:gd name="T64" fmla="*/ 549275 w 1410"/>
                <a:gd name="T65" fmla="*/ 6350 h 1200"/>
                <a:gd name="T66" fmla="*/ 714375 w 1410"/>
                <a:gd name="T67" fmla="*/ 142875 h 1200"/>
                <a:gd name="T68" fmla="*/ 708025 w 1410"/>
                <a:gd name="T69" fmla="*/ 285750 h 1200"/>
                <a:gd name="T70" fmla="*/ 803275 w 1410"/>
                <a:gd name="T71" fmla="*/ 444500 h 1200"/>
                <a:gd name="T72" fmla="*/ 1035050 w 1410"/>
                <a:gd name="T73" fmla="*/ 400050 h 1200"/>
                <a:gd name="T74" fmla="*/ 993775 w 1410"/>
                <a:gd name="T75" fmla="*/ 498475 h 1200"/>
                <a:gd name="T76" fmla="*/ 1003300 w 1410"/>
                <a:gd name="T77" fmla="*/ 590550 h 1200"/>
                <a:gd name="T78" fmla="*/ 1114425 w 1410"/>
                <a:gd name="T79" fmla="*/ 723900 h 1200"/>
                <a:gd name="T80" fmla="*/ 1238250 w 1410"/>
                <a:gd name="T81" fmla="*/ 815975 h 1200"/>
                <a:gd name="T82" fmla="*/ 1282700 w 1410"/>
                <a:gd name="T83" fmla="*/ 723900 h 1200"/>
                <a:gd name="T84" fmla="*/ 1377950 w 1410"/>
                <a:gd name="T85" fmla="*/ 714375 h 1200"/>
                <a:gd name="T86" fmla="*/ 1489075 w 1410"/>
                <a:gd name="T87" fmla="*/ 695325 h 1200"/>
                <a:gd name="T88" fmla="*/ 1590675 w 1410"/>
                <a:gd name="T89" fmla="*/ 698500 h 1200"/>
                <a:gd name="T90" fmla="*/ 1492250 w 1410"/>
                <a:gd name="T91" fmla="*/ 812800 h 1200"/>
                <a:gd name="T92" fmla="*/ 1546225 w 1410"/>
                <a:gd name="T93" fmla="*/ 1019175 h 1200"/>
                <a:gd name="T94" fmla="*/ 1625600 w 1410"/>
                <a:gd name="T95" fmla="*/ 1035050 h 1200"/>
                <a:gd name="T96" fmla="*/ 1755775 w 1410"/>
                <a:gd name="T97" fmla="*/ 1209675 h 1200"/>
                <a:gd name="T98" fmla="*/ 1828800 w 1410"/>
                <a:gd name="T99" fmla="*/ 1377950 h 1200"/>
                <a:gd name="T100" fmla="*/ 1952625 w 1410"/>
                <a:gd name="T101" fmla="*/ 1349375 h 1200"/>
                <a:gd name="T102" fmla="*/ 1984375 w 1410"/>
                <a:gd name="T103" fmla="*/ 1257300 h 1200"/>
                <a:gd name="T104" fmla="*/ 1927225 w 1410"/>
                <a:gd name="T105" fmla="*/ 1177925 h 1200"/>
                <a:gd name="T106" fmla="*/ 1997075 w 1410"/>
                <a:gd name="T107" fmla="*/ 1076325 h 1200"/>
                <a:gd name="T108" fmla="*/ 2028825 w 1410"/>
                <a:gd name="T109" fmla="*/ 1092200 h 1200"/>
                <a:gd name="T110" fmla="*/ 2133600 w 1410"/>
                <a:gd name="T111" fmla="*/ 1168400 h 1200"/>
                <a:gd name="T112" fmla="*/ 2228850 w 1410"/>
                <a:gd name="T113" fmla="*/ 1365250 h 1200"/>
                <a:gd name="T114" fmla="*/ 2159000 w 1410"/>
                <a:gd name="T115" fmla="*/ 1397000 h 1200"/>
                <a:gd name="T116" fmla="*/ 2101850 w 1410"/>
                <a:gd name="T117" fmla="*/ 1489075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bg1"/>
            </a:solidFill>
            <a:ln>
              <a:noFill/>
            </a:ln>
          </p:spPr>
          <p:txBody>
            <a:bodyPr/>
            <a:lstStyle/>
            <a:p>
              <a:endParaRPr lang="zh-CN" altLang="en-US"/>
            </a:p>
          </p:txBody>
        </p:sp>
        <p:sp>
          <p:nvSpPr>
            <p:cNvPr id="37" name="点">
              <a:extLst>
                <a:ext uri="{FF2B5EF4-FFF2-40B4-BE49-F238E27FC236}">
                  <a16:creationId xmlns:a16="http://schemas.microsoft.com/office/drawing/2014/main" id="{32AC8082-AC7A-41A4-B8C6-3E42D313F5A6}"/>
                </a:ext>
              </a:extLst>
            </p:cNvPr>
            <p:cNvSpPr>
              <a:spLocks/>
            </p:cNvSpPr>
            <p:nvPr/>
          </p:nvSpPr>
          <p:spPr bwMode="auto">
            <a:xfrm>
              <a:off x="4384675" y="3463925"/>
              <a:ext cx="79375" cy="82550"/>
            </a:xfrm>
            <a:custGeom>
              <a:avLst/>
              <a:gdLst>
                <a:gd name="T0" fmla="*/ 38100 w 50"/>
                <a:gd name="T1" fmla="*/ 0 h 52"/>
                <a:gd name="T2" fmla="*/ 38100 w 50"/>
                <a:gd name="T3" fmla="*/ 0 h 52"/>
                <a:gd name="T4" fmla="*/ 53975 w 50"/>
                <a:gd name="T5" fmla="*/ 3175 h 52"/>
                <a:gd name="T6" fmla="*/ 66675 w 50"/>
                <a:gd name="T7" fmla="*/ 12700 h 52"/>
                <a:gd name="T8" fmla="*/ 76200 w 50"/>
                <a:gd name="T9" fmla="*/ 25400 h 52"/>
                <a:gd name="T10" fmla="*/ 79375 w 50"/>
                <a:gd name="T11" fmla="*/ 41275 h 52"/>
                <a:gd name="T12" fmla="*/ 79375 w 50"/>
                <a:gd name="T13" fmla="*/ 41275 h 52"/>
                <a:gd name="T14" fmla="*/ 76200 w 50"/>
                <a:gd name="T15" fmla="*/ 57150 h 52"/>
                <a:gd name="T16" fmla="*/ 66675 w 50"/>
                <a:gd name="T17" fmla="*/ 69850 h 52"/>
                <a:gd name="T18" fmla="*/ 53975 w 50"/>
                <a:gd name="T19" fmla="*/ 79375 h 52"/>
                <a:gd name="T20" fmla="*/ 38100 w 50"/>
                <a:gd name="T21" fmla="*/ 82550 h 52"/>
                <a:gd name="T22" fmla="*/ 38100 w 50"/>
                <a:gd name="T23" fmla="*/ 82550 h 52"/>
                <a:gd name="T24" fmla="*/ 22225 w 50"/>
                <a:gd name="T25" fmla="*/ 79375 h 52"/>
                <a:gd name="T26" fmla="*/ 9525 w 50"/>
                <a:gd name="T27" fmla="*/ 69850 h 52"/>
                <a:gd name="T28" fmla="*/ 3175 w 50"/>
                <a:gd name="T29" fmla="*/ 57150 h 52"/>
                <a:gd name="T30" fmla="*/ 0 w 50"/>
                <a:gd name="T31" fmla="*/ 41275 h 52"/>
                <a:gd name="T32" fmla="*/ 0 w 50"/>
                <a:gd name="T33" fmla="*/ 41275 h 52"/>
                <a:gd name="T34" fmla="*/ 3175 w 50"/>
                <a:gd name="T35" fmla="*/ 25400 h 52"/>
                <a:gd name="T36" fmla="*/ 9525 w 50"/>
                <a:gd name="T37" fmla="*/ 12700 h 52"/>
                <a:gd name="T38" fmla="*/ 22225 w 50"/>
                <a:gd name="T39" fmla="*/ 3175 h 52"/>
                <a:gd name="T40" fmla="*/ 38100 w 50"/>
                <a:gd name="T41" fmla="*/ 0 h 52"/>
                <a:gd name="T42" fmla="*/ 38100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solidFill>
              <a:schemeClr val="tx1"/>
            </a:solidFill>
            <a:ln>
              <a:noFill/>
            </a:ln>
          </p:spPr>
          <p:txBody>
            <a:bodyPr/>
            <a:lstStyle/>
            <a:p>
              <a:endParaRPr lang="zh-CN" altLang="en-US"/>
            </a:p>
          </p:txBody>
        </p:sp>
        <p:sp>
          <p:nvSpPr>
            <p:cNvPr id="36" name="Freeform 40">
              <a:extLst>
                <a:ext uri="{FF2B5EF4-FFF2-40B4-BE49-F238E27FC236}">
                  <a16:creationId xmlns:a16="http://schemas.microsoft.com/office/drawing/2014/main" id="{FD842C17-B055-4511-968B-39C5BB745FBC}"/>
                </a:ext>
              </a:extLst>
            </p:cNvPr>
            <p:cNvSpPr>
              <a:spLocks/>
            </p:cNvSpPr>
            <p:nvPr/>
          </p:nvSpPr>
          <p:spPr bwMode="auto">
            <a:xfrm>
              <a:off x="2597150" y="1939925"/>
              <a:ext cx="79375" cy="82550"/>
            </a:xfrm>
            <a:custGeom>
              <a:avLst/>
              <a:gdLst>
                <a:gd name="T0" fmla="*/ 41275 w 50"/>
                <a:gd name="T1" fmla="*/ 0 h 52"/>
                <a:gd name="T2" fmla="*/ 41275 w 50"/>
                <a:gd name="T3" fmla="*/ 0 h 52"/>
                <a:gd name="T4" fmla="*/ 57150 w 50"/>
                <a:gd name="T5" fmla="*/ 3175 h 52"/>
                <a:gd name="T6" fmla="*/ 69850 w 50"/>
                <a:gd name="T7" fmla="*/ 12700 h 52"/>
                <a:gd name="T8" fmla="*/ 76200 w 50"/>
                <a:gd name="T9" fmla="*/ 25400 h 52"/>
                <a:gd name="T10" fmla="*/ 79375 w 50"/>
                <a:gd name="T11" fmla="*/ 41275 h 52"/>
                <a:gd name="T12" fmla="*/ 79375 w 50"/>
                <a:gd name="T13" fmla="*/ 41275 h 52"/>
                <a:gd name="T14" fmla="*/ 76200 w 50"/>
                <a:gd name="T15" fmla="*/ 57150 h 52"/>
                <a:gd name="T16" fmla="*/ 69850 w 50"/>
                <a:gd name="T17" fmla="*/ 69850 h 52"/>
                <a:gd name="T18" fmla="*/ 57150 w 50"/>
                <a:gd name="T19" fmla="*/ 79375 h 52"/>
                <a:gd name="T20" fmla="*/ 41275 w 50"/>
                <a:gd name="T21" fmla="*/ 82550 h 52"/>
                <a:gd name="T22" fmla="*/ 41275 w 50"/>
                <a:gd name="T23" fmla="*/ 82550 h 52"/>
                <a:gd name="T24" fmla="*/ 25400 w 50"/>
                <a:gd name="T25" fmla="*/ 79375 h 52"/>
                <a:gd name="T26" fmla="*/ 9525 w 50"/>
                <a:gd name="T27" fmla="*/ 69850 h 52"/>
                <a:gd name="T28" fmla="*/ 3175 w 50"/>
                <a:gd name="T29" fmla="*/ 57150 h 52"/>
                <a:gd name="T30" fmla="*/ 0 w 50"/>
                <a:gd name="T31" fmla="*/ 41275 h 52"/>
                <a:gd name="T32" fmla="*/ 0 w 50"/>
                <a:gd name="T33" fmla="*/ 41275 h 52"/>
                <a:gd name="T34" fmla="*/ 3175 w 50"/>
                <a:gd name="T35" fmla="*/ 25400 h 52"/>
                <a:gd name="T36" fmla="*/ 9525 w 50"/>
                <a:gd name="T37" fmla="*/ 12700 h 52"/>
                <a:gd name="T38" fmla="*/ 25400 w 50"/>
                <a:gd name="T39" fmla="*/ 3175 h 52"/>
                <a:gd name="T40" fmla="*/ 41275 w 50"/>
                <a:gd name="T41" fmla="*/ 0 h 52"/>
                <a:gd name="T42" fmla="*/ 41275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solidFill>
              <a:schemeClr val="tx1"/>
            </a:solidFill>
            <a:ln>
              <a:noFill/>
            </a:ln>
          </p:spPr>
          <p:txBody>
            <a:bodyPr/>
            <a:lstStyle/>
            <a:p>
              <a:endParaRPr lang="zh-CN" altLang="en-US"/>
            </a:p>
          </p:txBody>
        </p:sp>
        <p:sp>
          <p:nvSpPr>
            <p:cNvPr id="38" name="Freeform 42">
              <a:extLst>
                <a:ext uri="{FF2B5EF4-FFF2-40B4-BE49-F238E27FC236}">
                  <a16:creationId xmlns:a16="http://schemas.microsoft.com/office/drawing/2014/main" id="{AEFF89F1-713B-4033-BA5A-FA69E2D136B5}"/>
                </a:ext>
              </a:extLst>
            </p:cNvPr>
            <p:cNvSpPr>
              <a:spLocks/>
            </p:cNvSpPr>
            <p:nvPr/>
          </p:nvSpPr>
          <p:spPr bwMode="auto">
            <a:xfrm>
              <a:off x="4737100" y="4543425"/>
              <a:ext cx="63500" cy="66675"/>
            </a:xfrm>
            <a:custGeom>
              <a:avLst/>
              <a:gdLst>
                <a:gd name="T0" fmla="*/ 31750 w 40"/>
                <a:gd name="T1" fmla="*/ 0 h 42"/>
                <a:gd name="T2" fmla="*/ 31750 w 40"/>
                <a:gd name="T3" fmla="*/ 0 h 42"/>
                <a:gd name="T4" fmla="*/ 44450 w 40"/>
                <a:gd name="T5" fmla="*/ 3175 h 42"/>
                <a:gd name="T6" fmla="*/ 53975 w 40"/>
                <a:gd name="T7" fmla="*/ 9525 h 42"/>
                <a:gd name="T8" fmla="*/ 60325 w 40"/>
                <a:gd name="T9" fmla="*/ 19050 h 42"/>
                <a:gd name="T10" fmla="*/ 63500 w 40"/>
                <a:gd name="T11" fmla="*/ 31750 h 42"/>
                <a:gd name="T12" fmla="*/ 63500 w 40"/>
                <a:gd name="T13" fmla="*/ 31750 h 42"/>
                <a:gd name="T14" fmla="*/ 60325 w 40"/>
                <a:gd name="T15" fmla="*/ 44450 h 42"/>
                <a:gd name="T16" fmla="*/ 53975 w 40"/>
                <a:gd name="T17" fmla="*/ 57150 h 42"/>
                <a:gd name="T18" fmla="*/ 44450 w 40"/>
                <a:gd name="T19" fmla="*/ 63500 h 42"/>
                <a:gd name="T20" fmla="*/ 31750 w 40"/>
                <a:gd name="T21" fmla="*/ 66675 h 42"/>
                <a:gd name="T22" fmla="*/ 31750 w 40"/>
                <a:gd name="T23" fmla="*/ 66675 h 42"/>
                <a:gd name="T24" fmla="*/ 19050 w 40"/>
                <a:gd name="T25" fmla="*/ 63500 h 42"/>
                <a:gd name="T26" fmla="*/ 9525 w 40"/>
                <a:gd name="T27" fmla="*/ 57150 h 42"/>
                <a:gd name="T28" fmla="*/ 0 w 40"/>
                <a:gd name="T29" fmla="*/ 44450 h 42"/>
                <a:gd name="T30" fmla="*/ 0 w 40"/>
                <a:gd name="T31" fmla="*/ 31750 h 42"/>
                <a:gd name="T32" fmla="*/ 0 w 40"/>
                <a:gd name="T33" fmla="*/ 31750 h 42"/>
                <a:gd name="T34" fmla="*/ 0 w 40"/>
                <a:gd name="T35" fmla="*/ 19050 h 42"/>
                <a:gd name="T36" fmla="*/ 9525 w 40"/>
                <a:gd name="T37" fmla="*/ 9525 h 42"/>
                <a:gd name="T38" fmla="*/ 19050 w 40"/>
                <a:gd name="T39" fmla="*/ 3175 h 42"/>
                <a:gd name="T40" fmla="*/ 31750 w 40"/>
                <a:gd name="T41" fmla="*/ 0 h 42"/>
                <a:gd name="T42" fmla="*/ 3175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solidFill>
              <a:schemeClr val="tx1"/>
            </a:solidFill>
            <a:ln>
              <a:noFill/>
            </a:ln>
          </p:spPr>
          <p:txBody>
            <a:bodyPr/>
            <a:lstStyle/>
            <a:p>
              <a:endParaRPr lang="zh-CN" altLang="en-US"/>
            </a:p>
          </p:txBody>
        </p:sp>
        <p:sp>
          <p:nvSpPr>
            <p:cNvPr id="39" name="Freeform 43">
              <a:extLst>
                <a:ext uri="{FF2B5EF4-FFF2-40B4-BE49-F238E27FC236}">
                  <a16:creationId xmlns:a16="http://schemas.microsoft.com/office/drawing/2014/main" id="{6B984732-A953-494A-8164-5B019F714E00}"/>
                </a:ext>
              </a:extLst>
            </p:cNvPr>
            <p:cNvSpPr>
              <a:spLocks/>
            </p:cNvSpPr>
            <p:nvPr/>
          </p:nvSpPr>
          <p:spPr bwMode="auto">
            <a:xfrm>
              <a:off x="4495800" y="5581650"/>
              <a:ext cx="66675" cy="63500"/>
            </a:xfrm>
            <a:custGeom>
              <a:avLst/>
              <a:gdLst>
                <a:gd name="T0" fmla="*/ 34925 w 42"/>
                <a:gd name="T1" fmla="*/ 0 h 40"/>
                <a:gd name="T2" fmla="*/ 34925 w 42"/>
                <a:gd name="T3" fmla="*/ 0 h 40"/>
                <a:gd name="T4" fmla="*/ 47625 w 42"/>
                <a:gd name="T5" fmla="*/ 3175 h 40"/>
                <a:gd name="T6" fmla="*/ 57150 w 42"/>
                <a:gd name="T7" fmla="*/ 9525 h 40"/>
                <a:gd name="T8" fmla="*/ 63500 w 42"/>
                <a:gd name="T9" fmla="*/ 19050 h 40"/>
                <a:gd name="T10" fmla="*/ 66675 w 42"/>
                <a:gd name="T11" fmla="*/ 31750 h 40"/>
                <a:gd name="T12" fmla="*/ 66675 w 42"/>
                <a:gd name="T13" fmla="*/ 31750 h 40"/>
                <a:gd name="T14" fmla="*/ 63500 w 42"/>
                <a:gd name="T15" fmla="*/ 44450 h 40"/>
                <a:gd name="T16" fmla="*/ 57150 w 42"/>
                <a:gd name="T17" fmla="*/ 53975 h 40"/>
                <a:gd name="T18" fmla="*/ 47625 w 42"/>
                <a:gd name="T19" fmla="*/ 60325 h 40"/>
                <a:gd name="T20" fmla="*/ 34925 w 42"/>
                <a:gd name="T21" fmla="*/ 63500 h 40"/>
                <a:gd name="T22" fmla="*/ 34925 w 42"/>
                <a:gd name="T23" fmla="*/ 63500 h 40"/>
                <a:gd name="T24" fmla="*/ 22225 w 42"/>
                <a:gd name="T25" fmla="*/ 60325 h 40"/>
                <a:gd name="T26" fmla="*/ 9525 w 42"/>
                <a:gd name="T27" fmla="*/ 53975 h 40"/>
                <a:gd name="T28" fmla="*/ 3175 w 42"/>
                <a:gd name="T29" fmla="*/ 44450 h 40"/>
                <a:gd name="T30" fmla="*/ 0 w 42"/>
                <a:gd name="T31" fmla="*/ 31750 h 40"/>
                <a:gd name="T32" fmla="*/ 0 w 42"/>
                <a:gd name="T33" fmla="*/ 31750 h 40"/>
                <a:gd name="T34" fmla="*/ 3175 w 42"/>
                <a:gd name="T35" fmla="*/ 19050 h 40"/>
                <a:gd name="T36" fmla="*/ 9525 w 42"/>
                <a:gd name="T37" fmla="*/ 9525 h 40"/>
                <a:gd name="T38" fmla="*/ 22225 w 42"/>
                <a:gd name="T39" fmla="*/ 3175 h 40"/>
                <a:gd name="T40" fmla="*/ 34925 w 42"/>
                <a:gd name="T41" fmla="*/ 0 h 40"/>
                <a:gd name="T42" fmla="*/ 34925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solidFill>
              <a:schemeClr val="tx1"/>
            </a:solidFill>
            <a:ln>
              <a:noFill/>
            </a:ln>
          </p:spPr>
          <p:txBody>
            <a:bodyPr/>
            <a:lstStyle/>
            <a:p>
              <a:endParaRPr lang="zh-CN" altLang="en-US"/>
            </a:p>
          </p:txBody>
        </p:sp>
        <p:sp>
          <p:nvSpPr>
            <p:cNvPr id="40" name="Freeform 44">
              <a:extLst>
                <a:ext uri="{FF2B5EF4-FFF2-40B4-BE49-F238E27FC236}">
                  <a16:creationId xmlns:a16="http://schemas.microsoft.com/office/drawing/2014/main" id="{D860BCC5-C9F7-453D-BB47-C71719A2CC1A}"/>
                </a:ext>
              </a:extLst>
            </p:cNvPr>
            <p:cNvSpPr>
              <a:spLocks/>
            </p:cNvSpPr>
            <p:nvPr/>
          </p:nvSpPr>
          <p:spPr bwMode="auto">
            <a:xfrm>
              <a:off x="2736850" y="4533900"/>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3500 h 40"/>
                <a:gd name="T20" fmla="*/ 31750 w 40"/>
                <a:gd name="T21" fmla="*/ 63500 h 40"/>
                <a:gd name="T22" fmla="*/ 31750 w 40"/>
                <a:gd name="T23" fmla="*/ 63500 h 40"/>
                <a:gd name="T24" fmla="*/ 19050 w 40"/>
                <a:gd name="T25" fmla="*/ 63500 h 40"/>
                <a:gd name="T26" fmla="*/ 6350 w 40"/>
                <a:gd name="T27" fmla="*/ 53975 h 40"/>
                <a:gd name="T28" fmla="*/ 0 w 40"/>
                <a:gd name="T29" fmla="*/ 44450 h 40"/>
                <a:gd name="T30" fmla="*/ 0 w 40"/>
                <a:gd name="T31" fmla="*/ 31750 h 40"/>
                <a:gd name="T32" fmla="*/ 0 w 40"/>
                <a:gd name="T33" fmla="*/ 31750 h 40"/>
                <a:gd name="T34" fmla="*/ 0 w 40"/>
                <a:gd name="T35" fmla="*/ 19050 h 40"/>
                <a:gd name="T36" fmla="*/ 6350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solidFill>
              <a:schemeClr val="tx1"/>
            </a:solidFill>
            <a:ln>
              <a:noFill/>
            </a:ln>
          </p:spPr>
          <p:txBody>
            <a:bodyPr/>
            <a:lstStyle/>
            <a:p>
              <a:endParaRPr lang="zh-CN" altLang="en-US"/>
            </a:p>
          </p:txBody>
        </p:sp>
        <p:sp>
          <p:nvSpPr>
            <p:cNvPr id="41" name="Freeform 45">
              <a:extLst>
                <a:ext uri="{FF2B5EF4-FFF2-40B4-BE49-F238E27FC236}">
                  <a16:creationId xmlns:a16="http://schemas.microsoft.com/office/drawing/2014/main" id="{4CCF1D23-8C34-4526-8774-51903AA7ECFD}"/>
                </a:ext>
              </a:extLst>
            </p:cNvPr>
            <p:cNvSpPr>
              <a:spLocks/>
            </p:cNvSpPr>
            <p:nvPr/>
          </p:nvSpPr>
          <p:spPr bwMode="auto">
            <a:xfrm>
              <a:off x="5451475" y="5978525"/>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3500 h 40"/>
                <a:gd name="T20" fmla="*/ 31750 w 40"/>
                <a:gd name="T21" fmla="*/ 63500 h 40"/>
                <a:gd name="T22" fmla="*/ 31750 w 40"/>
                <a:gd name="T23" fmla="*/ 63500 h 40"/>
                <a:gd name="T24" fmla="*/ 19050 w 40"/>
                <a:gd name="T25" fmla="*/ 63500 h 40"/>
                <a:gd name="T26" fmla="*/ 9525 w 40"/>
                <a:gd name="T27" fmla="*/ 53975 h 40"/>
                <a:gd name="T28" fmla="*/ 0 w 40"/>
                <a:gd name="T29" fmla="*/ 44450 h 40"/>
                <a:gd name="T30" fmla="*/ 0 w 40"/>
                <a:gd name="T31" fmla="*/ 31750 h 40"/>
                <a:gd name="T32" fmla="*/ 0 w 40"/>
                <a:gd name="T33" fmla="*/ 31750 h 40"/>
                <a:gd name="T34" fmla="*/ 0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solidFill>
              <a:schemeClr val="tx1"/>
            </a:solidFill>
            <a:ln>
              <a:noFill/>
            </a:ln>
          </p:spPr>
          <p:txBody>
            <a:bodyPr/>
            <a:lstStyle/>
            <a:p>
              <a:endParaRPr lang="zh-CN" altLang="en-US"/>
            </a:p>
          </p:txBody>
        </p:sp>
        <p:sp>
          <p:nvSpPr>
            <p:cNvPr id="42" name="Freeform 46">
              <a:extLst>
                <a:ext uri="{FF2B5EF4-FFF2-40B4-BE49-F238E27FC236}">
                  <a16:creationId xmlns:a16="http://schemas.microsoft.com/office/drawing/2014/main" id="{237D8717-73C2-48DD-93CA-F71A9D1A5260}"/>
                </a:ext>
              </a:extLst>
            </p:cNvPr>
            <p:cNvSpPr>
              <a:spLocks/>
            </p:cNvSpPr>
            <p:nvPr/>
          </p:nvSpPr>
          <p:spPr bwMode="auto">
            <a:xfrm>
              <a:off x="5181600" y="5302250"/>
              <a:ext cx="66675" cy="66675"/>
            </a:xfrm>
            <a:custGeom>
              <a:avLst/>
              <a:gdLst>
                <a:gd name="T0" fmla="*/ 31750 w 42"/>
                <a:gd name="T1" fmla="*/ 0 h 42"/>
                <a:gd name="T2" fmla="*/ 31750 w 42"/>
                <a:gd name="T3" fmla="*/ 0 h 42"/>
                <a:gd name="T4" fmla="*/ 44450 w 42"/>
                <a:gd name="T5" fmla="*/ 3175 h 42"/>
                <a:gd name="T6" fmla="*/ 57150 w 42"/>
                <a:gd name="T7" fmla="*/ 9525 h 42"/>
                <a:gd name="T8" fmla="*/ 63500 w 42"/>
                <a:gd name="T9" fmla="*/ 22225 h 42"/>
                <a:gd name="T10" fmla="*/ 66675 w 42"/>
                <a:gd name="T11" fmla="*/ 34925 h 42"/>
                <a:gd name="T12" fmla="*/ 66675 w 42"/>
                <a:gd name="T13" fmla="*/ 34925 h 42"/>
                <a:gd name="T14" fmla="*/ 63500 w 42"/>
                <a:gd name="T15" fmla="*/ 47625 h 42"/>
                <a:gd name="T16" fmla="*/ 57150 w 42"/>
                <a:gd name="T17" fmla="*/ 57150 h 42"/>
                <a:gd name="T18" fmla="*/ 44450 w 42"/>
                <a:gd name="T19" fmla="*/ 63500 h 42"/>
                <a:gd name="T20" fmla="*/ 31750 w 42"/>
                <a:gd name="T21" fmla="*/ 66675 h 42"/>
                <a:gd name="T22" fmla="*/ 31750 w 42"/>
                <a:gd name="T23" fmla="*/ 66675 h 42"/>
                <a:gd name="T24" fmla="*/ 19050 w 42"/>
                <a:gd name="T25" fmla="*/ 63500 h 42"/>
                <a:gd name="T26" fmla="*/ 9525 w 42"/>
                <a:gd name="T27" fmla="*/ 57150 h 42"/>
                <a:gd name="T28" fmla="*/ 3175 w 42"/>
                <a:gd name="T29" fmla="*/ 47625 h 42"/>
                <a:gd name="T30" fmla="*/ 0 w 42"/>
                <a:gd name="T31" fmla="*/ 34925 h 42"/>
                <a:gd name="T32" fmla="*/ 0 w 42"/>
                <a:gd name="T33" fmla="*/ 34925 h 42"/>
                <a:gd name="T34" fmla="*/ 3175 w 42"/>
                <a:gd name="T35" fmla="*/ 22225 h 42"/>
                <a:gd name="T36" fmla="*/ 9525 w 42"/>
                <a:gd name="T37" fmla="*/ 9525 h 42"/>
                <a:gd name="T38" fmla="*/ 19050 w 42"/>
                <a:gd name="T39" fmla="*/ 3175 h 42"/>
                <a:gd name="T40" fmla="*/ 31750 w 42"/>
                <a:gd name="T41" fmla="*/ 0 h 42"/>
                <a:gd name="T42" fmla="*/ 3175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solidFill>
              <a:schemeClr val="tx1"/>
            </a:solidFill>
            <a:ln>
              <a:noFill/>
            </a:ln>
          </p:spPr>
          <p:txBody>
            <a:bodyPr/>
            <a:lstStyle/>
            <a:p>
              <a:endParaRPr lang="zh-CN" altLang="en-US"/>
            </a:p>
          </p:txBody>
        </p:sp>
        <p:sp>
          <p:nvSpPr>
            <p:cNvPr id="43" name="Freeform 47">
              <a:extLst>
                <a:ext uri="{FF2B5EF4-FFF2-40B4-BE49-F238E27FC236}">
                  <a16:creationId xmlns:a16="http://schemas.microsoft.com/office/drawing/2014/main" id="{DE361066-2970-47EB-84D6-9F43466FA41A}"/>
                </a:ext>
              </a:extLst>
            </p:cNvPr>
            <p:cNvSpPr>
              <a:spLocks/>
            </p:cNvSpPr>
            <p:nvPr/>
          </p:nvSpPr>
          <p:spPr bwMode="auto">
            <a:xfrm>
              <a:off x="6146800" y="4956175"/>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3500 h 40"/>
                <a:gd name="T20" fmla="*/ 31750 w 40"/>
                <a:gd name="T21" fmla="*/ 63500 h 40"/>
                <a:gd name="T22" fmla="*/ 31750 w 40"/>
                <a:gd name="T23" fmla="*/ 63500 h 40"/>
                <a:gd name="T24" fmla="*/ 19050 w 40"/>
                <a:gd name="T25" fmla="*/ 63500 h 40"/>
                <a:gd name="T26" fmla="*/ 6350 w 40"/>
                <a:gd name="T27" fmla="*/ 53975 h 40"/>
                <a:gd name="T28" fmla="*/ 0 w 40"/>
                <a:gd name="T29" fmla="*/ 44450 h 40"/>
                <a:gd name="T30" fmla="*/ 0 w 40"/>
                <a:gd name="T31" fmla="*/ 31750 h 40"/>
                <a:gd name="T32" fmla="*/ 0 w 40"/>
                <a:gd name="T33" fmla="*/ 31750 h 40"/>
                <a:gd name="T34" fmla="*/ 0 w 40"/>
                <a:gd name="T35" fmla="*/ 19050 h 40"/>
                <a:gd name="T36" fmla="*/ 6350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solidFill>
              <a:schemeClr val="tx1"/>
            </a:solidFill>
            <a:ln>
              <a:noFill/>
            </a:ln>
          </p:spPr>
          <p:txBody>
            <a:bodyPr/>
            <a:lstStyle/>
            <a:p>
              <a:endParaRPr lang="zh-CN" altLang="en-US"/>
            </a:p>
          </p:txBody>
        </p:sp>
        <p:sp>
          <p:nvSpPr>
            <p:cNvPr id="44" name="Freeform 48">
              <a:extLst>
                <a:ext uri="{FF2B5EF4-FFF2-40B4-BE49-F238E27FC236}">
                  <a16:creationId xmlns:a16="http://schemas.microsoft.com/office/drawing/2014/main" id="{7E0E0E96-428C-4C8A-8C10-DB75A1878D2A}"/>
                </a:ext>
              </a:extLst>
            </p:cNvPr>
            <p:cNvSpPr>
              <a:spLocks/>
            </p:cNvSpPr>
            <p:nvPr/>
          </p:nvSpPr>
          <p:spPr bwMode="auto">
            <a:xfrm>
              <a:off x="6308725" y="5861050"/>
              <a:ext cx="63500" cy="63500"/>
            </a:xfrm>
            <a:custGeom>
              <a:avLst/>
              <a:gdLst>
                <a:gd name="T0" fmla="*/ 31750 w 40"/>
                <a:gd name="T1" fmla="*/ 0 h 40"/>
                <a:gd name="T2" fmla="*/ 31750 w 40"/>
                <a:gd name="T3" fmla="*/ 0 h 40"/>
                <a:gd name="T4" fmla="*/ 44450 w 40"/>
                <a:gd name="T5" fmla="*/ 0 h 40"/>
                <a:gd name="T6" fmla="*/ 53975 w 40"/>
                <a:gd name="T7" fmla="*/ 6350 h 40"/>
                <a:gd name="T8" fmla="*/ 63500 w 40"/>
                <a:gd name="T9" fmla="*/ 19050 h 40"/>
                <a:gd name="T10" fmla="*/ 63500 w 40"/>
                <a:gd name="T11" fmla="*/ 31750 h 40"/>
                <a:gd name="T12" fmla="*/ 63500 w 40"/>
                <a:gd name="T13" fmla="*/ 31750 h 40"/>
                <a:gd name="T14" fmla="*/ 63500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3175 w 40"/>
                <a:gd name="T29" fmla="*/ 44450 h 40"/>
                <a:gd name="T30" fmla="*/ 0 w 40"/>
                <a:gd name="T31" fmla="*/ 31750 h 40"/>
                <a:gd name="T32" fmla="*/ 0 w 40"/>
                <a:gd name="T33" fmla="*/ 31750 h 40"/>
                <a:gd name="T34" fmla="*/ 3175 w 40"/>
                <a:gd name="T35" fmla="*/ 19050 h 40"/>
                <a:gd name="T36" fmla="*/ 9525 w 40"/>
                <a:gd name="T37" fmla="*/ 6350 h 40"/>
                <a:gd name="T38" fmla="*/ 19050 w 40"/>
                <a:gd name="T39" fmla="*/ 0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solidFill>
              <a:schemeClr val="tx1"/>
            </a:solidFill>
            <a:ln>
              <a:noFill/>
            </a:ln>
          </p:spPr>
          <p:txBody>
            <a:bodyPr/>
            <a:lstStyle/>
            <a:p>
              <a:endParaRPr lang="zh-CN" altLang="en-US"/>
            </a:p>
          </p:txBody>
        </p:sp>
        <p:sp>
          <p:nvSpPr>
            <p:cNvPr id="45" name="Freeform 49">
              <a:extLst>
                <a:ext uri="{FF2B5EF4-FFF2-40B4-BE49-F238E27FC236}">
                  <a16:creationId xmlns:a16="http://schemas.microsoft.com/office/drawing/2014/main" id="{A2025315-4613-419B-9DD2-AE345724F77B}"/>
                </a:ext>
              </a:extLst>
            </p:cNvPr>
            <p:cNvSpPr>
              <a:spLocks/>
            </p:cNvSpPr>
            <p:nvPr/>
          </p:nvSpPr>
          <p:spPr bwMode="auto">
            <a:xfrm>
              <a:off x="6642100" y="4851400"/>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7150 h 40"/>
                <a:gd name="T18" fmla="*/ 44450 w 40"/>
                <a:gd name="T19" fmla="*/ 63500 h 40"/>
                <a:gd name="T20" fmla="*/ 31750 w 40"/>
                <a:gd name="T21" fmla="*/ 63500 h 40"/>
                <a:gd name="T22" fmla="*/ 31750 w 40"/>
                <a:gd name="T23" fmla="*/ 63500 h 40"/>
                <a:gd name="T24" fmla="*/ 19050 w 40"/>
                <a:gd name="T25" fmla="*/ 63500 h 40"/>
                <a:gd name="T26" fmla="*/ 9525 w 40"/>
                <a:gd name="T27" fmla="*/ 57150 h 40"/>
                <a:gd name="T28" fmla="*/ 3175 w 40"/>
                <a:gd name="T29" fmla="*/ 44450 h 40"/>
                <a:gd name="T30" fmla="*/ 0 w 40"/>
                <a:gd name="T31" fmla="*/ 31750 h 40"/>
                <a:gd name="T32" fmla="*/ 0 w 40"/>
                <a:gd name="T33" fmla="*/ 31750 h 40"/>
                <a:gd name="T34" fmla="*/ 3175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solidFill>
              <a:schemeClr val="tx1"/>
            </a:solidFill>
            <a:ln>
              <a:noFill/>
            </a:ln>
          </p:spPr>
          <p:txBody>
            <a:bodyPr/>
            <a:lstStyle/>
            <a:p>
              <a:endParaRPr lang="zh-CN" altLang="en-US"/>
            </a:p>
          </p:txBody>
        </p:sp>
        <p:sp>
          <p:nvSpPr>
            <p:cNvPr id="46" name="Freeform 50">
              <a:extLst>
                <a:ext uri="{FF2B5EF4-FFF2-40B4-BE49-F238E27FC236}">
                  <a16:creationId xmlns:a16="http://schemas.microsoft.com/office/drawing/2014/main" id="{72DDE1D6-EB5E-41FE-9309-21D4F726F519}"/>
                </a:ext>
              </a:extLst>
            </p:cNvPr>
            <p:cNvSpPr>
              <a:spLocks/>
            </p:cNvSpPr>
            <p:nvPr/>
          </p:nvSpPr>
          <p:spPr bwMode="auto">
            <a:xfrm>
              <a:off x="7213600" y="5254625"/>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0 w 40"/>
                <a:gd name="T29" fmla="*/ 44450 h 40"/>
                <a:gd name="T30" fmla="*/ 0 w 40"/>
                <a:gd name="T31" fmla="*/ 31750 h 40"/>
                <a:gd name="T32" fmla="*/ 0 w 40"/>
                <a:gd name="T33" fmla="*/ 31750 h 40"/>
                <a:gd name="T34" fmla="*/ 0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solidFill>
              <a:schemeClr val="tx1"/>
            </a:solidFill>
            <a:ln>
              <a:noFill/>
            </a:ln>
          </p:spPr>
          <p:txBody>
            <a:bodyPr/>
            <a:lstStyle/>
            <a:p>
              <a:endParaRPr lang="zh-CN" altLang="en-US"/>
            </a:p>
          </p:txBody>
        </p:sp>
        <p:sp>
          <p:nvSpPr>
            <p:cNvPr id="47" name="Freeform 51">
              <a:extLst>
                <a:ext uri="{FF2B5EF4-FFF2-40B4-BE49-F238E27FC236}">
                  <a16:creationId xmlns:a16="http://schemas.microsoft.com/office/drawing/2014/main" id="{9CA2CE48-29E0-44A0-B246-F397ED24F95E}"/>
                </a:ext>
              </a:extLst>
            </p:cNvPr>
            <p:cNvSpPr>
              <a:spLocks/>
            </p:cNvSpPr>
            <p:nvPr/>
          </p:nvSpPr>
          <p:spPr bwMode="auto">
            <a:xfrm>
              <a:off x="7216775" y="4473575"/>
              <a:ext cx="66675" cy="66675"/>
            </a:xfrm>
            <a:custGeom>
              <a:avLst/>
              <a:gdLst>
                <a:gd name="T0" fmla="*/ 31750 w 42"/>
                <a:gd name="T1" fmla="*/ 0 h 42"/>
                <a:gd name="T2" fmla="*/ 31750 w 42"/>
                <a:gd name="T3" fmla="*/ 0 h 42"/>
                <a:gd name="T4" fmla="*/ 44450 w 42"/>
                <a:gd name="T5" fmla="*/ 3175 h 42"/>
                <a:gd name="T6" fmla="*/ 57150 w 42"/>
                <a:gd name="T7" fmla="*/ 9525 h 42"/>
                <a:gd name="T8" fmla="*/ 63500 w 42"/>
                <a:gd name="T9" fmla="*/ 22225 h 42"/>
                <a:gd name="T10" fmla="*/ 66675 w 42"/>
                <a:gd name="T11" fmla="*/ 34925 h 42"/>
                <a:gd name="T12" fmla="*/ 66675 w 42"/>
                <a:gd name="T13" fmla="*/ 34925 h 42"/>
                <a:gd name="T14" fmla="*/ 63500 w 42"/>
                <a:gd name="T15" fmla="*/ 44450 h 42"/>
                <a:gd name="T16" fmla="*/ 57150 w 42"/>
                <a:gd name="T17" fmla="*/ 57150 h 42"/>
                <a:gd name="T18" fmla="*/ 44450 w 42"/>
                <a:gd name="T19" fmla="*/ 63500 h 42"/>
                <a:gd name="T20" fmla="*/ 31750 w 42"/>
                <a:gd name="T21" fmla="*/ 66675 h 42"/>
                <a:gd name="T22" fmla="*/ 31750 w 42"/>
                <a:gd name="T23" fmla="*/ 66675 h 42"/>
                <a:gd name="T24" fmla="*/ 19050 w 42"/>
                <a:gd name="T25" fmla="*/ 63500 h 42"/>
                <a:gd name="T26" fmla="*/ 9525 w 42"/>
                <a:gd name="T27" fmla="*/ 57150 h 42"/>
                <a:gd name="T28" fmla="*/ 3175 w 42"/>
                <a:gd name="T29" fmla="*/ 44450 h 42"/>
                <a:gd name="T30" fmla="*/ 0 w 42"/>
                <a:gd name="T31" fmla="*/ 34925 h 42"/>
                <a:gd name="T32" fmla="*/ 0 w 42"/>
                <a:gd name="T33" fmla="*/ 34925 h 42"/>
                <a:gd name="T34" fmla="*/ 3175 w 42"/>
                <a:gd name="T35" fmla="*/ 22225 h 42"/>
                <a:gd name="T36" fmla="*/ 9525 w 42"/>
                <a:gd name="T37" fmla="*/ 9525 h 42"/>
                <a:gd name="T38" fmla="*/ 19050 w 42"/>
                <a:gd name="T39" fmla="*/ 3175 h 42"/>
                <a:gd name="T40" fmla="*/ 31750 w 42"/>
                <a:gd name="T41" fmla="*/ 0 h 42"/>
                <a:gd name="T42" fmla="*/ 3175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solidFill>
              <a:schemeClr val="tx1"/>
            </a:solidFill>
            <a:ln>
              <a:noFill/>
            </a:ln>
          </p:spPr>
          <p:txBody>
            <a:bodyPr/>
            <a:lstStyle/>
            <a:p>
              <a:endParaRPr lang="zh-CN" altLang="en-US"/>
            </a:p>
          </p:txBody>
        </p:sp>
        <p:sp>
          <p:nvSpPr>
            <p:cNvPr id="48" name="Freeform 52">
              <a:extLst>
                <a:ext uri="{FF2B5EF4-FFF2-40B4-BE49-F238E27FC236}">
                  <a16:creationId xmlns:a16="http://schemas.microsoft.com/office/drawing/2014/main" id="{45198666-DC76-4E85-87A9-09FA6945F25F}"/>
                </a:ext>
              </a:extLst>
            </p:cNvPr>
            <p:cNvSpPr>
              <a:spLocks/>
            </p:cNvSpPr>
            <p:nvPr/>
          </p:nvSpPr>
          <p:spPr bwMode="auto">
            <a:xfrm>
              <a:off x="6791325" y="4206875"/>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3175 w 40"/>
                <a:gd name="T29" fmla="*/ 44450 h 40"/>
                <a:gd name="T30" fmla="*/ 0 w 40"/>
                <a:gd name="T31" fmla="*/ 31750 h 40"/>
                <a:gd name="T32" fmla="*/ 0 w 40"/>
                <a:gd name="T33" fmla="*/ 31750 h 40"/>
                <a:gd name="T34" fmla="*/ 3175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chemeClr val="tx1"/>
            </a:solidFill>
            <a:ln>
              <a:noFill/>
            </a:ln>
          </p:spPr>
          <p:txBody>
            <a:bodyPr/>
            <a:lstStyle/>
            <a:p>
              <a:endParaRPr lang="zh-CN" altLang="en-US"/>
            </a:p>
          </p:txBody>
        </p:sp>
        <p:sp>
          <p:nvSpPr>
            <p:cNvPr id="49" name="Freeform 53">
              <a:extLst>
                <a:ext uri="{FF2B5EF4-FFF2-40B4-BE49-F238E27FC236}">
                  <a16:creationId xmlns:a16="http://schemas.microsoft.com/office/drawing/2014/main" id="{904FD4CD-1569-4710-9803-1824B2631585}"/>
                </a:ext>
              </a:extLst>
            </p:cNvPr>
            <p:cNvSpPr>
              <a:spLocks/>
            </p:cNvSpPr>
            <p:nvPr/>
          </p:nvSpPr>
          <p:spPr bwMode="auto">
            <a:xfrm>
              <a:off x="7073900" y="4206875"/>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3175 w 40"/>
                <a:gd name="T29" fmla="*/ 44450 h 40"/>
                <a:gd name="T30" fmla="*/ 0 w 40"/>
                <a:gd name="T31" fmla="*/ 31750 h 40"/>
                <a:gd name="T32" fmla="*/ 0 w 40"/>
                <a:gd name="T33" fmla="*/ 31750 h 40"/>
                <a:gd name="T34" fmla="*/ 3175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chemeClr val="tx1"/>
            </a:solidFill>
            <a:ln>
              <a:noFill/>
            </a:ln>
          </p:spPr>
          <p:txBody>
            <a:bodyPr/>
            <a:lstStyle/>
            <a:p>
              <a:endParaRPr lang="zh-CN" altLang="en-US"/>
            </a:p>
          </p:txBody>
        </p:sp>
        <p:sp>
          <p:nvSpPr>
            <p:cNvPr id="50" name="Freeform 54">
              <a:extLst>
                <a:ext uri="{FF2B5EF4-FFF2-40B4-BE49-F238E27FC236}">
                  <a16:creationId xmlns:a16="http://schemas.microsoft.com/office/drawing/2014/main" id="{91D62D85-5F22-4BBB-ABB6-406020564DB5}"/>
                </a:ext>
              </a:extLst>
            </p:cNvPr>
            <p:cNvSpPr>
              <a:spLocks/>
            </p:cNvSpPr>
            <p:nvPr/>
          </p:nvSpPr>
          <p:spPr bwMode="auto">
            <a:xfrm>
              <a:off x="6165850" y="3759200"/>
              <a:ext cx="63500" cy="66675"/>
            </a:xfrm>
            <a:custGeom>
              <a:avLst/>
              <a:gdLst>
                <a:gd name="T0" fmla="*/ 31750 w 40"/>
                <a:gd name="T1" fmla="*/ 0 h 42"/>
                <a:gd name="T2" fmla="*/ 31750 w 40"/>
                <a:gd name="T3" fmla="*/ 0 h 42"/>
                <a:gd name="T4" fmla="*/ 44450 w 40"/>
                <a:gd name="T5" fmla="*/ 3175 h 42"/>
                <a:gd name="T6" fmla="*/ 53975 w 40"/>
                <a:gd name="T7" fmla="*/ 9525 h 42"/>
                <a:gd name="T8" fmla="*/ 60325 w 40"/>
                <a:gd name="T9" fmla="*/ 19050 h 42"/>
                <a:gd name="T10" fmla="*/ 63500 w 40"/>
                <a:gd name="T11" fmla="*/ 31750 h 42"/>
                <a:gd name="T12" fmla="*/ 63500 w 40"/>
                <a:gd name="T13" fmla="*/ 31750 h 42"/>
                <a:gd name="T14" fmla="*/ 60325 w 40"/>
                <a:gd name="T15" fmla="*/ 44450 h 42"/>
                <a:gd name="T16" fmla="*/ 53975 w 40"/>
                <a:gd name="T17" fmla="*/ 57150 h 42"/>
                <a:gd name="T18" fmla="*/ 44450 w 40"/>
                <a:gd name="T19" fmla="*/ 63500 h 42"/>
                <a:gd name="T20" fmla="*/ 31750 w 40"/>
                <a:gd name="T21" fmla="*/ 66675 h 42"/>
                <a:gd name="T22" fmla="*/ 31750 w 40"/>
                <a:gd name="T23" fmla="*/ 66675 h 42"/>
                <a:gd name="T24" fmla="*/ 19050 w 40"/>
                <a:gd name="T25" fmla="*/ 63500 h 42"/>
                <a:gd name="T26" fmla="*/ 9525 w 40"/>
                <a:gd name="T27" fmla="*/ 57150 h 42"/>
                <a:gd name="T28" fmla="*/ 3175 w 40"/>
                <a:gd name="T29" fmla="*/ 44450 h 42"/>
                <a:gd name="T30" fmla="*/ 0 w 40"/>
                <a:gd name="T31" fmla="*/ 31750 h 42"/>
                <a:gd name="T32" fmla="*/ 0 w 40"/>
                <a:gd name="T33" fmla="*/ 31750 h 42"/>
                <a:gd name="T34" fmla="*/ 3175 w 40"/>
                <a:gd name="T35" fmla="*/ 19050 h 42"/>
                <a:gd name="T36" fmla="*/ 9525 w 40"/>
                <a:gd name="T37" fmla="*/ 9525 h 42"/>
                <a:gd name="T38" fmla="*/ 19050 w 40"/>
                <a:gd name="T39" fmla="*/ 3175 h 42"/>
                <a:gd name="T40" fmla="*/ 31750 w 40"/>
                <a:gd name="T41" fmla="*/ 0 h 42"/>
                <a:gd name="T42" fmla="*/ 3175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solidFill>
              <a:schemeClr val="tx1"/>
            </a:solidFill>
            <a:ln>
              <a:noFill/>
            </a:ln>
          </p:spPr>
          <p:txBody>
            <a:bodyPr/>
            <a:lstStyle/>
            <a:p>
              <a:endParaRPr lang="zh-CN" altLang="en-US"/>
            </a:p>
          </p:txBody>
        </p:sp>
        <p:sp>
          <p:nvSpPr>
            <p:cNvPr id="51" name="Freeform 55">
              <a:extLst>
                <a:ext uri="{FF2B5EF4-FFF2-40B4-BE49-F238E27FC236}">
                  <a16:creationId xmlns:a16="http://schemas.microsoft.com/office/drawing/2014/main" id="{0FE770CE-21E2-466D-84FF-8FC7413A2C4D}"/>
                </a:ext>
              </a:extLst>
            </p:cNvPr>
            <p:cNvSpPr>
              <a:spLocks/>
            </p:cNvSpPr>
            <p:nvPr/>
          </p:nvSpPr>
          <p:spPr bwMode="auto">
            <a:xfrm>
              <a:off x="5464175" y="3879850"/>
              <a:ext cx="66675" cy="63500"/>
            </a:xfrm>
            <a:custGeom>
              <a:avLst/>
              <a:gdLst>
                <a:gd name="T0" fmla="*/ 31750 w 42"/>
                <a:gd name="T1" fmla="*/ 0 h 40"/>
                <a:gd name="T2" fmla="*/ 31750 w 42"/>
                <a:gd name="T3" fmla="*/ 0 h 40"/>
                <a:gd name="T4" fmla="*/ 44450 w 42"/>
                <a:gd name="T5" fmla="*/ 3175 h 40"/>
                <a:gd name="T6" fmla="*/ 57150 w 42"/>
                <a:gd name="T7" fmla="*/ 9525 h 40"/>
                <a:gd name="T8" fmla="*/ 63500 w 42"/>
                <a:gd name="T9" fmla="*/ 19050 h 40"/>
                <a:gd name="T10" fmla="*/ 66675 w 42"/>
                <a:gd name="T11" fmla="*/ 31750 h 40"/>
                <a:gd name="T12" fmla="*/ 66675 w 42"/>
                <a:gd name="T13" fmla="*/ 31750 h 40"/>
                <a:gd name="T14" fmla="*/ 63500 w 42"/>
                <a:gd name="T15" fmla="*/ 44450 h 40"/>
                <a:gd name="T16" fmla="*/ 57150 w 42"/>
                <a:gd name="T17" fmla="*/ 53975 h 40"/>
                <a:gd name="T18" fmla="*/ 44450 w 42"/>
                <a:gd name="T19" fmla="*/ 60325 h 40"/>
                <a:gd name="T20" fmla="*/ 31750 w 42"/>
                <a:gd name="T21" fmla="*/ 63500 h 40"/>
                <a:gd name="T22" fmla="*/ 31750 w 42"/>
                <a:gd name="T23" fmla="*/ 63500 h 40"/>
                <a:gd name="T24" fmla="*/ 22225 w 42"/>
                <a:gd name="T25" fmla="*/ 60325 h 40"/>
                <a:gd name="T26" fmla="*/ 9525 w 42"/>
                <a:gd name="T27" fmla="*/ 53975 h 40"/>
                <a:gd name="T28" fmla="*/ 3175 w 42"/>
                <a:gd name="T29" fmla="*/ 44450 h 40"/>
                <a:gd name="T30" fmla="*/ 0 w 42"/>
                <a:gd name="T31" fmla="*/ 31750 h 40"/>
                <a:gd name="T32" fmla="*/ 0 w 42"/>
                <a:gd name="T33" fmla="*/ 31750 h 40"/>
                <a:gd name="T34" fmla="*/ 3175 w 42"/>
                <a:gd name="T35" fmla="*/ 19050 h 40"/>
                <a:gd name="T36" fmla="*/ 9525 w 42"/>
                <a:gd name="T37" fmla="*/ 9525 h 40"/>
                <a:gd name="T38" fmla="*/ 22225 w 42"/>
                <a:gd name="T39" fmla="*/ 3175 h 40"/>
                <a:gd name="T40" fmla="*/ 31750 w 42"/>
                <a:gd name="T41" fmla="*/ 0 h 40"/>
                <a:gd name="T42" fmla="*/ 3175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solidFill>
              <a:schemeClr val="tx1"/>
            </a:solidFill>
            <a:ln>
              <a:noFill/>
            </a:ln>
          </p:spPr>
          <p:txBody>
            <a:bodyPr/>
            <a:lstStyle/>
            <a:p>
              <a:endParaRPr lang="zh-CN" altLang="en-US"/>
            </a:p>
          </p:txBody>
        </p:sp>
        <p:sp>
          <p:nvSpPr>
            <p:cNvPr id="52" name="Freeform 56">
              <a:extLst>
                <a:ext uri="{FF2B5EF4-FFF2-40B4-BE49-F238E27FC236}">
                  <a16:creationId xmlns:a16="http://schemas.microsoft.com/office/drawing/2014/main" id="{61F9496F-BE04-4FF1-A94B-C4CCE2BB9E33}"/>
                </a:ext>
              </a:extLst>
            </p:cNvPr>
            <p:cNvSpPr>
              <a:spLocks/>
            </p:cNvSpPr>
            <p:nvPr/>
          </p:nvSpPr>
          <p:spPr bwMode="auto">
            <a:xfrm>
              <a:off x="5972175" y="3184525"/>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3175 w 40"/>
                <a:gd name="T29" fmla="*/ 44450 h 40"/>
                <a:gd name="T30" fmla="*/ 0 w 40"/>
                <a:gd name="T31" fmla="*/ 31750 h 40"/>
                <a:gd name="T32" fmla="*/ 0 w 40"/>
                <a:gd name="T33" fmla="*/ 31750 h 40"/>
                <a:gd name="T34" fmla="*/ 3175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chemeClr val="tx1"/>
            </a:solidFill>
            <a:ln>
              <a:noFill/>
            </a:ln>
          </p:spPr>
          <p:txBody>
            <a:bodyPr/>
            <a:lstStyle/>
            <a:p>
              <a:endParaRPr lang="zh-CN" altLang="en-US"/>
            </a:p>
          </p:txBody>
        </p:sp>
        <p:sp>
          <p:nvSpPr>
            <p:cNvPr id="53" name="Freeform 57">
              <a:extLst>
                <a:ext uri="{FF2B5EF4-FFF2-40B4-BE49-F238E27FC236}">
                  <a16:creationId xmlns:a16="http://schemas.microsoft.com/office/drawing/2014/main" id="{4B3EDE81-097C-4AE4-9298-DFA6E2E20E6C}"/>
                </a:ext>
              </a:extLst>
            </p:cNvPr>
            <p:cNvSpPr>
              <a:spLocks/>
            </p:cNvSpPr>
            <p:nvPr/>
          </p:nvSpPr>
          <p:spPr bwMode="auto">
            <a:xfrm>
              <a:off x="6254750" y="3089275"/>
              <a:ext cx="63500" cy="66675"/>
            </a:xfrm>
            <a:custGeom>
              <a:avLst/>
              <a:gdLst>
                <a:gd name="T0" fmla="*/ 31750 w 40"/>
                <a:gd name="T1" fmla="*/ 0 h 42"/>
                <a:gd name="T2" fmla="*/ 31750 w 40"/>
                <a:gd name="T3" fmla="*/ 0 h 42"/>
                <a:gd name="T4" fmla="*/ 44450 w 40"/>
                <a:gd name="T5" fmla="*/ 3175 h 42"/>
                <a:gd name="T6" fmla="*/ 53975 w 40"/>
                <a:gd name="T7" fmla="*/ 9525 h 42"/>
                <a:gd name="T8" fmla="*/ 60325 w 40"/>
                <a:gd name="T9" fmla="*/ 19050 h 42"/>
                <a:gd name="T10" fmla="*/ 63500 w 40"/>
                <a:gd name="T11" fmla="*/ 31750 h 42"/>
                <a:gd name="T12" fmla="*/ 63500 w 40"/>
                <a:gd name="T13" fmla="*/ 31750 h 42"/>
                <a:gd name="T14" fmla="*/ 60325 w 40"/>
                <a:gd name="T15" fmla="*/ 44450 h 42"/>
                <a:gd name="T16" fmla="*/ 53975 w 40"/>
                <a:gd name="T17" fmla="*/ 57150 h 42"/>
                <a:gd name="T18" fmla="*/ 44450 w 40"/>
                <a:gd name="T19" fmla="*/ 63500 h 42"/>
                <a:gd name="T20" fmla="*/ 31750 w 40"/>
                <a:gd name="T21" fmla="*/ 66675 h 42"/>
                <a:gd name="T22" fmla="*/ 31750 w 40"/>
                <a:gd name="T23" fmla="*/ 66675 h 42"/>
                <a:gd name="T24" fmla="*/ 19050 w 40"/>
                <a:gd name="T25" fmla="*/ 63500 h 42"/>
                <a:gd name="T26" fmla="*/ 9525 w 40"/>
                <a:gd name="T27" fmla="*/ 57150 h 42"/>
                <a:gd name="T28" fmla="*/ 3175 w 40"/>
                <a:gd name="T29" fmla="*/ 44450 h 42"/>
                <a:gd name="T30" fmla="*/ 0 w 40"/>
                <a:gd name="T31" fmla="*/ 31750 h 42"/>
                <a:gd name="T32" fmla="*/ 0 w 40"/>
                <a:gd name="T33" fmla="*/ 31750 h 42"/>
                <a:gd name="T34" fmla="*/ 3175 w 40"/>
                <a:gd name="T35" fmla="*/ 19050 h 42"/>
                <a:gd name="T36" fmla="*/ 9525 w 40"/>
                <a:gd name="T37" fmla="*/ 9525 h 42"/>
                <a:gd name="T38" fmla="*/ 19050 w 40"/>
                <a:gd name="T39" fmla="*/ 3175 h 42"/>
                <a:gd name="T40" fmla="*/ 31750 w 40"/>
                <a:gd name="T41" fmla="*/ 0 h 42"/>
                <a:gd name="T42" fmla="*/ 3175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solidFill>
              <a:schemeClr val="tx1"/>
            </a:solidFill>
            <a:ln>
              <a:noFill/>
            </a:ln>
          </p:spPr>
          <p:txBody>
            <a:bodyPr/>
            <a:lstStyle/>
            <a:p>
              <a:endParaRPr lang="zh-CN" altLang="en-US"/>
            </a:p>
          </p:txBody>
        </p:sp>
        <p:sp>
          <p:nvSpPr>
            <p:cNvPr id="54" name="Freeform 58">
              <a:extLst>
                <a:ext uri="{FF2B5EF4-FFF2-40B4-BE49-F238E27FC236}">
                  <a16:creationId xmlns:a16="http://schemas.microsoft.com/office/drawing/2014/main" id="{E32ED9EE-3403-4BED-AA94-8690CBEFF000}"/>
                </a:ext>
              </a:extLst>
            </p:cNvPr>
            <p:cNvSpPr>
              <a:spLocks/>
            </p:cNvSpPr>
            <p:nvPr/>
          </p:nvSpPr>
          <p:spPr bwMode="auto">
            <a:xfrm>
              <a:off x="6667500" y="3346450"/>
              <a:ext cx="63500" cy="66675"/>
            </a:xfrm>
            <a:custGeom>
              <a:avLst/>
              <a:gdLst>
                <a:gd name="T0" fmla="*/ 31750 w 40"/>
                <a:gd name="T1" fmla="*/ 0 h 42"/>
                <a:gd name="T2" fmla="*/ 31750 w 40"/>
                <a:gd name="T3" fmla="*/ 0 h 42"/>
                <a:gd name="T4" fmla="*/ 44450 w 40"/>
                <a:gd name="T5" fmla="*/ 3175 h 42"/>
                <a:gd name="T6" fmla="*/ 53975 w 40"/>
                <a:gd name="T7" fmla="*/ 9525 h 42"/>
                <a:gd name="T8" fmla="*/ 60325 w 40"/>
                <a:gd name="T9" fmla="*/ 22225 h 42"/>
                <a:gd name="T10" fmla="*/ 63500 w 40"/>
                <a:gd name="T11" fmla="*/ 34925 h 42"/>
                <a:gd name="T12" fmla="*/ 63500 w 40"/>
                <a:gd name="T13" fmla="*/ 34925 h 42"/>
                <a:gd name="T14" fmla="*/ 60325 w 40"/>
                <a:gd name="T15" fmla="*/ 47625 h 42"/>
                <a:gd name="T16" fmla="*/ 53975 w 40"/>
                <a:gd name="T17" fmla="*/ 57150 h 42"/>
                <a:gd name="T18" fmla="*/ 44450 w 40"/>
                <a:gd name="T19" fmla="*/ 63500 h 42"/>
                <a:gd name="T20" fmla="*/ 31750 w 40"/>
                <a:gd name="T21" fmla="*/ 66675 h 42"/>
                <a:gd name="T22" fmla="*/ 31750 w 40"/>
                <a:gd name="T23" fmla="*/ 66675 h 42"/>
                <a:gd name="T24" fmla="*/ 19050 w 40"/>
                <a:gd name="T25" fmla="*/ 63500 h 42"/>
                <a:gd name="T26" fmla="*/ 9525 w 40"/>
                <a:gd name="T27" fmla="*/ 57150 h 42"/>
                <a:gd name="T28" fmla="*/ 0 w 40"/>
                <a:gd name="T29" fmla="*/ 47625 h 42"/>
                <a:gd name="T30" fmla="*/ 0 w 40"/>
                <a:gd name="T31" fmla="*/ 34925 h 42"/>
                <a:gd name="T32" fmla="*/ 0 w 40"/>
                <a:gd name="T33" fmla="*/ 34925 h 42"/>
                <a:gd name="T34" fmla="*/ 0 w 40"/>
                <a:gd name="T35" fmla="*/ 22225 h 42"/>
                <a:gd name="T36" fmla="*/ 9525 w 40"/>
                <a:gd name="T37" fmla="*/ 9525 h 42"/>
                <a:gd name="T38" fmla="*/ 19050 w 40"/>
                <a:gd name="T39" fmla="*/ 3175 h 42"/>
                <a:gd name="T40" fmla="*/ 31750 w 40"/>
                <a:gd name="T41" fmla="*/ 0 h 42"/>
                <a:gd name="T42" fmla="*/ 3175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solidFill>
              <a:schemeClr val="tx1"/>
            </a:solidFill>
            <a:ln>
              <a:noFill/>
            </a:ln>
          </p:spPr>
          <p:txBody>
            <a:bodyPr/>
            <a:lstStyle/>
            <a:p>
              <a:endParaRPr lang="zh-CN" altLang="en-US"/>
            </a:p>
          </p:txBody>
        </p:sp>
        <p:sp>
          <p:nvSpPr>
            <p:cNvPr id="55" name="Freeform 59">
              <a:extLst>
                <a:ext uri="{FF2B5EF4-FFF2-40B4-BE49-F238E27FC236}">
                  <a16:creationId xmlns:a16="http://schemas.microsoft.com/office/drawing/2014/main" id="{4598CDE2-DB49-4FCA-8254-387016930C48}"/>
                </a:ext>
              </a:extLst>
            </p:cNvPr>
            <p:cNvSpPr>
              <a:spLocks/>
            </p:cNvSpPr>
            <p:nvPr/>
          </p:nvSpPr>
          <p:spPr bwMode="auto">
            <a:xfrm>
              <a:off x="5054600" y="3079750"/>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3500 h 40"/>
                <a:gd name="T20" fmla="*/ 31750 w 40"/>
                <a:gd name="T21" fmla="*/ 63500 h 40"/>
                <a:gd name="T22" fmla="*/ 31750 w 40"/>
                <a:gd name="T23" fmla="*/ 63500 h 40"/>
                <a:gd name="T24" fmla="*/ 19050 w 40"/>
                <a:gd name="T25" fmla="*/ 63500 h 40"/>
                <a:gd name="T26" fmla="*/ 9525 w 40"/>
                <a:gd name="T27" fmla="*/ 53975 h 40"/>
                <a:gd name="T28" fmla="*/ 0 w 40"/>
                <a:gd name="T29" fmla="*/ 44450 h 40"/>
                <a:gd name="T30" fmla="*/ 0 w 40"/>
                <a:gd name="T31" fmla="*/ 31750 h 40"/>
                <a:gd name="T32" fmla="*/ 0 w 40"/>
                <a:gd name="T33" fmla="*/ 31750 h 40"/>
                <a:gd name="T34" fmla="*/ 0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solidFill>
              <a:schemeClr val="tx1"/>
            </a:solidFill>
            <a:ln>
              <a:noFill/>
            </a:ln>
          </p:spPr>
          <p:txBody>
            <a:bodyPr/>
            <a:lstStyle/>
            <a:p>
              <a:endParaRPr lang="zh-CN" altLang="en-US"/>
            </a:p>
          </p:txBody>
        </p:sp>
        <p:sp>
          <p:nvSpPr>
            <p:cNvPr id="56" name="Freeform 60">
              <a:extLst>
                <a:ext uri="{FF2B5EF4-FFF2-40B4-BE49-F238E27FC236}">
                  <a16:creationId xmlns:a16="http://schemas.microsoft.com/office/drawing/2014/main" id="{D5F30476-3BC1-4B64-A2B1-622FABCAB765}"/>
                </a:ext>
              </a:extLst>
            </p:cNvPr>
            <p:cNvSpPr>
              <a:spLocks/>
            </p:cNvSpPr>
            <p:nvPr/>
          </p:nvSpPr>
          <p:spPr bwMode="auto">
            <a:xfrm>
              <a:off x="5803900" y="2654300"/>
              <a:ext cx="63500" cy="63500"/>
            </a:xfrm>
            <a:custGeom>
              <a:avLst/>
              <a:gdLst>
                <a:gd name="T0" fmla="*/ 31750 w 40"/>
                <a:gd name="T1" fmla="*/ 0 h 40"/>
                <a:gd name="T2" fmla="*/ 31750 w 40"/>
                <a:gd name="T3" fmla="*/ 0 h 40"/>
                <a:gd name="T4" fmla="*/ 44450 w 40"/>
                <a:gd name="T5" fmla="*/ 0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0 w 40"/>
                <a:gd name="T29" fmla="*/ 44450 h 40"/>
                <a:gd name="T30" fmla="*/ 0 w 40"/>
                <a:gd name="T31" fmla="*/ 31750 h 40"/>
                <a:gd name="T32" fmla="*/ 0 w 40"/>
                <a:gd name="T33" fmla="*/ 31750 h 40"/>
                <a:gd name="T34" fmla="*/ 0 w 40"/>
                <a:gd name="T35" fmla="*/ 19050 h 40"/>
                <a:gd name="T36" fmla="*/ 9525 w 40"/>
                <a:gd name="T37" fmla="*/ 9525 h 40"/>
                <a:gd name="T38" fmla="*/ 19050 w 40"/>
                <a:gd name="T39" fmla="*/ 0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solidFill>
              <a:schemeClr val="tx1"/>
            </a:solidFill>
            <a:ln>
              <a:noFill/>
            </a:ln>
          </p:spPr>
          <p:txBody>
            <a:bodyPr/>
            <a:lstStyle/>
            <a:p>
              <a:endParaRPr lang="zh-CN" altLang="en-US"/>
            </a:p>
          </p:txBody>
        </p:sp>
        <p:sp>
          <p:nvSpPr>
            <p:cNvPr id="57" name="Freeform 61">
              <a:extLst>
                <a:ext uri="{FF2B5EF4-FFF2-40B4-BE49-F238E27FC236}">
                  <a16:creationId xmlns:a16="http://schemas.microsoft.com/office/drawing/2014/main" id="{069DF039-D29A-4938-BAE4-BB84DA86D979}"/>
                </a:ext>
              </a:extLst>
            </p:cNvPr>
            <p:cNvSpPr>
              <a:spLocks/>
            </p:cNvSpPr>
            <p:nvPr/>
          </p:nvSpPr>
          <p:spPr bwMode="auto">
            <a:xfrm>
              <a:off x="6645275" y="2870200"/>
              <a:ext cx="66675" cy="66675"/>
            </a:xfrm>
            <a:custGeom>
              <a:avLst/>
              <a:gdLst>
                <a:gd name="T0" fmla="*/ 34925 w 42"/>
                <a:gd name="T1" fmla="*/ 0 h 42"/>
                <a:gd name="T2" fmla="*/ 34925 w 42"/>
                <a:gd name="T3" fmla="*/ 0 h 42"/>
                <a:gd name="T4" fmla="*/ 47625 w 42"/>
                <a:gd name="T5" fmla="*/ 3175 h 42"/>
                <a:gd name="T6" fmla="*/ 57150 w 42"/>
                <a:gd name="T7" fmla="*/ 9525 h 42"/>
                <a:gd name="T8" fmla="*/ 63500 w 42"/>
                <a:gd name="T9" fmla="*/ 22225 h 42"/>
                <a:gd name="T10" fmla="*/ 66675 w 42"/>
                <a:gd name="T11" fmla="*/ 34925 h 42"/>
                <a:gd name="T12" fmla="*/ 66675 w 42"/>
                <a:gd name="T13" fmla="*/ 34925 h 42"/>
                <a:gd name="T14" fmla="*/ 63500 w 42"/>
                <a:gd name="T15" fmla="*/ 47625 h 42"/>
                <a:gd name="T16" fmla="*/ 57150 w 42"/>
                <a:gd name="T17" fmla="*/ 57150 h 42"/>
                <a:gd name="T18" fmla="*/ 47625 w 42"/>
                <a:gd name="T19" fmla="*/ 63500 h 42"/>
                <a:gd name="T20" fmla="*/ 34925 w 42"/>
                <a:gd name="T21" fmla="*/ 66675 h 42"/>
                <a:gd name="T22" fmla="*/ 34925 w 42"/>
                <a:gd name="T23" fmla="*/ 66675 h 42"/>
                <a:gd name="T24" fmla="*/ 22225 w 42"/>
                <a:gd name="T25" fmla="*/ 63500 h 42"/>
                <a:gd name="T26" fmla="*/ 9525 w 42"/>
                <a:gd name="T27" fmla="*/ 57150 h 42"/>
                <a:gd name="T28" fmla="*/ 3175 w 42"/>
                <a:gd name="T29" fmla="*/ 47625 h 42"/>
                <a:gd name="T30" fmla="*/ 0 w 42"/>
                <a:gd name="T31" fmla="*/ 34925 h 42"/>
                <a:gd name="T32" fmla="*/ 0 w 42"/>
                <a:gd name="T33" fmla="*/ 34925 h 42"/>
                <a:gd name="T34" fmla="*/ 3175 w 42"/>
                <a:gd name="T35" fmla="*/ 22225 h 42"/>
                <a:gd name="T36" fmla="*/ 9525 w 42"/>
                <a:gd name="T37" fmla="*/ 9525 h 42"/>
                <a:gd name="T38" fmla="*/ 22225 w 42"/>
                <a:gd name="T39" fmla="*/ 3175 h 42"/>
                <a:gd name="T40" fmla="*/ 34925 w 42"/>
                <a:gd name="T41" fmla="*/ 0 h 42"/>
                <a:gd name="T42" fmla="*/ 34925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solidFill>
              <a:schemeClr val="tx1"/>
            </a:solidFill>
            <a:ln>
              <a:noFill/>
            </a:ln>
          </p:spPr>
          <p:txBody>
            <a:bodyPr/>
            <a:lstStyle/>
            <a:p>
              <a:endParaRPr lang="zh-CN" altLang="en-US"/>
            </a:p>
          </p:txBody>
        </p:sp>
        <p:sp>
          <p:nvSpPr>
            <p:cNvPr id="58" name="Freeform 62">
              <a:extLst>
                <a:ext uri="{FF2B5EF4-FFF2-40B4-BE49-F238E27FC236}">
                  <a16:creationId xmlns:a16="http://schemas.microsoft.com/office/drawing/2014/main" id="{172E8AED-720A-4C7A-BF6C-4A20640B28AA}"/>
                </a:ext>
              </a:extLst>
            </p:cNvPr>
            <p:cNvSpPr>
              <a:spLocks/>
            </p:cNvSpPr>
            <p:nvPr/>
          </p:nvSpPr>
          <p:spPr bwMode="auto">
            <a:xfrm>
              <a:off x="7394575" y="2266950"/>
              <a:ext cx="66675" cy="63500"/>
            </a:xfrm>
            <a:custGeom>
              <a:avLst/>
              <a:gdLst>
                <a:gd name="T0" fmla="*/ 34925 w 42"/>
                <a:gd name="T1" fmla="*/ 0 h 40"/>
                <a:gd name="T2" fmla="*/ 34925 w 42"/>
                <a:gd name="T3" fmla="*/ 0 h 40"/>
                <a:gd name="T4" fmla="*/ 47625 w 42"/>
                <a:gd name="T5" fmla="*/ 0 h 40"/>
                <a:gd name="T6" fmla="*/ 57150 w 42"/>
                <a:gd name="T7" fmla="*/ 9525 h 40"/>
                <a:gd name="T8" fmla="*/ 63500 w 42"/>
                <a:gd name="T9" fmla="*/ 19050 h 40"/>
                <a:gd name="T10" fmla="*/ 66675 w 42"/>
                <a:gd name="T11" fmla="*/ 31750 h 40"/>
                <a:gd name="T12" fmla="*/ 66675 w 42"/>
                <a:gd name="T13" fmla="*/ 31750 h 40"/>
                <a:gd name="T14" fmla="*/ 63500 w 42"/>
                <a:gd name="T15" fmla="*/ 44450 h 40"/>
                <a:gd name="T16" fmla="*/ 57150 w 42"/>
                <a:gd name="T17" fmla="*/ 53975 h 40"/>
                <a:gd name="T18" fmla="*/ 47625 w 42"/>
                <a:gd name="T19" fmla="*/ 60325 h 40"/>
                <a:gd name="T20" fmla="*/ 34925 w 42"/>
                <a:gd name="T21" fmla="*/ 63500 h 40"/>
                <a:gd name="T22" fmla="*/ 34925 w 42"/>
                <a:gd name="T23" fmla="*/ 63500 h 40"/>
                <a:gd name="T24" fmla="*/ 22225 w 42"/>
                <a:gd name="T25" fmla="*/ 60325 h 40"/>
                <a:gd name="T26" fmla="*/ 9525 w 42"/>
                <a:gd name="T27" fmla="*/ 53975 h 40"/>
                <a:gd name="T28" fmla="*/ 3175 w 42"/>
                <a:gd name="T29" fmla="*/ 44450 h 40"/>
                <a:gd name="T30" fmla="*/ 0 w 42"/>
                <a:gd name="T31" fmla="*/ 31750 h 40"/>
                <a:gd name="T32" fmla="*/ 0 w 42"/>
                <a:gd name="T33" fmla="*/ 31750 h 40"/>
                <a:gd name="T34" fmla="*/ 3175 w 42"/>
                <a:gd name="T35" fmla="*/ 19050 h 40"/>
                <a:gd name="T36" fmla="*/ 9525 w 42"/>
                <a:gd name="T37" fmla="*/ 9525 h 40"/>
                <a:gd name="T38" fmla="*/ 22225 w 42"/>
                <a:gd name="T39" fmla="*/ 0 h 40"/>
                <a:gd name="T40" fmla="*/ 34925 w 42"/>
                <a:gd name="T41" fmla="*/ 0 h 40"/>
                <a:gd name="T42" fmla="*/ 34925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solidFill>
              <a:schemeClr val="tx1"/>
            </a:solidFill>
            <a:ln>
              <a:noFill/>
            </a:ln>
          </p:spPr>
          <p:txBody>
            <a:bodyPr/>
            <a:lstStyle/>
            <a:p>
              <a:endParaRPr lang="zh-CN" altLang="en-US"/>
            </a:p>
          </p:txBody>
        </p:sp>
        <p:sp>
          <p:nvSpPr>
            <p:cNvPr id="59" name="Freeform 63">
              <a:extLst>
                <a:ext uri="{FF2B5EF4-FFF2-40B4-BE49-F238E27FC236}">
                  <a16:creationId xmlns:a16="http://schemas.microsoft.com/office/drawing/2014/main" id="{45F1CCD8-5EF0-4B20-B7E4-209D7A22EFC2}"/>
                </a:ext>
              </a:extLst>
            </p:cNvPr>
            <p:cNvSpPr>
              <a:spLocks/>
            </p:cNvSpPr>
            <p:nvPr/>
          </p:nvSpPr>
          <p:spPr bwMode="auto">
            <a:xfrm>
              <a:off x="7559675" y="1882775"/>
              <a:ext cx="63500" cy="66675"/>
            </a:xfrm>
            <a:custGeom>
              <a:avLst/>
              <a:gdLst>
                <a:gd name="T0" fmla="*/ 31750 w 40"/>
                <a:gd name="T1" fmla="*/ 0 h 42"/>
                <a:gd name="T2" fmla="*/ 31750 w 40"/>
                <a:gd name="T3" fmla="*/ 0 h 42"/>
                <a:gd name="T4" fmla="*/ 44450 w 40"/>
                <a:gd name="T5" fmla="*/ 3175 h 42"/>
                <a:gd name="T6" fmla="*/ 53975 w 40"/>
                <a:gd name="T7" fmla="*/ 9525 h 42"/>
                <a:gd name="T8" fmla="*/ 63500 w 40"/>
                <a:gd name="T9" fmla="*/ 22225 h 42"/>
                <a:gd name="T10" fmla="*/ 63500 w 40"/>
                <a:gd name="T11" fmla="*/ 31750 h 42"/>
                <a:gd name="T12" fmla="*/ 63500 w 40"/>
                <a:gd name="T13" fmla="*/ 31750 h 42"/>
                <a:gd name="T14" fmla="*/ 63500 w 40"/>
                <a:gd name="T15" fmla="*/ 44450 h 42"/>
                <a:gd name="T16" fmla="*/ 53975 w 40"/>
                <a:gd name="T17" fmla="*/ 57150 h 42"/>
                <a:gd name="T18" fmla="*/ 44450 w 40"/>
                <a:gd name="T19" fmla="*/ 63500 h 42"/>
                <a:gd name="T20" fmla="*/ 31750 w 40"/>
                <a:gd name="T21" fmla="*/ 66675 h 42"/>
                <a:gd name="T22" fmla="*/ 31750 w 40"/>
                <a:gd name="T23" fmla="*/ 66675 h 42"/>
                <a:gd name="T24" fmla="*/ 19050 w 40"/>
                <a:gd name="T25" fmla="*/ 63500 h 42"/>
                <a:gd name="T26" fmla="*/ 9525 w 40"/>
                <a:gd name="T27" fmla="*/ 57150 h 42"/>
                <a:gd name="T28" fmla="*/ 3175 w 40"/>
                <a:gd name="T29" fmla="*/ 44450 h 42"/>
                <a:gd name="T30" fmla="*/ 0 w 40"/>
                <a:gd name="T31" fmla="*/ 31750 h 42"/>
                <a:gd name="T32" fmla="*/ 0 w 40"/>
                <a:gd name="T33" fmla="*/ 31750 h 42"/>
                <a:gd name="T34" fmla="*/ 3175 w 40"/>
                <a:gd name="T35" fmla="*/ 22225 h 42"/>
                <a:gd name="T36" fmla="*/ 9525 w 40"/>
                <a:gd name="T37" fmla="*/ 9525 h 42"/>
                <a:gd name="T38" fmla="*/ 19050 w 40"/>
                <a:gd name="T39" fmla="*/ 3175 h 42"/>
                <a:gd name="T40" fmla="*/ 31750 w 40"/>
                <a:gd name="T41" fmla="*/ 0 h 42"/>
                <a:gd name="T42" fmla="*/ 3175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solidFill>
              <a:schemeClr val="tx1"/>
            </a:solidFill>
            <a:ln>
              <a:noFill/>
            </a:ln>
          </p:spPr>
          <p:txBody>
            <a:bodyPr/>
            <a:lstStyle/>
            <a:p>
              <a:endParaRPr lang="zh-CN" altLang="en-US"/>
            </a:p>
          </p:txBody>
        </p:sp>
        <p:sp>
          <p:nvSpPr>
            <p:cNvPr id="60" name="Freeform 64">
              <a:extLst>
                <a:ext uri="{FF2B5EF4-FFF2-40B4-BE49-F238E27FC236}">
                  <a16:creationId xmlns:a16="http://schemas.microsoft.com/office/drawing/2014/main" id="{D66A20C7-0ADC-4538-A652-3463632B8C70}"/>
                </a:ext>
              </a:extLst>
            </p:cNvPr>
            <p:cNvSpPr>
              <a:spLocks/>
            </p:cNvSpPr>
            <p:nvPr/>
          </p:nvSpPr>
          <p:spPr bwMode="auto">
            <a:xfrm>
              <a:off x="7645400" y="1539875"/>
              <a:ext cx="63500" cy="66675"/>
            </a:xfrm>
            <a:custGeom>
              <a:avLst/>
              <a:gdLst>
                <a:gd name="T0" fmla="*/ 31750 w 40"/>
                <a:gd name="T1" fmla="*/ 0 h 42"/>
                <a:gd name="T2" fmla="*/ 31750 w 40"/>
                <a:gd name="T3" fmla="*/ 0 h 42"/>
                <a:gd name="T4" fmla="*/ 44450 w 40"/>
                <a:gd name="T5" fmla="*/ 3175 h 42"/>
                <a:gd name="T6" fmla="*/ 53975 w 40"/>
                <a:gd name="T7" fmla="*/ 9525 h 42"/>
                <a:gd name="T8" fmla="*/ 60325 w 40"/>
                <a:gd name="T9" fmla="*/ 22225 h 42"/>
                <a:gd name="T10" fmla="*/ 63500 w 40"/>
                <a:gd name="T11" fmla="*/ 34925 h 42"/>
                <a:gd name="T12" fmla="*/ 63500 w 40"/>
                <a:gd name="T13" fmla="*/ 34925 h 42"/>
                <a:gd name="T14" fmla="*/ 60325 w 40"/>
                <a:gd name="T15" fmla="*/ 47625 h 42"/>
                <a:gd name="T16" fmla="*/ 53975 w 40"/>
                <a:gd name="T17" fmla="*/ 57150 h 42"/>
                <a:gd name="T18" fmla="*/ 44450 w 40"/>
                <a:gd name="T19" fmla="*/ 63500 h 42"/>
                <a:gd name="T20" fmla="*/ 31750 w 40"/>
                <a:gd name="T21" fmla="*/ 66675 h 42"/>
                <a:gd name="T22" fmla="*/ 31750 w 40"/>
                <a:gd name="T23" fmla="*/ 66675 h 42"/>
                <a:gd name="T24" fmla="*/ 19050 w 40"/>
                <a:gd name="T25" fmla="*/ 63500 h 42"/>
                <a:gd name="T26" fmla="*/ 9525 w 40"/>
                <a:gd name="T27" fmla="*/ 57150 h 42"/>
                <a:gd name="T28" fmla="*/ 0 w 40"/>
                <a:gd name="T29" fmla="*/ 47625 h 42"/>
                <a:gd name="T30" fmla="*/ 0 w 40"/>
                <a:gd name="T31" fmla="*/ 34925 h 42"/>
                <a:gd name="T32" fmla="*/ 0 w 40"/>
                <a:gd name="T33" fmla="*/ 34925 h 42"/>
                <a:gd name="T34" fmla="*/ 0 w 40"/>
                <a:gd name="T35" fmla="*/ 22225 h 42"/>
                <a:gd name="T36" fmla="*/ 9525 w 40"/>
                <a:gd name="T37" fmla="*/ 9525 h 42"/>
                <a:gd name="T38" fmla="*/ 19050 w 40"/>
                <a:gd name="T39" fmla="*/ 3175 h 42"/>
                <a:gd name="T40" fmla="*/ 31750 w 40"/>
                <a:gd name="T41" fmla="*/ 0 h 42"/>
                <a:gd name="T42" fmla="*/ 3175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solidFill>
              <a:schemeClr val="tx1"/>
            </a:solidFill>
            <a:ln>
              <a:noFill/>
            </a:ln>
          </p:spPr>
          <p:txBody>
            <a:bodyPr/>
            <a:lstStyle/>
            <a:p>
              <a:endParaRPr lang="zh-CN" altLang="en-US"/>
            </a:p>
          </p:txBody>
        </p:sp>
        <p:sp>
          <p:nvSpPr>
            <p:cNvPr id="61" name="Freeform 65">
              <a:extLst>
                <a:ext uri="{FF2B5EF4-FFF2-40B4-BE49-F238E27FC236}">
                  <a16:creationId xmlns:a16="http://schemas.microsoft.com/office/drawing/2014/main" id="{41F5BAD3-F75F-4DD7-A892-485758E70ACB}"/>
                </a:ext>
              </a:extLst>
            </p:cNvPr>
            <p:cNvSpPr>
              <a:spLocks/>
            </p:cNvSpPr>
            <p:nvPr/>
          </p:nvSpPr>
          <p:spPr bwMode="auto">
            <a:xfrm>
              <a:off x="4708525" y="3597275"/>
              <a:ext cx="82550" cy="82550"/>
            </a:xfrm>
            <a:custGeom>
              <a:avLst/>
              <a:gdLst>
                <a:gd name="T0" fmla="*/ 41275 w 52"/>
                <a:gd name="T1" fmla="*/ 0 h 52"/>
                <a:gd name="T2" fmla="*/ 41275 w 52"/>
                <a:gd name="T3" fmla="*/ 0 h 52"/>
                <a:gd name="T4" fmla="*/ 57150 w 52"/>
                <a:gd name="T5" fmla="*/ 6350 h 52"/>
                <a:gd name="T6" fmla="*/ 69850 w 52"/>
                <a:gd name="T7" fmla="*/ 12700 h 52"/>
                <a:gd name="T8" fmla="*/ 79375 w 52"/>
                <a:gd name="T9" fmla="*/ 25400 h 52"/>
                <a:gd name="T10" fmla="*/ 82550 w 52"/>
                <a:gd name="T11" fmla="*/ 41275 h 52"/>
                <a:gd name="T12" fmla="*/ 82550 w 52"/>
                <a:gd name="T13" fmla="*/ 41275 h 52"/>
                <a:gd name="T14" fmla="*/ 79375 w 52"/>
                <a:gd name="T15" fmla="*/ 57150 h 52"/>
                <a:gd name="T16" fmla="*/ 69850 w 52"/>
                <a:gd name="T17" fmla="*/ 69850 h 52"/>
                <a:gd name="T18" fmla="*/ 57150 w 52"/>
                <a:gd name="T19" fmla="*/ 79375 h 52"/>
                <a:gd name="T20" fmla="*/ 41275 w 52"/>
                <a:gd name="T21" fmla="*/ 82550 h 52"/>
                <a:gd name="T22" fmla="*/ 41275 w 52"/>
                <a:gd name="T23" fmla="*/ 82550 h 52"/>
                <a:gd name="T24" fmla="*/ 25400 w 52"/>
                <a:gd name="T25" fmla="*/ 79375 h 52"/>
                <a:gd name="T26" fmla="*/ 12700 w 52"/>
                <a:gd name="T27" fmla="*/ 69850 h 52"/>
                <a:gd name="T28" fmla="*/ 3175 w 52"/>
                <a:gd name="T29" fmla="*/ 57150 h 52"/>
                <a:gd name="T30" fmla="*/ 0 w 52"/>
                <a:gd name="T31" fmla="*/ 41275 h 52"/>
                <a:gd name="T32" fmla="*/ 0 w 52"/>
                <a:gd name="T33" fmla="*/ 41275 h 52"/>
                <a:gd name="T34" fmla="*/ 3175 w 52"/>
                <a:gd name="T35" fmla="*/ 25400 h 52"/>
                <a:gd name="T36" fmla="*/ 12700 w 52"/>
                <a:gd name="T37" fmla="*/ 12700 h 52"/>
                <a:gd name="T38" fmla="*/ 25400 w 52"/>
                <a:gd name="T39" fmla="*/ 6350 h 52"/>
                <a:gd name="T40" fmla="*/ 41275 w 52"/>
                <a:gd name="T41" fmla="*/ 0 h 52"/>
                <a:gd name="T42" fmla="*/ 41275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solidFill>
              <a:schemeClr val="tx1"/>
            </a:solidFill>
            <a:ln>
              <a:noFill/>
            </a:ln>
          </p:spPr>
          <p:txBody>
            <a:bodyPr/>
            <a:lstStyle/>
            <a:p>
              <a:endParaRPr lang="zh-CN" altLang="en-US"/>
            </a:p>
          </p:txBody>
        </p:sp>
        <p:sp>
          <p:nvSpPr>
            <p:cNvPr id="62" name="Freeform 66">
              <a:extLst>
                <a:ext uri="{FF2B5EF4-FFF2-40B4-BE49-F238E27FC236}">
                  <a16:creationId xmlns:a16="http://schemas.microsoft.com/office/drawing/2014/main" id="{DBED2CEE-80B5-4D3C-A9DB-ECCE6DCBA222}"/>
                </a:ext>
              </a:extLst>
            </p:cNvPr>
            <p:cNvSpPr>
              <a:spLocks/>
            </p:cNvSpPr>
            <p:nvPr/>
          </p:nvSpPr>
          <p:spPr bwMode="auto">
            <a:xfrm>
              <a:off x="5759450" y="6537325"/>
              <a:ext cx="63500" cy="63500"/>
            </a:xfrm>
            <a:custGeom>
              <a:avLst/>
              <a:gdLst>
                <a:gd name="T0" fmla="*/ 31750 w 40"/>
                <a:gd name="T1" fmla="*/ 0 h 40"/>
                <a:gd name="T2" fmla="*/ 31750 w 40"/>
                <a:gd name="T3" fmla="*/ 0 h 40"/>
                <a:gd name="T4" fmla="*/ 44450 w 40"/>
                <a:gd name="T5" fmla="*/ 3175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0 w 40"/>
                <a:gd name="T29" fmla="*/ 44450 h 40"/>
                <a:gd name="T30" fmla="*/ 0 w 40"/>
                <a:gd name="T31" fmla="*/ 31750 h 40"/>
                <a:gd name="T32" fmla="*/ 0 w 40"/>
                <a:gd name="T33" fmla="*/ 31750 h 40"/>
                <a:gd name="T34" fmla="*/ 0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solidFill>
              <a:schemeClr val="tx1"/>
            </a:solidFill>
            <a:ln>
              <a:noFill/>
            </a:ln>
          </p:spPr>
          <p:txBody>
            <a:bodyPr/>
            <a:lstStyle/>
            <a:p>
              <a:endParaRPr lang="zh-CN" altLang="en-US"/>
            </a:p>
          </p:txBody>
        </p:sp>
        <p:sp>
          <p:nvSpPr>
            <p:cNvPr id="63" name="Freeform 67">
              <a:extLst>
                <a:ext uri="{FF2B5EF4-FFF2-40B4-BE49-F238E27FC236}">
                  <a16:creationId xmlns:a16="http://schemas.microsoft.com/office/drawing/2014/main" id="{5643AB91-EC43-4903-BF4C-7C2B75AC19AE}"/>
                </a:ext>
              </a:extLst>
            </p:cNvPr>
            <p:cNvSpPr>
              <a:spLocks/>
            </p:cNvSpPr>
            <p:nvPr/>
          </p:nvSpPr>
          <p:spPr bwMode="auto">
            <a:xfrm>
              <a:off x="6429375" y="6045200"/>
              <a:ext cx="66675" cy="63500"/>
            </a:xfrm>
            <a:custGeom>
              <a:avLst/>
              <a:gdLst>
                <a:gd name="T0" fmla="*/ 34925 w 42"/>
                <a:gd name="T1" fmla="*/ 0 h 40"/>
                <a:gd name="T2" fmla="*/ 34925 w 42"/>
                <a:gd name="T3" fmla="*/ 0 h 40"/>
                <a:gd name="T4" fmla="*/ 47625 w 42"/>
                <a:gd name="T5" fmla="*/ 3175 h 40"/>
                <a:gd name="T6" fmla="*/ 57150 w 42"/>
                <a:gd name="T7" fmla="*/ 9525 h 40"/>
                <a:gd name="T8" fmla="*/ 63500 w 42"/>
                <a:gd name="T9" fmla="*/ 19050 h 40"/>
                <a:gd name="T10" fmla="*/ 66675 w 42"/>
                <a:gd name="T11" fmla="*/ 31750 h 40"/>
                <a:gd name="T12" fmla="*/ 66675 w 42"/>
                <a:gd name="T13" fmla="*/ 31750 h 40"/>
                <a:gd name="T14" fmla="*/ 63500 w 42"/>
                <a:gd name="T15" fmla="*/ 44450 h 40"/>
                <a:gd name="T16" fmla="*/ 57150 w 42"/>
                <a:gd name="T17" fmla="*/ 53975 h 40"/>
                <a:gd name="T18" fmla="*/ 47625 w 42"/>
                <a:gd name="T19" fmla="*/ 63500 h 40"/>
                <a:gd name="T20" fmla="*/ 34925 w 42"/>
                <a:gd name="T21" fmla="*/ 63500 h 40"/>
                <a:gd name="T22" fmla="*/ 34925 w 42"/>
                <a:gd name="T23" fmla="*/ 63500 h 40"/>
                <a:gd name="T24" fmla="*/ 22225 w 42"/>
                <a:gd name="T25" fmla="*/ 63500 h 40"/>
                <a:gd name="T26" fmla="*/ 9525 w 42"/>
                <a:gd name="T27" fmla="*/ 53975 h 40"/>
                <a:gd name="T28" fmla="*/ 3175 w 42"/>
                <a:gd name="T29" fmla="*/ 44450 h 40"/>
                <a:gd name="T30" fmla="*/ 0 w 42"/>
                <a:gd name="T31" fmla="*/ 31750 h 40"/>
                <a:gd name="T32" fmla="*/ 0 w 42"/>
                <a:gd name="T33" fmla="*/ 31750 h 40"/>
                <a:gd name="T34" fmla="*/ 3175 w 42"/>
                <a:gd name="T35" fmla="*/ 19050 h 40"/>
                <a:gd name="T36" fmla="*/ 9525 w 42"/>
                <a:gd name="T37" fmla="*/ 9525 h 40"/>
                <a:gd name="T38" fmla="*/ 22225 w 42"/>
                <a:gd name="T39" fmla="*/ 3175 h 40"/>
                <a:gd name="T40" fmla="*/ 34925 w 42"/>
                <a:gd name="T41" fmla="*/ 0 h 40"/>
                <a:gd name="T42" fmla="*/ 34925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solidFill>
              <a:schemeClr val="tx1"/>
            </a:solidFill>
            <a:ln>
              <a:noFill/>
            </a:ln>
          </p:spPr>
          <p:txBody>
            <a:bodyPr/>
            <a:lstStyle/>
            <a:p>
              <a:endParaRPr lang="zh-CN" altLang="en-US"/>
            </a:p>
          </p:txBody>
        </p:sp>
        <p:sp>
          <p:nvSpPr>
            <p:cNvPr id="64" name="Freeform 68">
              <a:extLst>
                <a:ext uri="{FF2B5EF4-FFF2-40B4-BE49-F238E27FC236}">
                  <a16:creationId xmlns:a16="http://schemas.microsoft.com/office/drawing/2014/main" id="{798F49D1-B0E3-4872-97F6-FB36E0B514C2}"/>
                </a:ext>
              </a:extLst>
            </p:cNvPr>
            <p:cNvSpPr>
              <a:spLocks/>
            </p:cNvSpPr>
            <p:nvPr/>
          </p:nvSpPr>
          <p:spPr bwMode="auto">
            <a:xfrm>
              <a:off x="7600950" y="5419725"/>
              <a:ext cx="63500" cy="63500"/>
            </a:xfrm>
            <a:custGeom>
              <a:avLst/>
              <a:gdLst>
                <a:gd name="T0" fmla="*/ 31750 w 40"/>
                <a:gd name="T1" fmla="*/ 0 h 40"/>
                <a:gd name="T2" fmla="*/ 31750 w 40"/>
                <a:gd name="T3" fmla="*/ 0 h 40"/>
                <a:gd name="T4" fmla="*/ 44450 w 40"/>
                <a:gd name="T5" fmla="*/ 3175 h 40"/>
                <a:gd name="T6" fmla="*/ 53975 w 40"/>
                <a:gd name="T7" fmla="*/ 9525 h 40"/>
                <a:gd name="T8" fmla="*/ 63500 w 40"/>
                <a:gd name="T9" fmla="*/ 19050 h 40"/>
                <a:gd name="T10" fmla="*/ 63500 w 40"/>
                <a:gd name="T11" fmla="*/ 31750 h 40"/>
                <a:gd name="T12" fmla="*/ 63500 w 40"/>
                <a:gd name="T13" fmla="*/ 31750 h 40"/>
                <a:gd name="T14" fmla="*/ 63500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3175 w 40"/>
                <a:gd name="T29" fmla="*/ 44450 h 40"/>
                <a:gd name="T30" fmla="*/ 0 w 40"/>
                <a:gd name="T31" fmla="*/ 31750 h 40"/>
                <a:gd name="T32" fmla="*/ 0 w 40"/>
                <a:gd name="T33" fmla="*/ 31750 h 40"/>
                <a:gd name="T34" fmla="*/ 3175 w 40"/>
                <a:gd name="T35" fmla="*/ 19050 h 40"/>
                <a:gd name="T36" fmla="*/ 9525 w 40"/>
                <a:gd name="T37" fmla="*/ 9525 h 40"/>
                <a:gd name="T38" fmla="*/ 19050 w 40"/>
                <a:gd name="T39" fmla="*/ 3175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chemeClr val="tx1"/>
            </a:solidFill>
            <a:ln>
              <a:noFill/>
            </a:ln>
          </p:spPr>
          <p:txBody>
            <a:bodyPr/>
            <a:lstStyle/>
            <a:p>
              <a:endParaRPr lang="zh-CN" altLang="en-US"/>
            </a:p>
          </p:txBody>
        </p:sp>
        <p:sp>
          <p:nvSpPr>
            <p:cNvPr id="65" name="Freeform 69">
              <a:extLst>
                <a:ext uri="{FF2B5EF4-FFF2-40B4-BE49-F238E27FC236}">
                  <a16:creationId xmlns:a16="http://schemas.microsoft.com/office/drawing/2014/main" id="{FFD88551-695C-4E9D-86C0-C82E3E382660}"/>
                </a:ext>
              </a:extLst>
            </p:cNvPr>
            <p:cNvSpPr>
              <a:spLocks/>
            </p:cNvSpPr>
            <p:nvPr/>
          </p:nvSpPr>
          <p:spPr bwMode="auto">
            <a:xfrm>
              <a:off x="7426325" y="4251325"/>
              <a:ext cx="95250" cy="95250"/>
            </a:xfrm>
            <a:custGeom>
              <a:avLst/>
              <a:gdLst>
                <a:gd name="T0" fmla="*/ 47625 w 60"/>
                <a:gd name="T1" fmla="*/ 0 h 60"/>
                <a:gd name="T2" fmla="*/ 47625 w 60"/>
                <a:gd name="T3" fmla="*/ 0 h 60"/>
                <a:gd name="T4" fmla="*/ 57150 w 60"/>
                <a:gd name="T5" fmla="*/ 3175 h 60"/>
                <a:gd name="T6" fmla="*/ 66675 w 60"/>
                <a:gd name="T7" fmla="*/ 3175 h 60"/>
                <a:gd name="T8" fmla="*/ 82550 w 60"/>
                <a:gd name="T9" fmla="*/ 15875 h 60"/>
                <a:gd name="T10" fmla="*/ 92075 w 60"/>
                <a:gd name="T11" fmla="*/ 31750 h 60"/>
                <a:gd name="T12" fmla="*/ 95250 w 60"/>
                <a:gd name="T13" fmla="*/ 38100 h 60"/>
                <a:gd name="T14" fmla="*/ 95250 w 60"/>
                <a:gd name="T15" fmla="*/ 47625 h 60"/>
                <a:gd name="T16" fmla="*/ 95250 w 60"/>
                <a:gd name="T17" fmla="*/ 47625 h 60"/>
                <a:gd name="T18" fmla="*/ 95250 w 60"/>
                <a:gd name="T19" fmla="*/ 57150 h 60"/>
                <a:gd name="T20" fmla="*/ 92075 w 60"/>
                <a:gd name="T21" fmla="*/ 66675 h 60"/>
                <a:gd name="T22" fmla="*/ 82550 w 60"/>
                <a:gd name="T23" fmla="*/ 82550 h 60"/>
                <a:gd name="T24" fmla="*/ 66675 w 60"/>
                <a:gd name="T25" fmla="*/ 92075 h 60"/>
                <a:gd name="T26" fmla="*/ 57150 w 60"/>
                <a:gd name="T27" fmla="*/ 95250 h 60"/>
                <a:gd name="T28" fmla="*/ 47625 w 60"/>
                <a:gd name="T29" fmla="*/ 95250 h 60"/>
                <a:gd name="T30" fmla="*/ 47625 w 60"/>
                <a:gd name="T31" fmla="*/ 95250 h 60"/>
                <a:gd name="T32" fmla="*/ 38100 w 60"/>
                <a:gd name="T33" fmla="*/ 95250 h 60"/>
                <a:gd name="T34" fmla="*/ 28575 w 60"/>
                <a:gd name="T35" fmla="*/ 92075 h 60"/>
                <a:gd name="T36" fmla="*/ 12700 w 60"/>
                <a:gd name="T37" fmla="*/ 82550 h 60"/>
                <a:gd name="T38" fmla="*/ 3175 w 60"/>
                <a:gd name="T39" fmla="*/ 66675 h 60"/>
                <a:gd name="T40" fmla="*/ 0 w 60"/>
                <a:gd name="T41" fmla="*/ 57150 h 60"/>
                <a:gd name="T42" fmla="*/ 0 w 60"/>
                <a:gd name="T43" fmla="*/ 47625 h 60"/>
                <a:gd name="T44" fmla="*/ 0 w 60"/>
                <a:gd name="T45" fmla="*/ 47625 h 60"/>
                <a:gd name="T46" fmla="*/ 0 w 60"/>
                <a:gd name="T47" fmla="*/ 38100 h 60"/>
                <a:gd name="T48" fmla="*/ 3175 w 60"/>
                <a:gd name="T49" fmla="*/ 31750 h 60"/>
                <a:gd name="T50" fmla="*/ 12700 w 60"/>
                <a:gd name="T51" fmla="*/ 15875 h 60"/>
                <a:gd name="T52" fmla="*/ 28575 w 60"/>
                <a:gd name="T53" fmla="*/ 3175 h 60"/>
                <a:gd name="T54" fmla="*/ 38100 w 60"/>
                <a:gd name="T55" fmla="*/ 3175 h 60"/>
                <a:gd name="T56" fmla="*/ 47625 w 60"/>
                <a:gd name="T57" fmla="*/ 0 h 60"/>
                <a:gd name="T58" fmla="*/ 47625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solidFill>
              <a:schemeClr val="tx1"/>
            </a:solidFill>
            <a:ln>
              <a:noFill/>
            </a:ln>
          </p:spPr>
          <p:txBody>
            <a:bodyPr/>
            <a:lstStyle/>
            <a:p>
              <a:endParaRPr lang="zh-CN" altLang="en-US"/>
            </a:p>
          </p:txBody>
        </p:sp>
        <p:sp>
          <p:nvSpPr>
            <p:cNvPr id="66" name="Freeform 70">
              <a:extLst>
                <a:ext uri="{FF2B5EF4-FFF2-40B4-BE49-F238E27FC236}">
                  <a16:creationId xmlns:a16="http://schemas.microsoft.com/office/drawing/2014/main" id="{5C81BDA8-6EA2-4581-878B-2C33404E0AE9}"/>
                </a:ext>
              </a:extLst>
            </p:cNvPr>
            <p:cNvSpPr>
              <a:spLocks/>
            </p:cNvSpPr>
            <p:nvPr/>
          </p:nvSpPr>
          <p:spPr bwMode="auto">
            <a:xfrm>
              <a:off x="6362700" y="4521200"/>
              <a:ext cx="66675" cy="63500"/>
            </a:xfrm>
            <a:custGeom>
              <a:avLst/>
              <a:gdLst>
                <a:gd name="T0" fmla="*/ 34925 w 42"/>
                <a:gd name="T1" fmla="*/ 0 h 40"/>
                <a:gd name="T2" fmla="*/ 34925 w 42"/>
                <a:gd name="T3" fmla="*/ 0 h 40"/>
                <a:gd name="T4" fmla="*/ 44450 w 42"/>
                <a:gd name="T5" fmla="*/ 3175 h 40"/>
                <a:gd name="T6" fmla="*/ 57150 w 42"/>
                <a:gd name="T7" fmla="*/ 9525 h 40"/>
                <a:gd name="T8" fmla="*/ 63500 w 42"/>
                <a:gd name="T9" fmla="*/ 19050 h 40"/>
                <a:gd name="T10" fmla="*/ 66675 w 42"/>
                <a:gd name="T11" fmla="*/ 31750 h 40"/>
                <a:gd name="T12" fmla="*/ 66675 w 42"/>
                <a:gd name="T13" fmla="*/ 31750 h 40"/>
                <a:gd name="T14" fmla="*/ 63500 w 42"/>
                <a:gd name="T15" fmla="*/ 44450 h 40"/>
                <a:gd name="T16" fmla="*/ 57150 w 42"/>
                <a:gd name="T17" fmla="*/ 53975 h 40"/>
                <a:gd name="T18" fmla="*/ 44450 w 42"/>
                <a:gd name="T19" fmla="*/ 60325 h 40"/>
                <a:gd name="T20" fmla="*/ 34925 w 42"/>
                <a:gd name="T21" fmla="*/ 63500 h 40"/>
                <a:gd name="T22" fmla="*/ 34925 w 42"/>
                <a:gd name="T23" fmla="*/ 63500 h 40"/>
                <a:gd name="T24" fmla="*/ 22225 w 42"/>
                <a:gd name="T25" fmla="*/ 60325 h 40"/>
                <a:gd name="T26" fmla="*/ 9525 w 42"/>
                <a:gd name="T27" fmla="*/ 53975 h 40"/>
                <a:gd name="T28" fmla="*/ 3175 w 42"/>
                <a:gd name="T29" fmla="*/ 44450 h 40"/>
                <a:gd name="T30" fmla="*/ 0 w 42"/>
                <a:gd name="T31" fmla="*/ 31750 h 40"/>
                <a:gd name="T32" fmla="*/ 0 w 42"/>
                <a:gd name="T33" fmla="*/ 31750 h 40"/>
                <a:gd name="T34" fmla="*/ 3175 w 42"/>
                <a:gd name="T35" fmla="*/ 19050 h 40"/>
                <a:gd name="T36" fmla="*/ 9525 w 42"/>
                <a:gd name="T37" fmla="*/ 9525 h 40"/>
                <a:gd name="T38" fmla="*/ 22225 w 42"/>
                <a:gd name="T39" fmla="*/ 3175 h 40"/>
                <a:gd name="T40" fmla="*/ 34925 w 42"/>
                <a:gd name="T41" fmla="*/ 0 h 40"/>
                <a:gd name="T42" fmla="*/ 34925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solidFill>
              <a:schemeClr val="tx1"/>
            </a:solidFill>
            <a:ln>
              <a:noFill/>
            </a:ln>
          </p:spPr>
          <p:txBody>
            <a:bodyPr/>
            <a:lstStyle/>
            <a:p>
              <a:endParaRPr lang="zh-CN" altLang="en-US"/>
            </a:p>
          </p:txBody>
        </p:sp>
        <p:sp>
          <p:nvSpPr>
            <p:cNvPr id="67" name="Freeform 71">
              <a:extLst>
                <a:ext uri="{FF2B5EF4-FFF2-40B4-BE49-F238E27FC236}">
                  <a16:creationId xmlns:a16="http://schemas.microsoft.com/office/drawing/2014/main" id="{6A0D158D-4C2E-43AC-AEAB-59C4F78383F3}"/>
                </a:ext>
              </a:extLst>
            </p:cNvPr>
            <p:cNvSpPr>
              <a:spLocks/>
            </p:cNvSpPr>
            <p:nvPr/>
          </p:nvSpPr>
          <p:spPr bwMode="auto">
            <a:xfrm>
              <a:off x="6308725" y="2618966"/>
              <a:ext cx="339726" cy="331018"/>
            </a:xfrm>
            <a:custGeom>
              <a:avLst/>
              <a:gdLst>
                <a:gd name="T0" fmla="*/ 63500 w 78"/>
                <a:gd name="T1" fmla="*/ 0 h 76"/>
                <a:gd name="T2" fmla="*/ 76200 w 78"/>
                <a:gd name="T3" fmla="*/ 50800 h 76"/>
                <a:gd name="T4" fmla="*/ 123825 w 78"/>
                <a:gd name="T5" fmla="*/ 44450 h 76"/>
                <a:gd name="T6" fmla="*/ 82550 w 78"/>
                <a:gd name="T7" fmla="*/ 73025 h 76"/>
                <a:gd name="T8" fmla="*/ 101600 w 78"/>
                <a:gd name="T9" fmla="*/ 120650 h 76"/>
                <a:gd name="T10" fmla="*/ 63500 w 78"/>
                <a:gd name="T11" fmla="*/ 85725 h 76"/>
                <a:gd name="T12" fmla="*/ 25400 w 78"/>
                <a:gd name="T13" fmla="*/ 120650 h 76"/>
                <a:gd name="T14" fmla="*/ 44450 w 78"/>
                <a:gd name="T15" fmla="*/ 73025 h 76"/>
                <a:gd name="T16" fmla="*/ 0 w 78"/>
                <a:gd name="T17" fmla="*/ 44450 h 76"/>
                <a:gd name="T18" fmla="*/ 50800 w 78"/>
                <a:gd name="T19" fmla="*/ 50800 h 76"/>
                <a:gd name="T20" fmla="*/ 63500 w 78"/>
                <a:gd name="T21" fmla="*/ 0 h 76"/>
                <a:gd name="T22" fmla="*/ 6350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solidFill>
              <a:srgbClr val="FAA0AA"/>
            </a:solidFill>
            <a:ln>
              <a:noFill/>
            </a:ln>
          </p:spPr>
          <p:txBody>
            <a:bodyPr/>
            <a:lstStyle/>
            <a:p>
              <a:endParaRPr lang="zh-CN" altLang="en-US"/>
            </a:p>
          </p:txBody>
        </p:sp>
        <p:sp>
          <p:nvSpPr>
            <p:cNvPr id="68" name="Freeform 72">
              <a:extLst>
                <a:ext uri="{FF2B5EF4-FFF2-40B4-BE49-F238E27FC236}">
                  <a16:creationId xmlns:a16="http://schemas.microsoft.com/office/drawing/2014/main" id="{DEB89C90-59CF-4359-BB0D-FC0D57566844}"/>
                </a:ext>
              </a:extLst>
            </p:cNvPr>
            <p:cNvSpPr>
              <a:spLocks/>
            </p:cNvSpPr>
            <p:nvPr/>
          </p:nvSpPr>
          <p:spPr bwMode="auto">
            <a:xfrm>
              <a:off x="6210300" y="6080125"/>
              <a:ext cx="66675" cy="66675"/>
            </a:xfrm>
            <a:custGeom>
              <a:avLst/>
              <a:gdLst>
                <a:gd name="T0" fmla="*/ 31750 w 42"/>
                <a:gd name="T1" fmla="*/ 0 h 42"/>
                <a:gd name="T2" fmla="*/ 31750 w 42"/>
                <a:gd name="T3" fmla="*/ 0 h 42"/>
                <a:gd name="T4" fmla="*/ 44450 w 42"/>
                <a:gd name="T5" fmla="*/ 3175 h 42"/>
                <a:gd name="T6" fmla="*/ 57150 w 42"/>
                <a:gd name="T7" fmla="*/ 9525 h 42"/>
                <a:gd name="T8" fmla="*/ 63500 w 42"/>
                <a:gd name="T9" fmla="*/ 22225 h 42"/>
                <a:gd name="T10" fmla="*/ 66675 w 42"/>
                <a:gd name="T11" fmla="*/ 31750 h 42"/>
                <a:gd name="T12" fmla="*/ 66675 w 42"/>
                <a:gd name="T13" fmla="*/ 31750 h 42"/>
                <a:gd name="T14" fmla="*/ 63500 w 42"/>
                <a:gd name="T15" fmla="*/ 44450 h 42"/>
                <a:gd name="T16" fmla="*/ 57150 w 42"/>
                <a:gd name="T17" fmla="*/ 57150 h 42"/>
                <a:gd name="T18" fmla="*/ 44450 w 42"/>
                <a:gd name="T19" fmla="*/ 63500 h 42"/>
                <a:gd name="T20" fmla="*/ 31750 w 42"/>
                <a:gd name="T21" fmla="*/ 66675 h 42"/>
                <a:gd name="T22" fmla="*/ 31750 w 42"/>
                <a:gd name="T23" fmla="*/ 66675 h 42"/>
                <a:gd name="T24" fmla="*/ 22225 w 42"/>
                <a:gd name="T25" fmla="*/ 63500 h 42"/>
                <a:gd name="T26" fmla="*/ 9525 w 42"/>
                <a:gd name="T27" fmla="*/ 57150 h 42"/>
                <a:gd name="T28" fmla="*/ 3175 w 42"/>
                <a:gd name="T29" fmla="*/ 44450 h 42"/>
                <a:gd name="T30" fmla="*/ 0 w 42"/>
                <a:gd name="T31" fmla="*/ 31750 h 42"/>
                <a:gd name="T32" fmla="*/ 0 w 42"/>
                <a:gd name="T33" fmla="*/ 31750 h 42"/>
                <a:gd name="T34" fmla="*/ 3175 w 42"/>
                <a:gd name="T35" fmla="*/ 22225 h 42"/>
                <a:gd name="T36" fmla="*/ 9525 w 42"/>
                <a:gd name="T37" fmla="*/ 9525 h 42"/>
                <a:gd name="T38" fmla="*/ 22225 w 42"/>
                <a:gd name="T39" fmla="*/ 3175 h 42"/>
                <a:gd name="T40" fmla="*/ 31750 w 42"/>
                <a:gd name="T41" fmla="*/ 0 h 42"/>
                <a:gd name="T42" fmla="*/ 3175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solidFill>
              <a:schemeClr val="tx1"/>
            </a:solidFill>
            <a:ln>
              <a:noFill/>
            </a:ln>
          </p:spPr>
          <p:txBody>
            <a:bodyPr/>
            <a:lstStyle/>
            <a:p>
              <a:endParaRPr lang="zh-CN" altLang="en-US"/>
            </a:p>
          </p:txBody>
        </p:sp>
        <p:sp>
          <p:nvSpPr>
            <p:cNvPr id="69" name="Freeform 73">
              <a:extLst>
                <a:ext uri="{FF2B5EF4-FFF2-40B4-BE49-F238E27FC236}">
                  <a16:creationId xmlns:a16="http://schemas.microsoft.com/office/drawing/2014/main" id="{DFCD257B-B83C-4FC5-AC7A-58F51E733CDF}"/>
                </a:ext>
              </a:extLst>
            </p:cNvPr>
            <p:cNvSpPr>
              <a:spLocks/>
            </p:cNvSpPr>
            <p:nvPr/>
          </p:nvSpPr>
          <p:spPr bwMode="auto">
            <a:xfrm>
              <a:off x="5130800" y="4695825"/>
              <a:ext cx="63500" cy="63500"/>
            </a:xfrm>
            <a:custGeom>
              <a:avLst/>
              <a:gdLst>
                <a:gd name="T0" fmla="*/ 31750 w 40"/>
                <a:gd name="T1" fmla="*/ 0 h 40"/>
                <a:gd name="T2" fmla="*/ 31750 w 40"/>
                <a:gd name="T3" fmla="*/ 0 h 40"/>
                <a:gd name="T4" fmla="*/ 44450 w 40"/>
                <a:gd name="T5" fmla="*/ 0 h 40"/>
                <a:gd name="T6" fmla="*/ 53975 w 40"/>
                <a:gd name="T7" fmla="*/ 9525 h 40"/>
                <a:gd name="T8" fmla="*/ 60325 w 40"/>
                <a:gd name="T9" fmla="*/ 19050 h 40"/>
                <a:gd name="T10" fmla="*/ 63500 w 40"/>
                <a:gd name="T11" fmla="*/ 31750 h 40"/>
                <a:gd name="T12" fmla="*/ 63500 w 40"/>
                <a:gd name="T13" fmla="*/ 31750 h 40"/>
                <a:gd name="T14" fmla="*/ 60325 w 40"/>
                <a:gd name="T15" fmla="*/ 44450 h 40"/>
                <a:gd name="T16" fmla="*/ 53975 w 40"/>
                <a:gd name="T17" fmla="*/ 53975 h 40"/>
                <a:gd name="T18" fmla="*/ 44450 w 40"/>
                <a:gd name="T19" fmla="*/ 60325 h 40"/>
                <a:gd name="T20" fmla="*/ 31750 w 40"/>
                <a:gd name="T21" fmla="*/ 63500 h 40"/>
                <a:gd name="T22" fmla="*/ 31750 w 40"/>
                <a:gd name="T23" fmla="*/ 63500 h 40"/>
                <a:gd name="T24" fmla="*/ 19050 w 40"/>
                <a:gd name="T25" fmla="*/ 60325 h 40"/>
                <a:gd name="T26" fmla="*/ 9525 w 40"/>
                <a:gd name="T27" fmla="*/ 53975 h 40"/>
                <a:gd name="T28" fmla="*/ 3175 w 40"/>
                <a:gd name="T29" fmla="*/ 44450 h 40"/>
                <a:gd name="T30" fmla="*/ 0 w 40"/>
                <a:gd name="T31" fmla="*/ 31750 h 40"/>
                <a:gd name="T32" fmla="*/ 0 w 40"/>
                <a:gd name="T33" fmla="*/ 31750 h 40"/>
                <a:gd name="T34" fmla="*/ 3175 w 40"/>
                <a:gd name="T35" fmla="*/ 19050 h 40"/>
                <a:gd name="T36" fmla="*/ 9525 w 40"/>
                <a:gd name="T37" fmla="*/ 9525 h 40"/>
                <a:gd name="T38" fmla="*/ 19050 w 40"/>
                <a:gd name="T39" fmla="*/ 0 h 40"/>
                <a:gd name="T40" fmla="*/ 31750 w 40"/>
                <a:gd name="T41" fmla="*/ 0 h 40"/>
                <a:gd name="T42" fmla="*/ 3175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solidFill>
              <a:schemeClr val="tx1"/>
            </a:solidFill>
            <a:ln>
              <a:noFill/>
            </a:ln>
          </p:spPr>
          <p:txBody>
            <a:bodyPr/>
            <a:lstStyle/>
            <a:p>
              <a:endParaRPr lang="zh-CN" altLang="en-US"/>
            </a:p>
          </p:txBody>
        </p:sp>
      </p:grpSp>
      <p:grpSp>
        <p:nvGrpSpPr>
          <p:cNvPr id="71" name="组合 70">
            <a:extLst>
              <a:ext uri="{FF2B5EF4-FFF2-40B4-BE49-F238E27FC236}">
                <a16:creationId xmlns:a16="http://schemas.microsoft.com/office/drawing/2014/main" id="{F37E8ECC-8C12-4BAF-B5FC-D617A181CA30}"/>
              </a:ext>
            </a:extLst>
          </p:cNvPr>
          <p:cNvGrpSpPr/>
          <p:nvPr/>
        </p:nvGrpSpPr>
        <p:grpSpPr>
          <a:xfrm>
            <a:off x="7018458" y="2378989"/>
            <a:ext cx="220620" cy="266958"/>
            <a:chOff x="7126039" y="2679276"/>
            <a:chExt cx="252000" cy="304928"/>
          </a:xfrm>
          <a:solidFill>
            <a:srgbClr val="9DD9F1"/>
          </a:solidFill>
        </p:grpSpPr>
        <p:sp>
          <p:nvSpPr>
            <p:cNvPr id="72" name="等腰三角形 71">
              <a:extLst>
                <a:ext uri="{FF2B5EF4-FFF2-40B4-BE49-F238E27FC236}">
                  <a16:creationId xmlns:a16="http://schemas.microsoft.com/office/drawing/2014/main" id="{7A11127E-0337-44D7-B871-0EF223705C12}"/>
                </a:ext>
              </a:extLst>
            </p:cNvPr>
            <p:cNvSpPr/>
            <p:nvPr/>
          </p:nvSpPr>
          <p:spPr>
            <a:xfrm flipV="1">
              <a:off x="7126039" y="2804204"/>
              <a:ext cx="252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087B7423-1292-4858-8280-58CD8C047ED8}"/>
                </a:ext>
              </a:extLst>
            </p:cNvPr>
            <p:cNvSpPr/>
            <p:nvPr/>
          </p:nvSpPr>
          <p:spPr>
            <a:xfrm>
              <a:off x="7126289" y="2679276"/>
              <a:ext cx="251500" cy="125750"/>
            </a:xfrm>
            <a:custGeom>
              <a:avLst/>
              <a:gdLst>
                <a:gd name="connsiteX0" fmla="*/ 125750 w 251500"/>
                <a:gd name="connsiteY0" fmla="*/ 0 h 125750"/>
                <a:gd name="connsiteX1" fmla="*/ 251500 w 251500"/>
                <a:gd name="connsiteY1" fmla="*/ 125750 h 125750"/>
                <a:gd name="connsiteX2" fmla="*/ 0 w 251500"/>
                <a:gd name="connsiteY2" fmla="*/ 125750 h 125750"/>
                <a:gd name="connsiteX3" fmla="*/ 125750 w 251500"/>
                <a:gd name="connsiteY3" fmla="*/ 0 h 125750"/>
              </a:gdLst>
              <a:ahLst/>
              <a:cxnLst>
                <a:cxn ang="0">
                  <a:pos x="connsiteX0" y="connsiteY0"/>
                </a:cxn>
                <a:cxn ang="0">
                  <a:pos x="connsiteX1" y="connsiteY1"/>
                </a:cxn>
                <a:cxn ang="0">
                  <a:pos x="connsiteX2" y="connsiteY2"/>
                </a:cxn>
                <a:cxn ang="0">
                  <a:pos x="connsiteX3" y="connsiteY3"/>
                </a:cxn>
              </a:cxnLst>
              <a:rect l="l" t="t" r="r" b="b"/>
              <a:pathLst>
                <a:path w="251500" h="125750">
                  <a:moveTo>
                    <a:pt x="125750" y="0"/>
                  </a:moveTo>
                  <a:cubicBezTo>
                    <a:pt x="195200" y="0"/>
                    <a:pt x="251500" y="56300"/>
                    <a:pt x="251500" y="125750"/>
                  </a:cubicBezTo>
                  <a:lnTo>
                    <a:pt x="0" y="125750"/>
                  </a:lnTo>
                  <a:cubicBezTo>
                    <a:pt x="0" y="56300"/>
                    <a:pt x="56300" y="0"/>
                    <a:pt x="1257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837D233F-DC0B-4342-A5B6-0EEB03B0D23C}"/>
              </a:ext>
            </a:extLst>
          </p:cNvPr>
          <p:cNvGrpSpPr/>
          <p:nvPr/>
        </p:nvGrpSpPr>
        <p:grpSpPr>
          <a:xfrm>
            <a:off x="7286333" y="2209322"/>
            <a:ext cx="2040257" cy="276519"/>
            <a:chOff x="8334375" y="3429571"/>
            <a:chExt cx="2330450" cy="315849"/>
          </a:xfrm>
          <a:solidFill>
            <a:srgbClr val="9DD9F1"/>
          </a:solidFill>
        </p:grpSpPr>
        <p:sp>
          <p:nvSpPr>
            <p:cNvPr id="74" name="矩形: 圆角 73">
              <a:extLst>
                <a:ext uri="{FF2B5EF4-FFF2-40B4-BE49-F238E27FC236}">
                  <a16:creationId xmlns:a16="http://schemas.microsoft.com/office/drawing/2014/main" id="{F08A3F0F-D9BA-493C-9F45-76B3E6CAA491}"/>
                </a:ext>
              </a:extLst>
            </p:cNvPr>
            <p:cNvSpPr/>
            <p:nvPr/>
          </p:nvSpPr>
          <p:spPr>
            <a:xfrm>
              <a:off x="8334375" y="3429571"/>
              <a:ext cx="2330450" cy="31584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id="{03889423-17AB-4C00-8DAB-265634627667}"/>
                </a:ext>
              </a:extLst>
            </p:cNvPr>
            <p:cNvSpPr txBox="1"/>
            <p:nvPr/>
          </p:nvSpPr>
          <p:spPr>
            <a:xfrm>
              <a:off x="8773097" y="3433607"/>
              <a:ext cx="1453007" cy="307777"/>
            </a:xfrm>
            <a:prstGeom prst="rect">
              <a:avLst/>
            </a:prstGeom>
            <a:grpFill/>
          </p:spPr>
          <p:txBody>
            <a:bodyPr wrap="square" rtlCol="0">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某某某高校</a:t>
              </a:r>
            </a:p>
          </p:txBody>
        </p:sp>
      </p:grpSp>
      <p:grpSp>
        <p:nvGrpSpPr>
          <p:cNvPr id="78" name="组合 77">
            <a:extLst>
              <a:ext uri="{FF2B5EF4-FFF2-40B4-BE49-F238E27FC236}">
                <a16:creationId xmlns:a16="http://schemas.microsoft.com/office/drawing/2014/main" id="{9523A843-09FC-4C1F-88EF-B0B4E431893D}"/>
              </a:ext>
            </a:extLst>
          </p:cNvPr>
          <p:cNvGrpSpPr/>
          <p:nvPr/>
        </p:nvGrpSpPr>
        <p:grpSpPr>
          <a:xfrm>
            <a:off x="6869386" y="3302441"/>
            <a:ext cx="2040257" cy="276519"/>
            <a:chOff x="8334375" y="3429571"/>
            <a:chExt cx="2330450" cy="315849"/>
          </a:xfrm>
          <a:solidFill>
            <a:srgbClr val="F8CBAD"/>
          </a:solidFill>
        </p:grpSpPr>
        <p:sp>
          <p:nvSpPr>
            <p:cNvPr id="79" name="矩形: 圆角 78">
              <a:extLst>
                <a:ext uri="{FF2B5EF4-FFF2-40B4-BE49-F238E27FC236}">
                  <a16:creationId xmlns:a16="http://schemas.microsoft.com/office/drawing/2014/main" id="{3D7057AE-55E2-4850-89BB-09A0884F9981}"/>
                </a:ext>
              </a:extLst>
            </p:cNvPr>
            <p:cNvSpPr/>
            <p:nvPr/>
          </p:nvSpPr>
          <p:spPr>
            <a:xfrm>
              <a:off x="8334375" y="3429571"/>
              <a:ext cx="2330450" cy="31584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id="{1068B716-5FE6-4768-ACFA-29E9706525A7}"/>
                </a:ext>
              </a:extLst>
            </p:cNvPr>
            <p:cNvSpPr txBox="1"/>
            <p:nvPr/>
          </p:nvSpPr>
          <p:spPr>
            <a:xfrm>
              <a:off x="8773097" y="3433607"/>
              <a:ext cx="1453007" cy="307777"/>
            </a:xfrm>
            <a:prstGeom prst="rect">
              <a:avLst/>
            </a:prstGeom>
            <a:grpFill/>
          </p:spPr>
          <p:txBody>
            <a:bodyPr wrap="square" rtlCol="0">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某某某高校</a:t>
              </a:r>
            </a:p>
          </p:txBody>
        </p:sp>
      </p:grpSp>
      <p:grpSp>
        <p:nvGrpSpPr>
          <p:cNvPr id="81" name="组合 80">
            <a:extLst>
              <a:ext uri="{FF2B5EF4-FFF2-40B4-BE49-F238E27FC236}">
                <a16:creationId xmlns:a16="http://schemas.microsoft.com/office/drawing/2014/main" id="{4BCD3484-E330-4B7C-8A14-A222A7A7485F}"/>
              </a:ext>
            </a:extLst>
          </p:cNvPr>
          <p:cNvGrpSpPr/>
          <p:nvPr/>
        </p:nvGrpSpPr>
        <p:grpSpPr>
          <a:xfrm>
            <a:off x="7230740" y="3614596"/>
            <a:ext cx="220620" cy="266958"/>
            <a:chOff x="7126039" y="2679276"/>
            <a:chExt cx="252000" cy="304928"/>
          </a:xfrm>
          <a:solidFill>
            <a:srgbClr val="F8CBAD"/>
          </a:solidFill>
        </p:grpSpPr>
        <p:sp>
          <p:nvSpPr>
            <p:cNvPr id="82" name="等腰三角形 81">
              <a:extLst>
                <a:ext uri="{FF2B5EF4-FFF2-40B4-BE49-F238E27FC236}">
                  <a16:creationId xmlns:a16="http://schemas.microsoft.com/office/drawing/2014/main" id="{72516B33-9CD5-4EAA-B2D2-94ACEAD81D99}"/>
                </a:ext>
              </a:extLst>
            </p:cNvPr>
            <p:cNvSpPr/>
            <p:nvPr/>
          </p:nvSpPr>
          <p:spPr>
            <a:xfrm flipV="1">
              <a:off x="7126039" y="2804204"/>
              <a:ext cx="252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7B81EC8A-FA93-4BBF-8A06-0951E74717A6}"/>
                </a:ext>
              </a:extLst>
            </p:cNvPr>
            <p:cNvSpPr/>
            <p:nvPr/>
          </p:nvSpPr>
          <p:spPr>
            <a:xfrm>
              <a:off x="7126289" y="2679276"/>
              <a:ext cx="251500" cy="125750"/>
            </a:xfrm>
            <a:custGeom>
              <a:avLst/>
              <a:gdLst>
                <a:gd name="connsiteX0" fmla="*/ 125750 w 251500"/>
                <a:gd name="connsiteY0" fmla="*/ 0 h 125750"/>
                <a:gd name="connsiteX1" fmla="*/ 251500 w 251500"/>
                <a:gd name="connsiteY1" fmla="*/ 125750 h 125750"/>
                <a:gd name="connsiteX2" fmla="*/ 0 w 251500"/>
                <a:gd name="connsiteY2" fmla="*/ 125750 h 125750"/>
                <a:gd name="connsiteX3" fmla="*/ 125750 w 251500"/>
                <a:gd name="connsiteY3" fmla="*/ 0 h 125750"/>
              </a:gdLst>
              <a:ahLst/>
              <a:cxnLst>
                <a:cxn ang="0">
                  <a:pos x="connsiteX0" y="connsiteY0"/>
                </a:cxn>
                <a:cxn ang="0">
                  <a:pos x="connsiteX1" y="connsiteY1"/>
                </a:cxn>
                <a:cxn ang="0">
                  <a:pos x="connsiteX2" y="connsiteY2"/>
                </a:cxn>
                <a:cxn ang="0">
                  <a:pos x="connsiteX3" y="connsiteY3"/>
                </a:cxn>
              </a:cxnLst>
              <a:rect l="l" t="t" r="r" b="b"/>
              <a:pathLst>
                <a:path w="251500" h="125750">
                  <a:moveTo>
                    <a:pt x="125750" y="0"/>
                  </a:moveTo>
                  <a:cubicBezTo>
                    <a:pt x="195200" y="0"/>
                    <a:pt x="251500" y="56300"/>
                    <a:pt x="251500" y="125750"/>
                  </a:cubicBezTo>
                  <a:lnTo>
                    <a:pt x="0" y="125750"/>
                  </a:lnTo>
                  <a:cubicBezTo>
                    <a:pt x="0" y="56300"/>
                    <a:pt x="56300" y="0"/>
                    <a:pt x="1257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id="{0EAE9073-5605-4C6B-A686-CE37314E6CBA}"/>
              </a:ext>
            </a:extLst>
          </p:cNvPr>
          <p:cNvGrpSpPr/>
          <p:nvPr/>
        </p:nvGrpSpPr>
        <p:grpSpPr>
          <a:xfrm>
            <a:off x="6092838" y="4190649"/>
            <a:ext cx="220620" cy="266958"/>
            <a:chOff x="7126039" y="2679276"/>
            <a:chExt cx="252000" cy="304928"/>
          </a:xfrm>
          <a:solidFill>
            <a:srgbClr val="66FF99"/>
          </a:solidFill>
        </p:grpSpPr>
        <p:sp>
          <p:nvSpPr>
            <p:cNvPr id="85" name="等腰三角形 84">
              <a:extLst>
                <a:ext uri="{FF2B5EF4-FFF2-40B4-BE49-F238E27FC236}">
                  <a16:creationId xmlns:a16="http://schemas.microsoft.com/office/drawing/2014/main" id="{CDD61F54-605E-4B30-A5DB-0E2F6BE27F1E}"/>
                </a:ext>
              </a:extLst>
            </p:cNvPr>
            <p:cNvSpPr/>
            <p:nvPr/>
          </p:nvSpPr>
          <p:spPr>
            <a:xfrm flipV="1">
              <a:off x="7126039" y="2804204"/>
              <a:ext cx="252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E285CCD8-F747-4037-9A32-47E0F8433AFA}"/>
                </a:ext>
              </a:extLst>
            </p:cNvPr>
            <p:cNvSpPr/>
            <p:nvPr/>
          </p:nvSpPr>
          <p:spPr>
            <a:xfrm>
              <a:off x="7126289" y="2679276"/>
              <a:ext cx="251500" cy="125750"/>
            </a:xfrm>
            <a:custGeom>
              <a:avLst/>
              <a:gdLst>
                <a:gd name="connsiteX0" fmla="*/ 125750 w 251500"/>
                <a:gd name="connsiteY0" fmla="*/ 0 h 125750"/>
                <a:gd name="connsiteX1" fmla="*/ 251500 w 251500"/>
                <a:gd name="connsiteY1" fmla="*/ 125750 h 125750"/>
                <a:gd name="connsiteX2" fmla="*/ 0 w 251500"/>
                <a:gd name="connsiteY2" fmla="*/ 125750 h 125750"/>
                <a:gd name="connsiteX3" fmla="*/ 125750 w 251500"/>
                <a:gd name="connsiteY3" fmla="*/ 0 h 125750"/>
              </a:gdLst>
              <a:ahLst/>
              <a:cxnLst>
                <a:cxn ang="0">
                  <a:pos x="connsiteX0" y="connsiteY0"/>
                </a:cxn>
                <a:cxn ang="0">
                  <a:pos x="connsiteX1" y="connsiteY1"/>
                </a:cxn>
                <a:cxn ang="0">
                  <a:pos x="connsiteX2" y="connsiteY2"/>
                </a:cxn>
                <a:cxn ang="0">
                  <a:pos x="connsiteX3" y="connsiteY3"/>
                </a:cxn>
              </a:cxnLst>
              <a:rect l="l" t="t" r="r" b="b"/>
              <a:pathLst>
                <a:path w="251500" h="125750">
                  <a:moveTo>
                    <a:pt x="125750" y="0"/>
                  </a:moveTo>
                  <a:cubicBezTo>
                    <a:pt x="195200" y="0"/>
                    <a:pt x="251500" y="56300"/>
                    <a:pt x="251500" y="125750"/>
                  </a:cubicBezTo>
                  <a:lnTo>
                    <a:pt x="0" y="125750"/>
                  </a:lnTo>
                  <a:cubicBezTo>
                    <a:pt x="0" y="56300"/>
                    <a:pt x="56300" y="0"/>
                    <a:pt x="1257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a:extLst>
              <a:ext uri="{FF2B5EF4-FFF2-40B4-BE49-F238E27FC236}">
                <a16:creationId xmlns:a16="http://schemas.microsoft.com/office/drawing/2014/main" id="{71E348C2-4DD5-498E-A099-E65BB71183ED}"/>
              </a:ext>
            </a:extLst>
          </p:cNvPr>
          <p:cNvGrpSpPr/>
          <p:nvPr/>
        </p:nvGrpSpPr>
        <p:grpSpPr>
          <a:xfrm>
            <a:off x="4128144" y="3828740"/>
            <a:ext cx="2040257" cy="276519"/>
            <a:chOff x="8334375" y="3429571"/>
            <a:chExt cx="2330450" cy="315849"/>
          </a:xfrm>
          <a:solidFill>
            <a:srgbClr val="66FF99"/>
          </a:solidFill>
        </p:grpSpPr>
        <p:sp>
          <p:nvSpPr>
            <p:cNvPr id="88" name="矩形: 圆角 87">
              <a:extLst>
                <a:ext uri="{FF2B5EF4-FFF2-40B4-BE49-F238E27FC236}">
                  <a16:creationId xmlns:a16="http://schemas.microsoft.com/office/drawing/2014/main" id="{0A4B643A-68D3-4273-BC9B-B5685BEEAC87}"/>
                </a:ext>
              </a:extLst>
            </p:cNvPr>
            <p:cNvSpPr/>
            <p:nvPr/>
          </p:nvSpPr>
          <p:spPr>
            <a:xfrm>
              <a:off x="8334375" y="3429571"/>
              <a:ext cx="2330450" cy="31584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2A0EF33F-D60F-4023-9F12-34C71C1E66AD}"/>
                </a:ext>
              </a:extLst>
            </p:cNvPr>
            <p:cNvSpPr txBox="1"/>
            <p:nvPr/>
          </p:nvSpPr>
          <p:spPr>
            <a:xfrm>
              <a:off x="8773097" y="3433607"/>
              <a:ext cx="1453007" cy="307777"/>
            </a:xfrm>
            <a:prstGeom prst="rect">
              <a:avLst/>
            </a:prstGeom>
            <a:grpFill/>
          </p:spPr>
          <p:txBody>
            <a:bodyPr wrap="square" rtlCol="0">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某某某高校</a:t>
              </a:r>
            </a:p>
          </p:txBody>
        </p:sp>
      </p:grpSp>
      <p:grpSp>
        <p:nvGrpSpPr>
          <p:cNvPr id="90" name="组合 89">
            <a:extLst>
              <a:ext uri="{FF2B5EF4-FFF2-40B4-BE49-F238E27FC236}">
                <a16:creationId xmlns:a16="http://schemas.microsoft.com/office/drawing/2014/main" id="{0A76E160-2F05-4F18-96B2-A8891334EBA7}"/>
              </a:ext>
            </a:extLst>
          </p:cNvPr>
          <p:cNvGrpSpPr/>
          <p:nvPr/>
        </p:nvGrpSpPr>
        <p:grpSpPr>
          <a:xfrm>
            <a:off x="4590635" y="2076233"/>
            <a:ext cx="2040257" cy="276519"/>
            <a:chOff x="8334375" y="3429571"/>
            <a:chExt cx="2330450" cy="315849"/>
          </a:xfrm>
          <a:solidFill>
            <a:srgbClr val="FAA0AA"/>
          </a:solidFill>
        </p:grpSpPr>
        <p:sp>
          <p:nvSpPr>
            <p:cNvPr id="91" name="矩形: 圆角 90">
              <a:extLst>
                <a:ext uri="{FF2B5EF4-FFF2-40B4-BE49-F238E27FC236}">
                  <a16:creationId xmlns:a16="http://schemas.microsoft.com/office/drawing/2014/main" id="{748527EF-0954-4645-9818-3FD3C53BF54D}"/>
                </a:ext>
              </a:extLst>
            </p:cNvPr>
            <p:cNvSpPr/>
            <p:nvPr/>
          </p:nvSpPr>
          <p:spPr>
            <a:xfrm>
              <a:off x="8334375" y="3429571"/>
              <a:ext cx="2330450" cy="31584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a:extLst>
                <a:ext uri="{FF2B5EF4-FFF2-40B4-BE49-F238E27FC236}">
                  <a16:creationId xmlns:a16="http://schemas.microsoft.com/office/drawing/2014/main" id="{9C81BD14-988E-48EF-89E7-03280FD416BC}"/>
                </a:ext>
              </a:extLst>
            </p:cNvPr>
            <p:cNvSpPr txBox="1"/>
            <p:nvPr/>
          </p:nvSpPr>
          <p:spPr>
            <a:xfrm>
              <a:off x="8773097" y="3433607"/>
              <a:ext cx="1453007" cy="307777"/>
            </a:xfrm>
            <a:prstGeom prst="rect">
              <a:avLst/>
            </a:prstGeom>
            <a:grpFill/>
          </p:spPr>
          <p:txBody>
            <a:bodyPr wrap="square" rtlCol="0">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某某某高校</a:t>
              </a:r>
            </a:p>
          </p:txBody>
        </p:sp>
      </p:grpSp>
      <p:sp>
        <p:nvSpPr>
          <p:cNvPr id="93" name="文本框 92">
            <a:extLst>
              <a:ext uri="{FF2B5EF4-FFF2-40B4-BE49-F238E27FC236}">
                <a16:creationId xmlns:a16="http://schemas.microsoft.com/office/drawing/2014/main" id="{D5B1EF38-6376-496F-B9AC-92B770BE1F1C}"/>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0 5</a:t>
            </a:r>
            <a:endParaRPr lang="zh-CN" altLang="en-US" sz="2000">
              <a:latin typeface="微软雅黑" panose="020B0503020204020204" pitchFamily="34" charset="-122"/>
              <a:ea typeface="微软雅黑" panose="020B0503020204020204" pitchFamily="34" charset="-122"/>
            </a:endParaRPr>
          </a:p>
        </p:txBody>
      </p:sp>
      <p:sp>
        <p:nvSpPr>
          <p:cNvPr id="94" name="文本框 93">
            <a:extLst>
              <a:ext uri="{FF2B5EF4-FFF2-40B4-BE49-F238E27FC236}">
                <a16:creationId xmlns:a16="http://schemas.microsoft.com/office/drawing/2014/main" id="{D19F5AC5-ECC0-43B0-B1A5-6D26EF02D62D}"/>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总结回顾</a:t>
            </a:r>
            <a:endParaRPr lang="zh-CN" altLang="en-US" sz="2400"/>
          </a:p>
        </p:txBody>
      </p:sp>
      <p:pic>
        <p:nvPicPr>
          <p:cNvPr id="95" name="图片 94">
            <a:extLst>
              <a:ext uri="{FF2B5EF4-FFF2-40B4-BE49-F238E27FC236}">
                <a16:creationId xmlns:a16="http://schemas.microsoft.com/office/drawing/2014/main" id="{F5CC2C8A-68F4-451E-934F-B4BBB79560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grpSp>
        <p:nvGrpSpPr>
          <p:cNvPr id="98" name="组合 97">
            <a:extLst>
              <a:ext uri="{FF2B5EF4-FFF2-40B4-BE49-F238E27FC236}">
                <a16:creationId xmlns:a16="http://schemas.microsoft.com/office/drawing/2014/main" id="{9E33E29E-844A-4B2B-B7F3-73CBF5B47C1F}"/>
              </a:ext>
            </a:extLst>
          </p:cNvPr>
          <p:cNvGrpSpPr/>
          <p:nvPr/>
        </p:nvGrpSpPr>
        <p:grpSpPr>
          <a:xfrm>
            <a:off x="804653" y="6088373"/>
            <a:ext cx="1440000" cy="465037"/>
            <a:chOff x="6513874" y="6088373"/>
            <a:chExt cx="1440000" cy="465037"/>
          </a:xfrm>
        </p:grpSpPr>
        <p:cxnSp>
          <p:nvCxnSpPr>
            <p:cNvPr id="99" name="直接连接符 98">
              <a:extLst>
                <a:ext uri="{FF2B5EF4-FFF2-40B4-BE49-F238E27FC236}">
                  <a16:creationId xmlns:a16="http://schemas.microsoft.com/office/drawing/2014/main" id="{B7AAD41D-3D8E-45C5-9832-8A8775CA6951}"/>
                </a:ext>
              </a:extLst>
            </p:cNvPr>
            <p:cNvCxnSpPr/>
            <p:nvPr/>
          </p:nvCxnSpPr>
          <p:spPr>
            <a:xfrm>
              <a:off x="6513874" y="6553410"/>
              <a:ext cx="1440000" cy="0"/>
            </a:xfrm>
            <a:prstGeom prst="line">
              <a:avLst/>
            </a:prstGeom>
            <a:ln w="44450">
              <a:solidFill>
                <a:srgbClr val="7F7F7F"/>
              </a:solidFill>
            </a:ln>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id="{1E654AE0-F2FC-4CF0-A31A-35ECBC5C4817}"/>
                </a:ext>
              </a:extLst>
            </p:cNvPr>
            <p:cNvSpPr txBox="1"/>
            <p:nvPr/>
          </p:nvSpPr>
          <p:spPr>
            <a:xfrm>
              <a:off x="6677693" y="6088373"/>
              <a:ext cx="1112363" cy="369332"/>
            </a:xfrm>
            <a:prstGeom prst="rect">
              <a:avLst/>
            </a:prstGeom>
            <a:noFill/>
          </p:spPr>
          <p:txBody>
            <a:bodyPr wrap="square" rtlCol="0">
              <a:spAutoFit/>
            </a:bodyPr>
            <a:lstStyle/>
            <a:p>
              <a:r>
                <a:rPr lang="zh-CN" altLang="en-US">
                  <a:solidFill>
                    <a:srgbClr val="7F7F7F"/>
                  </a:solidFill>
                  <a:latin typeface="微软雅黑" panose="020B0503020204020204" pitchFamily="34" charset="-122"/>
                  <a:ea typeface="微软雅黑" panose="020B0503020204020204" pitchFamily="34" charset="-122"/>
                </a:rPr>
                <a:t>问题解决</a:t>
              </a:r>
            </a:p>
          </p:txBody>
        </p:sp>
      </p:grpSp>
      <p:grpSp>
        <p:nvGrpSpPr>
          <p:cNvPr id="101" name="组合 100">
            <a:extLst>
              <a:ext uri="{FF2B5EF4-FFF2-40B4-BE49-F238E27FC236}">
                <a16:creationId xmlns:a16="http://schemas.microsoft.com/office/drawing/2014/main" id="{22BE82EF-70FA-47E8-92B7-102B65F1F31C}"/>
              </a:ext>
            </a:extLst>
          </p:cNvPr>
          <p:cNvGrpSpPr/>
          <p:nvPr/>
        </p:nvGrpSpPr>
        <p:grpSpPr>
          <a:xfrm>
            <a:off x="2704573" y="6088373"/>
            <a:ext cx="1440000" cy="465037"/>
            <a:chOff x="8413794" y="6088373"/>
            <a:chExt cx="1440000" cy="465037"/>
          </a:xfrm>
        </p:grpSpPr>
        <p:cxnSp>
          <p:nvCxnSpPr>
            <p:cNvPr id="102" name="直接连接符 101">
              <a:extLst>
                <a:ext uri="{FF2B5EF4-FFF2-40B4-BE49-F238E27FC236}">
                  <a16:creationId xmlns:a16="http://schemas.microsoft.com/office/drawing/2014/main" id="{7FA62BC8-C20B-45EF-B555-9611E2EB3072}"/>
                </a:ext>
              </a:extLst>
            </p:cNvPr>
            <p:cNvCxnSpPr/>
            <p:nvPr/>
          </p:nvCxnSpPr>
          <p:spPr>
            <a:xfrm>
              <a:off x="841379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a16="http://schemas.microsoft.com/office/drawing/2014/main" id="{02929A12-A2AB-429A-8DEB-41EBD38EC6C2}"/>
                </a:ext>
              </a:extLst>
            </p:cNvPr>
            <p:cNvSpPr txBox="1"/>
            <p:nvPr/>
          </p:nvSpPr>
          <p:spPr>
            <a:xfrm>
              <a:off x="857761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研究进度</a:t>
              </a:r>
            </a:p>
          </p:txBody>
        </p:sp>
      </p:grpSp>
      <p:grpSp>
        <p:nvGrpSpPr>
          <p:cNvPr id="104" name="组合 103">
            <a:extLst>
              <a:ext uri="{FF2B5EF4-FFF2-40B4-BE49-F238E27FC236}">
                <a16:creationId xmlns:a16="http://schemas.microsoft.com/office/drawing/2014/main" id="{D024F55F-1438-4526-B95F-AE484EA401E9}"/>
              </a:ext>
            </a:extLst>
          </p:cNvPr>
          <p:cNvGrpSpPr/>
          <p:nvPr/>
        </p:nvGrpSpPr>
        <p:grpSpPr>
          <a:xfrm>
            <a:off x="4604493" y="6088373"/>
            <a:ext cx="1440000" cy="465037"/>
            <a:chOff x="10313714" y="6088373"/>
            <a:chExt cx="1440000" cy="465037"/>
          </a:xfrm>
        </p:grpSpPr>
        <p:cxnSp>
          <p:nvCxnSpPr>
            <p:cNvPr id="105" name="直接连接符 104">
              <a:extLst>
                <a:ext uri="{FF2B5EF4-FFF2-40B4-BE49-F238E27FC236}">
                  <a16:creationId xmlns:a16="http://schemas.microsoft.com/office/drawing/2014/main" id="{3AA8FCD2-4D2F-4B82-BB76-9C72BBB9DAFE}"/>
                </a:ext>
              </a:extLst>
            </p:cNvPr>
            <p:cNvCxnSpPr/>
            <p:nvPr/>
          </p:nvCxnSpPr>
          <p:spPr>
            <a:xfrm>
              <a:off x="10313714" y="6553410"/>
              <a:ext cx="1440000" cy="0"/>
            </a:xfrm>
            <a:prstGeom prst="line">
              <a:avLst/>
            </a:prstGeom>
            <a:ln w="444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6" name="文本框 105">
              <a:extLst>
                <a:ext uri="{FF2B5EF4-FFF2-40B4-BE49-F238E27FC236}">
                  <a16:creationId xmlns:a16="http://schemas.microsoft.com/office/drawing/2014/main" id="{5C70A9DC-DA1A-4943-ACC4-8C9CC4398366}"/>
                </a:ext>
              </a:extLst>
            </p:cNvPr>
            <p:cNvSpPr txBox="1"/>
            <p:nvPr/>
          </p:nvSpPr>
          <p:spPr>
            <a:xfrm>
              <a:off x="10477533" y="6088373"/>
              <a:ext cx="1112363" cy="369332"/>
            </a:xfrm>
            <a:prstGeom prst="rect">
              <a:avLst/>
            </a:prstGeom>
            <a:noFill/>
          </p:spPr>
          <p:txBody>
            <a:bodyPr wrap="square" rtlCol="0">
              <a:spAutoFit/>
            </a:bodyPr>
            <a:lstStyle/>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重大意义</a:t>
              </a:r>
            </a:p>
          </p:txBody>
        </p:sp>
      </p:grpSp>
      <p:graphicFrame>
        <p:nvGraphicFramePr>
          <p:cNvPr id="75" name="表格 74">
            <a:extLst>
              <a:ext uri="{FF2B5EF4-FFF2-40B4-BE49-F238E27FC236}">
                <a16:creationId xmlns:a16="http://schemas.microsoft.com/office/drawing/2014/main" id="{11B51131-0C75-4EDA-8F4C-582E929BF839}"/>
              </a:ext>
            </a:extLst>
          </p:cNvPr>
          <p:cNvGraphicFramePr>
            <a:graphicFrameLocks noGrp="1"/>
          </p:cNvGraphicFramePr>
          <p:nvPr>
            <p:extLst>
              <p:ext uri="{D42A27DB-BD31-4B8C-83A1-F6EECF244321}">
                <p14:modId xmlns:p14="http://schemas.microsoft.com/office/powerpoint/2010/main" val="3760358393"/>
              </p:ext>
            </p:extLst>
          </p:nvPr>
        </p:nvGraphicFramePr>
        <p:xfrm>
          <a:off x="9098982" y="3505300"/>
          <a:ext cx="2822414" cy="2896990"/>
        </p:xfrm>
        <a:graphic>
          <a:graphicData uri="http://schemas.openxmlformats.org/drawingml/2006/table">
            <a:tbl>
              <a:tblPr firstRow="1" bandRow="1">
                <a:tableStyleId>{5C22544A-7EE6-4342-B048-85BDC9FD1C3A}</a:tableStyleId>
              </a:tblPr>
              <a:tblGrid>
                <a:gridCol w="1394143">
                  <a:extLst>
                    <a:ext uri="{9D8B030D-6E8A-4147-A177-3AD203B41FA5}">
                      <a16:colId xmlns:a16="http://schemas.microsoft.com/office/drawing/2014/main" val="3892436791"/>
                    </a:ext>
                  </a:extLst>
                </a:gridCol>
                <a:gridCol w="1428271">
                  <a:extLst>
                    <a:ext uri="{9D8B030D-6E8A-4147-A177-3AD203B41FA5}">
                      <a16:colId xmlns:a16="http://schemas.microsoft.com/office/drawing/2014/main" val="466546567"/>
                    </a:ext>
                  </a:extLst>
                </a:gridCol>
              </a:tblGrid>
              <a:tr h="579398">
                <a:tc>
                  <a:txBody>
                    <a:bodyPr/>
                    <a:lstStyle/>
                    <a:p>
                      <a:pPr algn="ctr"/>
                      <a:r>
                        <a:rPr lang="zh-CN" altLang="en-US" b="0">
                          <a:latin typeface="微软雅黑" panose="020B0503020204020204" pitchFamily="34" charset="-122"/>
                          <a:ea typeface="微软雅黑" panose="020B0503020204020204" pitchFamily="34" charset="-122"/>
                        </a:rPr>
                        <a:t>高校名称</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70C0"/>
                    </a:solidFill>
                  </a:tcPr>
                </a:tc>
                <a:tc>
                  <a:txBody>
                    <a:bodyPr/>
                    <a:lstStyle/>
                    <a:p>
                      <a:pPr algn="ctr"/>
                      <a:endParaRPr lang="zh-CN" altLang="en-US"/>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4234611538"/>
                  </a:ext>
                </a:extLst>
              </a:tr>
              <a:tr h="579398">
                <a:tc>
                  <a:txBody>
                    <a:bodyPr/>
                    <a:lstStyle/>
                    <a:p>
                      <a:pPr algn="ctr"/>
                      <a:r>
                        <a:rPr lang="zh-CN" altLang="en-US" b="0">
                          <a:latin typeface="微软雅黑" panose="020B0503020204020204" pitchFamily="34" charset="-122"/>
                          <a:ea typeface="微软雅黑" panose="020B0503020204020204" pitchFamily="34" charset="-122"/>
                        </a:rPr>
                        <a:t>某某某高校</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AA0AA"/>
                    </a:solidFill>
                  </a:tcPr>
                </a:tc>
                <a:tc>
                  <a:txBody>
                    <a:bodyPr/>
                    <a:lstStyle/>
                    <a:p>
                      <a:pPr algn="ctr"/>
                      <a:endParaRPr lang="zh-CN" altLang="en-US"/>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AA0AA"/>
                    </a:solidFill>
                  </a:tcPr>
                </a:tc>
                <a:extLst>
                  <a:ext uri="{0D108BD9-81ED-4DB2-BD59-A6C34878D82A}">
                    <a16:rowId xmlns:a16="http://schemas.microsoft.com/office/drawing/2014/main" val="2949296992"/>
                  </a:ext>
                </a:extLst>
              </a:tr>
              <a:tr h="57939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a:latin typeface="微软雅黑" panose="020B0503020204020204" pitchFamily="34" charset="-122"/>
                          <a:ea typeface="微软雅黑" panose="020B0503020204020204" pitchFamily="34" charset="-122"/>
                        </a:rPr>
                        <a:t>某某某高校</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9DD9F1"/>
                    </a:solidFill>
                  </a:tcPr>
                </a:tc>
                <a:tc>
                  <a:txBody>
                    <a:bodyPr/>
                    <a:lstStyle/>
                    <a:p>
                      <a:pPr algn="ctr"/>
                      <a:endParaRPr lang="zh-CN" altLang="en-US"/>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9DD9F1"/>
                    </a:solidFill>
                  </a:tcPr>
                </a:tc>
                <a:extLst>
                  <a:ext uri="{0D108BD9-81ED-4DB2-BD59-A6C34878D82A}">
                    <a16:rowId xmlns:a16="http://schemas.microsoft.com/office/drawing/2014/main" val="1422900139"/>
                  </a:ext>
                </a:extLst>
              </a:tr>
              <a:tr h="57939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a:latin typeface="微软雅黑" panose="020B0503020204020204" pitchFamily="34" charset="-122"/>
                          <a:ea typeface="微软雅黑" panose="020B0503020204020204" pitchFamily="34" charset="-122"/>
                        </a:rPr>
                        <a:t>某某某高校</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6FF99"/>
                    </a:solidFill>
                  </a:tcPr>
                </a:tc>
                <a:tc>
                  <a:txBody>
                    <a:bodyPr/>
                    <a:lstStyle/>
                    <a:p>
                      <a:pPr algn="ctr"/>
                      <a:endParaRPr lang="zh-CN" altLang="en-US"/>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6FF99"/>
                    </a:solidFill>
                  </a:tcPr>
                </a:tc>
                <a:extLst>
                  <a:ext uri="{0D108BD9-81ED-4DB2-BD59-A6C34878D82A}">
                    <a16:rowId xmlns:a16="http://schemas.microsoft.com/office/drawing/2014/main" val="2307990536"/>
                  </a:ext>
                </a:extLst>
              </a:tr>
              <a:tr h="57939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a:latin typeface="微软雅黑" panose="020B0503020204020204" pitchFamily="34" charset="-122"/>
                          <a:ea typeface="微软雅黑" panose="020B0503020204020204" pitchFamily="34" charset="-122"/>
                        </a:rPr>
                        <a:t>某某某高校</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8CBAD"/>
                    </a:solidFill>
                  </a:tcPr>
                </a:tc>
                <a:tc>
                  <a:txBody>
                    <a:bodyPr/>
                    <a:lstStyle/>
                    <a:p>
                      <a:pPr algn="ctr"/>
                      <a:endParaRPr lang="zh-CN" altLang="en-US"/>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8CBAD"/>
                    </a:solidFill>
                  </a:tcPr>
                </a:tc>
                <a:extLst>
                  <a:ext uri="{0D108BD9-81ED-4DB2-BD59-A6C34878D82A}">
                    <a16:rowId xmlns:a16="http://schemas.microsoft.com/office/drawing/2014/main" val="4049971704"/>
                  </a:ext>
                </a:extLst>
              </a:tr>
            </a:tbl>
          </a:graphicData>
        </a:graphic>
      </p:graphicFrame>
    </p:spTree>
    <p:extLst>
      <p:ext uri="{BB962C8B-B14F-4D97-AF65-F5344CB8AC3E}">
        <p14:creationId xmlns:p14="http://schemas.microsoft.com/office/powerpoint/2010/main" val="199758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6555A0CB-0351-4808-9DBD-29780565A64A}"/>
              </a:ext>
            </a:extLst>
          </p:cNvPr>
          <p:cNvGrpSpPr/>
          <p:nvPr/>
        </p:nvGrpSpPr>
        <p:grpSpPr>
          <a:xfrm>
            <a:off x="873760" y="2729964"/>
            <a:ext cx="2682240" cy="1996698"/>
            <a:chOff x="1381760" y="2275840"/>
            <a:chExt cx="2682240" cy="1996698"/>
          </a:xfrm>
        </p:grpSpPr>
        <p:sp>
          <p:nvSpPr>
            <p:cNvPr id="10" name="文本框 9">
              <a:extLst>
                <a:ext uri="{FF2B5EF4-FFF2-40B4-BE49-F238E27FC236}">
                  <a16:creationId xmlns:a16="http://schemas.microsoft.com/office/drawing/2014/main" id="{C50CC878-22D7-4EE4-AC07-EC63FEA556E9}"/>
                </a:ext>
              </a:extLst>
            </p:cNvPr>
            <p:cNvSpPr txBox="1"/>
            <p:nvPr/>
          </p:nvSpPr>
          <p:spPr>
            <a:xfrm>
              <a:off x="1397000" y="2275840"/>
              <a:ext cx="2651760" cy="1569660"/>
            </a:xfrm>
            <a:prstGeom prst="rect">
              <a:avLst/>
            </a:prstGeom>
            <a:noFill/>
          </p:spPr>
          <p:txBody>
            <a:bodyPr wrap="square" rtlCol="0">
              <a:spAutoFit/>
            </a:bodyPr>
            <a:lstStyle/>
            <a:p>
              <a:r>
                <a:rPr lang="zh-CN" altLang="en-US" sz="9600">
                  <a:latin typeface="张海山锐谐体" panose="02000000000000000000" pitchFamily="2" charset="-122"/>
                  <a:ea typeface="张海山锐谐体" panose="02000000000000000000" pitchFamily="2" charset="-122"/>
                </a:rPr>
                <a:t>目录</a:t>
              </a:r>
              <a:endParaRPr lang="zh-CN" altLang="en-US" sz="2400">
                <a:latin typeface="张海山锐谐体" panose="02000000000000000000" pitchFamily="2" charset="-122"/>
                <a:ea typeface="张海山锐谐体" panose="02000000000000000000" pitchFamily="2" charset="-122"/>
              </a:endParaRPr>
            </a:p>
          </p:txBody>
        </p:sp>
        <p:sp>
          <p:nvSpPr>
            <p:cNvPr id="11" name="文本框 10">
              <a:extLst>
                <a:ext uri="{FF2B5EF4-FFF2-40B4-BE49-F238E27FC236}">
                  <a16:creationId xmlns:a16="http://schemas.microsoft.com/office/drawing/2014/main" id="{D0E38E18-5318-4BE3-9914-ACE5352DEF97}"/>
                </a:ext>
              </a:extLst>
            </p:cNvPr>
            <p:cNvSpPr txBox="1"/>
            <p:nvPr/>
          </p:nvSpPr>
          <p:spPr>
            <a:xfrm>
              <a:off x="1381760" y="3687763"/>
              <a:ext cx="2682240" cy="584775"/>
            </a:xfrm>
            <a:prstGeom prst="rect">
              <a:avLst/>
            </a:prstGeom>
            <a:noFill/>
          </p:spPr>
          <p:txBody>
            <a:bodyPr wrap="square" rtlCol="0">
              <a:spAutoFit/>
            </a:bodyPr>
            <a:lstStyle/>
            <a:p>
              <a:pPr algn="dist"/>
              <a:r>
                <a:rPr lang="en-US" altLang="zh-CN" sz="3200">
                  <a:latin typeface="Segoe UI Black" panose="020B0A02040204020203" pitchFamily="34" charset="0"/>
                  <a:ea typeface="Segoe UI Black" panose="020B0A02040204020203" pitchFamily="34" charset="0"/>
                </a:rPr>
                <a:t>CONTENTS</a:t>
              </a:r>
              <a:endParaRPr lang="zh-CN" altLang="en-US" sz="3200">
                <a:latin typeface="Segoe UI Black" panose="020B0A02040204020203" pitchFamily="34" charset="0"/>
                <a:ea typeface="Hiragino Sans GB W6" panose="020B0600000000000000" pitchFamily="34" charset="-122"/>
              </a:endParaRPr>
            </a:p>
          </p:txBody>
        </p:sp>
      </p:grpSp>
      <p:pic>
        <p:nvPicPr>
          <p:cNvPr id="14" name="图片 13">
            <a:extLst>
              <a:ext uri="{FF2B5EF4-FFF2-40B4-BE49-F238E27FC236}">
                <a16:creationId xmlns:a16="http://schemas.microsoft.com/office/drawing/2014/main" id="{5E756EA6-F114-4F39-A59C-49844B737C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4077" y="-760378"/>
            <a:ext cx="2833990" cy="2833990"/>
          </a:xfrm>
          <a:prstGeom prst="rect">
            <a:avLst/>
          </a:prstGeom>
        </p:spPr>
      </p:pic>
      <p:grpSp>
        <p:nvGrpSpPr>
          <p:cNvPr id="23" name="组合 22">
            <a:extLst>
              <a:ext uri="{FF2B5EF4-FFF2-40B4-BE49-F238E27FC236}">
                <a16:creationId xmlns:a16="http://schemas.microsoft.com/office/drawing/2014/main" id="{40715D8A-57CA-4178-B79F-BE4A2D41F684}"/>
              </a:ext>
            </a:extLst>
          </p:cNvPr>
          <p:cNvGrpSpPr/>
          <p:nvPr/>
        </p:nvGrpSpPr>
        <p:grpSpPr>
          <a:xfrm>
            <a:off x="4932680" y="1787753"/>
            <a:ext cx="203200" cy="3881121"/>
            <a:chOff x="5491480" y="1788160"/>
            <a:chExt cx="203200" cy="3881121"/>
          </a:xfrm>
          <a:solidFill>
            <a:srgbClr val="7FCFDB"/>
          </a:solidFill>
        </p:grpSpPr>
        <p:sp>
          <p:nvSpPr>
            <p:cNvPr id="13" name="椭圆 12">
              <a:extLst>
                <a:ext uri="{FF2B5EF4-FFF2-40B4-BE49-F238E27FC236}">
                  <a16:creationId xmlns:a16="http://schemas.microsoft.com/office/drawing/2014/main" id="{2BED2208-10EE-431E-8FF1-E3CCA2CD0225}"/>
                </a:ext>
              </a:extLst>
            </p:cNvPr>
            <p:cNvSpPr/>
            <p:nvPr/>
          </p:nvSpPr>
          <p:spPr>
            <a:xfrm>
              <a:off x="5491480" y="1788160"/>
              <a:ext cx="203200" cy="203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2F0A60B2-84D8-4D0C-8B1B-F8E9FD400D05}"/>
                </a:ext>
              </a:extLst>
            </p:cNvPr>
            <p:cNvSpPr/>
            <p:nvPr/>
          </p:nvSpPr>
          <p:spPr>
            <a:xfrm>
              <a:off x="5491480" y="2707640"/>
              <a:ext cx="203200" cy="203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3FDCF31-139C-4EC6-9101-602A1FA918B3}"/>
                </a:ext>
              </a:extLst>
            </p:cNvPr>
            <p:cNvSpPr/>
            <p:nvPr/>
          </p:nvSpPr>
          <p:spPr>
            <a:xfrm>
              <a:off x="5491480" y="3627120"/>
              <a:ext cx="203200" cy="203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13FB7F3F-7A09-4757-BA55-DA3986A3A80B}"/>
                </a:ext>
              </a:extLst>
            </p:cNvPr>
            <p:cNvSpPr/>
            <p:nvPr/>
          </p:nvSpPr>
          <p:spPr>
            <a:xfrm>
              <a:off x="5491480" y="4546600"/>
              <a:ext cx="203200" cy="203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8C5EBA65-7545-456E-9B81-39B379E715DE}"/>
                </a:ext>
              </a:extLst>
            </p:cNvPr>
            <p:cNvSpPr/>
            <p:nvPr/>
          </p:nvSpPr>
          <p:spPr>
            <a:xfrm>
              <a:off x="5491480" y="5466081"/>
              <a:ext cx="203200" cy="203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ACE5491B-BA6B-40AF-AAEC-BEBB71019D33}"/>
                </a:ext>
              </a:extLst>
            </p:cNvPr>
            <p:cNvCxnSpPr/>
            <p:nvPr/>
          </p:nvCxnSpPr>
          <p:spPr>
            <a:xfrm>
              <a:off x="5582920" y="1823720"/>
              <a:ext cx="0" cy="3744000"/>
            </a:xfrm>
            <a:prstGeom prst="line">
              <a:avLst/>
            </a:prstGeom>
            <a:grpFill/>
            <a:ln w="34925">
              <a:solidFill>
                <a:srgbClr val="7FCFDB"/>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4083AB5F-0795-448C-A12A-19A20B2B5D93}"/>
              </a:ext>
            </a:extLst>
          </p:cNvPr>
          <p:cNvGrpSpPr/>
          <p:nvPr/>
        </p:nvGrpSpPr>
        <p:grpSpPr>
          <a:xfrm>
            <a:off x="5715000" y="1489650"/>
            <a:ext cx="5112947" cy="800219"/>
            <a:chOff x="6273800" y="1489650"/>
            <a:chExt cx="5112947" cy="800219"/>
          </a:xfrm>
        </p:grpSpPr>
        <p:sp>
          <p:nvSpPr>
            <p:cNvPr id="24" name="文本框 23">
              <a:extLst>
                <a:ext uri="{FF2B5EF4-FFF2-40B4-BE49-F238E27FC236}">
                  <a16:creationId xmlns:a16="http://schemas.microsoft.com/office/drawing/2014/main" id="{D8B1479E-5BA0-4B5C-B3B1-0F4F645EC003}"/>
                </a:ext>
              </a:extLst>
            </p:cNvPr>
            <p:cNvSpPr txBox="1"/>
            <p:nvPr/>
          </p:nvSpPr>
          <p:spPr>
            <a:xfrm>
              <a:off x="6273800" y="1489650"/>
              <a:ext cx="1440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选题背景</a:t>
              </a:r>
            </a:p>
          </p:txBody>
        </p:sp>
        <p:sp>
          <p:nvSpPr>
            <p:cNvPr id="29" name="文本框 28">
              <a:extLst>
                <a:ext uri="{FF2B5EF4-FFF2-40B4-BE49-F238E27FC236}">
                  <a16:creationId xmlns:a16="http://schemas.microsoft.com/office/drawing/2014/main" id="{FB4B402E-C66A-4F7C-8B99-41CEBACD2163}"/>
                </a:ext>
              </a:extLst>
            </p:cNvPr>
            <p:cNvSpPr txBox="1"/>
            <p:nvPr/>
          </p:nvSpPr>
          <p:spPr>
            <a:xfrm>
              <a:off x="6273800" y="1951315"/>
              <a:ext cx="4587240" cy="338554"/>
            </a:xfrm>
            <a:prstGeom prst="rect">
              <a:avLst/>
            </a:prstGeom>
            <a:noFill/>
          </p:spPr>
          <p:txBody>
            <a:bodyPr wrap="square" rtlCol="0">
              <a:spAutoFit/>
            </a:bodyPr>
            <a:lstStyle/>
            <a:p>
              <a:r>
                <a:rPr lang="zh-CN" altLang="en-US" sz="1600">
                  <a:latin typeface="微软雅黑 Light" panose="020B0502040204020203" pitchFamily="34" charset="-122"/>
                  <a:ea typeface="微软雅黑 Light" panose="020B0502040204020203" pitchFamily="34" charset="-122"/>
                </a:rPr>
                <a:t>点击此处添加文本内容，如关键字，简单介绍等</a:t>
              </a:r>
            </a:p>
          </p:txBody>
        </p:sp>
        <p:sp>
          <p:nvSpPr>
            <p:cNvPr id="47" name="文本框 46">
              <a:extLst>
                <a:ext uri="{FF2B5EF4-FFF2-40B4-BE49-F238E27FC236}">
                  <a16:creationId xmlns:a16="http://schemas.microsoft.com/office/drawing/2014/main" id="{CA56B242-A513-49A8-850E-E3AD0F619E5E}"/>
                </a:ext>
              </a:extLst>
            </p:cNvPr>
            <p:cNvSpPr txBox="1"/>
            <p:nvPr/>
          </p:nvSpPr>
          <p:spPr>
            <a:xfrm>
              <a:off x="7713800" y="1581169"/>
              <a:ext cx="3672947" cy="307777"/>
            </a:xfrm>
            <a:prstGeom prst="rect">
              <a:avLst/>
            </a:prstGeom>
            <a:noFill/>
          </p:spPr>
          <p:txBody>
            <a:bodyPr wrap="square" rtlCol="0">
              <a:spAutoFit/>
            </a:bodyPr>
            <a:lstStyle/>
            <a:p>
              <a:r>
                <a:rPr lang="en-US" altLang="zh-CN" sz="1400">
                  <a:latin typeface="微软雅黑" panose="020B0503020204020204" pitchFamily="34" charset="-122"/>
                  <a:ea typeface="微软雅黑" panose="020B0503020204020204" pitchFamily="34" charset="-122"/>
                </a:rPr>
                <a:t>Background of topic selection</a:t>
              </a:r>
            </a:p>
          </p:txBody>
        </p:sp>
      </p:grpSp>
      <p:grpSp>
        <p:nvGrpSpPr>
          <p:cNvPr id="53" name="组合 52">
            <a:extLst>
              <a:ext uri="{FF2B5EF4-FFF2-40B4-BE49-F238E27FC236}">
                <a16:creationId xmlns:a16="http://schemas.microsoft.com/office/drawing/2014/main" id="{98FD3656-FAC0-4B70-975C-FA6081B75BD8}"/>
              </a:ext>
            </a:extLst>
          </p:cNvPr>
          <p:cNvGrpSpPr/>
          <p:nvPr/>
        </p:nvGrpSpPr>
        <p:grpSpPr>
          <a:xfrm>
            <a:off x="5715000" y="2409130"/>
            <a:ext cx="5112947" cy="800219"/>
            <a:chOff x="6273800" y="2409130"/>
            <a:chExt cx="5112947" cy="800219"/>
          </a:xfrm>
        </p:grpSpPr>
        <p:sp>
          <p:nvSpPr>
            <p:cNvPr id="36" name="文本框 35">
              <a:extLst>
                <a:ext uri="{FF2B5EF4-FFF2-40B4-BE49-F238E27FC236}">
                  <a16:creationId xmlns:a16="http://schemas.microsoft.com/office/drawing/2014/main" id="{45E04776-F176-432A-A122-9A154C2FD49E}"/>
                </a:ext>
              </a:extLst>
            </p:cNvPr>
            <p:cNvSpPr txBox="1"/>
            <p:nvPr/>
          </p:nvSpPr>
          <p:spPr>
            <a:xfrm>
              <a:off x="6273800" y="2409130"/>
              <a:ext cx="1440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论文结构</a:t>
              </a:r>
            </a:p>
          </p:txBody>
        </p:sp>
        <p:sp>
          <p:nvSpPr>
            <p:cNvPr id="37" name="文本框 36">
              <a:extLst>
                <a:ext uri="{FF2B5EF4-FFF2-40B4-BE49-F238E27FC236}">
                  <a16:creationId xmlns:a16="http://schemas.microsoft.com/office/drawing/2014/main" id="{30D0F889-8E4D-4CA6-B235-670D1656BB91}"/>
                </a:ext>
              </a:extLst>
            </p:cNvPr>
            <p:cNvSpPr txBox="1"/>
            <p:nvPr/>
          </p:nvSpPr>
          <p:spPr>
            <a:xfrm>
              <a:off x="6273800" y="2870795"/>
              <a:ext cx="4587240" cy="338554"/>
            </a:xfrm>
            <a:prstGeom prst="rect">
              <a:avLst/>
            </a:prstGeom>
            <a:noFill/>
          </p:spPr>
          <p:txBody>
            <a:bodyPr wrap="square" rtlCol="0">
              <a:spAutoFit/>
            </a:bodyPr>
            <a:lstStyle/>
            <a:p>
              <a:r>
                <a:rPr lang="zh-CN" altLang="en-US" sz="1600">
                  <a:latin typeface="微软雅黑 Light" panose="020B0502040204020203" pitchFamily="34" charset="-122"/>
                  <a:ea typeface="微软雅黑 Light" panose="020B0502040204020203" pitchFamily="34" charset="-122"/>
                </a:rPr>
                <a:t>点击此处添加文本内容，如关键字，简单介绍等</a:t>
              </a:r>
            </a:p>
          </p:txBody>
        </p:sp>
        <p:sp>
          <p:nvSpPr>
            <p:cNvPr id="48" name="文本框 47">
              <a:extLst>
                <a:ext uri="{FF2B5EF4-FFF2-40B4-BE49-F238E27FC236}">
                  <a16:creationId xmlns:a16="http://schemas.microsoft.com/office/drawing/2014/main" id="{D5F2B4D7-FEF8-4B83-8A4F-E41B97B461A9}"/>
                </a:ext>
              </a:extLst>
            </p:cNvPr>
            <p:cNvSpPr txBox="1"/>
            <p:nvPr/>
          </p:nvSpPr>
          <p:spPr>
            <a:xfrm>
              <a:off x="7713800" y="2563018"/>
              <a:ext cx="3672947" cy="307777"/>
            </a:xfrm>
            <a:prstGeom prst="rect">
              <a:avLst/>
            </a:prstGeom>
            <a:noFill/>
          </p:spPr>
          <p:txBody>
            <a:bodyPr wrap="square" rtlCol="0">
              <a:spAutoFit/>
            </a:bodyPr>
            <a:lstStyle/>
            <a:p>
              <a:r>
                <a:rPr lang="en-US" altLang="zh-CN" sz="1400">
                  <a:latin typeface="微软雅黑" panose="020B0503020204020204" pitchFamily="34" charset="-122"/>
                  <a:ea typeface="微软雅黑" panose="020B0503020204020204" pitchFamily="34" charset="-122"/>
                </a:rPr>
                <a:t>Paper structure</a:t>
              </a:r>
            </a:p>
          </p:txBody>
        </p:sp>
      </p:grpSp>
      <p:grpSp>
        <p:nvGrpSpPr>
          <p:cNvPr id="54" name="组合 53">
            <a:extLst>
              <a:ext uri="{FF2B5EF4-FFF2-40B4-BE49-F238E27FC236}">
                <a16:creationId xmlns:a16="http://schemas.microsoft.com/office/drawing/2014/main" id="{1FA6B36D-07EB-4FDC-B22A-338C35E87A78}"/>
              </a:ext>
            </a:extLst>
          </p:cNvPr>
          <p:cNvGrpSpPr/>
          <p:nvPr/>
        </p:nvGrpSpPr>
        <p:grpSpPr>
          <a:xfrm>
            <a:off x="5715000" y="3328204"/>
            <a:ext cx="5166360" cy="800219"/>
            <a:chOff x="6273800" y="3328610"/>
            <a:chExt cx="5166360" cy="800219"/>
          </a:xfrm>
        </p:grpSpPr>
        <p:sp>
          <p:nvSpPr>
            <p:cNvPr id="39" name="文本框 38">
              <a:extLst>
                <a:ext uri="{FF2B5EF4-FFF2-40B4-BE49-F238E27FC236}">
                  <a16:creationId xmlns:a16="http://schemas.microsoft.com/office/drawing/2014/main" id="{C253F073-511F-4E7D-8697-0D246303DB86}"/>
                </a:ext>
              </a:extLst>
            </p:cNvPr>
            <p:cNvSpPr txBox="1"/>
            <p:nvPr/>
          </p:nvSpPr>
          <p:spPr>
            <a:xfrm>
              <a:off x="6273800" y="3328610"/>
              <a:ext cx="1440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制作过程</a:t>
              </a:r>
            </a:p>
          </p:txBody>
        </p:sp>
        <p:sp>
          <p:nvSpPr>
            <p:cNvPr id="40" name="文本框 39">
              <a:extLst>
                <a:ext uri="{FF2B5EF4-FFF2-40B4-BE49-F238E27FC236}">
                  <a16:creationId xmlns:a16="http://schemas.microsoft.com/office/drawing/2014/main" id="{CB3A0572-785D-4F71-80AD-0F7864EA0BF9}"/>
                </a:ext>
              </a:extLst>
            </p:cNvPr>
            <p:cNvSpPr txBox="1"/>
            <p:nvPr/>
          </p:nvSpPr>
          <p:spPr>
            <a:xfrm>
              <a:off x="6273800" y="3790275"/>
              <a:ext cx="4587240" cy="338554"/>
            </a:xfrm>
            <a:prstGeom prst="rect">
              <a:avLst/>
            </a:prstGeom>
            <a:noFill/>
          </p:spPr>
          <p:txBody>
            <a:bodyPr wrap="square" rtlCol="0">
              <a:spAutoFit/>
            </a:bodyPr>
            <a:lstStyle/>
            <a:p>
              <a:r>
                <a:rPr lang="zh-CN" altLang="en-US" sz="1600">
                  <a:latin typeface="微软雅黑 Light" panose="020B0502040204020203" pitchFamily="34" charset="-122"/>
                  <a:ea typeface="微软雅黑 Light" panose="020B0502040204020203" pitchFamily="34" charset="-122"/>
                </a:rPr>
                <a:t>点击此处添加文本内容，如关键字，简单介绍等</a:t>
              </a:r>
            </a:p>
          </p:txBody>
        </p:sp>
        <p:sp>
          <p:nvSpPr>
            <p:cNvPr id="49" name="文本框 48">
              <a:extLst>
                <a:ext uri="{FF2B5EF4-FFF2-40B4-BE49-F238E27FC236}">
                  <a16:creationId xmlns:a16="http://schemas.microsoft.com/office/drawing/2014/main" id="{6C71DCD6-6258-48C9-BD5E-F2A808D18D48}"/>
                </a:ext>
              </a:extLst>
            </p:cNvPr>
            <p:cNvSpPr txBox="1"/>
            <p:nvPr/>
          </p:nvSpPr>
          <p:spPr>
            <a:xfrm>
              <a:off x="7767213" y="3482498"/>
              <a:ext cx="3672947" cy="307777"/>
            </a:xfrm>
            <a:prstGeom prst="rect">
              <a:avLst/>
            </a:prstGeom>
            <a:noFill/>
          </p:spPr>
          <p:txBody>
            <a:bodyPr wrap="square" rtlCol="0">
              <a:spAutoFit/>
            </a:bodyPr>
            <a:lstStyle/>
            <a:p>
              <a:r>
                <a:rPr lang="en-US" altLang="zh-CN" sz="1400">
                  <a:latin typeface="微软雅黑" panose="020B0503020204020204" pitchFamily="34" charset="-122"/>
                  <a:ea typeface="微软雅黑" panose="020B0503020204020204" pitchFamily="34" charset="-122"/>
                </a:rPr>
                <a:t>Production process</a:t>
              </a:r>
            </a:p>
          </p:txBody>
        </p:sp>
      </p:grpSp>
      <p:grpSp>
        <p:nvGrpSpPr>
          <p:cNvPr id="55" name="组合 54">
            <a:extLst>
              <a:ext uri="{FF2B5EF4-FFF2-40B4-BE49-F238E27FC236}">
                <a16:creationId xmlns:a16="http://schemas.microsoft.com/office/drawing/2014/main" id="{26467BD5-B4E0-4593-9539-63C52F91BFC5}"/>
              </a:ext>
            </a:extLst>
          </p:cNvPr>
          <p:cNvGrpSpPr/>
          <p:nvPr/>
        </p:nvGrpSpPr>
        <p:grpSpPr>
          <a:xfrm>
            <a:off x="5715000" y="4248090"/>
            <a:ext cx="5166359" cy="800219"/>
            <a:chOff x="6273800" y="4248090"/>
            <a:chExt cx="5166359" cy="800219"/>
          </a:xfrm>
        </p:grpSpPr>
        <p:sp>
          <p:nvSpPr>
            <p:cNvPr id="42" name="文本框 41">
              <a:extLst>
                <a:ext uri="{FF2B5EF4-FFF2-40B4-BE49-F238E27FC236}">
                  <a16:creationId xmlns:a16="http://schemas.microsoft.com/office/drawing/2014/main" id="{242A6FCA-646E-4DCA-B3C0-4D8FA832232F}"/>
                </a:ext>
              </a:extLst>
            </p:cNvPr>
            <p:cNvSpPr txBox="1"/>
            <p:nvPr/>
          </p:nvSpPr>
          <p:spPr>
            <a:xfrm>
              <a:off x="6273800" y="4248090"/>
              <a:ext cx="1440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作品展示</a:t>
              </a:r>
            </a:p>
          </p:txBody>
        </p:sp>
        <p:sp>
          <p:nvSpPr>
            <p:cNvPr id="43" name="文本框 42">
              <a:extLst>
                <a:ext uri="{FF2B5EF4-FFF2-40B4-BE49-F238E27FC236}">
                  <a16:creationId xmlns:a16="http://schemas.microsoft.com/office/drawing/2014/main" id="{B3BAA820-7E2A-4ADA-996F-ACD7C6D42B8C}"/>
                </a:ext>
              </a:extLst>
            </p:cNvPr>
            <p:cNvSpPr txBox="1"/>
            <p:nvPr/>
          </p:nvSpPr>
          <p:spPr>
            <a:xfrm>
              <a:off x="6273800" y="4709755"/>
              <a:ext cx="4587240" cy="338554"/>
            </a:xfrm>
            <a:prstGeom prst="rect">
              <a:avLst/>
            </a:prstGeom>
            <a:noFill/>
          </p:spPr>
          <p:txBody>
            <a:bodyPr wrap="square" rtlCol="0">
              <a:spAutoFit/>
            </a:bodyPr>
            <a:lstStyle/>
            <a:p>
              <a:r>
                <a:rPr lang="zh-CN" altLang="en-US" sz="1600">
                  <a:latin typeface="微软雅黑 Light" panose="020B0502040204020203" pitchFamily="34" charset="-122"/>
                  <a:ea typeface="微软雅黑 Light" panose="020B0502040204020203" pitchFamily="34" charset="-122"/>
                </a:rPr>
                <a:t>点击此处添加文本内容，如关键字，简单介绍等</a:t>
              </a:r>
            </a:p>
          </p:txBody>
        </p:sp>
        <p:sp>
          <p:nvSpPr>
            <p:cNvPr id="50" name="文本框 49">
              <a:extLst>
                <a:ext uri="{FF2B5EF4-FFF2-40B4-BE49-F238E27FC236}">
                  <a16:creationId xmlns:a16="http://schemas.microsoft.com/office/drawing/2014/main" id="{AE4A33E0-CD98-4AB7-A8B9-7C6A7BED89B5}"/>
                </a:ext>
              </a:extLst>
            </p:cNvPr>
            <p:cNvSpPr txBox="1"/>
            <p:nvPr/>
          </p:nvSpPr>
          <p:spPr>
            <a:xfrm>
              <a:off x="7767212" y="4395966"/>
              <a:ext cx="3672947" cy="307777"/>
            </a:xfrm>
            <a:prstGeom prst="rect">
              <a:avLst/>
            </a:prstGeom>
            <a:noFill/>
          </p:spPr>
          <p:txBody>
            <a:bodyPr wrap="square" rtlCol="0">
              <a:spAutoFit/>
            </a:bodyPr>
            <a:lstStyle/>
            <a:p>
              <a:r>
                <a:rPr lang="en-US" altLang="zh-CN" sz="1400">
                  <a:latin typeface="微软雅黑" panose="020B0503020204020204" pitchFamily="34" charset="-122"/>
                  <a:ea typeface="微软雅黑" panose="020B0503020204020204" pitchFamily="34" charset="-122"/>
                </a:rPr>
                <a:t>Artwork Showcase</a:t>
              </a:r>
            </a:p>
          </p:txBody>
        </p:sp>
      </p:grpSp>
      <p:grpSp>
        <p:nvGrpSpPr>
          <p:cNvPr id="56" name="组合 55">
            <a:extLst>
              <a:ext uri="{FF2B5EF4-FFF2-40B4-BE49-F238E27FC236}">
                <a16:creationId xmlns:a16="http://schemas.microsoft.com/office/drawing/2014/main" id="{3DC7100F-53F1-445A-8ED0-ECD3D3039EEA}"/>
              </a:ext>
            </a:extLst>
          </p:cNvPr>
          <p:cNvGrpSpPr/>
          <p:nvPr/>
        </p:nvGrpSpPr>
        <p:grpSpPr>
          <a:xfrm>
            <a:off x="5715000" y="5169802"/>
            <a:ext cx="5166359" cy="797988"/>
            <a:chOff x="6273800" y="5169802"/>
            <a:chExt cx="5166359" cy="797988"/>
          </a:xfrm>
        </p:grpSpPr>
        <p:sp>
          <p:nvSpPr>
            <p:cNvPr id="45" name="文本框 44">
              <a:extLst>
                <a:ext uri="{FF2B5EF4-FFF2-40B4-BE49-F238E27FC236}">
                  <a16:creationId xmlns:a16="http://schemas.microsoft.com/office/drawing/2014/main" id="{8D38CCD5-A373-4430-B814-16C11D838F71}"/>
                </a:ext>
              </a:extLst>
            </p:cNvPr>
            <p:cNvSpPr txBox="1"/>
            <p:nvPr/>
          </p:nvSpPr>
          <p:spPr>
            <a:xfrm>
              <a:off x="6273800" y="5169802"/>
              <a:ext cx="1440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总结回顾</a:t>
              </a:r>
            </a:p>
          </p:txBody>
        </p:sp>
        <p:sp>
          <p:nvSpPr>
            <p:cNvPr id="46" name="文本框 45">
              <a:extLst>
                <a:ext uri="{FF2B5EF4-FFF2-40B4-BE49-F238E27FC236}">
                  <a16:creationId xmlns:a16="http://schemas.microsoft.com/office/drawing/2014/main" id="{34863E03-5629-456F-8315-DF266DDE9408}"/>
                </a:ext>
              </a:extLst>
            </p:cNvPr>
            <p:cNvSpPr txBox="1"/>
            <p:nvPr/>
          </p:nvSpPr>
          <p:spPr>
            <a:xfrm>
              <a:off x="6273800" y="5629236"/>
              <a:ext cx="4587240" cy="338554"/>
            </a:xfrm>
            <a:prstGeom prst="rect">
              <a:avLst/>
            </a:prstGeom>
            <a:noFill/>
          </p:spPr>
          <p:txBody>
            <a:bodyPr wrap="square" rtlCol="0">
              <a:spAutoFit/>
            </a:bodyPr>
            <a:lstStyle/>
            <a:p>
              <a:r>
                <a:rPr lang="zh-CN" altLang="en-US" sz="1600">
                  <a:latin typeface="微软雅黑 Light" panose="020B0502040204020203" pitchFamily="34" charset="-122"/>
                  <a:ea typeface="微软雅黑 Light" panose="020B0502040204020203" pitchFamily="34" charset="-122"/>
                </a:rPr>
                <a:t>点击此处添加文本内容，如关键字，简单介绍等</a:t>
              </a:r>
            </a:p>
          </p:txBody>
        </p:sp>
        <p:sp>
          <p:nvSpPr>
            <p:cNvPr id="51" name="文本框 50">
              <a:extLst>
                <a:ext uri="{FF2B5EF4-FFF2-40B4-BE49-F238E27FC236}">
                  <a16:creationId xmlns:a16="http://schemas.microsoft.com/office/drawing/2014/main" id="{D6FD1D5C-C7D7-42C9-8437-DB6291FEAF44}"/>
                </a:ext>
              </a:extLst>
            </p:cNvPr>
            <p:cNvSpPr txBox="1"/>
            <p:nvPr/>
          </p:nvSpPr>
          <p:spPr>
            <a:xfrm>
              <a:off x="7767212" y="5293210"/>
              <a:ext cx="3672947" cy="307777"/>
            </a:xfrm>
            <a:prstGeom prst="rect">
              <a:avLst/>
            </a:prstGeom>
            <a:noFill/>
          </p:spPr>
          <p:txBody>
            <a:bodyPr wrap="square" rtlCol="0">
              <a:spAutoFit/>
            </a:bodyPr>
            <a:lstStyle/>
            <a:p>
              <a:r>
                <a:rPr lang="en-US" altLang="zh-CN" sz="1400">
                  <a:latin typeface="微软雅黑" panose="020B0503020204020204" pitchFamily="34" charset="-122"/>
                  <a:ea typeface="微软雅黑" panose="020B0503020204020204" pitchFamily="34" charset="-122"/>
                </a:rPr>
                <a:t>Summary review</a:t>
              </a:r>
            </a:p>
          </p:txBody>
        </p:sp>
      </p:grpSp>
      <p:grpSp>
        <p:nvGrpSpPr>
          <p:cNvPr id="62" name="组合 61">
            <a:extLst>
              <a:ext uri="{FF2B5EF4-FFF2-40B4-BE49-F238E27FC236}">
                <a16:creationId xmlns:a16="http://schemas.microsoft.com/office/drawing/2014/main" id="{6139730C-35B0-4548-A3F0-FA4ADEB74917}"/>
              </a:ext>
            </a:extLst>
          </p:cNvPr>
          <p:cNvGrpSpPr/>
          <p:nvPr/>
        </p:nvGrpSpPr>
        <p:grpSpPr>
          <a:xfrm>
            <a:off x="4018282" y="1535003"/>
            <a:ext cx="894079" cy="4386621"/>
            <a:chOff x="4018282" y="1535003"/>
            <a:chExt cx="894079" cy="4386621"/>
          </a:xfrm>
        </p:grpSpPr>
        <p:sp>
          <p:nvSpPr>
            <p:cNvPr id="57" name="文本框 56">
              <a:extLst>
                <a:ext uri="{FF2B5EF4-FFF2-40B4-BE49-F238E27FC236}">
                  <a16:creationId xmlns:a16="http://schemas.microsoft.com/office/drawing/2014/main" id="{4B01A2F2-1591-4EBE-9780-6E3CB2FE96F6}"/>
                </a:ext>
              </a:extLst>
            </p:cNvPr>
            <p:cNvSpPr txBox="1"/>
            <p:nvPr/>
          </p:nvSpPr>
          <p:spPr>
            <a:xfrm>
              <a:off x="4018282" y="1535003"/>
              <a:ext cx="894079" cy="707886"/>
            </a:xfrm>
            <a:prstGeom prst="rect">
              <a:avLst/>
            </a:prstGeom>
            <a:noFill/>
          </p:spPr>
          <p:txBody>
            <a:bodyPr wrap="square" rtlCol="0">
              <a:spAutoFit/>
            </a:bodyPr>
            <a:lstStyle/>
            <a:p>
              <a:r>
                <a:rPr lang="en-US" altLang="zh-CN" sz="4000" b="1">
                  <a:solidFill>
                    <a:srgbClr val="7FCFDB"/>
                  </a:solidFill>
                  <a:latin typeface="Bahnschrift SemiLight SemiConde" panose="020B0502040204020203" pitchFamily="34" charset="0"/>
                </a:rPr>
                <a:t>0  1</a:t>
              </a:r>
              <a:endParaRPr lang="zh-CN" altLang="en-US" sz="4000" b="1">
                <a:solidFill>
                  <a:srgbClr val="7FCFDB"/>
                </a:solidFill>
                <a:latin typeface="Bahnschrift SemiLight SemiConde" panose="020B0502040204020203" pitchFamily="34" charset="0"/>
              </a:endParaRPr>
            </a:p>
          </p:txBody>
        </p:sp>
        <p:sp>
          <p:nvSpPr>
            <p:cNvPr id="58" name="文本框 57">
              <a:extLst>
                <a:ext uri="{FF2B5EF4-FFF2-40B4-BE49-F238E27FC236}">
                  <a16:creationId xmlns:a16="http://schemas.microsoft.com/office/drawing/2014/main" id="{4856A37C-6891-4525-9D80-6705C333C2DB}"/>
                </a:ext>
              </a:extLst>
            </p:cNvPr>
            <p:cNvSpPr txBox="1"/>
            <p:nvPr/>
          </p:nvSpPr>
          <p:spPr>
            <a:xfrm>
              <a:off x="4018282" y="2454687"/>
              <a:ext cx="894079" cy="707886"/>
            </a:xfrm>
            <a:prstGeom prst="rect">
              <a:avLst/>
            </a:prstGeom>
            <a:noFill/>
          </p:spPr>
          <p:txBody>
            <a:bodyPr wrap="square" rtlCol="0">
              <a:spAutoFit/>
            </a:bodyPr>
            <a:lstStyle/>
            <a:p>
              <a:r>
                <a:rPr lang="en-US" altLang="zh-CN" sz="4000" b="1">
                  <a:solidFill>
                    <a:srgbClr val="7FCFDB"/>
                  </a:solidFill>
                  <a:latin typeface="Bahnschrift SemiLight SemiConde" panose="020B0502040204020203" pitchFamily="34" charset="0"/>
                </a:rPr>
                <a:t>0 2</a:t>
              </a:r>
              <a:endParaRPr lang="zh-CN" altLang="en-US" sz="4000" b="1">
                <a:solidFill>
                  <a:srgbClr val="7FCFDB"/>
                </a:solidFill>
                <a:latin typeface="Bahnschrift SemiLight SemiConde" panose="020B0502040204020203" pitchFamily="34" charset="0"/>
              </a:endParaRPr>
            </a:p>
          </p:txBody>
        </p:sp>
        <p:sp>
          <p:nvSpPr>
            <p:cNvPr id="59" name="文本框 58">
              <a:extLst>
                <a:ext uri="{FF2B5EF4-FFF2-40B4-BE49-F238E27FC236}">
                  <a16:creationId xmlns:a16="http://schemas.microsoft.com/office/drawing/2014/main" id="{23E8E914-857F-4C6E-8C32-9DF9B3271FED}"/>
                </a:ext>
              </a:extLst>
            </p:cNvPr>
            <p:cNvSpPr txBox="1"/>
            <p:nvPr/>
          </p:nvSpPr>
          <p:spPr>
            <a:xfrm>
              <a:off x="4018282" y="3374371"/>
              <a:ext cx="894079" cy="707886"/>
            </a:xfrm>
            <a:prstGeom prst="rect">
              <a:avLst/>
            </a:prstGeom>
            <a:noFill/>
          </p:spPr>
          <p:txBody>
            <a:bodyPr wrap="square" rtlCol="0">
              <a:spAutoFit/>
            </a:bodyPr>
            <a:lstStyle/>
            <a:p>
              <a:r>
                <a:rPr lang="en-US" altLang="zh-CN" sz="4000" b="1">
                  <a:solidFill>
                    <a:srgbClr val="7FCFDB"/>
                  </a:solidFill>
                  <a:latin typeface="Bahnschrift SemiLight SemiConde" panose="020B0502040204020203" pitchFamily="34" charset="0"/>
                </a:rPr>
                <a:t>0 3</a:t>
              </a:r>
              <a:endParaRPr lang="zh-CN" altLang="en-US" sz="4000" b="1">
                <a:solidFill>
                  <a:srgbClr val="7FCFDB"/>
                </a:solidFill>
                <a:latin typeface="Bahnschrift SemiLight SemiConde" panose="020B0502040204020203" pitchFamily="34" charset="0"/>
              </a:endParaRPr>
            </a:p>
          </p:txBody>
        </p:sp>
        <p:sp>
          <p:nvSpPr>
            <p:cNvPr id="60" name="文本框 59">
              <a:extLst>
                <a:ext uri="{FF2B5EF4-FFF2-40B4-BE49-F238E27FC236}">
                  <a16:creationId xmlns:a16="http://schemas.microsoft.com/office/drawing/2014/main" id="{D3F5AA7F-B9B2-4F26-8381-A91ADEA002EA}"/>
                </a:ext>
              </a:extLst>
            </p:cNvPr>
            <p:cNvSpPr txBox="1"/>
            <p:nvPr/>
          </p:nvSpPr>
          <p:spPr>
            <a:xfrm>
              <a:off x="4018282" y="4294055"/>
              <a:ext cx="894079" cy="707886"/>
            </a:xfrm>
            <a:prstGeom prst="rect">
              <a:avLst/>
            </a:prstGeom>
            <a:noFill/>
          </p:spPr>
          <p:txBody>
            <a:bodyPr wrap="square" rtlCol="0">
              <a:spAutoFit/>
            </a:bodyPr>
            <a:lstStyle/>
            <a:p>
              <a:r>
                <a:rPr lang="en-US" altLang="zh-CN" sz="4000" b="1">
                  <a:solidFill>
                    <a:srgbClr val="7FCFDB"/>
                  </a:solidFill>
                  <a:latin typeface="Bahnschrift SemiLight SemiConde" panose="020B0502040204020203" pitchFamily="34" charset="0"/>
                </a:rPr>
                <a:t>0 4</a:t>
              </a:r>
              <a:endParaRPr lang="zh-CN" altLang="en-US" sz="4000" b="1">
                <a:solidFill>
                  <a:srgbClr val="7FCFDB"/>
                </a:solidFill>
                <a:latin typeface="Bahnschrift SemiLight SemiConde" panose="020B0502040204020203" pitchFamily="34" charset="0"/>
              </a:endParaRPr>
            </a:p>
          </p:txBody>
        </p:sp>
        <p:sp>
          <p:nvSpPr>
            <p:cNvPr id="61" name="文本框 60">
              <a:extLst>
                <a:ext uri="{FF2B5EF4-FFF2-40B4-BE49-F238E27FC236}">
                  <a16:creationId xmlns:a16="http://schemas.microsoft.com/office/drawing/2014/main" id="{30FDC0FB-FAEC-4ED2-94F5-612D0B4E694D}"/>
                </a:ext>
              </a:extLst>
            </p:cNvPr>
            <p:cNvSpPr txBox="1"/>
            <p:nvPr/>
          </p:nvSpPr>
          <p:spPr>
            <a:xfrm>
              <a:off x="4018282" y="5213738"/>
              <a:ext cx="894079" cy="707886"/>
            </a:xfrm>
            <a:prstGeom prst="rect">
              <a:avLst/>
            </a:prstGeom>
            <a:noFill/>
          </p:spPr>
          <p:txBody>
            <a:bodyPr wrap="square" rtlCol="0">
              <a:spAutoFit/>
            </a:bodyPr>
            <a:lstStyle/>
            <a:p>
              <a:r>
                <a:rPr lang="en-US" altLang="zh-CN" sz="4000" b="1">
                  <a:solidFill>
                    <a:srgbClr val="7FCFDB"/>
                  </a:solidFill>
                  <a:latin typeface="Bahnschrift SemiLight SemiConde" panose="020B0502040204020203" pitchFamily="34" charset="0"/>
                </a:rPr>
                <a:t>0 5</a:t>
              </a:r>
              <a:endParaRPr lang="zh-CN" altLang="en-US" sz="4000" b="1">
                <a:solidFill>
                  <a:srgbClr val="7FCFDB"/>
                </a:solidFill>
                <a:latin typeface="Bahnschrift SemiLight SemiConde" panose="020B0502040204020203" pitchFamily="34" charset="0"/>
              </a:endParaRPr>
            </a:p>
          </p:txBody>
        </p:sp>
      </p:grpSp>
    </p:spTree>
    <p:extLst>
      <p:ext uri="{BB962C8B-B14F-4D97-AF65-F5344CB8AC3E}">
        <p14:creationId xmlns:p14="http://schemas.microsoft.com/office/powerpoint/2010/main" val="10697605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89E54B-5B39-4A6C-BCB7-7EC778BD3FC6}"/>
              </a:ext>
            </a:extLst>
          </p:cNvPr>
          <p:cNvGrpSpPr/>
          <p:nvPr/>
        </p:nvGrpSpPr>
        <p:grpSpPr>
          <a:xfrm>
            <a:off x="804653" y="6088373"/>
            <a:ext cx="1440000" cy="465037"/>
            <a:chOff x="6513874" y="6088373"/>
            <a:chExt cx="1440000" cy="465037"/>
          </a:xfrm>
        </p:grpSpPr>
        <p:cxnSp>
          <p:nvCxnSpPr>
            <p:cNvPr id="4" name="直接连接符 3">
              <a:extLst>
                <a:ext uri="{FF2B5EF4-FFF2-40B4-BE49-F238E27FC236}">
                  <a16:creationId xmlns:a16="http://schemas.microsoft.com/office/drawing/2014/main" id="{1E9F0FD7-8727-4BCE-B7AC-AEA9CBE57F23}"/>
                </a:ext>
              </a:extLst>
            </p:cNvPr>
            <p:cNvCxnSpPr/>
            <p:nvPr/>
          </p:nvCxnSpPr>
          <p:spPr>
            <a:xfrm>
              <a:off x="6513874" y="6553410"/>
              <a:ext cx="1440000" cy="0"/>
            </a:xfrm>
            <a:prstGeom prst="line">
              <a:avLst/>
            </a:prstGeom>
            <a:ln w="44450">
              <a:solidFill>
                <a:srgbClr val="7F7F7F"/>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C4532B11-6CBE-4021-B87F-2F0BBCA19817}"/>
                </a:ext>
              </a:extLst>
            </p:cNvPr>
            <p:cNvSpPr txBox="1"/>
            <p:nvPr/>
          </p:nvSpPr>
          <p:spPr>
            <a:xfrm>
              <a:off x="6677693" y="6088373"/>
              <a:ext cx="1112363" cy="369332"/>
            </a:xfrm>
            <a:prstGeom prst="rect">
              <a:avLst/>
            </a:prstGeom>
            <a:noFill/>
          </p:spPr>
          <p:txBody>
            <a:bodyPr wrap="square" rtlCol="0">
              <a:spAutoFit/>
            </a:bodyPr>
            <a:lstStyle/>
            <a:p>
              <a:r>
                <a:rPr lang="zh-CN" altLang="en-US">
                  <a:solidFill>
                    <a:srgbClr val="7F7F7F"/>
                  </a:solidFill>
                  <a:latin typeface="微软雅黑" panose="020B0503020204020204" pitchFamily="34" charset="-122"/>
                  <a:ea typeface="微软雅黑" panose="020B0503020204020204" pitchFamily="34" charset="-122"/>
                </a:rPr>
                <a:t>问题解决</a:t>
              </a:r>
            </a:p>
          </p:txBody>
        </p:sp>
      </p:grpSp>
      <p:grpSp>
        <p:nvGrpSpPr>
          <p:cNvPr id="6" name="组合 5">
            <a:extLst>
              <a:ext uri="{FF2B5EF4-FFF2-40B4-BE49-F238E27FC236}">
                <a16:creationId xmlns:a16="http://schemas.microsoft.com/office/drawing/2014/main" id="{DBA47D90-8C19-422E-B33C-9B2802A9B871}"/>
              </a:ext>
            </a:extLst>
          </p:cNvPr>
          <p:cNvGrpSpPr/>
          <p:nvPr/>
        </p:nvGrpSpPr>
        <p:grpSpPr>
          <a:xfrm>
            <a:off x="2704573" y="6088373"/>
            <a:ext cx="1440000" cy="465037"/>
            <a:chOff x="8413794" y="6088373"/>
            <a:chExt cx="1440000" cy="465037"/>
          </a:xfrm>
        </p:grpSpPr>
        <p:cxnSp>
          <p:nvCxnSpPr>
            <p:cNvPr id="7" name="直接连接符 6">
              <a:extLst>
                <a:ext uri="{FF2B5EF4-FFF2-40B4-BE49-F238E27FC236}">
                  <a16:creationId xmlns:a16="http://schemas.microsoft.com/office/drawing/2014/main" id="{B10CF8CF-9E63-4E14-8A17-F8E8822632BF}"/>
                </a:ext>
              </a:extLst>
            </p:cNvPr>
            <p:cNvCxnSpPr/>
            <p:nvPr/>
          </p:nvCxnSpPr>
          <p:spPr>
            <a:xfrm>
              <a:off x="8413794" y="6553410"/>
              <a:ext cx="1440000" cy="0"/>
            </a:xfrm>
            <a:prstGeom prst="line">
              <a:avLst/>
            </a:prstGeom>
            <a:ln w="44450">
              <a:solidFill>
                <a:srgbClr val="7F7F7F"/>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3C4D2DD0-EAF6-43FC-B861-FEBE6B8D0649}"/>
                </a:ext>
              </a:extLst>
            </p:cNvPr>
            <p:cNvSpPr txBox="1"/>
            <p:nvPr/>
          </p:nvSpPr>
          <p:spPr>
            <a:xfrm>
              <a:off x="8577613" y="6088373"/>
              <a:ext cx="1112363" cy="369332"/>
            </a:xfrm>
            <a:prstGeom prst="rect">
              <a:avLst/>
            </a:prstGeom>
            <a:noFill/>
          </p:spPr>
          <p:txBody>
            <a:bodyPr wrap="square" rtlCol="0">
              <a:spAutoFit/>
            </a:bodyPr>
            <a:lstStyle/>
            <a:p>
              <a:r>
                <a:rPr lang="zh-CN" altLang="en-US">
                  <a:solidFill>
                    <a:srgbClr val="7F7F7F"/>
                  </a:solidFill>
                  <a:latin typeface="微软雅黑" panose="020B0503020204020204" pitchFamily="34" charset="-122"/>
                  <a:ea typeface="微软雅黑" panose="020B0503020204020204" pitchFamily="34" charset="-122"/>
                </a:rPr>
                <a:t>研究进度</a:t>
              </a:r>
            </a:p>
          </p:txBody>
        </p:sp>
      </p:grpSp>
      <p:grpSp>
        <p:nvGrpSpPr>
          <p:cNvPr id="9" name="组合 8">
            <a:extLst>
              <a:ext uri="{FF2B5EF4-FFF2-40B4-BE49-F238E27FC236}">
                <a16:creationId xmlns:a16="http://schemas.microsoft.com/office/drawing/2014/main" id="{C26ED572-6FBC-4C98-8337-D69F394FC134}"/>
              </a:ext>
            </a:extLst>
          </p:cNvPr>
          <p:cNvGrpSpPr/>
          <p:nvPr/>
        </p:nvGrpSpPr>
        <p:grpSpPr>
          <a:xfrm>
            <a:off x="4604493" y="6088373"/>
            <a:ext cx="1440000" cy="465037"/>
            <a:chOff x="10313714" y="6088373"/>
            <a:chExt cx="1440000" cy="465037"/>
          </a:xfrm>
        </p:grpSpPr>
        <p:cxnSp>
          <p:nvCxnSpPr>
            <p:cNvPr id="10" name="直接连接符 9">
              <a:extLst>
                <a:ext uri="{FF2B5EF4-FFF2-40B4-BE49-F238E27FC236}">
                  <a16:creationId xmlns:a16="http://schemas.microsoft.com/office/drawing/2014/main" id="{1D455099-5457-454F-B06A-EC4B42E7E48F}"/>
                </a:ext>
              </a:extLst>
            </p:cNvPr>
            <p:cNvCxnSpPr/>
            <p:nvPr/>
          </p:nvCxnSpPr>
          <p:spPr>
            <a:xfrm>
              <a:off x="10313714" y="6553410"/>
              <a:ext cx="1440000" cy="0"/>
            </a:xfrm>
            <a:prstGeom prst="line">
              <a:avLst/>
            </a:prstGeom>
            <a:ln w="44450">
              <a:solidFill>
                <a:srgbClr val="7FCFDB"/>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C04FE921-A2F1-49E0-AE7F-02ADD939AFD0}"/>
                </a:ext>
              </a:extLst>
            </p:cNvPr>
            <p:cNvSpPr txBox="1"/>
            <p:nvPr/>
          </p:nvSpPr>
          <p:spPr>
            <a:xfrm>
              <a:off x="10477533" y="6088373"/>
              <a:ext cx="1112363" cy="369332"/>
            </a:xfrm>
            <a:prstGeom prst="rect">
              <a:avLst/>
            </a:prstGeom>
            <a:noFill/>
          </p:spPr>
          <p:txBody>
            <a:bodyPr wrap="square" rtlCol="0">
              <a:spAutoFit/>
            </a:bodyPr>
            <a:lstStyle/>
            <a:p>
              <a:r>
                <a:rPr lang="zh-CN" altLang="en-US">
                  <a:solidFill>
                    <a:srgbClr val="7FCFDB"/>
                  </a:solidFill>
                  <a:latin typeface="微软雅黑" panose="020B0503020204020204" pitchFamily="34" charset="-122"/>
                  <a:ea typeface="微软雅黑" panose="020B0503020204020204" pitchFamily="34" charset="-122"/>
                </a:rPr>
                <a:t>重大意义</a:t>
              </a:r>
            </a:p>
          </p:txBody>
        </p:sp>
      </p:grpSp>
      <p:sp>
        <p:nvSpPr>
          <p:cNvPr id="12" name="文本框 11">
            <a:extLst>
              <a:ext uri="{FF2B5EF4-FFF2-40B4-BE49-F238E27FC236}">
                <a16:creationId xmlns:a16="http://schemas.microsoft.com/office/drawing/2014/main" id="{3A4E01BF-7932-4D34-8907-3FFCD5BC5FA0}"/>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0 5</a:t>
            </a:r>
            <a:endParaRPr lang="zh-CN" altLang="en-US" sz="200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9DEA074D-5768-42BE-BCD9-00F493383E69}"/>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总结回顾</a:t>
            </a:r>
            <a:endParaRPr lang="zh-CN" altLang="en-US" sz="2400"/>
          </a:p>
        </p:txBody>
      </p:sp>
      <p:pic>
        <p:nvPicPr>
          <p:cNvPr id="14" name="图片 13">
            <a:extLst>
              <a:ext uri="{FF2B5EF4-FFF2-40B4-BE49-F238E27FC236}">
                <a16:creationId xmlns:a16="http://schemas.microsoft.com/office/drawing/2014/main" id="{321C6DAE-3A04-40E5-A12A-1641062D1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sp>
        <p:nvSpPr>
          <p:cNvPr id="33" name="椭圆 32">
            <a:extLst>
              <a:ext uri="{FF2B5EF4-FFF2-40B4-BE49-F238E27FC236}">
                <a16:creationId xmlns:a16="http://schemas.microsoft.com/office/drawing/2014/main" id="{87BCFEB1-FBEA-4EA1-BD36-BE2CF573B240}"/>
              </a:ext>
            </a:extLst>
          </p:cNvPr>
          <p:cNvSpPr/>
          <p:nvPr/>
        </p:nvSpPr>
        <p:spPr>
          <a:xfrm>
            <a:off x="462182" y="1713706"/>
            <a:ext cx="2394632" cy="2394632"/>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形 29" descr="教室">
            <a:extLst>
              <a:ext uri="{FF2B5EF4-FFF2-40B4-BE49-F238E27FC236}">
                <a16:creationId xmlns:a16="http://schemas.microsoft.com/office/drawing/2014/main" id="{CF9888CE-5CA0-4DD6-A09A-8F87E834CE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9498" y="2141753"/>
            <a:ext cx="1080000" cy="1080000"/>
          </a:xfrm>
          <a:prstGeom prst="rect">
            <a:avLst/>
          </a:prstGeom>
        </p:spPr>
      </p:pic>
      <p:sp>
        <p:nvSpPr>
          <p:cNvPr id="34" name="文本框 33">
            <a:extLst>
              <a:ext uri="{FF2B5EF4-FFF2-40B4-BE49-F238E27FC236}">
                <a16:creationId xmlns:a16="http://schemas.microsoft.com/office/drawing/2014/main" id="{A019A3F1-7394-49D3-8BC1-1FFE04BC43D9}"/>
              </a:ext>
            </a:extLst>
          </p:cNvPr>
          <p:cNvSpPr txBox="1"/>
          <p:nvPr/>
        </p:nvSpPr>
        <p:spPr>
          <a:xfrm>
            <a:off x="1104007" y="3310960"/>
            <a:ext cx="1110982" cy="369332"/>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rPr>
              <a:t>某某行业</a:t>
            </a:r>
          </a:p>
        </p:txBody>
      </p:sp>
      <p:pic>
        <p:nvPicPr>
          <p:cNvPr id="32" name="图形 31" descr="握手">
            <a:extLst>
              <a:ext uri="{FF2B5EF4-FFF2-40B4-BE49-F238E27FC236}">
                <a16:creationId xmlns:a16="http://schemas.microsoft.com/office/drawing/2014/main" id="{EC8276FC-E56A-47E4-9B5E-70C15964E05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77166" y="2141753"/>
            <a:ext cx="1080000" cy="1080000"/>
          </a:xfrm>
          <a:prstGeom prst="rect">
            <a:avLst/>
          </a:prstGeom>
        </p:spPr>
      </p:pic>
      <p:sp>
        <p:nvSpPr>
          <p:cNvPr id="42" name="椭圆 41">
            <a:extLst>
              <a:ext uri="{FF2B5EF4-FFF2-40B4-BE49-F238E27FC236}">
                <a16:creationId xmlns:a16="http://schemas.microsoft.com/office/drawing/2014/main" id="{B3DD2122-28AC-4183-BB52-2729AEB7F50E}"/>
              </a:ext>
            </a:extLst>
          </p:cNvPr>
          <p:cNvSpPr/>
          <p:nvPr/>
        </p:nvSpPr>
        <p:spPr>
          <a:xfrm>
            <a:off x="3419850" y="1713706"/>
            <a:ext cx="2394632" cy="2394632"/>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833E4A44-B294-48E7-96BE-87F7C276C743}"/>
              </a:ext>
            </a:extLst>
          </p:cNvPr>
          <p:cNvSpPr txBox="1"/>
          <p:nvPr/>
        </p:nvSpPr>
        <p:spPr>
          <a:xfrm>
            <a:off x="4061675" y="3310960"/>
            <a:ext cx="1110982" cy="369332"/>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rPr>
              <a:t>某某行业</a:t>
            </a:r>
          </a:p>
        </p:txBody>
      </p:sp>
      <p:pic>
        <p:nvPicPr>
          <p:cNvPr id="24" name="图形 23" descr="听诊器">
            <a:extLst>
              <a:ext uri="{FF2B5EF4-FFF2-40B4-BE49-F238E27FC236}">
                <a16:creationId xmlns:a16="http://schemas.microsoft.com/office/drawing/2014/main" id="{D7AD4E2E-9155-4DAF-87AC-9F9D32F69C7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34834" y="2141753"/>
            <a:ext cx="1080000" cy="1080000"/>
          </a:xfrm>
          <a:prstGeom prst="rect">
            <a:avLst/>
          </a:prstGeom>
        </p:spPr>
      </p:pic>
      <p:sp>
        <p:nvSpPr>
          <p:cNvPr id="49" name="椭圆 48">
            <a:extLst>
              <a:ext uri="{FF2B5EF4-FFF2-40B4-BE49-F238E27FC236}">
                <a16:creationId xmlns:a16="http://schemas.microsoft.com/office/drawing/2014/main" id="{3A543D10-434D-4334-BB8D-808B5A6E078A}"/>
              </a:ext>
            </a:extLst>
          </p:cNvPr>
          <p:cNvSpPr/>
          <p:nvPr/>
        </p:nvSpPr>
        <p:spPr>
          <a:xfrm>
            <a:off x="6377518" y="1713706"/>
            <a:ext cx="2394632" cy="2394632"/>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1D22AB67-8FFE-46FD-A7CD-0BCA7C0930AA}"/>
              </a:ext>
            </a:extLst>
          </p:cNvPr>
          <p:cNvSpPr txBox="1"/>
          <p:nvPr/>
        </p:nvSpPr>
        <p:spPr>
          <a:xfrm>
            <a:off x="7019343" y="3310960"/>
            <a:ext cx="1110982" cy="369332"/>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rPr>
              <a:t>某某行业</a:t>
            </a:r>
          </a:p>
        </p:txBody>
      </p:sp>
      <p:pic>
        <p:nvPicPr>
          <p:cNvPr id="28" name="图形 27" descr="云计算">
            <a:extLst>
              <a:ext uri="{FF2B5EF4-FFF2-40B4-BE49-F238E27FC236}">
                <a16:creationId xmlns:a16="http://schemas.microsoft.com/office/drawing/2014/main" id="{C72BA398-F6BC-48B3-8763-E8A2E0D5D86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992503" y="2141753"/>
            <a:ext cx="1080000" cy="1080000"/>
          </a:xfrm>
          <a:prstGeom prst="rect">
            <a:avLst/>
          </a:prstGeom>
        </p:spPr>
      </p:pic>
      <p:sp>
        <p:nvSpPr>
          <p:cNvPr id="53" name="椭圆 52">
            <a:extLst>
              <a:ext uri="{FF2B5EF4-FFF2-40B4-BE49-F238E27FC236}">
                <a16:creationId xmlns:a16="http://schemas.microsoft.com/office/drawing/2014/main" id="{03380FBA-8825-483D-8077-8106A3560DAC}"/>
              </a:ext>
            </a:extLst>
          </p:cNvPr>
          <p:cNvSpPr/>
          <p:nvPr/>
        </p:nvSpPr>
        <p:spPr>
          <a:xfrm>
            <a:off x="9335187" y="1757226"/>
            <a:ext cx="2394632" cy="2394632"/>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EB24E0D2-77CE-4C09-8571-C14A81C11313}"/>
              </a:ext>
            </a:extLst>
          </p:cNvPr>
          <p:cNvSpPr txBox="1"/>
          <p:nvPr/>
        </p:nvSpPr>
        <p:spPr>
          <a:xfrm>
            <a:off x="9977012" y="3354480"/>
            <a:ext cx="1110982" cy="369332"/>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rPr>
              <a:t>某某行业</a:t>
            </a:r>
          </a:p>
        </p:txBody>
      </p:sp>
      <p:cxnSp>
        <p:nvCxnSpPr>
          <p:cNvPr id="62" name="直接连接符 61">
            <a:extLst>
              <a:ext uri="{FF2B5EF4-FFF2-40B4-BE49-F238E27FC236}">
                <a16:creationId xmlns:a16="http://schemas.microsoft.com/office/drawing/2014/main" id="{FB6ACB52-A00C-41F4-967E-3A95DA5ED8E6}"/>
              </a:ext>
            </a:extLst>
          </p:cNvPr>
          <p:cNvCxnSpPr/>
          <p:nvPr/>
        </p:nvCxnSpPr>
        <p:spPr>
          <a:xfrm>
            <a:off x="851090" y="4328932"/>
            <a:ext cx="161445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155C5C3A-53E5-404F-9431-38CEE43509F7}"/>
              </a:ext>
            </a:extLst>
          </p:cNvPr>
          <p:cNvCxnSpPr/>
          <p:nvPr/>
        </p:nvCxnSpPr>
        <p:spPr>
          <a:xfrm>
            <a:off x="3809938" y="4328932"/>
            <a:ext cx="161445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66550772-0C89-4BBC-94B4-74171031F76A}"/>
              </a:ext>
            </a:extLst>
          </p:cNvPr>
          <p:cNvCxnSpPr/>
          <p:nvPr/>
        </p:nvCxnSpPr>
        <p:spPr>
          <a:xfrm>
            <a:off x="6767606" y="4328932"/>
            <a:ext cx="161445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AD68603C-9423-47CB-AB1C-EBB61243A8E2}"/>
              </a:ext>
            </a:extLst>
          </p:cNvPr>
          <p:cNvCxnSpPr/>
          <p:nvPr/>
        </p:nvCxnSpPr>
        <p:spPr>
          <a:xfrm>
            <a:off x="9724095" y="4328932"/>
            <a:ext cx="161445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5B8846E0-5F41-4F36-8394-DFAC003D446A}"/>
              </a:ext>
            </a:extLst>
          </p:cNvPr>
          <p:cNvSpPr txBox="1"/>
          <p:nvPr/>
        </p:nvSpPr>
        <p:spPr>
          <a:xfrm>
            <a:off x="462182" y="4574605"/>
            <a:ext cx="2392273" cy="1015663"/>
          </a:xfrm>
          <a:prstGeom prst="rect">
            <a:avLst/>
          </a:prstGeom>
          <a:noFill/>
        </p:spPr>
        <p:txBody>
          <a:bodyPr wrap="square" rtlCol="0">
            <a:spAutoFit/>
          </a:bodyPr>
          <a:lstStyle/>
          <a:p>
            <a:pPr algn="ctr"/>
            <a:r>
              <a:rPr lang="zh-CN" altLang="en-US" sz="1200">
                <a:latin typeface="微软雅黑 Light" panose="020B0502040204020203" pitchFamily="34" charset="-122"/>
                <a:ea typeface="微软雅黑 Light" panose="020B0502040204020203" pitchFamily="34" charset="-122"/>
              </a:rPr>
              <a:t>点击此处输入文本</a:t>
            </a:r>
            <a:r>
              <a:rPr lang="en-US" altLang="zh-CN" sz="1200">
                <a:latin typeface="微软雅黑 Light" panose="020B0502040204020203" pitchFamily="34" charset="-122"/>
                <a:ea typeface="微软雅黑 Light" panose="020B0502040204020203" pitchFamily="34" charset="-122"/>
              </a:rPr>
              <a:t>, </a:t>
            </a:r>
            <a:r>
              <a:rPr lang="zh-CN" altLang="en-US" sz="1200">
                <a:latin typeface="微软雅黑 Light" panose="020B0502040204020203" pitchFamily="34" charset="-122"/>
                <a:ea typeface="微软雅黑 Light" panose="020B0502040204020203" pitchFamily="34" charset="-122"/>
              </a:rPr>
              <a:t>标题数字等都可以通过点击和重新输入进行更改，顶部“开始”面板中可以对字体、字号、颜色等进行修改。建议正文</a:t>
            </a:r>
            <a:r>
              <a:rPr lang="en-US" altLang="zh-CN" sz="1200">
                <a:latin typeface="微软雅黑 Light" panose="020B0502040204020203" pitchFamily="34" charset="-122"/>
                <a:ea typeface="微软雅黑 Light" panose="020B0502040204020203" pitchFamily="34" charset="-122"/>
              </a:rPr>
              <a:t>12</a:t>
            </a:r>
            <a:r>
              <a:rPr lang="zh-CN" altLang="en-US" sz="1200">
                <a:latin typeface="微软雅黑 Light" panose="020B0502040204020203" pitchFamily="34" charset="-122"/>
                <a:ea typeface="微软雅黑 Light" panose="020B0502040204020203" pitchFamily="34" charset="-122"/>
              </a:rPr>
              <a:t>号字，</a:t>
            </a:r>
            <a:r>
              <a:rPr lang="en-US" altLang="zh-CN" sz="1200">
                <a:latin typeface="微软雅黑 Light" panose="020B0502040204020203" pitchFamily="34" charset="-122"/>
                <a:ea typeface="微软雅黑 Light" panose="020B0502040204020203" pitchFamily="34" charset="-122"/>
              </a:rPr>
              <a:t>1.3</a:t>
            </a:r>
            <a:r>
              <a:rPr lang="zh-CN" altLang="en-US" sz="1200">
                <a:latin typeface="微软雅黑 Light" panose="020B0502040204020203" pitchFamily="34" charset="-122"/>
                <a:ea typeface="微软雅黑 Light" panose="020B0502040204020203" pitchFamily="34" charset="-122"/>
              </a:rPr>
              <a:t>倍字间距。</a:t>
            </a:r>
          </a:p>
        </p:txBody>
      </p:sp>
      <p:sp>
        <p:nvSpPr>
          <p:cNvPr id="71" name="文本框 70">
            <a:extLst>
              <a:ext uri="{FF2B5EF4-FFF2-40B4-BE49-F238E27FC236}">
                <a16:creationId xmlns:a16="http://schemas.microsoft.com/office/drawing/2014/main" id="{8B4C4EAC-8DC8-4A0C-B02A-DE777D396BBB}"/>
              </a:ext>
            </a:extLst>
          </p:cNvPr>
          <p:cNvSpPr txBox="1"/>
          <p:nvPr/>
        </p:nvSpPr>
        <p:spPr>
          <a:xfrm>
            <a:off x="9335187" y="4574605"/>
            <a:ext cx="2392273" cy="1015663"/>
          </a:xfrm>
          <a:prstGeom prst="rect">
            <a:avLst/>
          </a:prstGeom>
          <a:noFill/>
        </p:spPr>
        <p:txBody>
          <a:bodyPr wrap="square" rtlCol="0">
            <a:spAutoFit/>
          </a:bodyPr>
          <a:lstStyle/>
          <a:p>
            <a:pPr algn="ctr"/>
            <a:r>
              <a:rPr lang="zh-CN" altLang="en-US" sz="1200">
                <a:latin typeface="微软雅黑 Light" panose="020B0502040204020203" pitchFamily="34" charset="-122"/>
                <a:ea typeface="微软雅黑 Light" panose="020B0502040204020203" pitchFamily="34" charset="-122"/>
              </a:rPr>
              <a:t>点击此处输入文本标题数字等都可以通过点击和重新输入进行更改，顶部“开始”面板中可以对字体、字号、颜色等进行修改。建议正文</a:t>
            </a:r>
            <a:r>
              <a:rPr lang="en-US" altLang="zh-CN" sz="1200">
                <a:latin typeface="微软雅黑 Light" panose="020B0502040204020203" pitchFamily="34" charset="-122"/>
                <a:ea typeface="微软雅黑 Light" panose="020B0502040204020203" pitchFamily="34" charset="-122"/>
              </a:rPr>
              <a:t>12</a:t>
            </a:r>
            <a:r>
              <a:rPr lang="zh-CN" altLang="en-US" sz="1200">
                <a:latin typeface="微软雅黑 Light" panose="020B0502040204020203" pitchFamily="34" charset="-122"/>
                <a:ea typeface="微软雅黑 Light" panose="020B0502040204020203" pitchFamily="34" charset="-122"/>
              </a:rPr>
              <a:t>号字，</a:t>
            </a:r>
            <a:r>
              <a:rPr lang="en-US" altLang="zh-CN" sz="1200">
                <a:latin typeface="微软雅黑 Light" panose="020B0502040204020203" pitchFamily="34" charset="-122"/>
                <a:ea typeface="微软雅黑 Light" panose="020B0502040204020203" pitchFamily="34" charset="-122"/>
              </a:rPr>
              <a:t>1.3</a:t>
            </a:r>
            <a:r>
              <a:rPr lang="zh-CN" altLang="en-US" sz="1200">
                <a:latin typeface="微软雅黑 Light" panose="020B0502040204020203" pitchFamily="34" charset="-122"/>
                <a:ea typeface="微软雅黑 Light" panose="020B0502040204020203" pitchFamily="34" charset="-122"/>
              </a:rPr>
              <a:t>倍字间距。</a:t>
            </a:r>
          </a:p>
        </p:txBody>
      </p:sp>
      <p:sp>
        <p:nvSpPr>
          <p:cNvPr id="72" name="文本框 71">
            <a:extLst>
              <a:ext uri="{FF2B5EF4-FFF2-40B4-BE49-F238E27FC236}">
                <a16:creationId xmlns:a16="http://schemas.microsoft.com/office/drawing/2014/main" id="{04CC161C-1536-40AC-8701-E638640D567E}"/>
              </a:ext>
            </a:extLst>
          </p:cNvPr>
          <p:cNvSpPr txBox="1"/>
          <p:nvPr/>
        </p:nvSpPr>
        <p:spPr>
          <a:xfrm>
            <a:off x="3419850" y="4574605"/>
            <a:ext cx="2392273" cy="1015663"/>
          </a:xfrm>
          <a:prstGeom prst="rect">
            <a:avLst/>
          </a:prstGeom>
          <a:noFill/>
        </p:spPr>
        <p:txBody>
          <a:bodyPr wrap="square" rtlCol="0">
            <a:spAutoFit/>
          </a:bodyPr>
          <a:lstStyle/>
          <a:p>
            <a:pPr algn="ctr"/>
            <a:r>
              <a:rPr lang="zh-CN" altLang="en-US" sz="1200">
                <a:latin typeface="微软雅黑 Light" panose="020B0502040204020203" pitchFamily="34" charset="-122"/>
                <a:ea typeface="微软雅黑 Light" panose="020B0502040204020203" pitchFamily="34" charset="-122"/>
              </a:rPr>
              <a:t>点击此处输入文本</a:t>
            </a:r>
            <a:r>
              <a:rPr lang="en-US" altLang="zh-CN" sz="1200">
                <a:latin typeface="微软雅黑 Light" panose="020B0502040204020203" pitchFamily="34" charset="-122"/>
                <a:ea typeface="微软雅黑 Light" panose="020B0502040204020203" pitchFamily="34" charset="-122"/>
              </a:rPr>
              <a:t>, </a:t>
            </a:r>
            <a:r>
              <a:rPr lang="zh-CN" altLang="en-US" sz="1200">
                <a:latin typeface="微软雅黑 Light" panose="020B0502040204020203" pitchFamily="34" charset="-122"/>
                <a:ea typeface="微软雅黑 Light" panose="020B0502040204020203" pitchFamily="34" charset="-122"/>
              </a:rPr>
              <a:t>标题数字等都可以通过点击和重新输入进行更改，顶部“开始”面板中可以对字体、字号、颜色等进行修改。建议正文</a:t>
            </a:r>
            <a:r>
              <a:rPr lang="en-US" altLang="zh-CN" sz="1200">
                <a:latin typeface="微软雅黑 Light" panose="020B0502040204020203" pitchFamily="34" charset="-122"/>
                <a:ea typeface="微软雅黑 Light" panose="020B0502040204020203" pitchFamily="34" charset="-122"/>
              </a:rPr>
              <a:t>12</a:t>
            </a:r>
            <a:r>
              <a:rPr lang="zh-CN" altLang="en-US" sz="1200">
                <a:latin typeface="微软雅黑 Light" panose="020B0502040204020203" pitchFamily="34" charset="-122"/>
                <a:ea typeface="微软雅黑 Light" panose="020B0502040204020203" pitchFamily="34" charset="-122"/>
              </a:rPr>
              <a:t>号字，</a:t>
            </a:r>
            <a:r>
              <a:rPr lang="en-US" altLang="zh-CN" sz="1200">
                <a:latin typeface="微软雅黑 Light" panose="020B0502040204020203" pitchFamily="34" charset="-122"/>
                <a:ea typeface="微软雅黑 Light" panose="020B0502040204020203" pitchFamily="34" charset="-122"/>
              </a:rPr>
              <a:t>1.3</a:t>
            </a:r>
            <a:r>
              <a:rPr lang="zh-CN" altLang="en-US" sz="1200">
                <a:latin typeface="微软雅黑 Light" panose="020B0502040204020203" pitchFamily="34" charset="-122"/>
                <a:ea typeface="微软雅黑 Light" panose="020B0502040204020203" pitchFamily="34" charset="-122"/>
              </a:rPr>
              <a:t>倍字间距。</a:t>
            </a:r>
          </a:p>
        </p:txBody>
      </p:sp>
      <p:sp>
        <p:nvSpPr>
          <p:cNvPr id="73" name="文本框 72">
            <a:extLst>
              <a:ext uri="{FF2B5EF4-FFF2-40B4-BE49-F238E27FC236}">
                <a16:creationId xmlns:a16="http://schemas.microsoft.com/office/drawing/2014/main" id="{F40DB042-5554-46D1-AF21-FF366D8223E5}"/>
              </a:ext>
            </a:extLst>
          </p:cNvPr>
          <p:cNvSpPr txBox="1"/>
          <p:nvPr/>
        </p:nvSpPr>
        <p:spPr>
          <a:xfrm>
            <a:off x="6377518" y="4574605"/>
            <a:ext cx="2392273" cy="1015663"/>
          </a:xfrm>
          <a:prstGeom prst="rect">
            <a:avLst/>
          </a:prstGeom>
          <a:noFill/>
        </p:spPr>
        <p:txBody>
          <a:bodyPr wrap="square" rtlCol="0">
            <a:spAutoFit/>
          </a:bodyPr>
          <a:lstStyle/>
          <a:p>
            <a:pPr algn="ctr"/>
            <a:r>
              <a:rPr lang="zh-CN" altLang="en-US" sz="1200">
                <a:latin typeface="微软雅黑 Light" panose="020B0502040204020203" pitchFamily="34" charset="-122"/>
                <a:ea typeface="微软雅黑 Light" panose="020B0502040204020203" pitchFamily="34" charset="-122"/>
              </a:rPr>
              <a:t>点击此处输入文本</a:t>
            </a:r>
            <a:r>
              <a:rPr lang="en-US" altLang="zh-CN" sz="1200">
                <a:latin typeface="微软雅黑 Light" panose="020B0502040204020203" pitchFamily="34" charset="-122"/>
                <a:ea typeface="微软雅黑 Light" panose="020B0502040204020203" pitchFamily="34" charset="-122"/>
              </a:rPr>
              <a:t>, </a:t>
            </a:r>
            <a:r>
              <a:rPr lang="zh-CN" altLang="en-US" sz="1200">
                <a:latin typeface="微软雅黑 Light" panose="020B0502040204020203" pitchFamily="34" charset="-122"/>
                <a:ea typeface="微软雅黑 Light" panose="020B0502040204020203" pitchFamily="34" charset="-122"/>
              </a:rPr>
              <a:t>标题数字等都可以通过点击和重新输入进行更改，顶部“开始”面板中可以对字体、字号、颜色等进行修改。建议正文</a:t>
            </a:r>
            <a:r>
              <a:rPr lang="en-US" altLang="zh-CN" sz="1200">
                <a:latin typeface="微软雅黑 Light" panose="020B0502040204020203" pitchFamily="34" charset="-122"/>
                <a:ea typeface="微软雅黑 Light" panose="020B0502040204020203" pitchFamily="34" charset="-122"/>
              </a:rPr>
              <a:t>12</a:t>
            </a:r>
            <a:r>
              <a:rPr lang="zh-CN" altLang="en-US" sz="1200">
                <a:latin typeface="微软雅黑 Light" panose="020B0502040204020203" pitchFamily="34" charset="-122"/>
                <a:ea typeface="微软雅黑 Light" panose="020B0502040204020203" pitchFamily="34" charset="-122"/>
              </a:rPr>
              <a:t>号字，</a:t>
            </a:r>
            <a:r>
              <a:rPr lang="en-US" altLang="zh-CN" sz="1200">
                <a:latin typeface="微软雅黑 Light" panose="020B0502040204020203" pitchFamily="34" charset="-122"/>
                <a:ea typeface="微软雅黑 Light" panose="020B0502040204020203" pitchFamily="34" charset="-122"/>
              </a:rPr>
              <a:t>1.3</a:t>
            </a:r>
            <a:r>
              <a:rPr lang="zh-CN" altLang="en-US" sz="1200">
                <a:latin typeface="微软雅黑 Light" panose="020B0502040204020203" pitchFamily="34" charset="-122"/>
                <a:ea typeface="微软雅黑 Light" panose="020B0502040204020203" pitchFamily="34" charset="-122"/>
              </a:rPr>
              <a:t>倍字间距。</a:t>
            </a:r>
          </a:p>
        </p:txBody>
      </p:sp>
    </p:spTree>
    <p:extLst>
      <p:ext uri="{BB962C8B-B14F-4D97-AF65-F5344CB8AC3E}">
        <p14:creationId xmlns:p14="http://schemas.microsoft.com/office/powerpoint/2010/main" val="1123085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98E60F2-F527-43AB-B282-1C501AC15BEC}"/>
              </a:ext>
            </a:extLst>
          </p:cNvPr>
          <p:cNvPicPr>
            <a:picLocks noChangeAspect="1"/>
          </p:cNvPicPr>
          <p:nvPr/>
        </p:nvPicPr>
        <p:blipFill rotWithShape="1">
          <a:blip r:embed="rId2">
            <a:extLst>
              <a:ext uri="{28A0092B-C50C-407E-A947-70E740481C1C}">
                <a14:useLocalDpi xmlns:a14="http://schemas.microsoft.com/office/drawing/2010/main" val="0"/>
              </a:ext>
            </a:extLst>
          </a:blip>
          <a:srcRect l="24211" r="37693"/>
          <a:stretch/>
        </p:blipFill>
        <p:spPr>
          <a:xfrm>
            <a:off x="0" y="0"/>
            <a:ext cx="12192000" cy="6858000"/>
          </a:xfrm>
          <a:prstGeom prst="rect">
            <a:avLst/>
          </a:prstGeom>
        </p:spPr>
      </p:pic>
      <p:sp>
        <p:nvSpPr>
          <p:cNvPr id="5" name="矩形 4">
            <a:extLst>
              <a:ext uri="{FF2B5EF4-FFF2-40B4-BE49-F238E27FC236}">
                <a16:creationId xmlns:a16="http://schemas.microsoft.com/office/drawing/2014/main" id="{AF0678D1-5883-42D9-A76F-800E2C14246D}"/>
              </a:ext>
            </a:extLst>
          </p:cNvPr>
          <p:cNvSpPr/>
          <p:nvPr/>
        </p:nvSpPr>
        <p:spPr>
          <a:xfrm>
            <a:off x="0" y="0"/>
            <a:ext cx="12192000" cy="69043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41BB422-2044-4ECE-911F-75B7EA809990}"/>
              </a:ext>
            </a:extLst>
          </p:cNvPr>
          <p:cNvSpPr txBox="1"/>
          <p:nvPr/>
        </p:nvSpPr>
        <p:spPr>
          <a:xfrm>
            <a:off x="2176522" y="1880241"/>
            <a:ext cx="8139896" cy="2215991"/>
          </a:xfrm>
          <a:prstGeom prst="rect">
            <a:avLst/>
          </a:prstGeom>
          <a:noFill/>
          <a:effectLst>
            <a:reflection blurRad="6350" endPos="55000" dist="177800" dir="5400000" sy="-100000" algn="bl" rotWithShape="0"/>
          </a:effectLst>
        </p:spPr>
        <p:txBody>
          <a:bodyPr wrap="square" rtlCol="0">
            <a:spAutoFit/>
          </a:bodyPr>
          <a:lstStyle/>
          <a:p>
            <a:pPr algn="dist"/>
            <a:r>
              <a:rPr lang="zh-CN" altLang="en-US" sz="13800" b="1">
                <a:solidFill>
                  <a:schemeClr val="bg1"/>
                </a:solidFill>
                <a:latin typeface="微软雅黑" panose="020B0503020204020204" pitchFamily="34" charset="-122"/>
                <a:ea typeface="微软雅黑" panose="020B0503020204020204" pitchFamily="34" charset="-122"/>
              </a:rPr>
              <a:t>感谢观看</a:t>
            </a:r>
          </a:p>
        </p:txBody>
      </p:sp>
      <p:sp>
        <p:nvSpPr>
          <p:cNvPr id="12" name="任意多边形: 形状 11">
            <a:extLst>
              <a:ext uri="{FF2B5EF4-FFF2-40B4-BE49-F238E27FC236}">
                <a16:creationId xmlns:a16="http://schemas.microsoft.com/office/drawing/2014/main" id="{1769B27C-B4E0-4273-BEA8-C340E7404811}"/>
              </a:ext>
            </a:extLst>
          </p:cNvPr>
          <p:cNvSpPr/>
          <p:nvPr/>
        </p:nvSpPr>
        <p:spPr>
          <a:xfrm>
            <a:off x="522020" y="1"/>
            <a:ext cx="11147963" cy="6894239"/>
          </a:xfrm>
          <a:custGeom>
            <a:avLst/>
            <a:gdLst>
              <a:gd name="connsiteX0" fmla="*/ 8378063 w 11147963"/>
              <a:gd name="connsiteY0" fmla="*/ 0 h 6894239"/>
              <a:gd name="connsiteX1" fmla="*/ 9497402 w 11147963"/>
              <a:gd name="connsiteY1" fmla="*/ 0 h 6894239"/>
              <a:gd name="connsiteX2" fmla="*/ 9515381 w 11147963"/>
              <a:gd name="connsiteY2" fmla="*/ 17142 h 6894239"/>
              <a:gd name="connsiteX3" fmla="*/ 11147963 w 11147963"/>
              <a:gd name="connsiteY3" fmla="*/ 3958542 h 6894239"/>
              <a:gd name="connsiteX4" fmla="*/ 10340999 w 11147963"/>
              <a:gd name="connsiteY4" fmla="*/ 6848855 h 6894239"/>
              <a:gd name="connsiteX5" fmla="*/ 10311903 w 11147963"/>
              <a:gd name="connsiteY5" fmla="*/ 6894239 h 6894239"/>
              <a:gd name="connsiteX6" fmla="*/ 9430757 w 11147963"/>
              <a:gd name="connsiteY6" fmla="*/ 6894239 h 6894239"/>
              <a:gd name="connsiteX7" fmla="*/ 9597403 w 11147963"/>
              <a:gd name="connsiteY7" fmla="*/ 6671387 h 6894239"/>
              <a:gd name="connsiteX8" fmla="*/ 10426062 w 11147963"/>
              <a:gd name="connsiteY8" fmla="*/ 3958542 h 6894239"/>
              <a:gd name="connsiteX9" fmla="*/ 8477059 w 11147963"/>
              <a:gd name="connsiteY9" fmla="*/ 70397 h 6894239"/>
              <a:gd name="connsiteX10" fmla="*/ 1650561 w 11147963"/>
              <a:gd name="connsiteY10" fmla="*/ 0 h 6894239"/>
              <a:gd name="connsiteX11" fmla="*/ 2769899 w 11147963"/>
              <a:gd name="connsiteY11" fmla="*/ 0 h 6894239"/>
              <a:gd name="connsiteX12" fmla="*/ 2670904 w 11147963"/>
              <a:gd name="connsiteY12" fmla="*/ 70397 h 6894239"/>
              <a:gd name="connsiteX13" fmla="*/ 721900 w 11147963"/>
              <a:gd name="connsiteY13" fmla="*/ 3958542 h 6894239"/>
              <a:gd name="connsiteX14" fmla="*/ 1550559 w 11147963"/>
              <a:gd name="connsiteY14" fmla="*/ 6671387 h 6894239"/>
              <a:gd name="connsiteX15" fmla="*/ 1717205 w 11147963"/>
              <a:gd name="connsiteY15" fmla="*/ 6894239 h 6894239"/>
              <a:gd name="connsiteX16" fmla="*/ 836059 w 11147963"/>
              <a:gd name="connsiteY16" fmla="*/ 6894239 h 6894239"/>
              <a:gd name="connsiteX17" fmla="*/ 806964 w 11147963"/>
              <a:gd name="connsiteY17" fmla="*/ 6848855 h 6894239"/>
              <a:gd name="connsiteX18" fmla="*/ 0 w 11147963"/>
              <a:gd name="connsiteY18" fmla="*/ 3958542 h 6894239"/>
              <a:gd name="connsiteX19" fmla="*/ 1632581 w 11147963"/>
              <a:gd name="connsiteY19" fmla="*/ 17142 h 689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147963" h="6894239">
                <a:moveTo>
                  <a:pt x="8378063" y="0"/>
                </a:moveTo>
                <a:lnTo>
                  <a:pt x="9497402" y="0"/>
                </a:lnTo>
                <a:lnTo>
                  <a:pt x="9515381" y="17142"/>
                </a:lnTo>
                <a:cubicBezTo>
                  <a:pt x="10524074" y="1025834"/>
                  <a:pt x="11147963" y="2419330"/>
                  <a:pt x="11147963" y="3958542"/>
                </a:cubicBezTo>
                <a:cubicBezTo>
                  <a:pt x="11147963" y="5016751"/>
                  <a:pt x="10853078" y="6006085"/>
                  <a:pt x="10340999" y="6848855"/>
                </a:cubicBezTo>
                <a:lnTo>
                  <a:pt x="10311903" y="6894239"/>
                </a:lnTo>
                <a:lnTo>
                  <a:pt x="9430757" y="6894239"/>
                </a:lnTo>
                <a:lnTo>
                  <a:pt x="9597403" y="6671387"/>
                </a:lnTo>
                <a:cubicBezTo>
                  <a:pt x="10120575" y="5896990"/>
                  <a:pt x="10426062" y="4963442"/>
                  <a:pt x="10426062" y="3958542"/>
                </a:cubicBezTo>
                <a:cubicBezTo>
                  <a:pt x="10426062" y="2367452"/>
                  <a:pt x="9660224" y="955233"/>
                  <a:pt x="8477059" y="70397"/>
                </a:cubicBezTo>
                <a:close/>
                <a:moveTo>
                  <a:pt x="1650561" y="0"/>
                </a:moveTo>
                <a:lnTo>
                  <a:pt x="2769899" y="0"/>
                </a:lnTo>
                <a:lnTo>
                  <a:pt x="2670904" y="70397"/>
                </a:lnTo>
                <a:cubicBezTo>
                  <a:pt x="1487739" y="955233"/>
                  <a:pt x="721900" y="2367452"/>
                  <a:pt x="721900" y="3958542"/>
                </a:cubicBezTo>
                <a:cubicBezTo>
                  <a:pt x="721900" y="4963442"/>
                  <a:pt x="1027387" y="5896990"/>
                  <a:pt x="1550559" y="6671387"/>
                </a:cubicBezTo>
                <a:lnTo>
                  <a:pt x="1717205" y="6894239"/>
                </a:lnTo>
                <a:lnTo>
                  <a:pt x="836059" y="6894239"/>
                </a:lnTo>
                <a:lnTo>
                  <a:pt x="806964" y="6848855"/>
                </a:lnTo>
                <a:cubicBezTo>
                  <a:pt x="294885" y="6006085"/>
                  <a:pt x="0" y="5016751"/>
                  <a:pt x="0" y="3958542"/>
                </a:cubicBezTo>
                <a:cubicBezTo>
                  <a:pt x="0" y="2419330"/>
                  <a:pt x="623889" y="1025834"/>
                  <a:pt x="1632581" y="17142"/>
                </a:cubicBezTo>
                <a:close/>
              </a:path>
            </a:pathLst>
          </a:custGeom>
          <a:gradFill flip="none" rotWithShape="1">
            <a:gsLst>
              <a:gs pos="0">
                <a:schemeClr val="bg1"/>
              </a:gs>
              <a:gs pos="100000">
                <a:schemeClr val="bg1">
                  <a:alpha val="1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42DB622-2E3B-4308-9CE5-1C2DA15ED776}"/>
              </a:ext>
            </a:extLst>
          </p:cNvPr>
          <p:cNvSpPr txBox="1"/>
          <p:nvPr/>
        </p:nvSpPr>
        <p:spPr>
          <a:xfrm>
            <a:off x="6386010" y="5650701"/>
            <a:ext cx="1962381" cy="400110"/>
          </a:xfrm>
          <a:prstGeom prst="rect">
            <a:avLst/>
          </a:prstGeom>
          <a:noFill/>
        </p:spPr>
        <p:txBody>
          <a:bodyPr wrap="square" rtlCol="0">
            <a:spAutoFit/>
          </a:bodyPr>
          <a:lstStyle/>
          <a:p>
            <a:r>
              <a:rPr lang="zh-CN" altLang="en-US" sz="2000">
                <a:solidFill>
                  <a:schemeClr val="bg1"/>
                </a:solidFill>
                <a:latin typeface="微软雅黑 Light" panose="020B0502040204020203" pitchFamily="34" charset="-122"/>
                <a:ea typeface="微软雅黑 Light" panose="020B0502040204020203" pitchFamily="34" charset="-122"/>
              </a:rPr>
              <a:t>汇报人：</a:t>
            </a:r>
            <a:r>
              <a:rPr lang="en-US" altLang="zh-CN" sz="2000">
                <a:solidFill>
                  <a:schemeClr val="bg1"/>
                </a:solidFill>
                <a:latin typeface="微软雅黑 Light" panose="020B0502040204020203" pitchFamily="34" charset="-122"/>
                <a:ea typeface="微软雅黑 Light" panose="020B0502040204020203" pitchFamily="34" charset="-122"/>
              </a:rPr>
              <a:t>XXX</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15" name="文本框 14">
            <a:extLst>
              <a:ext uri="{FF2B5EF4-FFF2-40B4-BE49-F238E27FC236}">
                <a16:creationId xmlns:a16="http://schemas.microsoft.com/office/drawing/2014/main" id="{2EBCB0E9-CCDE-44A3-AEAD-4BC77D21EE2E}"/>
              </a:ext>
            </a:extLst>
          </p:cNvPr>
          <p:cNvSpPr txBox="1"/>
          <p:nvPr/>
        </p:nvSpPr>
        <p:spPr>
          <a:xfrm>
            <a:off x="3843610" y="5650701"/>
            <a:ext cx="1962381" cy="400110"/>
          </a:xfrm>
          <a:prstGeom prst="rect">
            <a:avLst/>
          </a:prstGeom>
          <a:noFill/>
        </p:spPr>
        <p:txBody>
          <a:bodyPr wrap="square" rtlCol="0">
            <a:spAutoFit/>
          </a:bodyPr>
          <a:lstStyle/>
          <a:p>
            <a:r>
              <a:rPr lang="zh-CN" altLang="en-US" sz="2000">
                <a:solidFill>
                  <a:schemeClr val="bg1"/>
                </a:solidFill>
                <a:latin typeface="微软雅黑 Light" panose="020B0502040204020203" pitchFamily="34" charset="-122"/>
                <a:ea typeface="微软雅黑 Light" panose="020B0502040204020203" pitchFamily="34" charset="-122"/>
              </a:rPr>
              <a:t>指导老师：</a:t>
            </a:r>
            <a:r>
              <a:rPr lang="en-US" altLang="zh-CN" sz="2000">
                <a:solidFill>
                  <a:schemeClr val="bg1"/>
                </a:solidFill>
                <a:latin typeface="微软雅黑 Light" panose="020B0502040204020203" pitchFamily="34" charset="-122"/>
                <a:ea typeface="微软雅黑 Light" panose="020B0502040204020203" pitchFamily="34" charset="-122"/>
              </a:rPr>
              <a:t>XXX</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14602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BAAECCD-B448-489C-9F36-DCE6C2FB6529}"/>
              </a:ext>
            </a:extLst>
          </p:cNvPr>
          <p:cNvSpPr txBox="1"/>
          <p:nvPr/>
        </p:nvSpPr>
        <p:spPr>
          <a:xfrm>
            <a:off x="1731390" y="3228945"/>
            <a:ext cx="8729221" cy="400110"/>
          </a:xfrm>
          <a:prstGeom prst="rect">
            <a:avLst/>
          </a:prstGeom>
          <a:noFill/>
        </p:spPr>
        <p:txBody>
          <a:bodyPr wrap="square" rtlCol="0">
            <a:spAutoFit/>
          </a:bodyPr>
          <a:lstStyle/>
          <a:p>
            <a:pPr algn="ctr"/>
            <a:r>
              <a:rPr lang="en-US" altLang="zh-CN" sz="2000">
                <a:latin typeface="微软雅黑" panose="020B0503020204020204" pitchFamily="34" charset="-122"/>
                <a:ea typeface="微软雅黑" panose="020B0503020204020204" pitchFamily="34" charset="-122"/>
              </a:rPr>
              <a:t>PS</a:t>
            </a:r>
            <a:r>
              <a:rPr lang="zh-CN" altLang="en-US" sz="2000">
                <a:latin typeface="微软雅黑" panose="020B0503020204020204" pitchFamily="34" charset="-122"/>
                <a:ea typeface="微软雅黑" panose="020B0503020204020204" pitchFamily="34" charset="-122"/>
              </a:rPr>
              <a:t>：本</a:t>
            </a:r>
            <a:r>
              <a:rPr lang="en-US" altLang="zh-CN" sz="2000">
                <a:latin typeface="微软雅黑" panose="020B0503020204020204" pitchFamily="34" charset="-122"/>
                <a:ea typeface="微软雅黑" panose="020B0503020204020204" pitchFamily="34" charset="-122"/>
              </a:rPr>
              <a:t>PPT</a:t>
            </a:r>
            <a:r>
              <a:rPr lang="zh-CN" altLang="en-US" sz="2000">
                <a:latin typeface="微软雅黑" panose="020B0503020204020204" pitchFamily="34" charset="-122"/>
                <a:ea typeface="微软雅黑" panose="020B0503020204020204" pitchFamily="34" charset="-122"/>
              </a:rPr>
              <a:t>内所有文字，图标和图片仅限个人学术交流，不可用做商业用途。</a:t>
            </a:r>
          </a:p>
        </p:txBody>
      </p:sp>
    </p:spTree>
    <p:extLst>
      <p:ext uri="{BB962C8B-B14F-4D97-AF65-F5344CB8AC3E}">
        <p14:creationId xmlns:p14="http://schemas.microsoft.com/office/powerpoint/2010/main" val="1956093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r>
              <a:rPr lang="zh-CN" altLang="en-US" sz="2000">
                <a:solidFill>
                  <a:schemeClr val="tx1">
                    <a:lumMod val="75000"/>
                    <a:lumOff val="25000"/>
                  </a:schemeClr>
                </a:solidFill>
                <a:latin typeface="+mj-ea"/>
                <a:ea typeface="+mj-ea"/>
              </a:rPr>
              <a:t>王晓龙</a:t>
            </a:r>
            <a:endParaRPr lang="zh-CN" altLang="en-US" sz="2000" dirty="0">
              <a:solidFill>
                <a:schemeClr val="tx1">
                  <a:lumMod val="75000"/>
                  <a:lumOff val="25000"/>
                </a:schemeClr>
              </a:solidFill>
              <a:latin typeface="+mj-ea"/>
              <a:ea typeface="+mj-ea"/>
            </a:endParaRP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r>
              <a:rPr lang="zh-CN" altLang="en-US" sz="2000">
                <a:solidFill>
                  <a:schemeClr val="tx1">
                    <a:lumMod val="75000"/>
                    <a:lumOff val="25000"/>
                  </a:schemeClr>
                </a:solidFill>
                <a:latin typeface="+mj-ea"/>
                <a:ea typeface="+mj-ea"/>
              </a:rPr>
              <a:t>大连交通大学</a:t>
            </a:r>
            <a:endParaRPr lang="zh-CN" altLang="en-US" sz="2000" dirty="0">
              <a:solidFill>
                <a:schemeClr val="tx1">
                  <a:lumMod val="75000"/>
                  <a:lumOff val="25000"/>
                </a:schemeClr>
              </a:solidFill>
              <a:latin typeface="+mj-ea"/>
              <a:ea typeface="+mj-ea"/>
            </a:endParaRPr>
          </a:p>
        </p:txBody>
      </p:sp>
      <p:pic>
        <p:nvPicPr>
          <p:cNvPr id="6" name="图片 5" descr="图片包含 黑色, 文字&#10;&#10;描述已自动生成">
            <a:extLst>
              <a:ext uri="{FF2B5EF4-FFF2-40B4-BE49-F238E27FC236}">
                <a16:creationId xmlns:a16="http://schemas.microsoft.com/office/drawing/2014/main" id="{2EF2EEE8-5587-45FC-8587-7D11A0755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C84368-026F-4A9B-81F0-DAAEA6439F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8624" y="3656853"/>
            <a:ext cx="1980000" cy="198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02FED23-2557-4CFF-AFE6-4D7BE4565819}"/>
              </a:ext>
            </a:extLst>
          </p:cNvPr>
          <p:cNvPicPr>
            <a:picLocks noChangeAspect="1"/>
          </p:cNvPicPr>
          <p:nvPr/>
        </p:nvPicPr>
        <p:blipFill rotWithShape="1">
          <a:blip r:embed="rId2">
            <a:extLst>
              <a:ext uri="{28A0092B-C50C-407E-A947-70E740481C1C}">
                <a14:useLocalDpi xmlns:a14="http://schemas.microsoft.com/office/drawing/2010/main" val="0"/>
              </a:ext>
            </a:extLst>
          </a:blip>
          <a:srcRect l="1111" r="1111" b="42963"/>
          <a:stretch/>
        </p:blipFill>
        <p:spPr>
          <a:xfrm>
            <a:off x="0" y="0"/>
            <a:ext cx="12192000" cy="3911600"/>
          </a:xfrm>
          <a:prstGeom prst="rect">
            <a:avLst/>
          </a:prstGeom>
        </p:spPr>
      </p:pic>
      <p:sp>
        <p:nvSpPr>
          <p:cNvPr id="8" name="文本框 7">
            <a:extLst>
              <a:ext uri="{FF2B5EF4-FFF2-40B4-BE49-F238E27FC236}">
                <a16:creationId xmlns:a16="http://schemas.microsoft.com/office/drawing/2014/main" id="{3C1F06EA-F476-42F4-8DB8-2C7B870DA3F7}"/>
              </a:ext>
            </a:extLst>
          </p:cNvPr>
          <p:cNvSpPr txBox="1"/>
          <p:nvPr/>
        </p:nvSpPr>
        <p:spPr>
          <a:xfrm>
            <a:off x="4203540" y="4521200"/>
            <a:ext cx="3784920" cy="1015663"/>
          </a:xfrm>
          <a:prstGeom prst="rect">
            <a:avLst/>
          </a:prstGeom>
          <a:noFill/>
        </p:spPr>
        <p:txBody>
          <a:bodyPr wrap="square" rtlCol="0">
            <a:spAutoFit/>
          </a:bodyPr>
          <a:lstStyle/>
          <a:p>
            <a:pPr algn="dist"/>
            <a:r>
              <a:rPr lang="zh-CN" altLang="en-US" sz="6000">
                <a:gradFill flip="none" rotWithShape="1">
                  <a:gsLst>
                    <a:gs pos="0">
                      <a:srgbClr val="7FCFDB"/>
                    </a:gs>
                    <a:gs pos="28000">
                      <a:srgbClr val="7FCFDB">
                        <a:alpha val="85000"/>
                      </a:srgbClr>
                    </a:gs>
                    <a:gs pos="85000">
                      <a:srgbClr val="7FCFDB">
                        <a:alpha val="50000"/>
                      </a:srgbClr>
                    </a:gs>
                  </a:gsLst>
                  <a:lin ang="2700000" scaled="1"/>
                  <a:tileRect/>
                </a:gradFill>
                <a:latin typeface="微软雅黑" panose="020B0503020204020204" pitchFamily="34" charset="-122"/>
                <a:ea typeface="微软雅黑" panose="020B0503020204020204" pitchFamily="34" charset="-122"/>
              </a:rPr>
              <a:t>选题背景</a:t>
            </a:r>
          </a:p>
        </p:txBody>
      </p:sp>
      <p:cxnSp>
        <p:nvCxnSpPr>
          <p:cNvPr id="12" name="直接连接符 11">
            <a:extLst>
              <a:ext uri="{FF2B5EF4-FFF2-40B4-BE49-F238E27FC236}">
                <a16:creationId xmlns:a16="http://schemas.microsoft.com/office/drawing/2014/main" id="{FE6720EB-60EC-418A-9A20-DE840988A1EE}"/>
              </a:ext>
            </a:extLst>
          </p:cNvPr>
          <p:cNvCxnSpPr/>
          <p:nvPr/>
        </p:nvCxnSpPr>
        <p:spPr>
          <a:xfrm>
            <a:off x="4250610" y="5608320"/>
            <a:ext cx="3690780" cy="0"/>
          </a:xfrm>
          <a:prstGeom prst="line">
            <a:avLst/>
          </a:prstGeom>
          <a:ln w="22225">
            <a:solidFill>
              <a:srgbClr val="7FCFDB"/>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F3A72827-477C-42CC-8770-2AE2E1B31AD4}"/>
              </a:ext>
            </a:extLst>
          </p:cNvPr>
          <p:cNvGrpSpPr/>
          <p:nvPr/>
        </p:nvGrpSpPr>
        <p:grpSpPr>
          <a:xfrm>
            <a:off x="5588000" y="3403600"/>
            <a:ext cx="1016000" cy="1016000"/>
            <a:chOff x="5588000" y="3434293"/>
            <a:chExt cx="1016000" cy="1016000"/>
          </a:xfrm>
        </p:grpSpPr>
        <p:sp>
          <p:nvSpPr>
            <p:cNvPr id="5" name="椭圆 4">
              <a:extLst>
                <a:ext uri="{FF2B5EF4-FFF2-40B4-BE49-F238E27FC236}">
                  <a16:creationId xmlns:a16="http://schemas.microsoft.com/office/drawing/2014/main" id="{3C68BDCC-41E9-4D83-B157-31AA43DE86D9}"/>
                </a:ext>
              </a:extLst>
            </p:cNvPr>
            <p:cNvSpPr/>
            <p:nvPr/>
          </p:nvSpPr>
          <p:spPr>
            <a:xfrm>
              <a:off x="5588000" y="3434293"/>
              <a:ext cx="1016000" cy="1016000"/>
            </a:xfrm>
            <a:prstGeom prst="ellipse">
              <a:avLst/>
            </a:prstGeom>
            <a:solidFill>
              <a:srgbClr val="7FC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F86C6D9-CB49-4C0F-8249-DC371D48CA3D}"/>
                </a:ext>
              </a:extLst>
            </p:cNvPr>
            <p:cNvSpPr txBox="1"/>
            <p:nvPr/>
          </p:nvSpPr>
          <p:spPr>
            <a:xfrm>
              <a:off x="5633400" y="3480628"/>
              <a:ext cx="925200" cy="923330"/>
            </a:xfrm>
            <a:prstGeom prst="rect">
              <a:avLst/>
            </a:prstGeom>
            <a:noFill/>
          </p:spPr>
          <p:txBody>
            <a:bodyPr wrap="square" rtlCol="0">
              <a:spAutoFit/>
            </a:bodyPr>
            <a:lstStyle/>
            <a:p>
              <a:pPr algn="ctr"/>
              <a:r>
                <a:rPr lang="zh-CN" altLang="en-US" sz="5400">
                  <a:latin typeface="张海山锐谐体" panose="02000000000000000000" pitchFamily="2" charset="-122"/>
                  <a:ea typeface="张海山锐谐体" panose="02000000000000000000" pitchFamily="2" charset="-122"/>
                </a:rPr>
                <a:t>壹</a:t>
              </a:r>
            </a:p>
          </p:txBody>
        </p:sp>
      </p:grpSp>
    </p:spTree>
    <p:extLst>
      <p:ext uri="{BB962C8B-B14F-4D97-AF65-F5344CB8AC3E}">
        <p14:creationId xmlns:p14="http://schemas.microsoft.com/office/powerpoint/2010/main" val="962240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077C6824-0723-46D9-A823-37495BD8ED61}"/>
              </a:ext>
            </a:extLst>
          </p:cNvPr>
          <p:cNvSpPr txBox="1"/>
          <p:nvPr/>
        </p:nvSpPr>
        <p:spPr>
          <a:xfrm>
            <a:off x="312301" y="443257"/>
            <a:ext cx="749030" cy="769441"/>
          </a:xfrm>
          <a:prstGeom prst="rect">
            <a:avLst/>
          </a:prstGeom>
          <a:noFill/>
        </p:spPr>
        <p:txBody>
          <a:bodyPr wrap="square" rtlCol="0">
            <a:spAutoFit/>
          </a:bodyPr>
          <a:lstStyle/>
          <a:p>
            <a:r>
              <a:rPr lang="en-US" altLang="zh-CN" sz="4400" b="1">
                <a:latin typeface="Bahnschrift SemiLight SemiConde" panose="020B0502040204020203" pitchFamily="34" charset="0"/>
              </a:rPr>
              <a:t>0 1</a:t>
            </a:r>
            <a:endParaRPr lang="zh-CN" altLang="en-US" sz="200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E1438E20-5378-41F9-9284-32F9758E1998}"/>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选题背景</a:t>
            </a:r>
            <a:endParaRPr lang="zh-CN" altLang="en-US" sz="2400"/>
          </a:p>
        </p:txBody>
      </p:sp>
      <p:pic>
        <p:nvPicPr>
          <p:cNvPr id="17" name="图片 16">
            <a:extLst>
              <a:ext uri="{FF2B5EF4-FFF2-40B4-BE49-F238E27FC236}">
                <a16:creationId xmlns:a16="http://schemas.microsoft.com/office/drawing/2014/main" id="{7C4A2022-122B-4337-89A4-261585FDD1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grpSp>
        <p:nvGrpSpPr>
          <p:cNvPr id="25" name="组合 24">
            <a:extLst>
              <a:ext uri="{FF2B5EF4-FFF2-40B4-BE49-F238E27FC236}">
                <a16:creationId xmlns:a16="http://schemas.microsoft.com/office/drawing/2014/main" id="{A49704E0-799E-4B9E-A388-2D1EC9394395}"/>
              </a:ext>
            </a:extLst>
          </p:cNvPr>
          <p:cNvGrpSpPr/>
          <p:nvPr/>
        </p:nvGrpSpPr>
        <p:grpSpPr>
          <a:xfrm>
            <a:off x="1224967" y="1640715"/>
            <a:ext cx="10534545" cy="4307604"/>
            <a:chOff x="1260052" y="1625475"/>
            <a:chExt cx="10534545" cy="4307604"/>
          </a:xfrm>
        </p:grpSpPr>
        <p:pic>
          <p:nvPicPr>
            <p:cNvPr id="19" name="图片 18">
              <a:extLst>
                <a:ext uri="{FF2B5EF4-FFF2-40B4-BE49-F238E27FC236}">
                  <a16:creationId xmlns:a16="http://schemas.microsoft.com/office/drawing/2014/main" id="{70A5E30B-F255-4452-89C5-BFE73BC726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0052" y="1625475"/>
              <a:ext cx="1150918" cy="1150918"/>
            </a:xfrm>
            <a:prstGeom prst="rect">
              <a:avLst/>
            </a:prstGeom>
          </p:spPr>
        </p:pic>
        <p:pic>
          <p:nvPicPr>
            <p:cNvPr id="20" name="图片 19">
              <a:extLst>
                <a:ext uri="{FF2B5EF4-FFF2-40B4-BE49-F238E27FC236}">
                  <a16:creationId xmlns:a16="http://schemas.microsoft.com/office/drawing/2014/main" id="{9EC21572-3B1B-4EAF-A5BA-33A0228113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0052" y="3203818"/>
              <a:ext cx="1150918" cy="1150918"/>
            </a:xfrm>
            <a:prstGeom prst="rect">
              <a:avLst/>
            </a:prstGeom>
          </p:spPr>
        </p:pic>
        <p:pic>
          <p:nvPicPr>
            <p:cNvPr id="21" name="图片 20">
              <a:extLst>
                <a:ext uri="{FF2B5EF4-FFF2-40B4-BE49-F238E27FC236}">
                  <a16:creationId xmlns:a16="http://schemas.microsoft.com/office/drawing/2014/main" id="{7F1AEED6-A8F6-4FDB-BC90-9291BB81EB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0052" y="4782161"/>
              <a:ext cx="1150918" cy="1150918"/>
            </a:xfrm>
            <a:prstGeom prst="rect">
              <a:avLst/>
            </a:prstGeom>
          </p:spPr>
        </p:pic>
        <p:sp>
          <p:nvSpPr>
            <p:cNvPr id="22" name="文本框 21">
              <a:extLst>
                <a:ext uri="{FF2B5EF4-FFF2-40B4-BE49-F238E27FC236}">
                  <a16:creationId xmlns:a16="http://schemas.microsoft.com/office/drawing/2014/main" id="{15843D04-49BF-4B02-9F65-303B44BABF4D}"/>
                </a:ext>
              </a:extLst>
            </p:cNvPr>
            <p:cNvSpPr txBox="1"/>
            <p:nvPr/>
          </p:nvSpPr>
          <p:spPr>
            <a:xfrm>
              <a:off x="2743194" y="1785436"/>
              <a:ext cx="9051403" cy="830997"/>
            </a:xfrm>
            <a:prstGeom prst="rect">
              <a:avLst/>
            </a:prstGeom>
            <a:noFill/>
          </p:spPr>
          <p:txBody>
            <a:bodyPr wrap="square" rtlCol="0">
              <a:spAutoFit/>
            </a:bodyPr>
            <a:lstStyle/>
            <a:p>
              <a:r>
                <a:rPr lang="zh-CN" altLang="en-US" sz="2400">
                  <a:latin typeface="微软雅黑 Light" panose="020B0502040204020203" pitchFamily="34" charset="-122"/>
                  <a:ea typeface="微软雅黑 Light" panose="020B0502040204020203" pitchFamily="34" charset="-122"/>
                </a:rPr>
                <a:t>点击此处输入文本内容标题数字等都可以通过点击和重新输入进行更改，顶部“开始”面板中可以对字体、字号、颜色等进行修改。</a:t>
              </a:r>
            </a:p>
          </p:txBody>
        </p:sp>
        <p:sp>
          <p:nvSpPr>
            <p:cNvPr id="23" name="文本框 22">
              <a:extLst>
                <a:ext uri="{FF2B5EF4-FFF2-40B4-BE49-F238E27FC236}">
                  <a16:creationId xmlns:a16="http://schemas.microsoft.com/office/drawing/2014/main" id="{F406D861-5546-4FE2-A1B5-47D5FF776AB5}"/>
                </a:ext>
              </a:extLst>
            </p:cNvPr>
            <p:cNvSpPr txBox="1"/>
            <p:nvPr/>
          </p:nvSpPr>
          <p:spPr>
            <a:xfrm>
              <a:off x="2743194" y="3363779"/>
              <a:ext cx="9051403" cy="830997"/>
            </a:xfrm>
            <a:prstGeom prst="rect">
              <a:avLst/>
            </a:prstGeom>
            <a:noFill/>
          </p:spPr>
          <p:txBody>
            <a:bodyPr wrap="square" rtlCol="0">
              <a:spAutoFit/>
            </a:bodyPr>
            <a:lstStyle/>
            <a:p>
              <a:r>
                <a:rPr lang="zh-CN" altLang="en-US" sz="2400">
                  <a:latin typeface="微软雅黑 Light" panose="020B0502040204020203" pitchFamily="34" charset="-122"/>
                  <a:ea typeface="微软雅黑 Light" panose="020B0502040204020203" pitchFamily="34" charset="-122"/>
                </a:rPr>
                <a:t>点击此处输入文本内容标题数字等都可以通过点击和重新输入进行更改，顶部“开始”面板中可以对字体、字号、颜色等进行修改。</a:t>
              </a:r>
            </a:p>
          </p:txBody>
        </p:sp>
        <p:sp>
          <p:nvSpPr>
            <p:cNvPr id="24" name="文本框 23">
              <a:extLst>
                <a:ext uri="{FF2B5EF4-FFF2-40B4-BE49-F238E27FC236}">
                  <a16:creationId xmlns:a16="http://schemas.microsoft.com/office/drawing/2014/main" id="{F6776EDB-870E-46C8-8339-14456C6D0D6E}"/>
                </a:ext>
              </a:extLst>
            </p:cNvPr>
            <p:cNvSpPr txBox="1"/>
            <p:nvPr/>
          </p:nvSpPr>
          <p:spPr>
            <a:xfrm>
              <a:off x="2743194" y="4942121"/>
              <a:ext cx="9051403" cy="830997"/>
            </a:xfrm>
            <a:prstGeom prst="rect">
              <a:avLst/>
            </a:prstGeom>
            <a:noFill/>
          </p:spPr>
          <p:txBody>
            <a:bodyPr wrap="square" rtlCol="0">
              <a:spAutoFit/>
            </a:bodyPr>
            <a:lstStyle/>
            <a:p>
              <a:r>
                <a:rPr lang="zh-CN" altLang="en-US" sz="2400">
                  <a:latin typeface="微软雅黑 Light" panose="020B0502040204020203" pitchFamily="34" charset="-122"/>
                  <a:ea typeface="微软雅黑 Light" panose="020B0502040204020203" pitchFamily="34" charset="-122"/>
                </a:rPr>
                <a:t>点击此处输入文本内容标题数字等都可以通过点击和重新输入进行更改，顶部“开始”面板中可以对字体、字号、颜色等进行修改。</a:t>
              </a:r>
            </a:p>
          </p:txBody>
        </p:sp>
      </p:grpSp>
    </p:spTree>
    <p:extLst>
      <p:ext uri="{BB962C8B-B14F-4D97-AF65-F5344CB8AC3E}">
        <p14:creationId xmlns:p14="http://schemas.microsoft.com/office/powerpoint/2010/main" val="1850660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118BC37-626F-4B1F-96CC-2DA243B1EF3B}"/>
              </a:ext>
            </a:extLst>
          </p:cNvPr>
          <p:cNvSpPr txBox="1"/>
          <p:nvPr/>
        </p:nvSpPr>
        <p:spPr>
          <a:xfrm>
            <a:off x="312301" y="443257"/>
            <a:ext cx="749030" cy="769441"/>
          </a:xfrm>
          <a:prstGeom prst="rect">
            <a:avLst/>
          </a:prstGeom>
          <a:noFill/>
        </p:spPr>
        <p:txBody>
          <a:bodyPr wrap="square" rtlCol="0">
            <a:spAutoFit/>
          </a:bodyPr>
          <a:lstStyle/>
          <a:p>
            <a:r>
              <a:rPr lang="en-US" altLang="zh-CN" sz="4400" b="1">
                <a:latin typeface="Bahnschrift SemiLight SemiConde" panose="020B0502040204020203" pitchFamily="34" charset="0"/>
              </a:rPr>
              <a:t>0 1</a:t>
            </a:r>
            <a:endParaRPr lang="zh-CN" altLang="en-US" sz="200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CBAB4F33-A188-460F-B461-47D08F467B9E}"/>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选题背景</a:t>
            </a:r>
            <a:endParaRPr lang="zh-CN" altLang="en-US" sz="2400"/>
          </a:p>
        </p:txBody>
      </p:sp>
      <p:pic>
        <p:nvPicPr>
          <p:cNvPr id="9" name="图片 8">
            <a:extLst>
              <a:ext uri="{FF2B5EF4-FFF2-40B4-BE49-F238E27FC236}">
                <a16:creationId xmlns:a16="http://schemas.microsoft.com/office/drawing/2014/main" id="{C332FDD4-F636-4903-9214-D2B4596480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graphicFrame>
        <p:nvGraphicFramePr>
          <p:cNvPr id="11" name="表格 10">
            <a:extLst>
              <a:ext uri="{FF2B5EF4-FFF2-40B4-BE49-F238E27FC236}">
                <a16:creationId xmlns:a16="http://schemas.microsoft.com/office/drawing/2014/main" id="{C3509352-48DC-473D-AAA0-C5183311C19B}"/>
              </a:ext>
            </a:extLst>
          </p:cNvPr>
          <p:cNvGraphicFramePr>
            <a:graphicFrameLocks noGrp="1"/>
          </p:cNvGraphicFramePr>
          <p:nvPr>
            <p:extLst>
              <p:ext uri="{D42A27DB-BD31-4B8C-83A1-F6EECF244321}">
                <p14:modId xmlns:p14="http://schemas.microsoft.com/office/powerpoint/2010/main" val="2445489963"/>
              </p:ext>
            </p:extLst>
          </p:nvPr>
        </p:nvGraphicFramePr>
        <p:xfrm>
          <a:off x="1567174" y="3209913"/>
          <a:ext cx="8748474" cy="2354094"/>
        </p:xfrm>
        <a:graphic>
          <a:graphicData uri="http://schemas.openxmlformats.org/drawingml/2006/table">
            <a:tbl>
              <a:tblPr firstRow="1" bandRow="1">
                <a:tableStyleId>{5C22544A-7EE6-4342-B048-85BDC9FD1C3A}</a:tableStyleId>
              </a:tblPr>
              <a:tblGrid>
                <a:gridCol w="2916158">
                  <a:extLst>
                    <a:ext uri="{9D8B030D-6E8A-4147-A177-3AD203B41FA5}">
                      <a16:colId xmlns:a16="http://schemas.microsoft.com/office/drawing/2014/main" val="1055362861"/>
                    </a:ext>
                  </a:extLst>
                </a:gridCol>
                <a:gridCol w="2916158">
                  <a:extLst>
                    <a:ext uri="{9D8B030D-6E8A-4147-A177-3AD203B41FA5}">
                      <a16:colId xmlns:a16="http://schemas.microsoft.com/office/drawing/2014/main" val="2603098553"/>
                    </a:ext>
                  </a:extLst>
                </a:gridCol>
                <a:gridCol w="2916158">
                  <a:extLst>
                    <a:ext uri="{9D8B030D-6E8A-4147-A177-3AD203B41FA5}">
                      <a16:colId xmlns:a16="http://schemas.microsoft.com/office/drawing/2014/main" val="394889823"/>
                    </a:ext>
                  </a:extLst>
                </a:gridCol>
              </a:tblGrid>
              <a:tr h="784698">
                <a:tc>
                  <a:txBody>
                    <a:bodyPr/>
                    <a:lstStyle/>
                    <a:p>
                      <a:pPr algn="ctr"/>
                      <a:r>
                        <a:rPr lang="zh-CN" altLang="en-US" sz="4400" b="0">
                          <a:latin typeface="微软雅黑" panose="020B0503020204020204" pitchFamily="34" charset="-122"/>
                          <a:ea typeface="微软雅黑" panose="020B0503020204020204" pitchFamily="34" charset="-122"/>
                        </a:rPr>
                        <a:t>文本</a:t>
                      </a:r>
                      <a:endParaRPr lang="en-US" altLang="zh-CN" sz="2800" b="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AA0A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100" b="0">
                        <a:latin typeface="微软雅黑" panose="020B0503020204020204" pitchFamily="34" charset="-122"/>
                        <a:ea typeface="微软雅黑" panose="020B0503020204020204" pitchFamily="34" charset="-122"/>
                      </a:endParaRPr>
                    </a:p>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5480029"/>
                  </a:ext>
                </a:extLst>
              </a:tr>
              <a:tr h="784698">
                <a:tc>
                  <a:txBody>
                    <a:bodyPr/>
                    <a:lstStyle/>
                    <a:p>
                      <a:pPr marL="0" algn="ctr" defTabSz="914400" rtl="0" eaLnBrk="1" latinLnBrk="0" hangingPunct="1"/>
                      <a:r>
                        <a:rPr lang="zh-CN" altLang="en-US" sz="4400" b="0" kern="1200">
                          <a:solidFill>
                            <a:schemeClr val="lt1"/>
                          </a:solidFill>
                          <a:latin typeface="微软雅黑" panose="020B0503020204020204" pitchFamily="34" charset="-122"/>
                          <a:ea typeface="微软雅黑" panose="020B0503020204020204" pitchFamily="34" charset="-122"/>
                          <a:cs typeface="+mn-cs"/>
                        </a:rPr>
                        <a:t>文本</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AA0AA"/>
                    </a:solidFill>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100" b="0">
                        <a:latin typeface="微软雅黑" panose="020B0503020204020204" pitchFamily="34" charset="-122"/>
                        <a:ea typeface="微软雅黑" panose="020B0503020204020204" pitchFamily="34" charset="-122"/>
                      </a:endParaRPr>
                    </a:p>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7147982"/>
                  </a:ext>
                </a:extLst>
              </a:tr>
              <a:tr h="784698">
                <a:tc>
                  <a:txBody>
                    <a:bodyPr/>
                    <a:lstStyle/>
                    <a:p>
                      <a:pPr marL="0" algn="ctr" defTabSz="914400" rtl="0" eaLnBrk="1" latinLnBrk="0" hangingPunct="1"/>
                      <a:r>
                        <a:rPr lang="zh-CN" altLang="en-US" sz="4400" b="0" kern="1200">
                          <a:solidFill>
                            <a:schemeClr val="lt1"/>
                          </a:solidFill>
                          <a:latin typeface="微软雅黑" panose="020B0503020204020204" pitchFamily="34" charset="-122"/>
                          <a:ea typeface="微软雅黑" panose="020B0503020204020204" pitchFamily="34" charset="-122"/>
                          <a:cs typeface="+mn-cs"/>
                        </a:rPr>
                        <a:t>文本</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AA0AA"/>
                    </a:solidFill>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936125"/>
                  </a:ext>
                </a:extLst>
              </a:tr>
            </a:tbl>
          </a:graphicData>
        </a:graphic>
      </p:graphicFrame>
      <p:sp>
        <p:nvSpPr>
          <p:cNvPr id="12" name="文本框 11">
            <a:extLst>
              <a:ext uri="{FF2B5EF4-FFF2-40B4-BE49-F238E27FC236}">
                <a16:creationId xmlns:a16="http://schemas.microsoft.com/office/drawing/2014/main" id="{B59EE7C5-715C-4B46-A5FA-7FAA85B374B2}"/>
              </a:ext>
            </a:extLst>
          </p:cNvPr>
          <p:cNvSpPr txBox="1"/>
          <p:nvPr/>
        </p:nvSpPr>
        <p:spPr>
          <a:xfrm>
            <a:off x="1471551" y="1890572"/>
            <a:ext cx="8939719" cy="646331"/>
          </a:xfrm>
          <a:prstGeom prst="rect">
            <a:avLst/>
          </a:prstGeom>
          <a:noFill/>
        </p:spPr>
        <p:txBody>
          <a:bodyPr wrap="square" rtlCol="0">
            <a:spAutoFit/>
          </a:bodyPr>
          <a:lstStyle/>
          <a:p>
            <a:r>
              <a:rPr lang="zh-CN" altLang="en-US">
                <a:latin typeface="微软雅黑 Light" panose="020B0502040204020203" pitchFamily="34" charset="-122"/>
                <a:ea typeface="微软雅黑 Light" panose="020B0502040204020203" pitchFamily="34" charset="-122"/>
              </a:rPr>
              <a:t>点击此处添加文本，</a:t>
            </a:r>
            <a:r>
              <a:rPr lang="zh-CN" altLang="en-US">
                <a:solidFill>
                  <a:srgbClr val="000000">
                    <a:lumMod val="75000"/>
                    <a:lumOff val="25000"/>
                  </a:srgbClr>
                </a:solidFill>
                <a:latin typeface="微软雅黑 Light" panose="020B0502040204020203" pitchFamily="34" charset="-122"/>
                <a:ea typeface="微软雅黑 Light" panose="020B0502040204020203" pitchFamily="34" charset="-122"/>
              </a:rPr>
              <a:t>标题数字等都可以通过点击和重新输入进行更改，顶部“开始”面板中可以对字体、字号、颜色等进行修改。建议正文</a:t>
            </a:r>
            <a:r>
              <a:rPr lang="en-US" altLang="zh-CN">
                <a:solidFill>
                  <a:srgbClr val="000000">
                    <a:lumMod val="75000"/>
                    <a:lumOff val="25000"/>
                  </a:srgbClr>
                </a:solidFill>
                <a:latin typeface="微软雅黑 Light" panose="020B0502040204020203" pitchFamily="34" charset="-122"/>
                <a:ea typeface="微软雅黑 Light" panose="020B0502040204020203" pitchFamily="34" charset="-122"/>
              </a:rPr>
              <a:t>18</a:t>
            </a:r>
            <a:r>
              <a:rPr lang="zh-CN" altLang="en-US">
                <a:solidFill>
                  <a:srgbClr val="000000">
                    <a:lumMod val="75000"/>
                    <a:lumOff val="25000"/>
                  </a:srgbClr>
                </a:solidFill>
                <a:latin typeface="微软雅黑 Light" panose="020B0502040204020203" pitchFamily="34" charset="-122"/>
                <a:ea typeface="微软雅黑 Light" panose="020B0502040204020203" pitchFamily="34" charset="-122"/>
              </a:rPr>
              <a:t>号字，</a:t>
            </a:r>
            <a:r>
              <a:rPr lang="en-US" altLang="zh-CN">
                <a:solidFill>
                  <a:srgbClr val="000000">
                    <a:lumMod val="75000"/>
                    <a:lumOff val="25000"/>
                  </a:srgbClr>
                </a:solidFill>
                <a:latin typeface="微软雅黑 Light" panose="020B0502040204020203" pitchFamily="34" charset="-122"/>
                <a:ea typeface="微软雅黑 Light" panose="020B0502040204020203" pitchFamily="34" charset="-122"/>
              </a:rPr>
              <a:t>1.3</a:t>
            </a:r>
            <a:r>
              <a:rPr lang="zh-CN" altLang="en-US">
                <a:solidFill>
                  <a:srgbClr val="000000">
                    <a:lumMod val="75000"/>
                    <a:lumOff val="25000"/>
                  </a:srgbClr>
                </a:solidFill>
                <a:latin typeface="微软雅黑 Light" panose="020B0502040204020203" pitchFamily="34" charset="-122"/>
                <a:ea typeface="微软雅黑 Light" panose="020B0502040204020203" pitchFamily="34" charset="-122"/>
              </a:rPr>
              <a:t>倍字间距。</a:t>
            </a:r>
          </a:p>
        </p:txBody>
      </p:sp>
      <p:sp>
        <p:nvSpPr>
          <p:cNvPr id="13" name="文本框 12">
            <a:extLst>
              <a:ext uri="{FF2B5EF4-FFF2-40B4-BE49-F238E27FC236}">
                <a16:creationId xmlns:a16="http://schemas.microsoft.com/office/drawing/2014/main" id="{397836F4-D3D8-43EB-8BE6-DB1BD2DE1556}"/>
              </a:ext>
            </a:extLst>
          </p:cNvPr>
          <p:cNvSpPr txBox="1"/>
          <p:nvPr/>
        </p:nvSpPr>
        <p:spPr>
          <a:xfrm>
            <a:off x="4817865" y="3368665"/>
            <a:ext cx="2247090" cy="523220"/>
          </a:xfrm>
          <a:prstGeom prst="rect">
            <a:avLst/>
          </a:prstGeom>
          <a:noFill/>
        </p:spPr>
        <p:txBody>
          <a:bodyPr wrap="square" rtlCol="0">
            <a:spAutoFit/>
          </a:bodyPr>
          <a:lstStyle/>
          <a:p>
            <a:pPr algn="ctr"/>
            <a:r>
              <a:rPr lang="zh-CN" altLang="en-US" sz="2800">
                <a:latin typeface="微软雅黑 Light" panose="020B0502040204020203" pitchFamily="34" charset="-122"/>
                <a:ea typeface="微软雅黑 Light" panose="020B0502040204020203" pitchFamily="34" charset="-122"/>
              </a:rPr>
              <a:t>文本</a:t>
            </a:r>
          </a:p>
        </p:txBody>
      </p:sp>
      <p:sp>
        <p:nvSpPr>
          <p:cNvPr id="14" name="文本框 13">
            <a:extLst>
              <a:ext uri="{FF2B5EF4-FFF2-40B4-BE49-F238E27FC236}">
                <a16:creationId xmlns:a16="http://schemas.microsoft.com/office/drawing/2014/main" id="{2544DD7C-22AA-4F21-B2B5-AA1242E083FB}"/>
              </a:ext>
            </a:extLst>
          </p:cNvPr>
          <p:cNvSpPr txBox="1"/>
          <p:nvPr/>
        </p:nvSpPr>
        <p:spPr>
          <a:xfrm>
            <a:off x="4817865" y="4125350"/>
            <a:ext cx="2247090" cy="523220"/>
          </a:xfrm>
          <a:prstGeom prst="rect">
            <a:avLst/>
          </a:prstGeom>
          <a:noFill/>
        </p:spPr>
        <p:txBody>
          <a:bodyPr wrap="square" rtlCol="0">
            <a:spAutoFit/>
          </a:bodyPr>
          <a:lstStyle/>
          <a:p>
            <a:pPr algn="ctr"/>
            <a:r>
              <a:rPr lang="zh-CN" altLang="en-US" sz="2800">
                <a:latin typeface="微软雅黑 Light" panose="020B0502040204020203" pitchFamily="34" charset="-122"/>
                <a:ea typeface="微软雅黑 Light" panose="020B0502040204020203" pitchFamily="34" charset="-122"/>
              </a:rPr>
              <a:t>文本</a:t>
            </a:r>
          </a:p>
        </p:txBody>
      </p:sp>
      <p:sp>
        <p:nvSpPr>
          <p:cNvPr id="15" name="文本框 14">
            <a:extLst>
              <a:ext uri="{FF2B5EF4-FFF2-40B4-BE49-F238E27FC236}">
                <a16:creationId xmlns:a16="http://schemas.microsoft.com/office/drawing/2014/main" id="{6A7DB94A-0DE6-4D78-B374-08028420B04A}"/>
              </a:ext>
            </a:extLst>
          </p:cNvPr>
          <p:cNvSpPr txBox="1"/>
          <p:nvPr/>
        </p:nvSpPr>
        <p:spPr>
          <a:xfrm>
            <a:off x="4817865" y="4882035"/>
            <a:ext cx="2247090" cy="523220"/>
          </a:xfrm>
          <a:prstGeom prst="rect">
            <a:avLst/>
          </a:prstGeom>
          <a:noFill/>
        </p:spPr>
        <p:txBody>
          <a:bodyPr wrap="square" rtlCol="0">
            <a:spAutoFit/>
          </a:bodyPr>
          <a:lstStyle/>
          <a:p>
            <a:pPr algn="ctr"/>
            <a:r>
              <a:rPr lang="zh-CN" altLang="en-US" sz="2800">
                <a:latin typeface="微软雅黑 Light" panose="020B0502040204020203" pitchFamily="34" charset="-122"/>
                <a:ea typeface="微软雅黑 Light" panose="020B0502040204020203" pitchFamily="34" charset="-122"/>
              </a:rPr>
              <a:t>文本</a:t>
            </a:r>
          </a:p>
        </p:txBody>
      </p:sp>
      <p:sp>
        <p:nvSpPr>
          <p:cNvPr id="16" name="文本框 15">
            <a:extLst>
              <a:ext uri="{FF2B5EF4-FFF2-40B4-BE49-F238E27FC236}">
                <a16:creationId xmlns:a16="http://schemas.microsoft.com/office/drawing/2014/main" id="{BA2B49C0-56EB-40FE-AB69-DBAE71227782}"/>
              </a:ext>
            </a:extLst>
          </p:cNvPr>
          <p:cNvSpPr txBox="1"/>
          <p:nvPr/>
        </p:nvSpPr>
        <p:spPr>
          <a:xfrm>
            <a:off x="7745891" y="4882035"/>
            <a:ext cx="2247090" cy="523220"/>
          </a:xfrm>
          <a:prstGeom prst="rect">
            <a:avLst/>
          </a:prstGeom>
          <a:noFill/>
        </p:spPr>
        <p:txBody>
          <a:bodyPr wrap="square" rtlCol="0">
            <a:spAutoFit/>
          </a:bodyPr>
          <a:lstStyle/>
          <a:p>
            <a:pPr algn="ctr"/>
            <a:r>
              <a:rPr lang="zh-CN" altLang="en-US" sz="2800">
                <a:latin typeface="微软雅黑 Light" panose="020B0502040204020203" pitchFamily="34" charset="-122"/>
                <a:ea typeface="微软雅黑 Light" panose="020B0502040204020203" pitchFamily="34" charset="-122"/>
              </a:rPr>
              <a:t>文本</a:t>
            </a:r>
          </a:p>
        </p:txBody>
      </p:sp>
      <p:sp>
        <p:nvSpPr>
          <p:cNvPr id="17" name="文本框 16">
            <a:extLst>
              <a:ext uri="{FF2B5EF4-FFF2-40B4-BE49-F238E27FC236}">
                <a16:creationId xmlns:a16="http://schemas.microsoft.com/office/drawing/2014/main" id="{F42287F4-3F3A-4B64-8667-AA7D16A41FBF}"/>
              </a:ext>
            </a:extLst>
          </p:cNvPr>
          <p:cNvSpPr txBox="1"/>
          <p:nvPr/>
        </p:nvSpPr>
        <p:spPr>
          <a:xfrm>
            <a:off x="7745891" y="4125350"/>
            <a:ext cx="2247090" cy="523220"/>
          </a:xfrm>
          <a:prstGeom prst="rect">
            <a:avLst/>
          </a:prstGeom>
          <a:noFill/>
        </p:spPr>
        <p:txBody>
          <a:bodyPr wrap="square" rtlCol="0">
            <a:spAutoFit/>
          </a:bodyPr>
          <a:lstStyle/>
          <a:p>
            <a:pPr algn="ctr"/>
            <a:r>
              <a:rPr lang="zh-CN" altLang="en-US" sz="2800">
                <a:latin typeface="微软雅黑 Light" panose="020B0502040204020203" pitchFamily="34" charset="-122"/>
                <a:ea typeface="微软雅黑 Light" panose="020B0502040204020203" pitchFamily="34" charset="-122"/>
              </a:rPr>
              <a:t>文本</a:t>
            </a:r>
          </a:p>
        </p:txBody>
      </p:sp>
      <p:sp>
        <p:nvSpPr>
          <p:cNvPr id="18" name="文本框 17">
            <a:extLst>
              <a:ext uri="{FF2B5EF4-FFF2-40B4-BE49-F238E27FC236}">
                <a16:creationId xmlns:a16="http://schemas.microsoft.com/office/drawing/2014/main" id="{38CB4CB4-B1A8-4579-B77F-5D9DDE03155D}"/>
              </a:ext>
            </a:extLst>
          </p:cNvPr>
          <p:cNvSpPr txBox="1"/>
          <p:nvPr/>
        </p:nvSpPr>
        <p:spPr>
          <a:xfrm>
            <a:off x="7745891" y="3368665"/>
            <a:ext cx="2247090" cy="523220"/>
          </a:xfrm>
          <a:prstGeom prst="rect">
            <a:avLst/>
          </a:prstGeom>
          <a:noFill/>
        </p:spPr>
        <p:txBody>
          <a:bodyPr wrap="square" rtlCol="0">
            <a:spAutoFit/>
          </a:bodyPr>
          <a:lstStyle/>
          <a:p>
            <a:pPr algn="ctr"/>
            <a:r>
              <a:rPr lang="zh-CN" altLang="en-US" sz="2800">
                <a:latin typeface="微软雅黑 Light" panose="020B0502040204020203" pitchFamily="34" charset="-122"/>
                <a:ea typeface="微软雅黑 Light" panose="020B0502040204020203" pitchFamily="34" charset="-122"/>
              </a:rPr>
              <a:t>文本</a:t>
            </a:r>
          </a:p>
        </p:txBody>
      </p:sp>
    </p:spTree>
    <p:extLst>
      <p:ext uri="{BB962C8B-B14F-4D97-AF65-F5344CB8AC3E}">
        <p14:creationId xmlns:p14="http://schemas.microsoft.com/office/powerpoint/2010/main" val="1621441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02FED23-2557-4CFF-AFE6-4D7BE4565819}"/>
              </a:ext>
            </a:extLst>
          </p:cNvPr>
          <p:cNvPicPr>
            <a:picLocks noChangeAspect="1"/>
          </p:cNvPicPr>
          <p:nvPr/>
        </p:nvPicPr>
        <p:blipFill rotWithShape="1">
          <a:blip r:embed="rId2">
            <a:extLst>
              <a:ext uri="{28A0092B-C50C-407E-A947-70E740481C1C}">
                <a14:useLocalDpi xmlns:a14="http://schemas.microsoft.com/office/drawing/2010/main" val="0"/>
              </a:ext>
            </a:extLst>
          </a:blip>
          <a:srcRect l="1111" r="1111" b="42963"/>
          <a:stretch/>
        </p:blipFill>
        <p:spPr>
          <a:xfrm>
            <a:off x="0" y="0"/>
            <a:ext cx="12192000" cy="3911600"/>
          </a:xfrm>
          <a:prstGeom prst="rect">
            <a:avLst/>
          </a:prstGeom>
        </p:spPr>
      </p:pic>
      <p:grpSp>
        <p:nvGrpSpPr>
          <p:cNvPr id="7" name="组合 6">
            <a:extLst>
              <a:ext uri="{FF2B5EF4-FFF2-40B4-BE49-F238E27FC236}">
                <a16:creationId xmlns:a16="http://schemas.microsoft.com/office/drawing/2014/main" id="{F3A72827-477C-42CC-8770-2AE2E1B31AD4}"/>
              </a:ext>
            </a:extLst>
          </p:cNvPr>
          <p:cNvGrpSpPr/>
          <p:nvPr/>
        </p:nvGrpSpPr>
        <p:grpSpPr>
          <a:xfrm>
            <a:off x="5588000" y="3403600"/>
            <a:ext cx="1016000" cy="1016000"/>
            <a:chOff x="5588000" y="3434293"/>
            <a:chExt cx="1016000" cy="1016000"/>
          </a:xfrm>
        </p:grpSpPr>
        <p:sp>
          <p:nvSpPr>
            <p:cNvPr id="5" name="椭圆 4">
              <a:extLst>
                <a:ext uri="{FF2B5EF4-FFF2-40B4-BE49-F238E27FC236}">
                  <a16:creationId xmlns:a16="http://schemas.microsoft.com/office/drawing/2014/main" id="{3C68BDCC-41E9-4D83-B157-31AA43DE86D9}"/>
                </a:ext>
              </a:extLst>
            </p:cNvPr>
            <p:cNvSpPr/>
            <p:nvPr/>
          </p:nvSpPr>
          <p:spPr>
            <a:xfrm>
              <a:off x="5588000" y="3434293"/>
              <a:ext cx="1016000" cy="1016000"/>
            </a:xfrm>
            <a:prstGeom prst="ellipse">
              <a:avLst/>
            </a:prstGeom>
            <a:solidFill>
              <a:srgbClr val="7FC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F86C6D9-CB49-4C0F-8249-DC371D48CA3D}"/>
                </a:ext>
              </a:extLst>
            </p:cNvPr>
            <p:cNvSpPr txBox="1"/>
            <p:nvPr/>
          </p:nvSpPr>
          <p:spPr>
            <a:xfrm>
              <a:off x="5633400" y="3480628"/>
              <a:ext cx="925200" cy="923330"/>
            </a:xfrm>
            <a:prstGeom prst="rect">
              <a:avLst/>
            </a:prstGeom>
            <a:noFill/>
          </p:spPr>
          <p:txBody>
            <a:bodyPr wrap="square" rtlCol="0">
              <a:spAutoFit/>
            </a:bodyPr>
            <a:lstStyle/>
            <a:p>
              <a:pPr algn="ctr"/>
              <a:r>
                <a:rPr lang="zh-CN" altLang="en-US" sz="5400">
                  <a:latin typeface="张海山锐谐体" panose="02000000000000000000" pitchFamily="2" charset="-122"/>
                  <a:ea typeface="张海山锐谐体" panose="02000000000000000000" pitchFamily="2" charset="-122"/>
                </a:rPr>
                <a:t>贰</a:t>
              </a:r>
            </a:p>
          </p:txBody>
        </p:sp>
      </p:grpSp>
      <p:sp>
        <p:nvSpPr>
          <p:cNvPr id="8" name="文本框 7">
            <a:extLst>
              <a:ext uri="{FF2B5EF4-FFF2-40B4-BE49-F238E27FC236}">
                <a16:creationId xmlns:a16="http://schemas.microsoft.com/office/drawing/2014/main" id="{3C1F06EA-F476-42F4-8DB8-2C7B870DA3F7}"/>
              </a:ext>
            </a:extLst>
          </p:cNvPr>
          <p:cNvSpPr txBox="1"/>
          <p:nvPr/>
        </p:nvSpPr>
        <p:spPr>
          <a:xfrm>
            <a:off x="4203540" y="4521200"/>
            <a:ext cx="3784920" cy="1015663"/>
          </a:xfrm>
          <a:prstGeom prst="rect">
            <a:avLst/>
          </a:prstGeom>
          <a:noFill/>
        </p:spPr>
        <p:txBody>
          <a:bodyPr wrap="square" rtlCol="0">
            <a:spAutoFit/>
          </a:bodyPr>
          <a:lstStyle/>
          <a:p>
            <a:pPr algn="dist"/>
            <a:r>
              <a:rPr lang="zh-CN" altLang="en-US" sz="6000">
                <a:gradFill flip="none" rotWithShape="1">
                  <a:gsLst>
                    <a:gs pos="0">
                      <a:srgbClr val="7FCFDB"/>
                    </a:gs>
                    <a:gs pos="28000">
                      <a:srgbClr val="7FCFDB">
                        <a:alpha val="85000"/>
                      </a:srgbClr>
                    </a:gs>
                    <a:gs pos="85000">
                      <a:srgbClr val="7FCFDB">
                        <a:alpha val="50000"/>
                      </a:srgbClr>
                    </a:gs>
                  </a:gsLst>
                  <a:lin ang="2700000" scaled="1"/>
                  <a:tileRect/>
                </a:gradFill>
                <a:latin typeface="微软雅黑" panose="020B0503020204020204" pitchFamily="34" charset="-122"/>
                <a:ea typeface="微软雅黑" panose="020B0503020204020204" pitchFamily="34" charset="-122"/>
              </a:rPr>
              <a:t>论文结构</a:t>
            </a:r>
          </a:p>
        </p:txBody>
      </p:sp>
      <p:cxnSp>
        <p:nvCxnSpPr>
          <p:cNvPr id="12" name="直接连接符 11">
            <a:extLst>
              <a:ext uri="{FF2B5EF4-FFF2-40B4-BE49-F238E27FC236}">
                <a16:creationId xmlns:a16="http://schemas.microsoft.com/office/drawing/2014/main" id="{FE6720EB-60EC-418A-9A20-DE840988A1EE}"/>
              </a:ext>
            </a:extLst>
          </p:cNvPr>
          <p:cNvCxnSpPr/>
          <p:nvPr/>
        </p:nvCxnSpPr>
        <p:spPr>
          <a:xfrm>
            <a:off x="4250610" y="5608320"/>
            <a:ext cx="3690780" cy="0"/>
          </a:xfrm>
          <a:prstGeom prst="line">
            <a:avLst/>
          </a:prstGeom>
          <a:ln w="22225">
            <a:solidFill>
              <a:srgbClr val="7FC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0221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A62C63-4760-49E8-890E-C48EA2A36275}"/>
              </a:ext>
            </a:extLst>
          </p:cNvPr>
          <p:cNvSpPr txBox="1"/>
          <p:nvPr/>
        </p:nvSpPr>
        <p:spPr>
          <a:xfrm>
            <a:off x="312301" y="443257"/>
            <a:ext cx="806206" cy="769441"/>
          </a:xfrm>
          <a:prstGeom prst="rect">
            <a:avLst/>
          </a:prstGeom>
          <a:noFill/>
        </p:spPr>
        <p:txBody>
          <a:bodyPr wrap="square" rtlCol="0">
            <a:spAutoFit/>
          </a:bodyPr>
          <a:lstStyle/>
          <a:p>
            <a:r>
              <a:rPr lang="en-US" altLang="zh-CN" sz="4400" b="1">
                <a:latin typeface="Bahnschrift SemiLight SemiConde" panose="020B0502040204020203" pitchFamily="34" charset="0"/>
              </a:rPr>
              <a:t>0 2</a:t>
            </a:r>
            <a:endParaRPr lang="zh-CN" altLang="en-US" sz="200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02608A5-BCAC-4640-A167-AF8C5BC53058}"/>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论文结构</a:t>
            </a:r>
            <a:endParaRPr lang="zh-CN" altLang="en-US" sz="2400"/>
          </a:p>
        </p:txBody>
      </p:sp>
      <p:pic>
        <p:nvPicPr>
          <p:cNvPr id="6" name="图片 5">
            <a:extLst>
              <a:ext uri="{FF2B5EF4-FFF2-40B4-BE49-F238E27FC236}">
                <a16:creationId xmlns:a16="http://schemas.microsoft.com/office/drawing/2014/main" id="{9EDECA59-50F4-4E5B-A33C-B8DE962523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sp>
        <p:nvSpPr>
          <p:cNvPr id="13" name="箭头: 下 12">
            <a:extLst>
              <a:ext uri="{FF2B5EF4-FFF2-40B4-BE49-F238E27FC236}">
                <a16:creationId xmlns:a16="http://schemas.microsoft.com/office/drawing/2014/main" id="{B170F4D0-B6DE-444A-84E5-9F3EA208A3CE}"/>
              </a:ext>
            </a:extLst>
          </p:cNvPr>
          <p:cNvSpPr/>
          <p:nvPr/>
        </p:nvSpPr>
        <p:spPr>
          <a:xfrm flipV="1">
            <a:off x="10159046" y="2280518"/>
            <a:ext cx="609600" cy="2404838"/>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F9B1B7B6-61EC-4F61-8EBD-7B1411B900AE}"/>
              </a:ext>
            </a:extLst>
          </p:cNvPr>
          <p:cNvGrpSpPr/>
          <p:nvPr/>
        </p:nvGrpSpPr>
        <p:grpSpPr>
          <a:xfrm>
            <a:off x="5447489" y="1982406"/>
            <a:ext cx="5758775" cy="416019"/>
            <a:chOff x="5447489" y="1982406"/>
            <a:chExt cx="5758775" cy="416019"/>
          </a:xfrm>
        </p:grpSpPr>
        <p:sp>
          <p:nvSpPr>
            <p:cNvPr id="7" name="矩形: 圆角 6">
              <a:extLst>
                <a:ext uri="{FF2B5EF4-FFF2-40B4-BE49-F238E27FC236}">
                  <a16:creationId xmlns:a16="http://schemas.microsoft.com/office/drawing/2014/main" id="{EAA4141A-407F-453B-9977-01127D742819}"/>
                </a:ext>
              </a:extLst>
            </p:cNvPr>
            <p:cNvSpPr/>
            <p:nvPr/>
          </p:nvSpPr>
          <p:spPr>
            <a:xfrm>
              <a:off x="5447489" y="1982406"/>
              <a:ext cx="5758775" cy="416019"/>
            </a:xfrm>
            <a:prstGeom prst="roundRect">
              <a:avLst>
                <a:gd name="adj" fmla="val 50000"/>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602F04A6-9F0A-4176-878A-CFC970E8C068}"/>
                </a:ext>
              </a:extLst>
            </p:cNvPr>
            <p:cNvSpPr txBox="1"/>
            <p:nvPr/>
          </p:nvSpPr>
          <p:spPr>
            <a:xfrm>
              <a:off x="7266706" y="1990360"/>
              <a:ext cx="2120341" cy="400110"/>
            </a:xfrm>
            <a:prstGeom prst="rect">
              <a:avLst/>
            </a:prstGeom>
            <a:noFill/>
          </p:spPr>
          <p:txBody>
            <a:bodyPr wrap="square" rtlCol="0">
              <a:spAutoFit/>
            </a:bodyPr>
            <a:lstStyle/>
            <a:p>
              <a:pPr algn="ctr"/>
              <a:r>
                <a:rPr lang="zh-CN" altLang="en-US" sz="2000">
                  <a:latin typeface="微软雅黑" panose="020B0503020204020204" pitchFamily="34" charset="-122"/>
                  <a:ea typeface="微软雅黑" panose="020B0503020204020204" pitchFamily="34" charset="-122"/>
                </a:rPr>
                <a:t>标题</a:t>
              </a:r>
            </a:p>
          </p:txBody>
        </p:sp>
      </p:grpSp>
      <p:grpSp>
        <p:nvGrpSpPr>
          <p:cNvPr id="20" name="组合 19">
            <a:extLst>
              <a:ext uri="{FF2B5EF4-FFF2-40B4-BE49-F238E27FC236}">
                <a16:creationId xmlns:a16="http://schemas.microsoft.com/office/drawing/2014/main" id="{2051690C-6012-48AB-A030-E5C3A04F9CFE}"/>
              </a:ext>
            </a:extLst>
          </p:cNvPr>
          <p:cNvGrpSpPr/>
          <p:nvPr/>
        </p:nvGrpSpPr>
        <p:grpSpPr>
          <a:xfrm>
            <a:off x="5666610" y="2883389"/>
            <a:ext cx="5758775" cy="416019"/>
            <a:chOff x="5743822" y="2855817"/>
            <a:chExt cx="5758775" cy="416019"/>
          </a:xfrm>
        </p:grpSpPr>
        <p:sp>
          <p:nvSpPr>
            <p:cNvPr id="8" name="矩形: 圆角 7">
              <a:extLst>
                <a:ext uri="{FF2B5EF4-FFF2-40B4-BE49-F238E27FC236}">
                  <a16:creationId xmlns:a16="http://schemas.microsoft.com/office/drawing/2014/main" id="{670573C9-954E-4C23-AD7D-11BAEC5796FB}"/>
                </a:ext>
              </a:extLst>
            </p:cNvPr>
            <p:cNvSpPr/>
            <p:nvPr/>
          </p:nvSpPr>
          <p:spPr>
            <a:xfrm>
              <a:off x="5743822" y="2855817"/>
              <a:ext cx="5758775" cy="416019"/>
            </a:xfrm>
            <a:prstGeom prst="roundRect">
              <a:avLst>
                <a:gd name="adj" fmla="val 50000"/>
              </a:avLst>
            </a:prstGeom>
            <a:solidFill>
              <a:srgbClr val="FAA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2B586E8B-BB85-4B1D-957D-BA4807355556}"/>
                </a:ext>
              </a:extLst>
            </p:cNvPr>
            <p:cNvSpPr txBox="1"/>
            <p:nvPr/>
          </p:nvSpPr>
          <p:spPr>
            <a:xfrm>
              <a:off x="7666899" y="2863771"/>
              <a:ext cx="1912620" cy="400110"/>
            </a:xfrm>
            <a:prstGeom prst="rect">
              <a:avLst/>
            </a:prstGeom>
            <a:noFill/>
          </p:spPr>
          <p:txBody>
            <a:bodyPr wrap="square" rtlCol="0">
              <a:spAutoFit/>
            </a:bodyPr>
            <a:lstStyle/>
            <a:p>
              <a:pPr algn="ctr"/>
              <a:r>
                <a:rPr lang="zh-CN" altLang="en-US" sz="2000">
                  <a:latin typeface="微软雅黑" panose="020B0503020204020204" pitchFamily="34" charset="-122"/>
                  <a:ea typeface="微软雅黑" panose="020B0503020204020204" pitchFamily="34" charset="-122"/>
                </a:rPr>
                <a:t>第一个论点</a:t>
              </a:r>
            </a:p>
          </p:txBody>
        </p:sp>
      </p:grpSp>
      <p:grpSp>
        <p:nvGrpSpPr>
          <p:cNvPr id="21" name="组合 20">
            <a:extLst>
              <a:ext uri="{FF2B5EF4-FFF2-40B4-BE49-F238E27FC236}">
                <a16:creationId xmlns:a16="http://schemas.microsoft.com/office/drawing/2014/main" id="{809332C9-9DA6-4225-B56E-066E7EA213C9}"/>
              </a:ext>
            </a:extLst>
          </p:cNvPr>
          <p:cNvGrpSpPr/>
          <p:nvPr/>
        </p:nvGrpSpPr>
        <p:grpSpPr>
          <a:xfrm>
            <a:off x="5885731" y="3784372"/>
            <a:ext cx="5758775" cy="416019"/>
            <a:chOff x="6040155" y="3753092"/>
            <a:chExt cx="5758775" cy="416019"/>
          </a:xfrm>
        </p:grpSpPr>
        <p:sp>
          <p:nvSpPr>
            <p:cNvPr id="9" name="矩形: 圆角 8">
              <a:extLst>
                <a:ext uri="{FF2B5EF4-FFF2-40B4-BE49-F238E27FC236}">
                  <a16:creationId xmlns:a16="http://schemas.microsoft.com/office/drawing/2014/main" id="{807E53DA-1BF9-4897-91F8-4A8C484F394C}"/>
                </a:ext>
              </a:extLst>
            </p:cNvPr>
            <p:cNvSpPr/>
            <p:nvPr/>
          </p:nvSpPr>
          <p:spPr>
            <a:xfrm>
              <a:off x="6040155" y="3753092"/>
              <a:ext cx="5758775" cy="416019"/>
            </a:xfrm>
            <a:prstGeom prst="roundRect">
              <a:avLst>
                <a:gd name="adj" fmla="val 50000"/>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9CBEDCF0-9BF7-4358-AB07-E7B75801C1F2}"/>
                </a:ext>
              </a:extLst>
            </p:cNvPr>
            <p:cNvSpPr txBox="1"/>
            <p:nvPr/>
          </p:nvSpPr>
          <p:spPr>
            <a:xfrm>
              <a:off x="7963232" y="3761046"/>
              <a:ext cx="1912620" cy="400110"/>
            </a:xfrm>
            <a:prstGeom prst="rect">
              <a:avLst/>
            </a:prstGeom>
            <a:noFill/>
          </p:spPr>
          <p:txBody>
            <a:bodyPr wrap="square" rtlCol="0">
              <a:spAutoFit/>
            </a:bodyPr>
            <a:lstStyle/>
            <a:p>
              <a:pPr algn="ctr"/>
              <a:r>
                <a:rPr lang="zh-CN" altLang="en-US" sz="2000">
                  <a:latin typeface="微软雅黑" panose="020B0503020204020204" pitchFamily="34" charset="-122"/>
                  <a:ea typeface="微软雅黑" panose="020B0503020204020204" pitchFamily="34" charset="-122"/>
                </a:rPr>
                <a:t>第二个论点</a:t>
              </a:r>
            </a:p>
          </p:txBody>
        </p:sp>
      </p:grpSp>
      <p:grpSp>
        <p:nvGrpSpPr>
          <p:cNvPr id="22" name="组合 21">
            <a:extLst>
              <a:ext uri="{FF2B5EF4-FFF2-40B4-BE49-F238E27FC236}">
                <a16:creationId xmlns:a16="http://schemas.microsoft.com/office/drawing/2014/main" id="{E173CE0F-AE84-4860-A69A-AB5B96E78300}"/>
              </a:ext>
            </a:extLst>
          </p:cNvPr>
          <p:cNvGrpSpPr/>
          <p:nvPr/>
        </p:nvGrpSpPr>
        <p:grpSpPr>
          <a:xfrm>
            <a:off x="6104852" y="4685356"/>
            <a:ext cx="5758775" cy="416019"/>
            <a:chOff x="4379825" y="4040869"/>
            <a:chExt cx="5758775" cy="416019"/>
          </a:xfrm>
        </p:grpSpPr>
        <p:sp>
          <p:nvSpPr>
            <p:cNvPr id="10" name="矩形: 圆角 9">
              <a:extLst>
                <a:ext uri="{FF2B5EF4-FFF2-40B4-BE49-F238E27FC236}">
                  <a16:creationId xmlns:a16="http://schemas.microsoft.com/office/drawing/2014/main" id="{547B2A71-1364-41EF-BFC9-4D3045357E3B}"/>
                </a:ext>
              </a:extLst>
            </p:cNvPr>
            <p:cNvSpPr/>
            <p:nvPr/>
          </p:nvSpPr>
          <p:spPr>
            <a:xfrm>
              <a:off x="4379825" y="4040869"/>
              <a:ext cx="5758775" cy="416019"/>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8582A2FA-173B-4D43-9F65-38634179D87E}"/>
                </a:ext>
              </a:extLst>
            </p:cNvPr>
            <p:cNvSpPr txBox="1"/>
            <p:nvPr/>
          </p:nvSpPr>
          <p:spPr>
            <a:xfrm>
              <a:off x="6302902" y="4048823"/>
              <a:ext cx="1912620" cy="400110"/>
            </a:xfrm>
            <a:prstGeom prst="rect">
              <a:avLst/>
            </a:prstGeom>
            <a:noFill/>
          </p:spPr>
          <p:txBody>
            <a:bodyPr wrap="square" rtlCol="0">
              <a:spAutoFit/>
            </a:bodyPr>
            <a:lstStyle/>
            <a:p>
              <a:pPr algn="ctr"/>
              <a:r>
                <a:rPr lang="zh-CN" altLang="en-US" sz="2000">
                  <a:latin typeface="微软雅黑" panose="020B0503020204020204" pitchFamily="34" charset="-122"/>
                  <a:ea typeface="微软雅黑" panose="020B0503020204020204" pitchFamily="34" charset="-122"/>
                </a:rPr>
                <a:t>第三个论点</a:t>
              </a:r>
            </a:p>
          </p:txBody>
        </p:sp>
      </p:grpSp>
      <p:sp>
        <p:nvSpPr>
          <p:cNvPr id="12" name="箭头: 下 11">
            <a:extLst>
              <a:ext uri="{FF2B5EF4-FFF2-40B4-BE49-F238E27FC236}">
                <a16:creationId xmlns:a16="http://schemas.microsoft.com/office/drawing/2014/main" id="{1B7F9C99-01D6-4C64-9749-BB2A44A64A2C}"/>
              </a:ext>
            </a:extLst>
          </p:cNvPr>
          <p:cNvSpPr/>
          <p:nvPr/>
        </p:nvSpPr>
        <p:spPr>
          <a:xfrm flipV="1">
            <a:off x="9325188" y="2297404"/>
            <a:ext cx="609600" cy="1505192"/>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下 10">
            <a:extLst>
              <a:ext uri="{FF2B5EF4-FFF2-40B4-BE49-F238E27FC236}">
                <a16:creationId xmlns:a16="http://schemas.microsoft.com/office/drawing/2014/main" id="{6E43F96C-1CD2-4409-AFA7-53DAB8BBD318}"/>
              </a:ext>
            </a:extLst>
          </p:cNvPr>
          <p:cNvSpPr/>
          <p:nvPr/>
        </p:nvSpPr>
        <p:spPr>
          <a:xfrm flipV="1">
            <a:off x="8510729" y="2297404"/>
            <a:ext cx="609600" cy="605546"/>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id="{615C16C3-119B-4A31-B58F-8CFC6045FAD9}"/>
              </a:ext>
            </a:extLst>
          </p:cNvPr>
          <p:cNvCxnSpPr/>
          <p:nvPr/>
        </p:nvCxnSpPr>
        <p:spPr>
          <a:xfrm>
            <a:off x="3642527" y="3091398"/>
            <a:ext cx="39471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32D55DE-90B8-4FBF-B7C3-E6EF089863E1}"/>
              </a:ext>
            </a:extLst>
          </p:cNvPr>
          <p:cNvCxnSpPr/>
          <p:nvPr/>
        </p:nvCxnSpPr>
        <p:spPr>
          <a:xfrm>
            <a:off x="3642527" y="4893365"/>
            <a:ext cx="432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322F26F6-13D2-4FCF-A15C-98ABEC4CC620}"/>
              </a:ext>
            </a:extLst>
          </p:cNvPr>
          <p:cNvCxnSpPr>
            <a:cxnSpLocks/>
          </p:cNvCxnSpPr>
          <p:nvPr/>
        </p:nvCxnSpPr>
        <p:spPr>
          <a:xfrm>
            <a:off x="3642527" y="3997180"/>
            <a:ext cx="414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873AABD8-6361-4EDA-A2F8-552C7114AC48}"/>
              </a:ext>
            </a:extLst>
          </p:cNvPr>
          <p:cNvSpPr txBox="1"/>
          <p:nvPr/>
        </p:nvSpPr>
        <p:spPr>
          <a:xfrm>
            <a:off x="604364" y="2694934"/>
            <a:ext cx="2784525" cy="769441"/>
          </a:xfrm>
          <a:prstGeom prst="rect">
            <a:avLst/>
          </a:prstGeom>
          <a:noFill/>
        </p:spPr>
        <p:txBody>
          <a:bodyPr wrap="square" rtlCol="0">
            <a:spAutoFit/>
          </a:bodyPr>
          <a:lstStyle/>
          <a:p>
            <a:r>
              <a:rPr lang="zh-CN" altLang="en-US" sz="1100">
                <a:latin typeface="微软雅黑 Light" panose="020B0502040204020203" pitchFamily="34" charset="-122"/>
                <a:ea typeface="微软雅黑 Light" panose="020B0502040204020203" pitchFamily="34" charset="-122"/>
              </a:rPr>
              <a:t>点击此处输入文本内容，标题数字等都可以通过点击和重新输入进行更改，顶部“开始”面板中可以对字体、字号、颜色等进行修改。</a:t>
            </a:r>
          </a:p>
        </p:txBody>
      </p:sp>
      <p:sp>
        <p:nvSpPr>
          <p:cNvPr id="31" name="文本框 30">
            <a:extLst>
              <a:ext uri="{FF2B5EF4-FFF2-40B4-BE49-F238E27FC236}">
                <a16:creationId xmlns:a16="http://schemas.microsoft.com/office/drawing/2014/main" id="{642FC5FB-67E1-444A-AA74-6A7E84CD64B1}"/>
              </a:ext>
            </a:extLst>
          </p:cNvPr>
          <p:cNvSpPr txBox="1"/>
          <p:nvPr/>
        </p:nvSpPr>
        <p:spPr>
          <a:xfrm>
            <a:off x="604364" y="3607660"/>
            <a:ext cx="2784525" cy="769441"/>
          </a:xfrm>
          <a:prstGeom prst="rect">
            <a:avLst/>
          </a:prstGeom>
          <a:noFill/>
        </p:spPr>
        <p:txBody>
          <a:bodyPr wrap="square" rtlCol="0">
            <a:spAutoFit/>
          </a:bodyPr>
          <a:lstStyle/>
          <a:p>
            <a:r>
              <a:rPr lang="zh-CN" altLang="en-US" sz="1100">
                <a:latin typeface="微软雅黑 Light" panose="020B0502040204020203" pitchFamily="34" charset="-122"/>
                <a:ea typeface="微软雅黑 Light" panose="020B0502040204020203" pitchFamily="34" charset="-122"/>
              </a:rPr>
              <a:t>点击此处输入文本内容，标题数字等都可以通过点击和重新输入进行更改，顶部“开始”面板中可以对字体、字号、颜色等进行修改。</a:t>
            </a:r>
          </a:p>
        </p:txBody>
      </p:sp>
      <p:sp>
        <p:nvSpPr>
          <p:cNvPr id="32" name="文本框 31">
            <a:extLst>
              <a:ext uri="{FF2B5EF4-FFF2-40B4-BE49-F238E27FC236}">
                <a16:creationId xmlns:a16="http://schemas.microsoft.com/office/drawing/2014/main" id="{06AB3E71-1D61-434E-BFBF-371239F3AAFE}"/>
              </a:ext>
            </a:extLst>
          </p:cNvPr>
          <p:cNvSpPr txBox="1"/>
          <p:nvPr/>
        </p:nvSpPr>
        <p:spPr>
          <a:xfrm>
            <a:off x="604364" y="4520386"/>
            <a:ext cx="2784525" cy="769441"/>
          </a:xfrm>
          <a:prstGeom prst="rect">
            <a:avLst/>
          </a:prstGeom>
          <a:noFill/>
        </p:spPr>
        <p:txBody>
          <a:bodyPr wrap="square" rtlCol="0">
            <a:spAutoFit/>
          </a:bodyPr>
          <a:lstStyle/>
          <a:p>
            <a:r>
              <a:rPr lang="zh-CN" altLang="en-US" sz="1100">
                <a:latin typeface="微软雅黑 Light" panose="020B0502040204020203" pitchFamily="34" charset="-122"/>
                <a:ea typeface="微软雅黑 Light" panose="020B0502040204020203" pitchFamily="34" charset="-122"/>
              </a:rPr>
              <a:t>点击此处输入文本内容，标题数字等都可以通过点击和重新输入进行更改，顶部“开始”面板中可以对字体、字号、颜色等进行修改。</a:t>
            </a:r>
          </a:p>
        </p:txBody>
      </p:sp>
    </p:spTree>
    <p:extLst>
      <p:ext uri="{BB962C8B-B14F-4D97-AF65-F5344CB8AC3E}">
        <p14:creationId xmlns:p14="http://schemas.microsoft.com/office/powerpoint/2010/main" val="767355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2F7B743-8F2E-4865-BD43-7A5B435F999B}"/>
              </a:ext>
            </a:extLst>
          </p:cNvPr>
          <p:cNvSpPr txBox="1"/>
          <p:nvPr/>
        </p:nvSpPr>
        <p:spPr>
          <a:xfrm>
            <a:off x="312300" y="443257"/>
            <a:ext cx="875489" cy="769441"/>
          </a:xfrm>
          <a:prstGeom prst="rect">
            <a:avLst/>
          </a:prstGeom>
          <a:noFill/>
        </p:spPr>
        <p:txBody>
          <a:bodyPr wrap="square" rtlCol="0">
            <a:spAutoFit/>
          </a:bodyPr>
          <a:lstStyle/>
          <a:p>
            <a:r>
              <a:rPr lang="en-US" altLang="zh-CN" sz="4400" b="1">
                <a:latin typeface="Bahnschrift SemiLight SemiConde" panose="020B0502040204020203" pitchFamily="34" charset="0"/>
              </a:rPr>
              <a:t>0 2</a:t>
            </a:r>
            <a:endParaRPr lang="zh-CN" altLang="en-US" sz="2000">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E3AAB403-F053-45AF-8D8F-79595281CF30}"/>
              </a:ext>
            </a:extLst>
          </p:cNvPr>
          <p:cNvSpPr txBox="1"/>
          <p:nvPr/>
        </p:nvSpPr>
        <p:spPr>
          <a:xfrm>
            <a:off x="1187790" y="597145"/>
            <a:ext cx="2091447" cy="461665"/>
          </a:xfrm>
          <a:prstGeom prst="rect">
            <a:avLst/>
          </a:prstGeom>
          <a:noFill/>
        </p:spPr>
        <p:txBody>
          <a:bodyPr wrap="square" rtlCol="0">
            <a:spAutoFit/>
          </a:bodyPr>
          <a:lstStyle/>
          <a:p>
            <a:pPr algn="dist"/>
            <a:r>
              <a:rPr lang="zh-CN" altLang="en-US" sz="2400">
                <a:latin typeface="微软雅黑" panose="020B0503020204020204" pitchFamily="34" charset="-122"/>
                <a:ea typeface="微软雅黑" panose="020B0503020204020204" pitchFamily="34" charset="-122"/>
              </a:rPr>
              <a:t>论文结构</a:t>
            </a:r>
            <a:endParaRPr lang="zh-CN" altLang="en-US" sz="2400"/>
          </a:p>
        </p:txBody>
      </p:sp>
      <p:pic>
        <p:nvPicPr>
          <p:cNvPr id="4" name="图片 3">
            <a:extLst>
              <a:ext uri="{FF2B5EF4-FFF2-40B4-BE49-F238E27FC236}">
                <a16:creationId xmlns:a16="http://schemas.microsoft.com/office/drawing/2014/main" id="{20F45B79-BFFD-47BD-94D7-24DFDAD530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992" y="-745138"/>
            <a:ext cx="2833990" cy="2833990"/>
          </a:xfrm>
          <a:prstGeom prst="rect">
            <a:avLst/>
          </a:prstGeom>
        </p:spPr>
      </p:pic>
      <p:graphicFrame>
        <p:nvGraphicFramePr>
          <p:cNvPr id="7" name="图表 6">
            <a:extLst>
              <a:ext uri="{FF2B5EF4-FFF2-40B4-BE49-F238E27FC236}">
                <a16:creationId xmlns:a16="http://schemas.microsoft.com/office/drawing/2014/main" id="{4C142BC7-B0BC-4C5F-A46A-38596A0479EE}"/>
              </a:ext>
            </a:extLst>
          </p:cNvPr>
          <p:cNvGraphicFramePr/>
          <p:nvPr>
            <p:extLst>
              <p:ext uri="{D42A27DB-BD31-4B8C-83A1-F6EECF244321}">
                <p14:modId xmlns:p14="http://schemas.microsoft.com/office/powerpoint/2010/main" val="3813180531"/>
              </p:ext>
            </p:extLst>
          </p:nvPr>
        </p:nvGraphicFramePr>
        <p:xfrm>
          <a:off x="312300" y="2170368"/>
          <a:ext cx="5341329" cy="3548135"/>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直接连接符 9">
            <a:extLst>
              <a:ext uri="{FF2B5EF4-FFF2-40B4-BE49-F238E27FC236}">
                <a16:creationId xmlns:a16="http://schemas.microsoft.com/office/drawing/2014/main" id="{FE553815-007A-46AD-8C48-6F4C7F069138}"/>
              </a:ext>
            </a:extLst>
          </p:cNvPr>
          <p:cNvCxnSpPr/>
          <p:nvPr/>
        </p:nvCxnSpPr>
        <p:spPr>
          <a:xfrm>
            <a:off x="6140370" y="2527584"/>
            <a:ext cx="0" cy="28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53E3CA1E-DB4A-4CF3-A58D-831FCF0737B5}"/>
              </a:ext>
            </a:extLst>
          </p:cNvPr>
          <p:cNvSpPr txBox="1"/>
          <p:nvPr/>
        </p:nvSpPr>
        <p:spPr>
          <a:xfrm>
            <a:off x="7654565" y="2611225"/>
            <a:ext cx="1998475" cy="461665"/>
          </a:xfrm>
          <a:prstGeom prst="rect">
            <a:avLst/>
          </a:prstGeom>
          <a:noFill/>
        </p:spPr>
        <p:txBody>
          <a:bodyPr wrap="square" rtlCol="0">
            <a:spAutoFit/>
          </a:bodyPr>
          <a:lstStyle/>
          <a:p>
            <a:r>
              <a:rPr lang="en-US" altLang="zh-CN" sz="2400">
                <a:solidFill>
                  <a:srgbClr val="F10013"/>
                </a:solidFill>
                <a:latin typeface="黑体" panose="02010609060101010101" pitchFamily="49" charset="-122"/>
                <a:ea typeface="黑体" panose="02010609060101010101" pitchFamily="49" charset="-122"/>
              </a:rPr>
              <a:t>A</a:t>
            </a:r>
            <a:r>
              <a:rPr lang="zh-CN" altLang="en-US" sz="2400">
                <a:solidFill>
                  <a:srgbClr val="F10013"/>
                </a:solidFill>
                <a:latin typeface="黑体" panose="02010609060101010101" pitchFamily="49" charset="-122"/>
                <a:ea typeface="黑体" panose="02010609060101010101" pitchFamily="49" charset="-122"/>
              </a:rPr>
              <a:t>结构</a:t>
            </a:r>
            <a:r>
              <a:rPr lang="en-US" altLang="zh-CN" sz="2400">
                <a:solidFill>
                  <a:srgbClr val="F10013"/>
                </a:solidFill>
                <a:latin typeface="黑体" panose="02010609060101010101" pitchFamily="49" charset="-122"/>
                <a:ea typeface="黑体" panose="02010609060101010101" pitchFamily="49" charset="-122"/>
              </a:rPr>
              <a:t>:58%</a:t>
            </a:r>
            <a:endParaRPr lang="zh-CN" altLang="en-US" sz="2400">
              <a:solidFill>
                <a:srgbClr val="F10013"/>
              </a:solidFill>
              <a:latin typeface="黑体" panose="02010609060101010101" pitchFamily="49" charset="-122"/>
              <a:ea typeface="黑体" panose="02010609060101010101" pitchFamily="49" charset="-122"/>
            </a:endParaRPr>
          </a:p>
        </p:txBody>
      </p:sp>
      <p:sp>
        <p:nvSpPr>
          <p:cNvPr id="14" name="文本框 13">
            <a:extLst>
              <a:ext uri="{FF2B5EF4-FFF2-40B4-BE49-F238E27FC236}">
                <a16:creationId xmlns:a16="http://schemas.microsoft.com/office/drawing/2014/main" id="{175BEB90-2948-487B-9969-CC87C4A0E9BD}"/>
              </a:ext>
            </a:extLst>
          </p:cNvPr>
          <p:cNvSpPr txBox="1"/>
          <p:nvPr/>
        </p:nvSpPr>
        <p:spPr>
          <a:xfrm>
            <a:off x="7654565" y="3395221"/>
            <a:ext cx="1998475" cy="461665"/>
          </a:xfrm>
          <a:prstGeom prst="rect">
            <a:avLst/>
          </a:prstGeom>
          <a:noFill/>
        </p:spPr>
        <p:txBody>
          <a:bodyPr wrap="square" rtlCol="0">
            <a:spAutoFit/>
          </a:bodyPr>
          <a:lstStyle/>
          <a:p>
            <a:r>
              <a:rPr lang="en-US" altLang="zh-CN" sz="2400">
                <a:solidFill>
                  <a:srgbClr val="FAA0AA"/>
                </a:solidFill>
                <a:latin typeface="黑体" panose="02010609060101010101" pitchFamily="49" charset="-122"/>
                <a:ea typeface="黑体" panose="02010609060101010101" pitchFamily="49" charset="-122"/>
              </a:rPr>
              <a:t>B</a:t>
            </a:r>
            <a:r>
              <a:rPr lang="zh-CN" altLang="en-US" sz="2400">
                <a:solidFill>
                  <a:srgbClr val="FAA0AA"/>
                </a:solidFill>
                <a:latin typeface="黑体" panose="02010609060101010101" pitchFamily="49" charset="-122"/>
                <a:ea typeface="黑体" panose="02010609060101010101" pitchFamily="49" charset="-122"/>
              </a:rPr>
              <a:t>结构</a:t>
            </a:r>
            <a:r>
              <a:rPr lang="en-US" altLang="zh-CN" sz="2400">
                <a:solidFill>
                  <a:srgbClr val="FAA0AA"/>
                </a:solidFill>
                <a:latin typeface="黑体" panose="02010609060101010101" pitchFamily="49" charset="-122"/>
                <a:ea typeface="黑体" panose="02010609060101010101" pitchFamily="49" charset="-122"/>
              </a:rPr>
              <a:t>:09%</a:t>
            </a:r>
            <a:endParaRPr lang="zh-CN" altLang="en-US" sz="2400">
              <a:solidFill>
                <a:srgbClr val="FAA0AA"/>
              </a:solidFill>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79AF0FC0-833D-473D-A703-B79439F5A42D}"/>
              </a:ext>
            </a:extLst>
          </p:cNvPr>
          <p:cNvSpPr txBox="1"/>
          <p:nvPr/>
        </p:nvSpPr>
        <p:spPr>
          <a:xfrm>
            <a:off x="7654565" y="4179217"/>
            <a:ext cx="1998475" cy="461665"/>
          </a:xfrm>
          <a:prstGeom prst="rect">
            <a:avLst/>
          </a:prstGeom>
          <a:noFill/>
        </p:spPr>
        <p:txBody>
          <a:bodyPr wrap="square" rtlCol="0">
            <a:spAutoFit/>
          </a:bodyPr>
          <a:lstStyle/>
          <a:p>
            <a:r>
              <a:rPr lang="en-US" altLang="zh-CN" sz="2400">
                <a:solidFill>
                  <a:srgbClr val="FFC000"/>
                </a:solidFill>
                <a:latin typeface="黑体" panose="02010609060101010101" pitchFamily="49" charset="-122"/>
                <a:ea typeface="黑体" panose="02010609060101010101" pitchFamily="49" charset="-122"/>
              </a:rPr>
              <a:t>C</a:t>
            </a:r>
            <a:r>
              <a:rPr lang="zh-CN" altLang="en-US" sz="2400">
                <a:solidFill>
                  <a:srgbClr val="FFC000"/>
                </a:solidFill>
                <a:latin typeface="黑体" panose="02010609060101010101" pitchFamily="49" charset="-122"/>
                <a:ea typeface="黑体" panose="02010609060101010101" pitchFamily="49" charset="-122"/>
              </a:rPr>
              <a:t>结构</a:t>
            </a:r>
            <a:r>
              <a:rPr lang="en-US" altLang="zh-CN" sz="2400">
                <a:solidFill>
                  <a:srgbClr val="FFC000"/>
                </a:solidFill>
                <a:latin typeface="黑体" panose="02010609060101010101" pitchFamily="49" charset="-122"/>
                <a:ea typeface="黑体" panose="02010609060101010101" pitchFamily="49" charset="-122"/>
              </a:rPr>
              <a:t>:10%</a:t>
            </a:r>
            <a:endParaRPr lang="zh-CN" altLang="en-US" sz="2400">
              <a:solidFill>
                <a:srgbClr val="FFC000"/>
              </a:solidFill>
              <a:latin typeface="黑体" panose="02010609060101010101" pitchFamily="49" charset="-122"/>
              <a:ea typeface="黑体" panose="02010609060101010101" pitchFamily="49" charset="-122"/>
            </a:endParaRPr>
          </a:p>
        </p:txBody>
      </p:sp>
      <p:sp>
        <p:nvSpPr>
          <p:cNvPr id="16" name="文本框 15">
            <a:extLst>
              <a:ext uri="{FF2B5EF4-FFF2-40B4-BE49-F238E27FC236}">
                <a16:creationId xmlns:a16="http://schemas.microsoft.com/office/drawing/2014/main" id="{520DB4E9-D62A-45F2-B55F-85D9433788DB}"/>
              </a:ext>
            </a:extLst>
          </p:cNvPr>
          <p:cNvSpPr txBox="1"/>
          <p:nvPr/>
        </p:nvSpPr>
        <p:spPr>
          <a:xfrm>
            <a:off x="7654565" y="4963212"/>
            <a:ext cx="1998475" cy="461665"/>
          </a:xfrm>
          <a:prstGeom prst="rect">
            <a:avLst/>
          </a:prstGeom>
          <a:noFill/>
        </p:spPr>
        <p:txBody>
          <a:bodyPr wrap="square" rtlCol="0">
            <a:spAutoFit/>
          </a:bodyPr>
          <a:lstStyle/>
          <a:p>
            <a:r>
              <a:rPr lang="en-US" altLang="zh-CN" sz="2400">
                <a:solidFill>
                  <a:srgbClr val="7FCFDB"/>
                </a:solidFill>
                <a:latin typeface="黑体" panose="02010609060101010101" pitchFamily="49" charset="-122"/>
                <a:ea typeface="黑体" panose="02010609060101010101" pitchFamily="49" charset="-122"/>
              </a:rPr>
              <a:t>D</a:t>
            </a:r>
            <a:r>
              <a:rPr lang="zh-CN" altLang="en-US" sz="2400">
                <a:solidFill>
                  <a:srgbClr val="7FCFDB"/>
                </a:solidFill>
                <a:latin typeface="黑体" panose="02010609060101010101" pitchFamily="49" charset="-122"/>
                <a:ea typeface="黑体" panose="02010609060101010101" pitchFamily="49" charset="-122"/>
              </a:rPr>
              <a:t>结构</a:t>
            </a:r>
            <a:r>
              <a:rPr lang="en-US" altLang="zh-CN" sz="2400">
                <a:solidFill>
                  <a:srgbClr val="7FCFDB"/>
                </a:solidFill>
                <a:latin typeface="黑体" panose="02010609060101010101" pitchFamily="49" charset="-122"/>
                <a:ea typeface="黑体" panose="02010609060101010101" pitchFamily="49" charset="-122"/>
              </a:rPr>
              <a:t>:23%</a:t>
            </a:r>
            <a:endParaRPr lang="zh-CN" altLang="en-US" sz="2400">
              <a:solidFill>
                <a:srgbClr val="7FCFDB"/>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14995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02FED23-2557-4CFF-AFE6-4D7BE4565819}"/>
              </a:ext>
            </a:extLst>
          </p:cNvPr>
          <p:cNvPicPr>
            <a:picLocks noChangeAspect="1"/>
          </p:cNvPicPr>
          <p:nvPr/>
        </p:nvPicPr>
        <p:blipFill rotWithShape="1">
          <a:blip r:embed="rId2">
            <a:extLst>
              <a:ext uri="{28A0092B-C50C-407E-A947-70E740481C1C}">
                <a14:useLocalDpi xmlns:a14="http://schemas.microsoft.com/office/drawing/2010/main" val="0"/>
              </a:ext>
            </a:extLst>
          </a:blip>
          <a:srcRect l="1111" r="1111" b="42963"/>
          <a:stretch/>
        </p:blipFill>
        <p:spPr>
          <a:xfrm>
            <a:off x="0" y="0"/>
            <a:ext cx="12192000" cy="3911600"/>
          </a:xfrm>
          <a:prstGeom prst="rect">
            <a:avLst/>
          </a:prstGeom>
        </p:spPr>
      </p:pic>
      <p:grpSp>
        <p:nvGrpSpPr>
          <p:cNvPr id="7" name="组合 6">
            <a:extLst>
              <a:ext uri="{FF2B5EF4-FFF2-40B4-BE49-F238E27FC236}">
                <a16:creationId xmlns:a16="http://schemas.microsoft.com/office/drawing/2014/main" id="{F3A72827-477C-42CC-8770-2AE2E1B31AD4}"/>
              </a:ext>
            </a:extLst>
          </p:cNvPr>
          <p:cNvGrpSpPr/>
          <p:nvPr/>
        </p:nvGrpSpPr>
        <p:grpSpPr>
          <a:xfrm>
            <a:off x="5588000" y="3403600"/>
            <a:ext cx="1016000" cy="1016000"/>
            <a:chOff x="5588000" y="3434293"/>
            <a:chExt cx="1016000" cy="1016000"/>
          </a:xfrm>
        </p:grpSpPr>
        <p:sp>
          <p:nvSpPr>
            <p:cNvPr id="5" name="椭圆 4">
              <a:extLst>
                <a:ext uri="{FF2B5EF4-FFF2-40B4-BE49-F238E27FC236}">
                  <a16:creationId xmlns:a16="http://schemas.microsoft.com/office/drawing/2014/main" id="{3C68BDCC-41E9-4D83-B157-31AA43DE86D9}"/>
                </a:ext>
              </a:extLst>
            </p:cNvPr>
            <p:cNvSpPr/>
            <p:nvPr/>
          </p:nvSpPr>
          <p:spPr>
            <a:xfrm>
              <a:off x="5588000" y="3434293"/>
              <a:ext cx="1016000" cy="1016000"/>
            </a:xfrm>
            <a:prstGeom prst="ellipse">
              <a:avLst/>
            </a:prstGeom>
            <a:solidFill>
              <a:srgbClr val="7FC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F86C6D9-CB49-4C0F-8249-DC371D48CA3D}"/>
                </a:ext>
              </a:extLst>
            </p:cNvPr>
            <p:cNvSpPr txBox="1"/>
            <p:nvPr/>
          </p:nvSpPr>
          <p:spPr>
            <a:xfrm>
              <a:off x="5633400" y="3480628"/>
              <a:ext cx="925200" cy="923330"/>
            </a:xfrm>
            <a:prstGeom prst="rect">
              <a:avLst/>
            </a:prstGeom>
            <a:noFill/>
          </p:spPr>
          <p:txBody>
            <a:bodyPr wrap="square" rtlCol="0">
              <a:spAutoFit/>
            </a:bodyPr>
            <a:lstStyle/>
            <a:p>
              <a:pPr algn="ctr"/>
              <a:r>
                <a:rPr lang="zh-CN" altLang="en-US" sz="5400">
                  <a:latin typeface="张海山锐谐体" panose="02000000000000000000" pitchFamily="2" charset="-122"/>
                  <a:ea typeface="张海山锐谐体" panose="02000000000000000000" pitchFamily="2" charset="-122"/>
                </a:rPr>
                <a:t>叁</a:t>
              </a:r>
            </a:p>
          </p:txBody>
        </p:sp>
      </p:grpSp>
      <p:sp>
        <p:nvSpPr>
          <p:cNvPr id="8" name="文本框 7">
            <a:extLst>
              <a:ext uri="{FF2B5EF4-FFF2-40B4-BE49-F238E27FC236}">
                <a16:creationId xmlns:a16="http://schemas.microsoft.com/office/drawing/2014/main" id="{3C1F06EA-F476-42F4-8DB8-2C7B870DA3F7}"/>
              </a:ext>
            </a:extLst>
          </p:cNvPr>
          <p:cNvSpPr txBox="1"/>
          <p:nvPr/>
        </p:nvSpPr>
        <p:spPr>
          <a:xfrm>
            <a:off x="4203540" y="4521200"/>
            <a:ext cx="3784920" cy="1015663"/>
          </a:xfrm>
          <a:prstGeom prst="rect">
            <a:avLst/>
          </a:prstGeom>
          <a:noFill/>
        </p:spPr>
        <p:txBody>
          <a:bodyPr wrap="square" rtlCol="0">
            <a:spAutoFit/>
          </a:bodyPr>
          <a:lstStyle/>
          <a:p>
            <a:pPr algn="dist"/>
            <a:r>
              <a:rPr lang="zh-CN" altLang="en-US" sz="6000">
                <a:gradFill flip="none" rotWithShape="1">
                  <a:gsLst>
                    <a:gs pos="0">
                      <a:srgbClr val="7FCFDB"/>
                    </a:gs>
                    <a:gs pos="28000">
                      <a:srgbClr val="7FCFDB">
                        <a:alpha val="85000"/>
                      </a:srgbClr>
                    </a:gs>
                    <a:gs pos="85000">
                      <a:srgbClr val="7FCFDB">
                        <a:alpha val="50000"/>
                      </a:srgbClr>
                    </a:gs>
                  </a:gsLst>
                  <a:lin ang="2700000" scaled="1"/>
                  <a:tileRect/>
                </a:gradFill>
                <a:latin typeface="微软雅黑" panose="020B0503020204020204" pitchFamily="34" charset="-122"/>
                <a:ea typeface="微软雅黑" panose="020B0503020204020204" pitchFamily="34" charset="-122"/>
              </a:rPr>
              <a:t>制作过程</a:t>
            </a:r>
          </a:p>
        </p:txBody>
      </p:sp>
      <p:cxnSp>
        <p:nvCxnSpPr>
          <p:cNvPr id="12" name="直接连接符 11">
            <a:extLst>
              <a:ext uri="{FF2B5EF4-FFF2-40B4-BE49-F238E27FC236}">
                <a16:creationId xmlns:a16="http://schemas.microsoft.com/office/drawing/2014/main" id="{FE6720EB-60EC-418A-9A20-DE840988A1EE}"/>
              </a:ext>
            </a:extLst>
          </p:cNvPr>
          <p:cNvCxnSpPr/>
          <p:nvPr/>
        </p:nvCxnSpPr>
        <p:spPr>
          <a:xfrm>
            <a:off x="4250610" y="5608320"/>
            <a:ext cx="3690780" cy="0"/>
          </a:xfrm>
          <a:prstGeom prst="line">
            <a:avLst/>
          </a:prstGeom>
          <a:ln w="22225">
            <a:solidFill>
              <a:srgbClr val="7FC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984658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427</TotalTime>
  <Words>1431</Words>
  <Application>Microsoft Office PowerPoint</Application>
  <PresentationFormat>宽屏</PresentationFormat>
  <Paragraphs>180</Paragraphs>
  <Slides>25</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Calibri</vt:lpstr>
      <vt:lpstr>Segoe UI</vt:lpstr>
      <vt:lpstr>等线</vt:lpstr>
      <vt:lpstr>等线 Light</vt:lpstr>
      <vt:lpstr>黑体</vt:lpstr>
      <vt:lpstr>Segoe UI Black</vt:lpstr>
      <vt:lpstr>Century Gothic</vt:lpstr>
      <vt:lpstr>Arial</vt:lpstr>
      <vt:lpstr>张海山锐谐体</vt:lpstr>
      <vt:lpstr>微软雅黑 Light</vt:lpstr>
      <vt:lpstr>微软雅黑</vt:lpstr>
      <vt:lpstr>Arial Black</vt:lpstr>
      <vt:lpstr>Bahnschrift SemiLight SemiConde</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 晓龙</dc:creator>
  <cp:lastModifiedBy>Yunxuan Liu</cp:lastModifiedBy>
  <cp:revision>46</cp:revision>
  <dcterms:created xsi:type="dcterms:W3CDTF">2019-04-03T04:56:29Z</dcterms:created>
  <dcterms:modified xsi:type="dcterms:W3CDTF">2019-04-13T03:51:17Z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2019-04-13T03:51:12.2322422Z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2fb212f5-d50a-46a8-9b35-09de8fe284c8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