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3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notesSlides/notesSlide33.xml" ContentType="application/vnd.openxmlformats-officedocument.presentationml.notesSlide+xml"/>
  <Override PartName="/ppt/tags/tag30.xml" ContentType="application/vnd.openxmlformats-officedocument.presentationml.tags+xml"/>
  <Override PartName="/ppt/notesSlides/notesSlide34.xml" ContentType="application/vnd.openxmlformats-officedocument.presentationml.notesSlide+xml"/>
  <Override PartName="/ppt/charts/chart5.xml" ContentType="application/vnd.openxmlformats-officedocument.drawingml.chart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rts/chart6.xml" ContentType="application/vnd.openxmlformats-officedocument.drawingml.chart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sldIdLst>
    <p:sldId id="301" r:id="rId2"/>
    <p:sldId id="259" r:id="rId3"/>
    <p:sldId id="260" r:id="rId4"/>
    <p:sldId id="261" r:id="rId5"/>
    <p:sldId id="262" r:id="rId6"/>
    <p:sldId id="263" r:id="rId7"/>
    <p:sldId id="264" r:id="rId8"/>
    <p:sldId id="274" r:id="rId9"/>
    <p:sldId id="275" r:id="rId10"/>
    <p:sldId id="276" r:id="rId11"/>
    <p:sldId id="277" r:id="rId12"/>
    <p:sldId id="278" r:id="rId13"/>
    <p:sldId id="279" r:id="rId14"/>
    <p:sldId id="286" r:id="rId15"/>
    <p:sldId id="287" r:id="rId16"/>
    <p:sldId id="288" r:id="rId17"/>
    <p:sldId id="289" r:id="rId18"/>
    <p:sldId id="300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265" r:id="rId30"/>
    <p:sldId id="266" r:id="rId31"/>
    <p:sldId id="267" r:id="rId32"/>
    <p:sldId id="268" r:id="rId33"/>
    <p:sldId id="269" r:id="rId34"/>
    <p:sldId id="270" r:id="rId35"/>
    <p:sldId id="302" r:id="rId36"/>
    <p:sldId id="303" r:id="rId37"/>
    <p:sldId id="304" r:id="rId38"/>
    <p:sldId id="306" r:id="rId39"/>
    <p:sldId id="307" r:id="rId40"/>
    <p:sldId id="308" r:id="rId41"/>
    <p:sldId id="309" r:id="rId42"/>
    <p:sldId id="310" r:id="rId4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81" autoAdjust="0"/>
    <p:restoredTop sz="94660"/>
  </p:normalViewPr>
  <p:slideViewPr>
    <p:cSldViewPr snapToGrid="0">
      <p:cViewPr varScale="1">
        <p:scale>
          <a:sx n="86" d="100"/>
          <a:sy n="86" d="100"/>
        </p:scale>
        <p:origin x="24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 w="19050"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F3B-48E8-9CFA-DF72FA0EBC9E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F3B-48E8-9CFA-DF72FA0EBC9E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F3B-48E8-9CFA-DF72FA0EBC9E}"/>
              </c:ext>
            </c:extLst>
          </c:dPt>
          <c:dPt>
            <c:idx val="3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F3B-48E8-9CFA-DF72FA0EBC9E}"/>
              </c:ext>
            </c:extLst>
          </c:dPt>
          <c:dLbls>
            <c:dLbl>
              <c:idx val="0"/>
              <c:layout>
                <c:manualLayout>
                  <c:x val="0.138157904496329"/>
                  <c:y val="0"/>
                </c:manualLayout>
              </c:layout>
              <c:tx>
                <c:rich>
                  <a:bodyPr/>
                  <a:lstStyle/>
                  <a:p>
                    <a:fld id="{80733593-376B-4446-A9CB-1DE8520E9107}" type="CATEGORYNAME">
                      <a:rPr lang="zh-CN" altLang="en-US"/>
                      <a:pPr/>
                      <a:t>[类别名称]</a:t>
                    </a:fld>
                    <a:endParaRPr lang="zh-CN" altLang="en-US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CF3B-48E8-9CFA-DF72FA0EBC9E}"/>
                </c:ext>
              </c:extLst>
            </c:dLbl>
            <c:dLbl>
              <c:idx val="1"/>
              <c:layout>
                <c:manualLayout>
                  <c:x val="-0.199830364026546"/>
                  <c:y val="5.3824406432991002E-2"/>
                </c:manualLayout>
              </c:layout>
              <c:tx>
                <c:rich>
                  <a:bodyPr/>
                  <a:lstStyle/>
                  <a:p>
                    <a:fld id="{19C8407E-FA40-43F3-A1E6-BC64B87E5894}" type="CATEGORYNAME">
                      <a:rPr lang="zh-CN" altLang="en-US"/>
                      <a:pPr/>
                      <a:t>[类别名称]</a:t>
                    </a:fld>
                    <a:endParaRPr lang="zh-CN" altLang="en-US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F3B-48E8-9CFA-DF72FA0EBC9E}"/>
                </c:ext>
              </c:extLst>
            </c:dLbl>
            <c:dLbl>
              <c:idx val="2"/>
              <c:layout>
                <c:manualLayout>
                  <c:x val="-0.168723089981616"/>
                  <c:y val="0"/>
                </c:manualLayout>
              </c:layout>
              <c:tx>
                <c:rich>
                  <a:bodyPr/>
                  <a:lstStyle/>
                  <a:p>
                    <a:fld id="{DB7D4AF8-902C-4ACC-913F-DAEC12840F0E}" type="CATEGORYNAME">
                      <a:rPr lang="zh-CN" altLang="en-US"/>
                      <a:pPr/>
                      <a:t>[类别名称]</a:t>
                    </a:fld>
                    <a:endParaRPr lang="zh-CN" altLang="en-US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CF3B-48E8-9CFA-DF72FA0EBC9E}"/>
                </c:ext>
              </c:extLst>
            </c:dLbl>
            <c:dLbl>
              <c:idx val="3"/>
              <c:layout>
                <c:manualLayout>
                  <c:x val="-0.24971825018321001"/>
                  <c:y val="-6.144673214390979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/>
                  <a:lstStyle/>
                  <a:p>
                    <a:fld id="{91DED0C3-9168-49FD-B8F1-CEA9F7248AF0}" type="CATEGORYNAME">
                      <a:rPr lang="zh-CN" altLang="en-US"/>
                      <a:pPr/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745236275216599"/>
                      <c:h val="0.19302494247112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CF3B-48E8-9CFA-DF72FA0EBC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8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3</c:v>
                </c:pt>
                <c:pt idx="3">
                  <c:v>1.5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Research</c:v>
                      </c:pt>
                      <c:pt idx="1">
                        <c:v>Meet</c:v>
                      </c:pt>
                      <c:pt idx="2">
                        <c:v>Brief</c:v>
                      </c:pt>
                      <c:pt idx="3">
                        <c:v>Fixes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CF3B-48E8-9CFA-DF72FA0EBC9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ayout>
        <c:manualLayout>
          <c:xMode val="edge"/>
          <c:yMode val="edge"/>
          <c:x val="0.87473678995412496"/>
          <c:y val="0.62934520711861597"/>
          <c:w val="6.7702007702854797E-2"/>
          <c:h val="0.34768645503438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00" b="0" i="0" u="none" strike="noStrike" kern="1200" baseline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8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975E-4863-9EF0-AE583E76D546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975E-4863-9EF0-AE583E76D546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975E-4863-9EF0-AE583E76D5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42564496"/>
        <c:axId val="1442565056"/>
      </c:barChart>
      <c:catAx>
        <c:axId val="14425644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2">
                <a:lumMod val="9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1442565056"/>
        <c:crosses val="autoZero"/>
        <c:auto val="1"/>
        <c:lblAlgn val="ctr"/>
        <c:lblOffset val="100"/>
        <c:noMultiLvlLbl val="0"/>
      </c:catAx>
      <c:valAx>
        <c:axId val="14425650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2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1442564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C4FF-497E-9A3D-4162F12016A7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4FF-497E-9A3D-4162F12016A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C4FF-497E-9A3D-4162F12016A7}"/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C4FF-497E-9A3D-4162F12016A7}"/>
            </c:ext>
          </c:extLst>
        </c:ser>
        <c:ser>
          <c:idx val="2"/>
          <c:order val="2"/>
          <c:spPr>
            <a:solidFill>
              <a:schemeClr val="accent3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Sheet1!$D$2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C4FF-497E-9A3D-4162F12016A7}"/>
            </c:ext>
          </c:extLst>
        </c:ser>
        <c:ser>
          <c:idx val="3"/>
          <c:order val="3"/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trendlineType val="linear"/>
            <c:dispRSqr val="0"/>
            <c:dispEq val="0"/>
          </c:trendline>
          <c:val>
            <c:numRef>
              <c:f>Sheet1!$E$2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32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C4FF-497E-9A3D-4162F12016A7}"/>
            </c:ext>
          </c:extLst>
        </c:ser>
        <c:ser>
          <c:idx val="4"/>
          <c:order val="4"/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Sheet1!$F$2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Series 33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7-C4FF-497E-9A3D-4162F12016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"/>
        <c:overlap val="-18"/>
        <c:axId val="1947847968"/>
        <c:axId val="999929376"/>
      </c:barChart>
      <c:catAx>
        <c:axId val="1947847968"/>
        <c:scaling>
          <c:orientation val="maxMin"/>
        </c:scaling>
        <c:delete val="1"/>
        <c:axPos val="l"/>
        <c:numFmt formatCode="General" sourceLinked="0"/>
        <c:majorTickMark val="out"/>
        <c:minorTickMark val="none"/>
        <c:tickLblPos val="none"/>
        <c:crossAx val="999929376"/>
        <c:crosses val="autoZero"/>
        <c:auto val="0"/>
        <c:lblAlgn val="ctr"/>
        <c:lblOffset val="100"/>
        <c:noMultiLvlLbl val="0"/>
      </c:catAx>
      <c:valAx>
        <c:axId val="999929376"/>
        <c:scaling>
          <c:orientation val="minMax"/>
        </c:scaling>
        <c:delete val="1"/>
        <c:axPos val="t"/>
        <c:numFmt formatCode="0.00%" sourceLinked="0"/>
        <c:majorTickMark val="cross"/>
        <c:minorTickMark val="none"/>
        <c:tickLblPos val="none"/>
        <c:crossAx val="1947847968"/>
        <c:crosses val="autoZero"/>
        <c:crossBetween val="between"/>
      </c:valAx>
      <c:spPr>
        <a:noFill/>
        <a:ln w="25400">
          <a:solidFill>
            <a:schemeClr val="bg1">
              <a:lumMod val="85000"/>
              <a:alpha val="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lang="zh-CN" sz="1400" b="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7"/>
    </mc:Choice>
    <mc:Fallback>
      <c:style val="1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00B050"/>
            </a:solidFill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D5-4E9A-9C51-740C2B02C8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rgbClr val="ED7D31"/>
            </a:solidFill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</c:v>
                </c:pt>
                <c:pt idx="1">
                  <c:v>6</c:v>
                </c:pt>
                <c:pt idx="2">
                  <c:v>8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3D5-4E9A-9C51-740C2B02C8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ysClr val="window" lastClr="FFFFFF">
                <a:lumMod val="65000"/>
              </a:sysClr>
            </a:solidFill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</c:v>
                </c:pt>
                <c:pt idx="1">
                  <c:v>5</c:v>
                </c:pt>
                <c:pt idx="2">
                  <c:v>5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3D5-4E9A-9C51-740C2B02C8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95021696"/>
        <c:axId val="395071872"/>
      </c:barChart>
      <c:catAx>
        <c:axId val="3950216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395071872"/>
        <c:crosses val="autoZero"/>
        <c:auto val="1"/>
        <c:lblAlgn val="ctr"/>
        <c:lblOffset val="100"/>
        <c:noMultiLvlLbl val="0"/>
      </c:catAx>
      <c:valAx>
        <c:axId val="395071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DBDBDB"/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9525" cap="flat" cmpd="sng" algn="ctr">
            <a:solidFill>
              <a:srgbClr val="4D4D4D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en-US" sz="700" b="0" i="0" u="none" strike="noStrike" kern="1200" baseline="0">
                <a:solidFill>
                  <a:schemeClr val="tx1">
                    <a:lumMod val="40000"/>
                    <a:lumOff val="60000"/>
                  </a:schemeClr>
                </a:solidFill>
                <a:latin typeface="Oswald Light"/>
                <a:ea typeface="+mn-ea"/>
                <a:cs typeface="Oswald Light"/>
              </a:defRPr>
            </a:pPr>
            <a:endParaRPr lang="zh-CN"/>
          </a:p>
        </c:txPr>
        <c:crossAx val="395021696"/>
        <c:crosses val="autoZero"/>
        <c:crossBetween val="between"/>
      </c:valAx>
      <c:spPr>
        <a:noFill/>
        <a:ln w="3175" cmpd="sng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960918620511501"/>
          <c:y val="3.8040435594302202E-2"/>
          <c:w val="0.86222835599668701"/>
          <c:h val="0.821688385386373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48C9D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FE12-48E5-87BC-DDAF6FBD1E4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3-FE12-48E5-87BC-DDAF6FBD1E4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5-FE12-48E5-87BC-DDAF6FBD1E48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7-FE12-48E5-87BC-DDAF6FBD1E48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2015</c:v>
                </c:pt>
                <c:pt idx="2">
                  <c:v>2014</c:v>
                </c:pt>
                <c:pt idx="3">
                  <c:v>2012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E12-48E5-87BC-DDAF6FBD1E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4"/>
        <c:axId val="362465152"/>
        <c:axId val="364649472"/>
      </c:barChart>
      <c:catAx>
        <c:axId val="3624651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364649472"/>
        <c:crosses val="autoZero"/>
        <c:auto val="1"/>
        <c:lblAlgn val="ctr"/>
        <c:lblOffset val="100"/>
        <c:noMultiLvlLbl val="0"/>
      </c:catAx>
      <c:valAx>
        <c:axId val="364649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36246515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lang="zh-CN" sz="1800" b="0">
          <a:solidFill>
            <a:schemeClr val="tx1">
              <a:lumMod val="75000"/>
              <a:lumOff val="25000"/>
            </a:schemeClr>
          </a:solidFill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4736-4F77-8926-17764A9CD477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3-4736-4F77-8926-17764A9CD477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5-4736-4F77-8926-17764A9CD477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7-4736-4F77-8926-17764A9CD477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4736-4F77-8926-17764A9CD47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20%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4736-4F77-8926-17764A9CD47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25%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4736-4F77-8926-17764A9CD477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40%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4736-4F77-8926-17764A9CD47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20</c:v>
                </c:pt>
                <c:pt idx="2">
                  <c:v>25</c:v>
                </c:pt>
                <c:pt idx="3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3nd Qtr</c:v>
                      </c:pt>
                      <c:pt idx="3">
                        <c:v>4nd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4736-4F77-8926-17764A9CD4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spPr>
    <a:ln w="0">
      <a:noFill/>
    </a:ln>
  </c:spPr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E008D-F33E-42D0-AF1F-E71A7AEB8B0A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4A9E6-078F-4903-A68F-25A0AC6F64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BF1D2-CFD4-48A9-9E6B-ED080029010B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15BB3814-7004-4500-BBB3-C7E9C3378B2F}" type="slidenum">
              <a:rPr lang="zh-CN" altLang="en-US" smtClean="0">
                <a:latin typeface="Calibri" panose="020F0502020204030204" pitchFamily="34" charset="0"/>
              </a:rPr>
              <a:t>29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E4F62-605D-4A72-9B78-2AF5B0B98AE9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t>33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A9659-1621-4D80-82F7-DAF70D0F088F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27829C7-A71E-4408-BC14-D8CAF07AD45B}" type="slidenum">
              <a:rPr altLang="en-US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65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A47F58C-7459-4DEE-840F-2EBC2D08B0DD}" type="slidenum">
              <a:rPr altLang="en-US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674472B2-7A7F-4DC3-871C-513FFA4D60BF}" type="slidenum">
              <a:rPr lang="zh-CN" altLang="en-US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561"/>
            <a:ext cx="9144000" cy="238801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669"/>
            <a:ext cx="9144000" cy="165605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CBD8A-8D90-4992-B7B7-70FEC39F7A12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96763-D36A-42F3-A439-BFEA253A5B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notesSlide" Target="../notesSlides/notesSlide29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4" Type="http://schemas.openxmlformats.org/officeDocument/2006/relationships/chart" Target="../charts/char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3" y="0"/>
            <a:ext cx="12155214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33850" y="1451429"/>
            <a:ext cx="3991428" cy="3991428"/>
            <a:chOff x="4133850" y="1451429"/>
            <a:chExt cx="3991428" cy="3991428"/>
          </a:xfrm>
        </p:grpSpPr>
        <p:sp>
          <p:nvSpPr>
            <p:cNvPr id="4" name="椭圆 3"/>
            <p:cNvSpPr/>
            <p:nvPr/>
          </p:nvSpPr>
          <p:spPr>
            <a:xfrm>
              <a:off x="4133850" y="1451429"/>
              <a:ext cx="3991428" cy="3991428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827759" y="2000077"/>
              <a:ext cx="2393779" cy="3037691"/>
              <a:chOff x="4540195" y="1942020"/>
              <a:chExt cx="2393779" cy="3037691"/>
            </a:xfrm>
          </p:grpSpPr>
          <p:sp>
            <p:nvSpPr>
              <p:cNvPr id="6" name="TextBox 18"/>
              <p:cNvSpPr txBox="1"/>
              <p:nvPr/>
            </p:nvSpPr>
            <p:spPr>
              <a:xfrm flipH="1">
                <a:off x="6020652" y="2391963"/>
                <a:ext cx="80021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b="1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Roboto Black" charset="0"/>
                  </a:rPr>
                  <a:t>套</a:t>
                </a:r>
                <a:endParaRPr lang="en-US" sz="48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Roboto Black" charset="0"/>
                </a:endParaRPr>
              </a:p>
            </p:txBody>
          </p:sp>
          <p:sp>
            <p:nvSpPr>
              <p:cNvPr id="8" name="TextBox 18"/>
              <p:cNvSpPr txBox="1"/>
              <p:nvPr/>
            </p:nvSpPr>
            <p:spPr>
              <a:xfrm flipH="1">
                <a:off x="4540195" y="1942020"/>
                <a:ext cx="1553630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600" b="1">
                    <a:solidFill>
                      <a:srgbClr val="DC1D28"/>
                    </a:solidFill>
                    <a:latin typeface="Roboto Black" charset="0"/>
                    <a:ea typeface="Roboto Black" charset="0"/>
                    <a:cs typeface="Roboto Black" charset="0"/>
                  </a:rPr>
                  <a:t>40</a:t>
                </a:r>
                <a:endParaRPr lang="en-US" sz="9600" b="1" dirty="0">
                  <a:solidFill>
                    <a:srgbClr val="DC1D28"/>
                  </a:solidFill>
                  <a:latin typeface="Roboto Black" charset="0"/>
                  <a:ea typeface="Roboto Black" charset="0"/>
                  <a:cs typeface="Roboto Black" charset="0"/>
                </a:endParaRPr>
              </a:p>
            </p:txBody>
          </p:sp>
          <p:sp>
            <p:nvSpPr>
              <p:cNvPr id="11" name="TextBox 18"/>
              <p:cNvSpPr txBox="1"/>
              <p:nvPr/>
            </p:nvSpPr>
            <p:spPr>
              <a:xfrm flipH="1">
                <a:off x="4697464" y="3262822"/>
                <a:ext cx="2236510" cy="10772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b="1">
                    <a:latin typeface="微软雅黑" panose="020B0503020204020204" pitchFamily="34" charset="-122"/>
                    <a:ea typeface="微软雅黑" panose="020B0503020204020204" pitchFamily="34" charset="-122"/>
                    <a:cs typeface="Roboto Black" charset="0"/>
                  </a:rPr>
                  <a:t>橙绿可视化</a:t>
                </a:r>
                <a:endPara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  <a:cs typeface="Roboto Black" charset="0"/>
                </a:endParaRPr>
              </a:p>
              <a:p>
                <a:pPr algn="ctr"/>
                <a:r>
                  <a:rPr lang="zh-CN" altLang="en-US" sz="3200" b="1">
                    <a:latin typeface="微软雅黑" panose="020B0503020204020204" pitchFamily="34" charset="-122"/>
                    <a:ea typeface="微软雅黑" panose="020B0503020204020204" pitchFamily="34" charset="-122"/>
                    <a:cs typeface="Roboto Black" charset="0"/>
                  </a:rPr>
                  <a:t>信息图标集</a:t>
                </a:r>
                <a:endParaRPr 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Roboto Black" charset="0"/>
                </a:endParaRPr>
              </a:p>
            </p:txBody>
          </p:sp>
          <p:sp>
            <p:nvSpPr>
              <p:cNvPr id="12" name="TextBox 18"/>
              <p:cNvSpPr txBox="1"/>
              <p:nvPr/>
            </p:nvSpPr>
            <p:spPr>
              <a:xfrm flipH="1">
                <a:off x="5152179" y="4394936"/>
                <a:ext cx="141417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b="1">
                    <a:solidFill>
                      <a:schemeClr val="accent2"/>
                    </a:solidFill>
                    <a:latin typeface="Roboto Black" charset="0"/>
                    <a:ea typeface="Roboto Black" charset="0"/>
                    <a:cs typeface="Roboto Black" charset="0"/>
                  </a:rPr>
                  <a:t>(NO.5)</a:t>
                </a:r>
                <a:endParaRPr lang="en-US" sz="3200" b="1" dirty="0">
                  <a:solidFill>
                    <a:schemeClr val="accent2"/>
                  </a:solidFill>
                  <a:latin typeface="Roboto Black" charset="0"/>
                  <a:ea typeface="Roboto Black" charset="0"/>
                  <a:cs typeface="Roboto Black" charset="0"/>
                </a:endParaRPr>
              </a:p>
            </p:txBody>
          </p:sp>
        </p:grpSp>
      </p:grpSp>
      <p:pic>
        <p:nvPicPr>
          <p:cNvPr id="13" name="Ellie Goulding - How Long Will I Love Y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2769" y="-147125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00111" y="3346847"/>
            <a:ext cx="11278799" cy="7235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五边形 139"/>
          <p:cNvSpPr/>
          <p:nvPr/>
        </p:nvSpPr>
        <p:spPr>
          <a:xfrm rot="19800000">
            <a:off x="1144045" y="2678638"/>
            <a:ext cx="1723456" cy="1326909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五边形 141"/>
          <p:cNvSpPr/>
          <p:nvPr/>
        </p:nvSpPr>
        <p:spPr>
          <a:xfrm rot="19800000">
            <a:off x="3872644" y="2678638"/>
            <a:ext cx="1723456" cy="1326909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五边形 143"/>
          <p:cNvSpPr/>
          <p:nvPr/>
        </p:nvSpPr>
        <p:spPr>
          <a:xfrm rot="19800000">
            <a:off x="6601243" y="2649594"/>
            <a:ext cx="1723456" cy="1326909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五边形 145"/>
          <p:cNvSpPr/>
          <p:nvPr/>
        </p:nvSpPr>
        <p:spPr>
          <a:xfrm rot="19800000">
            <a:off x="9329842" y="2649594"/>
            <a:ext cx="1723456" cy="1326909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344039" y="3110672"/>
            <a:ext cx="486257" cy="549975"/>
            <a:chOff x="4994016" y="4872552"/>
            <a:chExt cx="406393" cy="459645"/>
          </a:xfrm>
          <a:solidFill>
            <a:schemeClr val="bg1"/>
          </a:solidFill>
          <a:effectLst/>
        </p:grpSpPr>
        <p:sp>
          <p:nvSpPr>
            <p:cNvPr id="15" name="Freeform 148"/>
            <p:cNvSpPr>
              <a:spLocks noEditPoints="1"/>
            </p:cNvSpPr>
            <p:nvPr/>
          </p:nvSpPr>
          <p:spPr bwMode="auto">
            <a:xfrm>
              <a:off x="5049136" y="4872552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30198" y="3148515"/>
            <a:ext cx="467673" cy="462849"/>
            <a:chOff x="6967126" y="4092464"/>
            <a:chExt cx="453105" cy="448433"/>
          </a:xfrm>
          <a:solidFill>
            <a:schemeClr val="bg1"/>
          </a:solidFill>
          <a:effectLst/>
        </p:grpSpPr>
        <p:sp>
          <p:nvSpPr>
            <p:cNvPr id="19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911026" y="3125462"/>
            <a:ext cx="487123" cy="524222"/>
            <a:chOff x="7005429" y="4859473"/>
            <a:chExt cx="466184" cy="501686"/>
          </a:xfrm>
          <a:solidFill>
            <a:schemeClr val="bg1"/>
          </a:solidFill>
          <a:effectLst/>
        </p:grpSpPr>
        <p:sp>
          <p:nvSpPr>
            <p:cNvPr id="22" name="Freeform 154"/>
            <p:cNvSpPr/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029727" y="3088004"/>
            <a:ext cx="541511" cy="520764"/>
            <a:chOff x="2607983" y="4241292"/>
            <a:chExt cx="490600" cy="471805"/>
          </a:xfrm>
          <a:solidFill>
            <a:schemeClr val="bg1"/>
          </a:solidFill>
          <a:effectLst/>
        </p:grpSpPr>
        <p:sp>
          <p:nvSpPr>
            <p:cNvPr id="28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34"/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58249" y="4619179"/>
            <a:ext cx="1934629" cy="1119705"/>
            <a:chOff x="468937" y="2419540"/>
            <a:chExt cx="1934629" cy="1119705"/>
          </a:xfrm>
        </p:grpSpPr>
        <p:sp>
          <p:nvSpPr>
            <p:cNvPr id="39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701449" y="4619179"/>
            <a:ext cx="1934629" cy="1119705"/>
            <a:chOff x="468937" y="2419540"/>
            <a:chExt cx="1934629" cy="1119705"/>
          </a:xfrm>
        </p:grpSpPr>
        <p:sp>
          <p:nvSpPr>
            <p:cNvPr id="42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463699" y="4619179"/>
            <a:ext cx="1934629" cy="1119705"/>
            <a:chOff x="468937" y="2419540"/>
            <a:chExt cx="1934629" cy="1119705"/>
          </a:xfrm>
        </p:grpSpPr>
        <p:sp>
          <p:nvSpPr>
            <p:cNvPr id="45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149749" y="4619179"/>
            <a:ext cx="1934629" cy="1119705"/>
            <a:chOff x="468937" y="2419540"/>
            <a:chExt cx="1934629" cy="1119705"/>
          </a:xfrm>
        </p:grpSpPr>
        <p:sp>
          <p:nvSpPr>
            <p:cNvPr id="48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51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9"/>
          <p:cNvSpPr>
            <a:spLocks noChangeArrowheads="1"/>
          </p:cNvSpPr>
          <p:nvPr/>
        </p:nvSpPr>
        <p:spPr bwMode="auto">
          <a:xfrm rot="16200000" flipH="1">
            <a:off x="3320602" y="2757247"/>
            <a:ext cx="2067773" cy="1189257"/>
          </a:xfrm>
          <a:prstGeom prst="chevron">
            <a:avLst>
              <a:gd name="adj" fmla="val 25780"/>
            </a:avLst>
          </a:prstGeom>
          <a:solidFill>
            <a:schemeClr val="accent2"/>
          </a:solidFill>
          <a:ln>
            <a:noFill/>
          </a:ln>
        </p:spPr>
        <p:txBody>
          <a:bodyPr vert="eaVert" wrap="none" anchor="ctr"/>
          <a:lstStyle/>
          <a:p>
            <a:pPr algn="ctr"/>
            <a:r>
              <a:rPr lang="en-US" altLang="zh-CN" sz="24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NO.2</a:t>
            </a:r>
          </a:p>
        </p:txBody>
      </p:sp>
      <p:sp>
        <p:nvSpPr>
          <p:cNvPr id="28" name="AutoShape 10"/>
          <p:cNvSpPr>
            <a:spLocks noChangeArrowheads="1"/>
          </p:cNvSpPr>
          <p:nvPr/>
        </p:nvSpPr>
        <p:spPr bwMode="auto">
          <a:xfrm rot="16200000">
            <a:off x="1372451" y="2757247"/>
            <a:ext cx="2067773" cy="1189257"/>
          </a:xfrm>
          <a:prstGeom prst="homePlate">
            <a:avLst>
              <a:gd name="adj" fmla="val 30492"/>
            </a:avLst>
          </a:prstGeom>
          <a:solidFill>
            <a:schemeClr val="accent3"/>
          </a:solidFill>
          <a:ln>
            <a:noFill/>
          </a:ln>
        </p:spPr>
        <p:txBody>
          <a:bodyPr vert="eaVert" wrap="none" anchor="ctr"/>
          <a:lstStyle/>
          <a:p>
            <a:pPr algn="ctr"/>
            <a:r>
              <a:rPr lang="en-US" altLang="zh-CN" sz="24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NO.1</a:t>
            </a:r>
          </a:p>
        </p:txBody>
      </p:sp>
      <p:sp>
        <p:nvSpPr>
          <p:cNvPr id="29" name="AutoShape 11"/>
          <p:cNvSpPr>
            <a:spLocks noChangeArrowheads="1"/>
          </p:cNvSpPr>
          <p:nvPr/>
        </p:nvSpPr>
        <p:spPr bwMode="auto">
          <a:xfrm rot="16200000">
            <a:off x="5268752" y="2757247"/>
            <a:ext cx="2067773" cy="1189257"/>
          </a:xfrm>
          <a:prstGeom prst="chevron">
            <a:avLst>
              <a:gd name="adj" fmla="val 25780"/>
            </a:avLst>
          </a:prstGeom>
          <a:solidFill>
            <a:schemeClr val="accent3"/>
          </a:solidFill>
          <a:ln>
            <a:noFill/>
          </a:ln>
        </p:spPr>
        <p:txBody>
          <a:bodyPr vert="eaVert" wrap="none" anchor="ctr"/>
          <a:lstStyle/>
          <a:p>
            <a:pPr algn="ctr"/>
            <a:r>
              <a:rPr lang="en-US" altLang="zh-CN" sz="240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NO.3</a:t>
            </a:r>
          </a:p>
        </p:txBody>
      </p:sp>
      <p:sp>
        <p:nvSpPr>
          <p:cNvPr id="30" name="AutoShape 12"/>
          <p:cNvSpPr>
            <a:spLocks noChangeArrowheads="1"/>
          </p:cNvSpPr>
          <p:nvPr/>
        </p:nvSpPr>
        <p:spPr bwMode="auto">
          <a:xfrm rot="16200000" flipH="1">
            <a:off x="7215004" y="2757247"/>
            <a:ext cx="2067775" cy="1189257"/>
          </a:xfrm>
          <a:prstGeom prst="chevron">
            <a:avLst>
              <a:gd name="adj" fmla="val 25780"/>
            </a:avLst>
          </a:prstGeom>
          <a:solidFill>
            <a:schemeClr val="accent2"/>
          </a:solidFill>
          <a:ln>
            <a:noFill/>
          </a:ln>
        </p:spPr>
        <p:txBody>
          <a:bodyPr vert="eaVert" wrap="none" anchor="ctr"/>
          <a:lstStyle/>
          <a:p>
            <a:pPr algn="ctr"/>
            <a:r>
              <a:rPr lang="en-US" altLang="zh-CN" sz="240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NO.4</a:t>
            </a:r>
          </a:p>
        </p:txBody>
      </p:sp>
      <p:sp>
        <p:nvSpPr>
          <p:cNvPr id="31" name="AutoShape 13"/>
          <p:cNvSpPr>
            <a:spLocks noChangeArrowheads="1"/>
          </p:cNvSpPr>
          <p:nvPr/>
        </p:nvSpPr>
        <p:spPr bwMode="auto">
          <a:xfrm rot="16200000">
            <a:off x="9121381" y="2757247"/>
            <a:ext cx="2067775" cy="1189257"/>
          </a:xfrm>
          <a:prstGeom prst="chevron">
            <a:avLst>
              <a:gd name="adj" fmla="val 25780"/>
            </a:avLst>
          </a:prstGeom>
          <a:solidFill>
            <a:schemeClr val="accent3"/>
          </a:solidFill>
          <a:ln>
            <a:noFill/>
          </a:ln>
        </p:spPr>
        <p:txBody>
          <a:bodyPr vert="eaVert" wrap="none" anchor="ctr"/>
          <a:lstStyle/>
          <a:p>
            <a:pPr algn="ctr"/>
            <a:r>
              <a:rPr lang="en-US" altLang="zh-CN" sz="240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NO.5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586899" y="4695379"/>
            <a:ext cx="1934629" cy="1119705"/>
            <a:chOff x="468937" y="2419540"/>
            <a:chExt cx="1934629" cy="1119705"/>
          </a:xfrm>
        </p:grpSpPr>
        <p:sp>
          <p:nvSpPr>
            <p:cNvPr id="22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606449" y="4695379"/>
            <a:ext cx="1934629" cy="1119705"/>
            <a:chOff x="468937" y="2419540"/>
            <a:chExt cx="1934629" cy="1119705"/>
          </a:xfrm>
        </p:grpSpPr>
        <p:sp>
          <p:nvSpPr>
            <p:cNvPr id="25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340249" y="4695379"/>
            <a:ext cx="1934629" cy="1119705"/>
            <a:chOff x="468937" y="2419540"/>
            <a:chExt cx="1934629" cy="1119705"/>
          </a:xfrm>
        </p:grpSpPr>
        <p:sp>
          <p:nvSpPr>
            <p:cNvPr id="43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46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4528351" y="2255924"/>
            <a:ext cx="3619738" cy="3631195"/>
            <a:chOff x="4670487" y="2663334"/>
            <a:chExt cx="3121647" cy="3131528"/>
          </a:xfrm>
        </p:grpSpPr>
        <p:sp>
          <p:nvSpPr>
            <p:cNvPr id="54" name="47"/>
            <p:cNvSpPr/>
            <p:nvPr/>
          </p:nvSpPr>
          <p:spPr>
            <a:xfrm rot="4500000">
              <a:off x="4685751" y="2909290"/>
              <a:ext cx="504008" cy="504008"/>
            </a:xfrm>
            <a:custGeom>
              <a:avLst/>
              <a:gdLst>
                <a:gd name="connsiteX0" fmla="*/ 0 w 304899"/>
                <a:gd name="connsiteY0" fmla="*/ 0 h 304899"/>
                <a:gd name="connsiteX1" fmla="*/ 3059 w 304899"/>
                <a:gd name="connsiteY1" fmla="*/ 10322 h 304899"/>
                <a:gd name="connsiteX2" fmla="*/ 119391 w 304899"/>
                <a:gd name="connsiteY2" fmla="*/ 185508 h 304899"/>
                <a:gd name="connsiteX3" fmla="*/ 294577 w 304899"/>
                <a:gd name="connsiteY3" fmla="*/ 301840 h 304899"/>
                <a:gd name="connsiteX4" fmla="*/ 304899 w 304899"/>
                <a:gd name="connsiteY4" fmla="*/ 304899 h 304899"/>
                <a:gd name="connsiteX5" fmla="*/ 0 w 304899"/>
                <a:gd name="connsiteY5" fmla="*/ 304899 h 30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99" h="304899">
                  <a:moveTo>
                    <a:pt x="0" y="0"/>
                  </a:moveTo>
                  <a:lnTo>
                    <a:pt x="3059" y="10322"/>
                  </a:lnTo>
                  <a:cubicBezTo>
                    <a:pt x="28910" y="74072"/>
                    <a:pt x="67688" y="133805"/>
                    <a:pt x="119391" y="185508"/>
                  </a:cubicBezTo>
                  <a:cubicBezTo>
                    <a:pt x="171094" y="237211"/>
                    <a:pt x="230827" y="275989"/>
                    <a:pt x="294577" y="301840"/>
                  </a:cubicBezTo>
                  <a:lnTo>
                    <a:pt x="304899" y="304899"/>
                  </a:lnTo>
                  <a:lnTo>
                    <a:pt x="0" y="30489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4" tIns="34282" rIns="68564" bIns="34282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55"/>
            <p:cNvSpPr/>
            <p:nvPr/>
          </p:nvSpPr>
          <p:spPr>
            <a:xfrm rot="17100000" flipH="1">
              <a:off x="7285564" y="2909288"/>
              <a:ext cx="504006" cy="504010"/>
            </a:xfrm>
            <a:custGeom>
              <a:avLst/>
              <a:gdLst>
                <a:gd name="connsiteX0" fmla="*/ 0 w 304899"/>
                <a:gd name="connsiteY0" fmla="*/ 0 h 304899"/>
                <a:gd name="connsiteX1" fmla="*/ 3059 w 304899"/>
                <a:gd name="connsiteY1" fmla="*/ 10322 h 304899"/>
                <a:gd name="connsiteX2" fmla="*/ 119391 w 304899"/>
                <a:gd name="connsiteY2" fmla="*/ 185508 h 304899"/>
                <a:gd name="connsiteX3" fmla="*/ 294577 w 304899"/>
                <a:gd name="connsiteY3" fmla="*/ 301840 h 304899"/>
                <a:gd name="connsiteX4" fmla="*/ 304899 w 304899"/>
                <a:gd name="connsiteY4" fmla="*/ 304899 h 304899"/>
                <a:gd name="connsiteX5" fmla="*/ 0 w 304899"/>
                <a:gd name="connsiteY5" fmla="*/ 304899 h 30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99" h="304899">
                  <a:moveTo>
                    <a:pt x="0" y="0"/>
                  </a:moveTo>
                  <a:lnTo>
                    <a:pt x="3059" y="10322"/>
                  </a:lnTo>
                  <a:cubicBezTo>
                    <a:pt x="28910" y="74072"/>
                    <a:pt x="67688" y="133805"/>
                    <a:pt x="119391" y="185508"/>
                  </a:cubicBezTo>
                  <a:cubicBezTo>
                    <a:pt x="171094" y="237211"/>
                    <a:pt x="230827" y="275989"/>
                    <a:pt x="294577" y="301840"/>
                  </a:cubicBezTo>
                  <a:lnTo>
                    <a:pt x="304899" y="304899"/>
                  </a:lnTo>
                  <a:lnTo>
                    <a:pt x="0" y="30489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4" tIns="34282" rIns="68564" bIns="34282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58"/>
            <p:cNvSpPr/>
            <p:nvPr/>
          </p:nvSpPr>
          <p:spPr>
            <a:xfrm rot="17100000" flipV="1">
              <a:off x="4685747" y="5044895"/>
              <a:ext cx="504012" cy="504008"/>
            </a:xfrm>
            <a:custGeom>
              <a:avLst/>
              <a:gdLst>
                <a:gd name="connsiteX0" fmla="*/ 0 w 304899"/>
                <a:gd name="connsiteY0" fmla="*/ 0 h 304899"/>
                <a:gd name="connsiteX1" fmla="*/ 3059 w 304899"/>
                <a:gd name="connsiteY1" fmla="*/ 10322 h 304899"/>
                <a:gd name="connsiteX2" fmla="*/ 119391 w 304899"/>
                <a:gd name="connsiteY2" fmla="*/ 185508 h 304899"/>
                <a:gd name="connsiteX3" fmla="*/ 294577 w 304899"/>
                <a:gd name="connsiteY3" fmla="*/ 301840 h 304899"/>
                <a:gd name="connsiteX4" fmla="*/ 304899 w 304899"/>
                <a:gd name="connsiteY4" fmla="*/ 304899 h 304899"/>
                <a:gd name="connsiteX5" fmla="*/ 0 w 304899"/>
                <a:gd name="connsiteY5" fmla="*/ 304899 h 30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99" h="304899">
                  <a:moveTo>
                    <a:pt x="0" y="0"/>
                  </a:moveTo>
                  <a:lnTo>
                    <a:pt x="3059" y="10322"/>
                  </a:lnTo>
                  <a:cubicBezTo>
                    <a:pt x="28910" y="74072"/>
                    <a:pt x="67688" y="133805"/>
                    <a:pt x="119391" y="185508"/>
                  </a:cubicBezTo>
                  <a:cubicBezTo>
                    <a:pt x="171094" y="237211"/>
                    <a:pt x="230827" y="275989"/>
                    <a:pt x="294577" y="301840"/>
                  </a:cubicBezTo>
                  <a:lnTo>
                    <a:pt x="304899" y="304899"/>
                  </a:lnTo>
                  <a:lnTo>
                    <a:pt x="0" y="30489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4" tIns="34282" rIns="68564" bIns="34282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61"/>
            <p:cNvSpPr/>
            <p:nvPr/>
          </p:nvSpPr>
          <p:spPr>
            <a:xfrm rot="4500000" flipH="1" flipV="1">
              <a:off x="7285558" y="5044895"/>
              <a:ext cx="504012" cy="504008"/>
            </a:xfrm>
            <a:custGeom>
              <a:avLst/>
              <a:gdLst>
                <a:gd name="connsiteX0" fmla="*/ 0 w 304899"/>
                <a:gd name="connsiteY0" fmla="*/ 0 h 304899"/>
                <a:gd name="connsiteX1" fmla="*/ 3059 w 304899"/>
                <a:gd name="connsiteY1" fmla="*/ 10322 h 304899"/>
                <a:gd name="connsiteX2" fmla="*/ 119391 w 304899"/>
                <a:gd name="connsiteY2" fmla="*/ 185508 h 304899"/>
                <a:gd name="connsiteX3" fmla="*/ 294577 w 304899"/>
                <a:gd name="connsiteY3" fmla="*/ 301840 h 304899"/>
                <a:gd name="connsiteX4" fmla="*/ 304899 w 304899"/>
                <a:gd name="connsiteY4" fmla="*/ 304899 h 304899"/>
                <a:gd name="connsiteX5" fmla="*/ 0 w 304899"/>
                <a:gd name="connsiteY5" fmla="*/ 304899 h 30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99" h="304899">
                  <a:moveTo>
                    <a:pt x="0" y="0"/>
                  </a:moveTo>
                  <a:lnTo>
                    <a:pt x="3059" y="10322"/>
                  </a:lnTo>
                  <a:cubicBezTo>
                    <a:pt x="28910" y="74072"/>
                    <a:pt x="67688" y="133805"/>
                    <a:pt x="119391" y="185508"/>
                  </a:cubicBezTo>
                  <a:cubicBezTo>
                    <a:pt x="171094" y="237211"/>
                    <a:pt x="230827" y="275989"/>
                    <a:pt x="294577" y="301840"/>
                  </a:cubicBezTo>
                  <a:lnTo>
                    <a:pt x="304899" y="304899"/>
                  </a:lnTo>
                  <a:lnTo>
                    <a:pt x="0" y="30489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4" tIns="34282" rIns="68564" bIns="34282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49"/>
            <p:cNvSpPr/>
            <p:nvPr/>
          </p:nvSpPr>
          <p:spPr>
            <a:xfrm rot="1800000">
              <a:off x="4683189" y="2663335"/>
              <a:ext cx="1522098" cy="15220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66" name="56"/>
            <p:cNvSpPr/>
            <p:nvPr/>
          </p:nvSpPr>
          <p:spPr>
            <a:xfrm rot="19800000" flipH="1">
              <a:off x="6270036" y="2663334"/>
              <a:ext cx="1522098" cy="15220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64" name="59"/>
            <p:cNvSpPr/>
            <p:nvPr/>
          </p:nvSpPr>
          <p:spPr>
            <a:xfrm rot="19800000" flipV="1">
              <a:off x="4670487" y="4272764"/>
              <a:ext cx="1522098" cy="15220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62" name="62"/>
            <p:cNvSpPr/>
            <p:nvPr/>
          </p:nvSpPr>
          <p:spPr>
            <a:xfrm rot="1800000" flipH="1" flipV="1">
              <a:off x="6270037" y="4272766"/>
              <a:ext cx="1522094" cy="1522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91699" y="2561779"/>
            <a:ext cx="1934629" cy="1119705"/>
            <a:chOff x="468937" y="2419540"/>
            <a:chExt cx="1934629" cy="1119705"/>
          </a:xfrm>
        </p:grpSpPr>
        <p:sp>
          <p:nvSpPr>
            <p:cNvPr id="71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891699" y="4562029"/>
            <a:ext cx="1934629" cy="1119705"/>
            <a:chOff x="468937" y="2419540"/>
            <a:chExt cx="1934629" cy="1119705"/>
          </a:xfrm>
        </p:grpSpPr>
        <p:sp>
          <p:nvSpPr>
            <p:cNvPr id="74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940199" y="2561779"/>
            <a:ext cx="1934629" cy="1119705"/>
            <a:chOff x="468937" y="2419540"/>
            <a:chExt cx="1934629" cy="1119705"/>
          </a:xfrm>
        </p:grpSpPr>
        <p:sp>
          <p:nvSpPr>
            <p:cNvPr id="77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940199" y="4562029"/>
            <a:ext cx="1934629" cy="1119705"/>
            <a:chOff x="468937" y="2419540"/>
            <a:chExt cx="1934629" cy="1119705"/>
          </a:xfrm>
        </p:grpSpPr>
        <p:sp>
          <p:nvSpPr>
            <p:cNvPr id="80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83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48088" y="2000032"/>
            <a:ext cx="9021224" cy="4283450"/>
            <a:chOff x="1338216" y="1978712"/>
            <a:chExt cx="9665286" cy="4589264"/>
          </a:xfrm>
        </p:grpSpPr>
        <p:sp>
          <p:nvSpPr>
            <p:cNvPr id="9" name="圆角矩形 44"/>
            <p:cNvSpPr/>
            <p:nvPr/>
          </p:nvSpPr>
          <p:spPr bwMode="auto">
            <a:xfrm>
              <a:off x="5953114" y="4332045"/>
              <a:ext cx="5050388" cy="959035"/>
            </a:xfrm>
            <a:prstGeom prst="roundRect">
              <a:avLst>
                <a:gd name="adj" fmla="val 7848"/>
              </a:avLst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19" tIns="45709" rIns="91419" bIns="45709" numCol="1" rtlCol="0" anchor="t" anchorCtr="0" compatLnSpc="1"/>
            <a:lstStyle/>
            <a:p>
              <a:pPr marL="0" lvl="2" defTabSz="913765">
                <a:defRPr/>
              </a:pPr>
              <a:endParaRPr lang="zh-CN" altLang="en-US" sz="1400" kern="0" dirty="0">
                <a:solidFill>
                  <a:srgbClr val="C42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圆角矩形 46"/>
            <p:cNvSpPr/>
            <p:nvPr/>
          </p:nvSpPr>
          <p:spPr bwMode="auto">
            <a:xfrm>
              <a:off x="5953114" y="5484173"/>
              <a:ext cx="5050388" cy="959035"/>
            </a:xfrm>
            <a:prstGeom prst="roundRect">
              <a:avLst>
                <a:gd name="adj" fmla="val 7848"/>
              </a:avLst>
            </a:prstGeom>
            <a:solidFill>
              <a:schemeClr val="accent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19" tIns="45709" rIns="91419" bIns="45709" numCol="1" rtlCol="0" anchor="t" anchorCtr="0" compatLnSpc="1"/>
            <a:lstStyle/>
            <a:p>
              <a:pPr marL="0" lvl="2" defTabSz="913765">
                <a:defRPr/>
              </a:pPr>
              <a:endParaRPr lang="zh-CN" altLang="en-US" sz="1400" kern="0" dirty="0">
                <a:solidFill>
                  <a:srgbClr val="C42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48"/>
            <p:cNvSpPr/>
            <p:nvPr/>
          </p:nvSpPr>
          <p:spPr bwMode="auto">
            <a:xfrm>
              <a:off x="5953113" y="3130840"/>
              <a:ext cx="5050388" cy="959035"/>
            </a:xfrm>
            <a:prstGeom prst="roundRect">
              <a:avLst>
                <a:gd name="adj" fmla="val 7848"/>
              </a:avLst>
            </a:prstGeom>
            <a:solidFill>
              <a:schemeClr val="accent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19" tIns="45709" rIns="91419" bIns="45709" numCol="1" rtlCol="0" anchor="t" anchorCtr="0" compatLnSpc="1"/>
            <a:lstStyle/>
            <a:p>
              <a:pPr marL="0" lvl="2" defTabSz="913765">
                <a:defRPr/>
              </a:pPr>
              <a:endParaRPr lang="zh-CN" altLang="en-US" sz="1400" kern="0" dirty="0">
                <a:solidFill>
                  <a:srgbClr val="C42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圆角矩形 50"/>
            <p:cNvSpPr/>
            <p:nvPr/>
          </p:nvSpPr>
          <p:spPr bwMode="auto">
            <a:xfrm>
              <a:off x="5953114" y="1978712"/>
              <a:ext cx="5050388" cy="959035"/>
            </a:xfrm>
            <a:prstGeom prst="roundRect">
              <a:avLst>
                <a:gd name="adj" fmla="val 7848"/>
              </a:avLst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19" tIns="45709" rIns="91419" bIns="45709" numCol="1" rtlCol="0" anchor="t" anchorCtr="0" compatLnSpc="1"/>
            <a:lstStyle/>
            <a:p>
              <a:pPr marL="0" lvl="2" defTabSz="913765">
                <a:defRPr/>
              </a:pPr>
              <a:endParaRPr lang="zh-CN" altLang="en-US" sz="1400" kern="0" dirty="0">
                <a:solidFill>
                  <a:srgbClr val="C42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 4"/>
            <p:cNvSpPr/>
            <p:nvPr/>
          </p:nvSpPr>
          <p:spPr>
            <a:xfrm>
              <a:off x="1338216" y="2004357"/>
              <a:ext cx="2571144" cy="4359655"/>
            </a:xfrm>
            <a:custGeom>
              <a:avLst/>
              <a:gdLst>
                <a:gd name="connsiteX0" fmla="*/ 2151529 w 2151529"/>
                <a:gd name="connsiteY0" fmla="*/ 0 h 4114800"/>
                <a:gd name="connsiteX1" fmla="*/ 2030505 w 2151529"/>
                <a:gd name="connsiteY1" fmla="*/ 228600 h 4114800"/>
                <a:gd name="connsiteX2" fmla="*/ 591670 w 2151529"/>
                <a:gd name="connsiteY2" fmla="*/ 2944905 h 4114800"/>
                <a:gd name="connsiteX3" fmla="*/ 0 w 2151529"/>
                <a:gd name="connsiteY3" fmla="*/ 4114800 h 4114800"/>
                <a:gd name="connsiteX0-1" fmla="*/ 2151529 w 2151529"/>
                <a:gd name="connsiteY0-2" fmla="*/ 0 h 4114800"/>
                <a:gd name="connsiteX1-3" fmla="*/ 2030505 w 2151529"/>
                <a:gd name="connsiteY1-4" fmla="*/ 228600 h 4114800"/>
                <a:gd name="connsiteX2-5" fmla="*/ 591670 w 2151529"/>
                <a:gd name="connsiteY2-6" fmla="*/ 2944905 h 4114800"/>
                <a:gd name="connsiteX3-7" fmla="*/ 0 w 2151529"/>
                <a:gd name="connsiteY3-8" fmla="*/ 4114800 h 4114800"/>
                <a:gd name="connsiteX0-9" fmla="*/ 2435130 w 2435130"/>
                <a:gd name="connsiteY0-10" fmla="*/ 0 h 4114800"/>
                <a:gd name="connsiteX1-11" fmla="*/ 2314106 w 2435130"/>
                <a:gd name="connsiteY1-12" fmla="*/ 228600 h 4114800"/>
                <a:gd name="connsiteX2-13" fmla="*/ 875271 w 2435130"/>
                <a:gd name="connsiteY2-14" fmla="*/ 2944905 h 4114800"/>
                <a:gd name="connsiteX3-15" fmla="*/ 283601 w 2435130"/>
                <a:gd name="connsiteY3-16" fmla="*/ 4114800 h 4114800"/>
                <a:gd name="connsiteX0-17" fmla="*/ 2426739 w 2426739"/>
                <a:gd name="connsiteY0-18" fmla="*/ 0 h 4114800"/>
                <a:gd name="connsiteX1-19" fmla="*/ 2305715 w 2426739"/>
                <a:gd name="connsiteY1-20" fmla="*/ 228600 h 4114800"/>
                <a:gd name="connsiteX2-21" fmla="*/ 866880 w 2426739"/>
                <a:gd name="connsiteY2-22" fmla="*/ 2944905 h 4114800"/>
                <a:gd name="connsiteX3-23" fmla="*/ 275210 w 2426739"/>
                <a:gd name="connsiteY3-24" fmla="*/ 4114800 h 41148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426739" h="4114800">
                  <a:moveTo>
                    <a:pt x="2426739" y="0"/>
                  </a:moveTo>
                  <a:cubicBezTo>
                    <a:pt x="2386398" y="76200"/>
                    <a:pt x="2381122" y="270404"/>
                    <a:pt x="2305715" y="228600"/>
                  </a:cubicBezTo>
                  <a:cubicBezTo>
                    <a:pt x="615868" y="-708213"/>
                    <a:pt x="-1073978" y="1676399"/>
                    <a:pt x="866880" y="2944905"/>
                  </a:cubicBezTo>
                  <a:lnTo>
                    <a:pt x="275210" y="4114800"/>
                  </a:lnTo>
                </a:path>
              </a:pathLst>
            </a:custGeom>
            <a:noFill/>
            <a:ln w="762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6"/>
            <p:cNvSpPr/>
            <p:nvPr/>
          </p:nvSpPr>
          <p:spPr>
            <a:xfrm>
              <a:off x="1607202" y="4274287"/>
              <a:ext cx="2695373" cy="850029"/>
            </a:xfrm>
            <a:custGeom>
              <a:avLst/>
              <a:gdLst>
                <a:gd name="connsiteX0" fmla="*/ 0 w 2543991"/>
                <a:gd name="connsiteY0" fmla="*/ 0 h 802288"/>
                <a:gd name="connsiteX1" fmla="*/ 2543991 w 2543991"/>
                <a:gd name="connsiteY1" fmla="*/ 0 h 802288"/>
                <a:gd name="connsiteX2" fmla="*/ 2513446 w 2543991"/>
                <a:gd name="connsiteY2" fmla="*/ 63407 h 802288"/>
                <a:gd name="connsiteX3" fmla="*/ 1271995 w 2543991"/>
                <a:gd name="connsiteY3" fmla="*/ 802288 h 802288"/>
                <a:gd name="connsiteX4" fmla="*/ 30544 w 2543991"/>
                <a:gd name="connsiteY4" fmla="*/ 63407 h 802288"/>
                <a:gd name="connsiteX5" fmla="*/ 0 w 2543991"/>
                <a:gd name="connsiteY5" fmla="*/ 0 h 80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43991" h="802288">
                  <a:moveTo>
                    <a:pt x="0" y="0"/>
                  </a:moveTo>
                  <a:lnTo>
                    <a:pt x="2543991" y="0"/>
                  </a:lnTo>
                  <a:lnTo>
                    <a:pt x="2513446" y="63407"/>
                  </a:lnTo>
                  <a:cubicBezTo>
                    <a:pt x="2274364" y="503518"/>
                    <a:pt x="1808070" y="802288"/>
                    <a:pt x="1271995" y="802288"/>
                  </a:cubicBezTo>
                  <a:cubicBezTo>
                    <a:pt x="735920" y="802288"/>
                    <a:pt x="269627" y="503518"/>
                    <a:pt x="30544" y="634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7"/>
            <p:cNvSpPr/>
            <p:nvPr/>
          </p:nvSpPr>
          <p:spPr>
            <a:xfrm>
              <a:off x="1459020" y="3628448"/>
              <a:ext cx="2991735" cy="645839"/>
            </a:xfrm>
            <a:custGeom>
              <a:avLst/>
              <a:gdLst>
                <a:gd name="connsiteX0" fmla="*/ 0 w 2823708"/>
                <a:gd name="connsiteY0" fmla="*/ 0 h 609566"/>
                <a:gd name="connsiteX1" fmla="*/ 2823708 w 2823708"/>
                <a:gd name="connsiteY1" fmla="*/ 0 h 609566"/>
                <a:gd name="connsiteX2" fmla="*/ 2712757 w 2823708"/>
                <a:gd name="connsiteY2" fmla="*/ 549557 h 609566"/>
                <a:gd name="connsiteX3" fmla="*/ 2683850 w 2823708"/>
                <a:gd name="connsiteY3" fmla="*/ 609566 h 609566"/>
                <a:gd name="connsiteX4" fmla="*/ 139859 w 2823708"/>
                <a:gd name="connsiteY4" fmla="*/ 609566 h 609566"/>
                <a:gd name="connsiteX5" fmla="*/ 110951 w 2823708"/>
                <a:gd name="connsiteY5" fmla="*/ 549557 h 609566"/>
                <a:gd name="connsiteX6" fmla="*/ 0 w 2823708"/>
                <a:gd name="connsiteY6" fmla="*/ 0 h 609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23708" h="609566">
                  <a:moveTo>
                    <a:pt x="0" y="0"/>
                  </a:moveTo>
                  <a:lnTo>
                    <a:pt x="2823708" y="0"/>
                  </a:lnTo>
                  <a:cubicBezTo>
                    <a:pt x="2823708" y="194936"/>
                    <a:pt x="2784201" y="380645"/>
                    <a:pt x="2712757" y="549557"/>
                  </a:cubicBezTo>
                  <a:lnTo>
                    <a:pt x="2683850" y="609566"/>
                  </a:lnTo>
                  <a:lnTo>
                    <a:pt x="139859" y="609566"/>
                  </a:lnTo>
                  <a:lnTo>
                    <a:pt x="110951" y="549557"/>
                  </a:lnTo>
                  <a:cubicBezTo>
                    <a:pt x="39507" y="380645"/>
                    <a:pt x="0" y="194936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459020" y="6018392"/>
              <a:ext cx="2450340" cy="54958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1" name="任意多边形 9"/>
            <p:cNvSpPr/>
            <p:nvPr/>
          </p:nvSpPr>
          <p:spPr>
            <a:xfrm>
              <a:off x="1625476" y="2132581"/>
              <a:ext cx="2658825" cy="812093"/>
            </a:xfrm>
            <a:custGeom>
              <a:avLst/>
              <a:gdLst>
                <a:gd name="connsiteX0" fmla="*/ 1254747 w 2509495"/>
                <a:gd name="connsiteY0" fmla="*/ 0 h 766483"/>
                <a:gd name="connsiteX1" fmla="*/ 2496198 w 2509495"/>
                <a:gd name="connsiteY1" fmla="*/ 738881 h 766483"/>
                <a:gd name="connsiteX2" fmla="*/ 2509495 w 2509495"/>
                <a:gd name="connsiteY2" fmla="*/ 766483 h 766483"/>
                <a:gd name="connsiteX3" fmla="*/ 0 w 2509495"/>
                <a:gd name="connsiteY3" fmla="*/ 766483 h 766483"/>
                <a:gd name="connsiteX4" fmla="*/ 13296 w 2509495"/>
                <a:gd name="connsiteY4" fmla="*/ 738881 h 766483"/>
                <a:gd name="connsiteX5" fmla="*/ 1254747 w 2509495"/>
                <a:gd name="connsiteY5" fmla="*/ 0 h 76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9495" h="766483">
                  <a:moveTo>
                    <a:pt x="1254747" y="0"/>
                  </a:moveTo>
                  <a:cubicBezTo>
                    <a:pt x="1790822" y="0"/>
                    <a:pt x="2257116" y="298770"/>
                    <a:pt x="2496198" y="738881"/>
                  </a:cubicBezTo>
                  <a:lnTo>
                    <a:pt x="2509495" y="766483"/>
                  </a:lnTo>
                  <a:lnTo>
                    <a:pt x="0" y="766483"/>
                  </a:lnTo>
                  <a:lnTo>
                    <a:pt x="13296" y="738881"/>
                  </a:lnTo>
                  <a:cubicBezTo>
                    <a:pt x="252379" y="298770"/>
                    <a:pt x="718672" y="0"/>
                    <a:pt x="12547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10"/>
            <p:cNvSpPr/>
            <p:nvPr/>
          </p:nvSpPr>
          <p:spPr>
            <a:xfrm>
              <a:off x="1459020" y="2944674"/>
              <a:ext cx="2991735" cy="683774"/>
            </a:xfrm>
            <a:custGeom>
              <a:avLst/>
              <a:gdLst>
                <a:gd name="connsiteX0" fmla="*/ 157107 w 2823708"/>
                <a:gd name="connsiteY0" fmla="*/ 0 h 645371"/>
                <a:gd name="connsiteX1" fmla="*/ 2666602 w 2823708"/>
                <a:gd name="connsiteY1" fmla="*/ 0 h 645371"/>
                <a:gd name="connsiteX2" fmla="*/ 2712757 w 2823708"/>
                <a:gd name="connsiteY2" fmla="*/ 95814 h 645371"/>
                <a:gd name="connsiteX3" fmla="*/ 2823708 w 2823708"/>
                <a:gd name="connsiteY3" fmla="*/ 645371 h 645371"/>
                <a:gd name="connsiteX4" fmla="*/ 0 w 2823708"/>
                <a:gd name="connsiteY4" fmla="*/ 645371 h 645371"/>
                <a:gd name="connsiteX5" fmla="*/ 110951 w 2823708"/>
                <a:gd name="connsiteY5" fmla="*/ 95814 h 645371"/>
                <a:gd name="connsiteX6" fmla="*/ 157107 w 2823708"/>
                <a:gd name="connsiteY6" fmla="*/ 0 h 645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23708" h="645371">
                  <a:moveTo>
                    <a:pt x="157107" y="0"/>
                  </a:moveTo>
                  <a:lnTo>
                    <a:pt x="2666602" y="0"/>
                  </a:lnTo>
                  <a:lnTo>
                    <a:pt x="2712757" y="95814"/>
                  </a:lnTo>
                  <a:cubicBezTo>
                    <a:pt x="2784201" y="264726"/>
                    <a:pt x="2823708" y="450435"/>
                    <a:pt x="2823708" y="645371"/>
                  </a:cubicBezTo>
                  <a:lnTo>
                    <a:pt x="0" y="645371"/>
                  </a:lnTo>
                  <a:cubicBezTo>
                    <a:pt x="0" y="450435"/>
                    <a:pt x="39507" y="264726"/>
                    <a:pt x="110951" y="95814"/>
                  </a:cubicBezTo>
                  <a:lnTo>
                    <a:pt x="15710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509629" y="2268690"/>
              <a:ext cx="890516" cy="4945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509629" y="3003913"/>
              <a:ext cx="890516" cy="4945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4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509629" y="3676073"/>
              <a:ext cx="890516" cy="4945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4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623788" y="4393327"/>
              <a:ext cx="680546" cy="4945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4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311299" y="2123629"/>
            <a:ext cx="4928201" cy="682726"/>
            <a:chOff x="468937" y="2419540"/>
            <a:chExt cx="4928201" cy="682726"/>
          </a:xfrm>
        </p:grpSpPr>
        <p:sp>
          <p:nvSpPr>
            <p:cNvPr id="28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solidFill>
                  <a:schemeClr val="bg1"/>
                </a:solidFill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70268" y="2823664"/>
              <a:ext cx="4926870" cy="27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</a:rPr>
                <a:t>OF THIS SCHEME, WE THANK YOU FOR YOUR READING, THE PROPOSAL IS </a:t>
              </a:r>
              <a:r>
                <a:rPr lang="en-US" altLang="zh-CN" sz="900">
                  <a:solidFill>
                    <a:schemeClr val="bg1"/>
                  </a:solidFill>
                </a:rPr>
                <a:t>IN WE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11299" y="3190429"/>
            <a:ext cx="4928201" cy="682726"/>
            <a:chOff x="468937" y="2419540"/>
            <a:chExt cx="4928201" cy="682726"/>
          </a:xfrm>
        </p:grpSpPr>
        <p:sp>
          <p:nvSpPr>
            <p:cNvPr id="31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solidFill>
                  <a:schemeClr val="bg1"/>
                </a:solidFill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70268" y="2823664"/>
              <a:ext cx="4926870" cy="27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</a:rPr>
                <a:t>OF THIS SCHEME, WE THANK YOU FOR YOUR READING, THE PROPOSAL IS </a:t>
              </a:r>
              <a:r>
                <a:rPr lang="en-US" altLang="zh-CN" sz="900">
                  <a:solidFill>
                    <a:schemeClr val="bg1"/>
                  </a:solidFill>
                </a:rPr>
                <a:t>IN WE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11299" y="4257229"/>
            <a:ext cx="4928201" cy="682726"/>
            <a:chOff x="468937" y="2419540"/>
            <a:chExt cx="4928201" cy="682726"/>
          </a:xfrm>
        </p:grpSpPr>
        <p:sp>
          <p:nvSpPr>
            <p:cNvPr id="34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solidFill>
                  <a:schemeClr val="bg1"/>
                </a:solidFill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70268" y="2823664"/>
              <a:ext cx="4926870" cy="27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</a:rPr>
                <a:t>OF THIS SCHEME, WE THANK YOU FOR YOUR READING, THE PROPOSAL IS </a:t>
              </a:r>
              <a:r>
                <a:rPr lang="en-US" altLang="zh-CN" sz="900">
                  <a:solidFill>
                    <a:schemeClr val="bg1"/>
                  </a:solidFill>
                </a:rPr>
                <a:t>IN WE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311299" y="5324029"/>
            <a:ext cx="4928201" cy="682726"/>
            <a:chOff x="468937" y="2419540"/>
            <a:chExt cx="4928201" cy="682726"/>
          </a:xfrm>
        </p:grpSpPr>
        <p:sp>
          <p:nvSpPr>
            <p:cNvPr id="37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solidFill>
                  <a:schemeClr val="bg1"/>
                </a:solidFill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70268" y="2823664"/>
              <a:ext cx="4926870" cy="27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</a:rPr>
                <a:t>OF THIS SCHEME, WE THANK YOU FOR YOUR READING, THE PROPOSAL IS </a:t>
              </a:r>
              <a:r>
                <a:rPr lang="en-US" altLang="zh-CN" sz="900">
                  <a:solidFill>
                    <a:schemeClr val="bg1"/>
                  </a:solidFill>
                </a:rPr>
                <a:t>IN WE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40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092474" y="2649455"/>
            <a:ext cx="4029399" cy="3129381"/>
            <a:chOff x="2329" y="786"/>
            <a:chExt cx="3022" cy="2347"/>
          </a:xfrm>
        </p:grpSpPr>
        <p:sp>
          <p:nvSpPr>
            <p:cNvPr id="16" name="Freeform 5"/>
            <p:cNvSpPr/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-1" fmla="*/ 0 w 10000"/>
                <a:gd name="connsiteY0-2" fmla="*/ 5342 h 6013"/>
                <a:gd name="connsiteX1-3" fmla="*/ 0 w 10000"/>
                <a:gd name="connsiteY1-4" fmla="*/ 5342 h 6013"/>
                <a:gd name="connsiteX2-5" fmla="*/ 5000 w 10000"/>
                <a:gd name="connsiteY2-6" fmla="*/ 6013 h 6013"/>
                <a:gd name="connsiteX3-7" fmla="*/ 5000 w 10000"/>
                <a:gd name="connsiteY3-8" fmla="*/ 6013 h 6013"/>
                <a:gd name="connsiteX4-9" fmla="*/ 10000 w 10000"/>
                <a:gd name="connsiteY4-10" fmla="*/ 5342 h 6013"/>
                <a:gd name="connsiteX5-11" fmla="*/ 10000 w 10000"/>
                <a:gd name="connsiteY5-12" fmla="*/ 5342 h 6013"/>
                <a:gd name="connsiteX6-13" fmla="*/ 10000 w 10000"/>
                <a:gd name="connsiteY6-14" fmla="*/ 0 h 60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</a:ln>
          </p:spPr>
          <p:txBody>
            <a:bodyPr vert="horz" wrap="square" lIns="34284" tIns="17141" rIns="34284" bIns="1714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4284" tIns="17141" rIns="34284" bIns="1714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34284" tIns="17141" rIns="34284" bIns="1714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34284" tIns="17141" rIns="34284" bIns="1714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34284" tIns="17141" rIns="34284" bIns="1714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161277" y="2038624"/>
            <a:ext cx="719905" cy="72060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/>
          <p:nvPr/>
        </p:nvSpPr>
        <p:spPr>
          <a:xfrm>
            <a:off x="4219000" y="2129901"/>
            <a:ext cx="582763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560481" y="2038624"/>
            <a:ext cx="719905" cy="720605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/>
          <p:nvPr/>
        </p:nvSpPr>
        <p:spPr>
          <a:xfrm>
            <a:off x="7618204" y="2129901"/>
            <a:ext cx="582763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112474" y="4837210"/>
            <a:ext cx="719905" cy="720605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/>
          <p:nvPr/>
        </p:nvSpPr>
        <p:spPr>
          <a:xfrm>
            <a:off x="4170199" y="4928485"/>
            <a:ext cx="582763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560481" y="4837210"/>
            <a:ext cx="719905" cy="720605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/>
          <p:nvPr/>
        </p:nvSpPr>
        <p:spPr>
          <a:xfrm>
            <a:off x="7618204" y="4928485"/>
            <a:ext cx="582763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1868839" y="1784539"/>
            <a:ext cx="1934629" cy="1119705"/>
            <a:chOff x="468937" y="2419540"/>
            <a:chExt cx="1934629" cy="1119705"/>
          </a:xfrm>
        </p:grpSpPr>
        <p:sp>
          <p:nvSpPr>
            <p:cNvPr id="38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868839" y="4558219"/>
            <a:ext cx="1934629" cy="1119705"/>
            <a:chOff x="468937" y="2419540"/>
            <a:chExt cx="1934629" cy="1119705"/>
          </a:xfrm>
        </p:grpSpPr>
        <p:sp>
          <p:nvSpPr>
            <p:cNvPr id="45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787799" y="1784539"/>
            <a:ext cx="1934629" cy="1119705"/>
            <a:chOff x="468937" y="2419540"/>
            <a:chExt cx="1934629" cy="1119705"/>
          </a:xfrm>
        </p:grpSpPr>
        <p:sp>
          <p:nvSpPr>
            <p:cNvPr id="48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787799" y="4558219"/>
            <a:ext cx="1934629" cy="1119705"/>
            <a:chOff x="468937" y="2419540"/>
            <a:chExt cx="1934629" cy="1119705"/>
          </a:xfrm>
        </p:grpSpPr>
        <p:sp>
          <p:nvSpPr>
            <p:cNvPr id="51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54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ldLvl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ldLvl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ldLvl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781246" y="3194633"/>
            <a:ext cx="2618793" cy="2367128"/>
            <a:chOff x="3471863" y="2343150"/>
            <a:chExt cx="2197101" cy="1985963"/>
          </a:xfrm>
        </p:grpSpPr>
        <p:sp>
          <p:nvSpPr>
            <p:cNvPr id="6" name="Freeform 5"/>
            <p:cNvSpPr/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670433" y="4392691"/>
            <a:ext cx="625328" cy="607424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670433" y="5450404"/>
            <a:ext cx="625328" cy="607424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670433" y="3334980"/>
            <a:ext cx="625328" cy="607424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670433" y="2277268"/>
            <a:ext cx="625328" cy="607424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7912364" y="2277268"/>
            <a:ext cx="625328" cy="607424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7912364" y="3334980"/>
            <a:ext cx="625328" cy="607424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7912364" y="5450404"/>
            <a:ext cx="625328" cy="607424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7912364" y="4392691"/>
            <a:ext cx="625328" cy="607424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/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442119" y="2531299"/>
            <a:ext cx="1934629" cy="1119705"/>
            <a:chOff x="468937" y="2419540"/>
            <a:chExt cx="1934629" cy="1119705"/>
          </a:xfrm>
        </p:grpSpPr>
        <p:sp>
          <p:nvSpPr>
            <p:cNvPr id="78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442119" y="4542979"/>
            <a:ext cx="1934629" cy="1119705"/>
            <a:chOff x="468937" y="2419540"/>
            <a:chExt cx="1934629" cy="1119705"/>
          </a:xfrm>
        </p:grpSpPr>
        <p:sp>
          <p:nvSpPr>
            <p:cNvPr id="81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9077359" y="2531299"/>
            <a:ext cx="1934629" cy="1119705"/>
            <a:chOff x="468937" y="2419540"/>
            <a:chExt cx="1934629" cy="1119705"/>
          </a:xfrm>
        </p:grpSpPr>
        <p:sp>
          <p:nvSpPr>
            <p:cNvPr id="84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077359" y="4542979"/>
            <a:ext cx="1934629" cy="1119705"/>
            <a:chOff x="468937" y="2419540"/>
            <a:chExt cx="1934629" cy="1119705"/>
          </a:xfrm>
        </p:grpSpPr>
        <p:sp>
          <p:nvSpPr>
            <p:cNvPr id="87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90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7324783" y="1958967"/>
            <a:ext cx="3990927" cy="4196807"/>
            <a:chOff x="6232318" y="1631840"/>
            <a:chExt cx="4969784" cy="52261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783740" y="4766317"/>
              <a:ext cx="1781183" cy="2091683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911115" y="4116699"/>
              <a:ext cx="934635" cy="960622"/>
              <a:chOff x="6746504" y="3812399"/>
              <a:chExt cx="1130908" cy="1162352"/>
            </a:xfrm>
          </p:grpSpPr>
          <p:sp>
            <p:nvSpPr>
              <p:cNvPr id="6" name="Freeform 6"/>
              <p:cNvSpPr/>
              <p:nvPr/>
            </p:nvSpPr>
            <p:spPr bwMode="auto">
              <a:xfrm>
                <a:off x="6746504" y="3812399"/>
                <a:ext cx="1130908" cy="1162352"/>
              </a:xfrm>
              <a:custGeom>
                <a:avLst/>
                <a:gdLst>
                  <a:gd name="T0" fmla="*/ 419 w 441"/>
                  <a:gd name="T1" fmla="*/ 163 h 453"/>
                  <a:gd name="T2" fmla="*/ 166 w 441"/>
                  <a:gd name="T3" fmla="*/ 34 h 453"/>
                  <a:gd name="T4" fmla="*/ 33 w 441"/>
                  <a:gd name="T5" fmla="*/ 285 h 453"/>
                  <a:gd name="T6" fmla="*/ 286 w 441"/>
                  <a:gd name="T7" fmla="*/ 415 h 453"/>
                  <a:gd name="T8" fmla="*/ 299 w 441"/>
                  <a:gd name="T9" fmla="*/ 410 h 453"/>
                  <a:gd name="T10" fmla="*/ 391 w 441"/>
                  <a:gd name="T11" fmla="*/ 453 h 453"/>
                  <a:gd name="T12" fmla="*/ 373 w 441"/>
                  <a:gd name="T13" fmla="*/ 361 h 453"/>
                  <a:gd name="T14" fmla="*/ 419 w 441"/>
                  <a:gd name="T15" fmla="*/ 16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1" h="453">
                    <a:moveTo>
                      <a:pt x="419" y="163"/>
                    </a:moveTo>
                    <a:cubicBezTo>
                      <a:pt x="386" y="58"/>
                      <a:pt x="272" y="0"/>
                      <a:pt x="166" y="34"/>
                    </a:cubicBezTo>
                    <a:cubicBezTo>
                      <a:pt x="59" y="67"/>
                      <a:pt x="0" y="180"/>
                      <a:pt x="33" y="285"/>
                    </a:cubicBezTo>
                    <a:cubicBezTo>
                      <a:pt x="66" y="390"/>
                      <a:pt x="180" y="448"/>
                      <a:pt x="286" y="415"/>
                    </a:cubicBezTo>
                    <a:cubicBezTo>
                      <a:pt x="290" y="413"/>
                      <a:pt x="295" y="412"/>
                      <a:pt x="299" y="410"/>
                    </a:cubicBezTo>
                    <a:cubicBezTo>
                      <a:pt x="391" y="453"/>
                      <a:pt x="391" y="453"/>
                      <a:pt x="391" y="453"/>
                    </a:cubicBezTo>
                    <a:cubicBezTo>
                      <a:pt x="373" y="361"/>
                      <a:pt x="373" y="361"/>
                      <a:pt x="373" y="361"/>
                    </a:cubicBezTo>
                    <a:cubicBezTo>
                      <a:pt x="421" y="310"/>
                      <a:pt x="441" y="235"/>
                      <a:pt x="419" y="1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22"/>
              <p:cNvSpPr>
                <a:spLocks noEditPoints="1"/>
              </p:cNvSpPr>
              <p:nvPr/>
            </p:nvSpPr>
            <p:spPr bwMode="auto">
              <a:xfrm>
                <a:off x="6928664" y="4178887"/>
                <a:ext cx="548648" cy="549732"/>
              </a:xfrm>
              <a:custGeom>
                <a:avLst/>
                <a:gdLst>
                  <a:gd name="T0" fmla="*/ 206 w 214"/>
                  <a:gd name="T1" fmla="*/ 84 h 214"/>
                  <a:gd name="T2" fmla="*/ 194 w 214"/>
                  <a:gd name="T3" fmla="*/ 84 h 214"/>
                  <a:gd name="T4" fmla="*/ 185 w 214"/>
                  <a:gd name="T5" fmla="*/ 60 h 214"/>
                  <a:gd name="T6" fmla="*/ 193 w 214"/>
                  <a:gd name="T7" fmla="*/ 52 h 214"/>
                  <a:gd name="T8" fmla="*/ 193 w 214"/>
                  <a:gd name="T9" fmla="*/ 41 h 214"/>
                  <a:gd name="T10" fmla="*/ 170 w 214"/>
                  <a:gd name="T11" fmla="*/ 19 h 214"/>
                  <a:gd name="T12" fmla="*/ 159 w 214"/>
                  <a:gd name="T13" fmla="*/ 19 h 214"/>
                  <a:gd name="T14" fmla="*/ 152 w 214"/>
                  <a:gd name="T15" fmla="*/ 26 h 214"/>
                  <a:gd name="T16" fmla="*/ 130 w 214"/>
                  <a:gd name="T17" fmla="*/ 16 h 214"/>
                  <a:gd name="T18" fmla="*/ 130 w 214"/>
                  <a:gd name="T19" fmla="*/ 8 h 214"/>
                  <a:gd name="T20" fmla="*/ 123 w 214"/>
                  <a:gd name="T21" fmla="*/ 0 h 214"/>
                  <a:gd name="T22" fmla="*/ 91 w 214"/>
                  <a:gd name="T23" fmla="*/ 0 h 214"/>
                  <a:gd name="T24" fmla="*/ 84 w 214"/>
                  <a:gd name="T25" fmla="*/ 8 h 214"/>
                  <a:gd name="T26" fmla="*/ 84 w 214"/>
                  <a:gd name="T27" fmla="*/ 14 h 214"/>
                  <a:gd name="T28" fmla="*/ 56 w 214"/>
                  <a:gd name="T29" fmla="*/ 25 h 214"/>
                  <a:gd name="T30" fmla="*/ 52 w 214"/>
                  <a:gd name="T31" fmla="*/ 21 h 214"/>
                  <a:gd name="T32" fmla="*/ 41 w 214"/>
                  <a:gd name="T33" fmla="*/ 22 h 214"/>
                  <a:gd name="T34" fmla="*/ 19 w 214"/>
                  <a:gd name="T35" fmla="*/ 44 h 214"/>
                  <a:gd name="T36" fmla="*/ 19 w 214"/>
                  <a:gd name="T37" fmla="*/ 55 h 214"/>
                  <a:gd name="T38" fmla="*/ 23 w 214"/>
                  <a:gd name="T39" fmla="*/ 58 h 214"/>
                  <a:gd name="T40" fmla="*/ 13 w 214"/>
                  <a:gd name="T41" fmla="*/ 84 h 214"/>
                  <a:gd name="T42" fmla="*/ 8 w 214"/>
                  <a:gd name="T43" fmla="*/ 84 h 214"/>
                  <a:gd name="T44" fmla="*/ 0 w 214"/>
                  <a:gd name="T45" fmla="*/ 91 h 214"/>
                  <a:gd name="T46" fmla="*/ 0 w 214"/>
                  <a:gd name="T47" fmla="*/ 123 h 214"/>
                  <a:gd name="T48" fmla="*/ 8 w 214"/>
                  <a:gd name="T49" fmla="*/ 131 h 214"/>
                  <a:gd name="T50" fmla="*/ 13 w 214"/>
                  <a:gd name="T51" fmla="*/ 131 h 214"/>
                  <a:gd name="T52" fmla="*/ 26 w 214"/>
                  <a:gd name="T53" fmla="*/ 157 h 214"/>
                  <a:gd name="T54" fmla="*/ 21 w 214"/>
                  <a:gd name="T55" fmla="*/ 162 h 214"/>
                  <a:gd name="T56" fmla="*/ 21 w 214"/>
                  <a:gd name="T57" fmla="*/ 173 h 214"/>
                  <a:gd name="T58" fmla="*/ 44 w 214"/>
                  <a:gd name="T59" fmla="*/ 195 h 214"/>
                  <a:gd name="T60" fmla="*/ 55 w 214"/>
                  <a:gd name="T61" fmla="*/ 195 h 214"/>
                  <a:gd name="T62" fmla="*/ 61 w 214"/>
                  <a:gd name="T63" fmla="*/ 189 h 214"/>
                  <a:gd name="T64" fmla="*/ 84 w 214"/>
                  <a:gd name="T65" fmla="*/ 197 h 214"/>
                  <a:gd name="T66" fmla="*/ 84 w 214"/>
                  <a:gd name="T67" fmla="*/ 206 h 214"/>
                  <a:gd name="T68" fmla="*/ 91 w 214"/>
                  <a:gd name="T69" fmla="*/ 214 h 214"/>
                  <a:gd name="T70" fmla="*/ 123 w 214"/>
                  <a:gd name="T71" fmla="*/ 214 h 214"/>
                  <a:gd name="T72" fmla="*/ 130 w 214"/>
                  <a:gd name="T73" fmla="*/ 206 h 214"/>
                  <a:gd name="T74" fmla="*/ 130 w 214"/>
                  <a:gd name="T75" fmla="*/ 195 h 214"/>
                  <a:gd name="T76" fmla="*/ 153 w 214"/>
                  <a:gd name="T77" fmla="*/ 184 h 214"/>
                  <a:gd name="T78" fmla="*/ 162 w 214"/>
                  <a:gd name="T79" fmla="*/ 193 h 214"/>
                  <a:gd name="T80" fmla="*/ 173 w 214"/>
                  <a:gd name="T81" fmla="*/ 193 h 214"/>
                  <a:gd name="T82" fmla="*/ 195 w 214"/>
                  <a:gd name="T83" fmla="*/ 170 h 214"/>
                  <a:gd name="T84" fmla="*/ 195 w 214"/>
                  <a:gd name="T85" fmla="*/ 159 h 214"/>
                  <a:gd name="T86" fmla="*/ 185 w 214"/>
                  <a:gd name="T87" fmla="*/ 150 h 214"/>
                  <a:gd name="T88" fmla="*/ 193 w 214"/>
                  <a:gd name="T89" fmla="*/ 131 h 214"/>
                  <a:gd name="T90" fmla="*/ 206 w 214"/>
                  <a:gd name="T91" fmla="*/ 131 h 214"/>
                  <a:gd name="T92" fmla="*/ 214 w 214"/>
                  <a:gd name="T93" fmla="*/ 123 h 214"/>
                  <a:gd name="T94" fmla="*/ 214 w 214"/>
                  <a:gd name="T95" fmla="*/ 91 h 214"/>
                  <a:gd name="T96" fmla="*/ 206 w 214"/>
                  <a:gd name="T97" fmla="*/ 84 h 214"/>
                  <a:gd name="T98" fmla="*/ 103 w 214"/>
                  <a:gd name="T99" fmla="*/ 156 h 214"/>
                  <a:gd name="T100" fmla="*/ 53 w 214"/>
                  <a:gd name="T101" fmla="*/ 106 h 214"/>
                  <a:gd name="T102" fmla="*/ 103 w 214"/>
                  <a:gd name="T103" fmla="*/ 55 h 214"/>
                  <a:gd name="T104" fmla="*/ 153 w 214"/>
                  <a:gd name="T105" fmla="*/ 106 h 214"/>
                  <a:gd name="T106" fmla="*/ 103 w 214"/>
                  <a:gd name="T107" fmla="*/ 15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14">
                    <a:moveTo>
                      <a:pt x="206" y="84"/>
                    </a:moveTo>
                    <a:cubicBezTo>
                      <a:pt x="194" y="84"/>
                      <a:pt x="194" y="84"/>
                      <a:pt x="194" y="84"/>
                    </a:cubicBezTo>
                    <a:cubicBezTo>
                      <a:pt x="192" y="75"/>
                      <a:pt x="189" y="68"/>
                      <a:pt x="185" y="60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49"/>
                      <a:pt x="196" y="44"/>
                      <a:pt x="193" y="41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67" y="16"/>
                      <a:pt x="162" y="16"/>
                      <a:pt x="159" y="19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46" y="22"/>
                      <a:pt x="138" y="19"/>
                      <a:pt x="130" y="16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4"/>
                      <a:pt x="127" y="0"/>
                      <a:pt x="123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7" y="0"/>
                      <a:pt x="84" y="4"/>
                      <a:pt x="84" y="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4" y="17"/>
                      <a:pt x="64" y="20"/>
                      <a:pt x="56" y="2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18"/>
                      <a:pt x="44" y="19"/>
                      <a:pt x="41" y="2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6" y="47"/>
                      <a:pt x="16" y="52"/>
                      <a:pt x="19" y="55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8" y="66"/>
                      <a:pt x="15" y="75"/>
                      <a:pt x="13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7"/>
                      <a:pt x="0" y="9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4" y="131"/>
                      <a:pt x="8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6" y="140"/>
                      <a:pt x="20" y="149"/>
                      <a:pt x="26" y="157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18" y="165"/>
                      <a:pt x="18" y="170"/>
                      <a:pt x="21" y="173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7" y="198"/>
                      <a:pt x="52" y="198"/>
                      <a:pt x="55" y="195"/>
                    </a:cubicBezTo>
                    <a:cubicBezTo>
                      <a:pt x="61" y="189"/>
                      <a:pt x="61" y="189"/>
                      <a:pt x="61" y="189"/>
                    </a:cubicBezTo>
                    <a:cubicBezTo>
                      <a:pt x="68" y="192"/>
                      <a:pt x="76" y="195"/>
                      <a:pt x="84" y="197"/>
                    </a:cubicBezTo>
                    <a:cubicBezTo>
                      <a:pt x="84" y="206"/>
                      <a:pt x="84" y="206"/>
                      <a:pt x="84" y="206"/>
                    </a:cubicBezTo>
                    <a:cubicBezTo>
                      <a:pt x="84" y="211"/>
                      <a:pt x="87" y="214"/>
                      <a:pt x="91" y="214"/>
                    </a:cubicBezTo>
                    <a:cubicBezTo>
                      <a:pt x="123" y="214"/>
                      <a:pt x="123" y="214"/>
                      <a:pt x="123" y="214"/>
                    </a:cubicBezTo>
                    <a:cubicBezTo>
                      <a:pt x="127" y="214"/>
                      <a:pt x="130" y="211"/>
                      <a:pt x="130" y="206"/>
                    </a:cubicBezTo>
                    <a:cubicBezTo>
                      <a:pt x="130" y="195"/>
                      <a:pt x="130" y="195"/>
                      <a:pt x="130" y="195"/>
                    </a:cubicBezTo>
                    <a:cubicBezTo>
                      <a:pt x="139" y="192"/>
                      <a:pt x="146" y="189"/>
                      <a:pt x="153" y="184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5" y="196"/>
                      <a:pt x="170" y="196"/>
                      <a:pt x="173" y="193"/>
                    </a:cubicBez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8" y="167"/>
                      <a:pt x="198" y="162"/>
                      <a:pt x="195" y="159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8" y="144"/>
                      <a:pt x="191" y="137"/>
                      <a:pt x="193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10" y="131"/>
                      <a:pt x="214" y="127"/>
                      <a:pt x="214" y="123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7"/>
                      <a:pt x="210" y="84"/>
                      <a:pt x="206" y="84"/>
                    </a:cubicBezTo>
                    <a:close/>
                    <a:moveTo>
                      <a:pt x="103" y="156"/>
                    </a:moveTo>
                    <a:cubicBezTo>
                      <a:pt x="76" y="156"/>
                      <a:pt x="53" y="133"/>
                      <a:pt x="53" y="106"/>
                    </a:cubicBezTo>
                    <a:cubicBezTo>
                      <a:pt x="53" y="78"/>
                      <a:pt x="76" y="55"/>
                      <a:pt x="103" y="55"/>
                    </a:cubicBezTo>
                    <a:cubicBezTo>
                      <a:pt x="131" y="55"/>
                      <a:pt x="153" y="78"/>
                      <a:pt x="153" y="106"/>
                    </a:cubicBezTo>
                    <a:cubicBezTo>
                      <a:pt x="153" y="133"/>
                      <a:pt x="131" y="156"/>
                      <a:pt x="103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23"/>
              <p:cNvSpPr>
                <a:spLocks noEditPoints="1"/>
              </p:cNvSpPr>
              <p:nvPr/>
            </p:nvSpPr>
            <p:spPr bwMode="auto">
              <a:xfrm>
                <a:off x="7433940" y="4159370"/>
                <a:ext cx="292757" cy="291672"/>
              </a:xfrm>
              <a:custGeom>
                <a:avLst/>
                <a:gdLst>
                  <a:gd name="T0" fmla="*/ 103 w 114"/>
                  <a:gd name="T1" fmla="*/ 30 h 114"/>
                  <a:gd name="T2" fmla="*/ 97 w 114"/>
                  <a:gd name="T3" fmla="*/ 31 h 114"/>
                  <a:gd name="T4" fmla="*/ 89 w 114"/>
                  <a:gd name="T5" fmla="*/ 21 h 114"/>
                  <a:gd name="T6" fmla="*/ 92 w 114"/>
                  <a:gd name="T7" fmla="*/ 16 h 114"/>
                  <a:gd name="T8" fmla="*/ 90 w 114"/>
                  <a:gd name="T9" fmla="*/ 10 h 114"/>
                  <a:gd name="T10" fmla="*/ 75 w 114"/>
                  <a:gd name="T11" fmla="*/ 3 h 114"/>
                  <a:gd name="T12" fmla="*/ 69 w 114"/>
                  <a:gd name="T13" fmla="*/ 5 h 114"/>
                  <a:gd name="T14" fmla="*/ 67 w 114"/>
                  <a:gd name="T15" fmla="*/ 9 h 114"/>
                  <a:gd name="T16" fmla="*/ 54 w 114"/>
                  <a:gd name="T17" fmla="*/ 8 h 114"/>
                  <a:gd name="T18" fmla="*/ 53 w 114"/>
                  <a:gd name="T19" fmla="*/ 3 h 114"/>
                  <a:gd name="T20" fmla="*/ 48 w 114"/>
                  <a:gd name="T21" fmla="*/ 1 h 114"/>
                  <a:gd name="T22" fmla="*/ 32 w 114"/>
                  <a:gd name="T23" fmla="*/ 6 h 114"/>
                  <a:gd name="T24" fmla="*/ 29 w 114"/>
                  <a:gd name="T25" fmla="*/ 11 h 114"/>
                  <a:gd name="T26" fmla="*/ 31 w 114"/>
                  <a:gd name="T27" fmla="*/ 14 h 114"/>
                  <a:gd name="T28" fmla="*/ 18 w 114"/>
                  <a:gd name="T29" fmla="*/ 24 h 114"/>
                  <a:gd name="T30" fmla="*/ 16 w 114"/>
                  <a:gd name="T31" fmla="*/ 23 h 114"/>
                  <a:gd name="T32" fmla="*/ 10 w 114"/>
                  <a:gd name="T33" fmla="*/ 24 h 114"/>
                  <a:gd name="T34" fmla="*/ 3 w 114"/>
                  <a:gd name="T35" fmla="*/ 39 h 114"/>
                  <a:gd name="T36" fmla="*/ 5 w 114"/>
                  <a:gd name="T37" fmla="*/ 45 h 114"/>
                  <a:gd name="T38" fmla="*/ 7 w 114"/>
                  <a:gd name="T39" fmla="*/ 46 h 114"/>
                  <a:gd name="T40" fmla="*/ 6 w 114"/>
                  <a:gd name="T41" fmla="*/ 60 h 114"/>
                  <a:gd name="T42" fmla="*/ 3 w 114"/>
                  <a:gd name="T43" fmla="*/ 61 h 114"/>
                  <a:gd name="T44" fmla="*/ 1 w 114"/>
                  <a:gd name="T45" fmla="*/ 66 h 114"/>
                  <a:gd name="T46" fmla="*/ 6 w 114"/>
                  <a:gd name="T47" fmla="*/ 82 h 114"/>
                  <a:gd name="T48" fmla="*/ 11 w 114"/>
                  <a:gd name="T49" fmla="*/ 85 h 114"/>
                  <a:gd name="T50" fmla="*/ 14 w 114"/>
                  <a:gd name="T51" fmla="*/ 84 h 114"/>
                  <a:gd name="T52" fmla="*/ 24 w 114"/>
                  <a:gd name="T53" fmla="*/ 95 h 114"/>
                  <a:gd name="T54" fmla="*/ 23 w 114"/>
                  <a:gd name="T55" fmla="*/ 98 h 114"/>
                  <a:gd name="T56" fmla="*/ 24 w 114"/>
                  <a:gd name="T57" fmla="*/ 104 h 114"/>
                  <a:gd name="T58" fmla="*/ 39 w 114"/>
                  <a:gd name="T59" fmla="*/ 111 h 114"/>
                  <a:gd name="T60" fmla="*/ 45 w 114"/>
                  <a:gd name="T61" fmla="*/ 109 h 114"/>
                  <a:gd name="T62" fmla="*/ 47 w 114"/>
                  <a:gd name="T63" fmla="*/ 105 h 114"/>
                  <a:gd name="T64" fmla="*/ 59 w 114"/>
                  <a:gd name="T65" fmla="*/ 106 h 114"/>
                  <a:gd name="T66" fmla="*/ 61 w 114"/>
                  <a:gd name="T67" fmla="*/ 111 h 114"/>
                  <a:gd name="T68" fmla="*/ 66 w 114"/>
                  <a:gd name="T69" fmla="*/ 113 h 114"/>
                  <a:gd name="T70" fmla="*/ 82 w 114"/>
                  <a:gd name="T71" fmla="*/ 108 h 114"/>
                  <a:gd name="T72" fmla="*/ 85 w 114"/>
                  <a:gd name="T73" fmla="*/ 103 h 114"/>
                  <a:gd name="T74" fmla="*/ 83 w 114"/>
                  <a:gd name="T75" fmla="*/ 97 h 114"/>
                  <a:gd name="T76" fmla="*/ 93 w 114"/>
                  <a:gd name="T77" fmla="*/ 89 h 114"/>
                  <a:gd name="T78" fmla="*/ 98 w 114"/>
                  <a:gd name="T79" fmla="*/ 92 h 114"/>
                  <a:gd name="T80" fmla="*/ 104 w 114"/>
                  <a:gd name="T81" fmla="*/ 90 h 114"/>
                  <a:gd name="T82" fmla="*/ 111 w 114"/>
                  <a:gd name="T83" fmla="*/ 75 h 114"/>
                  <a:gd name="T84" fmla="*/ 109 w 114"/>
                  <a:gd name="T85" fmla="*/ 69 h 114"/>
                  <a:gd name="T86" fmla="*/ 103 w 114"/>
                  <a:gd name="T87" fmla="*/ 66 h 114"/>
                  <a:gd name="T88" fmla="*/ 104 w 114"/>
                  <a:gd name="T89" fmla="*/ 55 h 114"/>
                  <a:gd name="T90" fmla="*/ 111 w 114"/>
                  <a:gd name="T91" fmla="*/ 53 h 114"/>
                  <a:gd name="T92" fmla="*/ 113 w 114"/>
                  <a:gd name="T93" fmla="*/ 48 h 114"/>
                  <a:gd name="T94" fmla="*/ 108 w 114"/>
                  <a:gd name="T95" fmla="*/ 32 h 114"/>
                  <a:gd name="T96" fmla="*/ 103 w 114"/>
                  <a:gd name="T97" fmla="*/ 30 h 114"/>
                  <a:gd name="T98" fmla="*/ 63 w 114"/>
                  <a:gd name="T99" fmla="*/ 82 h 114"/>
                  <a:gd name="T100" fmla="*/ 30 w 114"/>
                  <a:gd name="T101" fmla="*/ 65 h 114"/>
                  <a:gd name="T102" fmla="*/ 47 w 114"/>
                  <a:gd name="T103" fmla="*/ 32 h 114"/>
                  <a:gd name="T104" fmla="*/ 80 w 114"/>
                  <a:gd name="T105" fmla="*/ 49 h 114"/>
                  <a:gd name="T106" fmla="*/ 63 w 114"/>
                  <a:gd name="T107" fmla="*/ 8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114">
                    <a:moveTo>
                      <a:pt x="103" y="30"/>
                    </a:moveTo>
                    <a:cubicBezTo>
                      <a:pt x="97" y="31"/>
                      <a:pt x="97" y="31"/>
                      <a:pt x="97" y="31"/>
                    </a:cubicBezTo>
                    <a:cubicBezTo>
                      <a:pt x="95" y="28"/>
                      <a:pt x="92" y="24"/>
                      <a:pt x="89" y="2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2" y="11"/>
                      <a:pt x="90" y="1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2"/>
                      <a:pt x="70" y="3"/>
                      <a:pt x="69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3" y="8"/>
                      <a:pt x="59" y="8"/>
                      <a:pt x="54" y="8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9" y="9"/>
                      <a:pt x="29" y="1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6" y="17"/>
                      <a:pt x="22" y="20"/>
                      <a:pt x="18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4" y="22"/>
                      <a:pt x="11" y="22"/>
                      <a:pt x="10" y="2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41"/>
                      <a:pt x="3" y="44"/>
                      <a:pt x="5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51"/>
                      <a:pt x="5" y="55"/>
                      <a:pt x="6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" y="62"/>
                      <a:pt x="0" y="64"/>
                      <a:pt x="1" y="66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4"/>
                      <a:pt x="9" y="85"/>
                      <a:pt x="11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7" y="88"/>
                      <a:pt x="20" y="92"/>
                      <a:pt x="24" y="95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100"/>
                      <a:pt x="22" y="103"/>
                      <a:pt x="24" y="104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1" y="112"/>
                      <a:pt x="44" y="111"/>
                      <a:pt x="45" y="109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51" y="106"/>
                      <a:pt x="55" y="106"/>
                      <a:pt x="59" y="106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3"/>
                      <a:pt x="64" y="114"/>
                      <a:pt x="66" y="113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4" y="108"/>
                      <a:pt x="85" y="105"/>
                      <a:pt x="85" y="103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6" y="95"/>
                      <a:pt x="90" y="92"/>
                      <a:pt x="93" y="89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100" y="92"/>
                      <a:pt x="103" y="92"/>
                      <a:pt x="104" y="90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2" y="73"/>
                      <a:pt x="111" y="70"/>
                      <a:pt x="109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3"/>
                      <a:pt x="104" y="59"/>
                      <a:pt x="104" y="5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2"/>
                      <a:pt x="114" y="50"/>
                      <a:pt x="113" y="48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0"/>
                      <a:pt x="105" y="29"/>
                      <a:pt x="103" y="30"/>
                    </a:cubicBezTo>
                    <a:close/>
                    <a:moveTo>
                      <a:pt x="63" y="82"/>
                    </a:moveTo>
                    <a:cubicBezTo>
                      <a:pt x="49" y="86"/>
                      <a:pt x="34" y="79"/>
                      <a:pt x="30" y="65"/>
                    </a:cubicBezTo>
                    <a:cubicBezTo>
                      <a:pt x="25" y="51"/>
                      <a:pt x="33" y="36"/>
                      <a:pt x="47" y="32"/>
                    </a:cubicBezTo>
                    <a:cubicBezTo>
                      <a:pt x="61" y="27"/>
                      <a:pt x="76" y="35"/>
                      <a:pt x="80" y="49"/>
                    </a:cubicBezTo>
                    <a:cubicBezTo>
                      <a:pt x="85" y="63"/>
                      <a:pt x="77" y="78"/>
                      <a:pt x="63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8820262" y="4009693"/>
              <a:ext cx="724050" cy="741973"/>
              <a:chOff x="8990972" y="3802641"/>
              <a:chExt cx="876101" cy="897787"/>
            </a:xfrm>
          </p:grpSpPr>
          <p:sp>
            <p:nvSpPr>
              <p:cNvPr id="10" name="Freeform 8"/>
              <p:cNvSpPr/>
              <p:nvPr/>
            </p:nvSpPr>
            <p:spPr bwMode="auto">
              <a:xfrm>
                <a:off x="8990972" y="3802641"/>
                <a:ext cx="876101" cy="897787"/>
              </a:xfrm>
              <a:custGeom>
                <a:avLst/>
                <a:gdLst>
                  <a:gd name="T0" fmla="*/ 266 w 342"/>
                  <a:gd name="T1" fmla="*/ 292 h 350"/>
                  <a:gd name="T2" fmla="*/ 290 w 342"/>
                  <a:gd name="T3" fmla="*/ 78 h 350"/>
                  <a:gd name="T4" fmla="*/ 76 w 342"/>
                  <a:gd name="T5" fmla="*/ 52 h 350"/>
                  <a:gd name="T6" fmla="*/ 53 w 342"/>
                  <a:gd name="T7" fmla="*/ 265 h 350"/>
                  <a:gd name="T8" fmla="*/ 59 w 342"/>
                  <a:gd name="T9" fmla="*/ 273 h 350"/>
                  <a:gd name="T10" fmla="*/ 54 w 342"/>
                  <a:gd name="T11" fmla="*/ 350 h 350"/>
                  <a:gd name="T12" fmla="*/ 114 w 342"/>
                  <a:gd name="T13" fmla="*/ 312 h 350"/>
                  <a:gd name="T14" fmla="*/ 266 w 342"/>
                  <a:gd name="T15" fmla="*/ 29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50">
                    <a:moveTo>
                      <a:pt x="266" y="292"/>
                    </a:moveTo>
                    <a:cubicBezTo>
                      <a:pt x="331" y="240"/>
                      <a:pt x="342" y="144"/>
                      <a:pt x="290" y="78"/>
                    </a:cubicBezTo>
                    <a:cubicBezTo>
                      <a:pt x="237" y="12"/>
                      <a:pt x="142" y="0"/>
                      <a:pt x="76" y="52"/>
                    </a:cubicBezTo>
                    <a:cubicBezTo>
                      <a:pt x="11" y="104"/>
                      <a:pt x="0" y="199"/>
                      <a:pt x="53" y="265"/>
                    </a:cubicBezTo>
                    <a:cubicBezTo>
                      <a:pt x="55" y="268"/>
                      <a:pt x="57" y="271"/>
                      <a:pt x="59" y="273"/>
                    </a:cubicBezTo>
                    <a:cubicBezTo>
                      <a:pt x="54" y="350"/>
                      <a:pt x="54" y="350"/>
                      <a:pt x="54" y="350"/>
                    </a:cubicBezTo>
                    <a:cubicBezTo>
                      <a:pt x="114" y="312"/>
                      <a:pt x="114" y="312"/>
                      <a:pt x="114" y="312"/>
                    </a:cubicBezTo>
                    <a:cubicBezTo>
                      <a:pt x="163" y="333"/>
                      <a:pt x="221" y="327"/>
                      <a:pt x="266" y="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4"/>
              <p:cNvSpPr/>
              <p:nvPr/>
            </p:nvSpPr>
            <p:spPr bwMode="auto">
              <a:xfrm>
                <a:off x="9139518" y="4086723"/>
                <a:ext cx="535636" cy="285167"/>
              </a:xfrm>
              <a:custGeom>
                <a:avLst/>
                <a:gdLst>
                  <a:gd name="T0" fmla="*/ 190 w 209"/>
                  <a:gd name="T1" fmla="*/ 21 h 111"/>
                  <a:gd name="T2" fmla="*/ 48 w 209"/>
                  <a:gd name="T3" fmla="*/ 21 h 111"/>
                  <a:gd name="T4" fmla="*/ 46 w 209"/>
                  <a:gd name="T5" fmla="*/ 21 h 111"/>
                  <a:gd name="T6" fmla="*/ 30 w 209"/>
                  <a:gd name="T7" fmla="*/ 3 h 111"/>
                  <a:gd name="T8" fmla="*/ 23 w 209"/>
                  <a:gd name="T9" fmla="*/ 0 h 111"/>
                  <a:gd name="T10" fmla="*/ 14 w 209"/>
                  <a:gd name="T11" fmla="*/ 0 h 111"/>
                  <a:gd name="T12" fmla="*/ 10 w 209"/>
                  <a:gd name="T13" fmla="*/ 0 h 111"/>
                  <a:gd name="T14" fmla="*/ 0 w 209"/>
                  <a:gd name="T15" fmla="*/ 10 h 111"/>
                  <a:gd name="T16" fmla="*/ 10 w 209"/>
                  <a:gd name="T17" fmla="*/ 20 h 111"/>
                  <a:gd name="T18" fmla="*/ 18 w 209"/>
                  <a:gd name="T19" fmla="*/ 15 h 111"/>
                  <a:gd name="T20" fmla="*/ 23 w 209"/>
                  <a:gd name="T21" fmla="*/ 15 h 111"/>
                  <a:gd name="T22" fmla="*/ 31 w 209"/>
                  <a:gd name="T23" fmla="*/ 19 h 111"/>
                  <a:gd name="T24" fmla="*/ 36 w 209"/>
                  <a:gd name="T25" fmla="*/ 26 h 111"/>
                  <a:gd name="T26" fmla="*/ 36 w 209"/>
                  <a:gd name="T27" fmla="*/ 32 h 111"/>
                  <a:gd name="T28" fmla="*/ 75 w 209"/>
                  <a:gd name="T29" fmla="*/ 107 h 111"/>
                  <a:gd name="T30" fmla="*/ 76 w 209"/>
                  <a:gd name="T31" fmla="*/ 108 h 111"/>
                  <a:gd name="T32" fmla="*/ 78 w 209"/>
                  <a:gd name="T33" fmla="*/ 110 h 111"/>
                  <a:gd name="T34" fmla="*/ 80 w 209"/>
                  <a:gd name="T35" fmla="*/ 111 h 111"/>
                  <a:gd name="T36" fmla="*/ 83 w 209"/>
                  <a:gd name="T37" fmla="*/ 111 h 111"/>
                  <a:gd name="T38" fmla="*/ 145 w 209"/>
                  <a:gd name="T39" fmla="*/ 111 h 111"/>
                  <a:gd name="T40" fmla="*/ 160 w 209"/>
                  <a:gd name="T41" fmla="*/ 104 h 111"/>
                  <a:gd name="T42" fmla="*/ 160 w 209"/>
                  <a:gd name="T43" fmla="*/ 103 h 111"/>
                  <a:gd name="T44" fmla="*/ 160 w 209"/>
                  <a:gd name="T45" fmla="*/ 102 h 111"/>
                  <a:gd name="T46" fmla="*/ 160 w 209"/>
                  <a:gd name="T47" fmla="*/ 101 h 111"/>
                  <a:gd name="T48" fmla="*/ 159 w 209"/>
                  <a:gd name="T49" fmla="*/ 100 h 111"/>
                  <a:gd name="T50" fmla="*/ 159 w 209"/>
                  <a:gd name="T51" fmla="*/ 99 h 111"/>
                  <a:gd name="T52" fmla="*/ 157 w 209"/>
                  <a:gd name="T53" fmla="*/ 99 h 111"/>
                  <a:gd name="T54" fmla="*/ 155 w 209"/>
                  <a:gd name="T55" fmla="*/ 98 h 111"/>
                  <a:gd name="T56" fmla="*/ 88 w 209"/>
                  <a:gd name="T57" fmla="*/ 98 h 111"/>
                  <a:gd name="T58" fmla="*/ 83 w 209"/>
                  <a:gd name="T59" fmla="*/ 95 h 111"/>
                  <a:gd name="T60" fmla="*/ 79 w 209"/>
                  <a:gd name="T61" fmla="*/ 85 h 111"/>
                  <a:gd name="T62" fmla="*/ 88 w 209"/>
                  <a:gd name="T63" fmla="*/ 83 h 111"/>
                  <a:gd name="T64" fmla="*/ 167 w 209"/>
                  <a:gd name="T65" fmla="*/ 83 h 111"/>
                  <a:gd name="T66" fmla="*/ 169 w 209"/>
                  <a:gd name="T67" fmla="*/ 83 h 111"/>
                  <a:gd name="T68" fmla="*/ 170 w 209"/>
                  <a:gd name="T69" fmla="*/ 83 h 111"/>
                  <a:gd name="T70" fmla="*/ 171 w 209"/>
                  <a:gd name="T71" fmla="*/ 83 h 111"/>
                  <a:gd name="T72" fmla="*/ 172 w 209"/>
                  <a:gd name="T73" fmla="*/ 82 h 111"/>
                  <a:gd name="T74" fmla="*/ 173 w 209"/>
                  <a:gd name="T75" fmla="*/ 81 h 111"/>
                  <a:gd name="T76" fmla="*/ 174 w 209"/>
                  <a:gd name="T77" fmla="*/ 81 h 111"/>
                  <a:gd name="T78" fmla="*/ 174 w 209"/>
                  <a:gd name="T79" fmla="*/ 80 h 111"/>
                  <a:gd name="T80" fmla="*/ 175 w 209"/>
                  <a:gd name="T81" fmla="*/ 79 h 111"/>
                  <a:gd name="T82" fmla="*/ 202 w 209"/>
                  <a:gd name="T83" fmla="*/ 32 h 111"/>
                  <a:gd name="T84" fmla="*/ 190 w 209"/>
                  <a:gd name="T85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11">
                    <a:moveTo>
                      <a:pt x="190" y="21"/>
                    </a:move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7" y="21"/>
                      <a:pt x="46" y="2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0"/>
                      <a:pt x="23" y="0"/>
                    </a:cubicBezTo>
                    <a:cubicBezTo>
                      <a:pt x="19" y="1"/>
                      <a:pt x="16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3" y="20"/>
                      <a:pt x="16" y="18"/>
                      <a:pt x="18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7" y="14"/>
                      <a:pt x="31" y="19"/>
                    </a:cubicBezTo>
                    <a:cubicBezTo>
                      <a:pt x="32" y="20"/>
                      <a:pt x="33" y="23"/>
                      <a:pt x="36" y="26"/>
                    </a:cubicBezTo>
                    <a:cubicBezTo>
                      <a:pt x="35" y="27"/>
                      <a:pt x="36" y="29"/>
                      <a:pt x="36" y="32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56" y="111"/>
                      <a:pt x="160" y="107"/>
                      <a:pt x="160" y="104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8" y="98"/>
                      <a:pt x="85" y="99"/>
                      <a:pt x="83" y="9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3"/>
                      <a:pt x="86" y="83"/>
                      <a:pt x="88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9" y="21"/>
                      <a:pt x="203" y="21"/>
                      <a:pt x="19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25"/>
              <p:cNvSpPr>
                <a:spLocks noChangeArrowheads="1"/>
              </p:cNvSpPr>
              <p:nvPr/>
            </p:nvSpPr>
            <p:spPr bwMode="auto">
              <a:xfrm>
                <a:off x="9344448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9477815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50416" y="2212111"/>
              <a:ext cx="1059194" cy="1174790"/>
              <a:chOff x="10116458" y="1627567"/>
              <a:chExt cx="1281624" cy="1421496"/>
            </a:xfrm>
          </p:grpSpPr>
          <p:sp>
            <p:nvSpPr>
              <p:cNvPr id="15" name="Freeform 11"/>
              <p:cNvSpPr/>
              <p:nvPr/>
            </p:nvSpPr>
            <p:spPr bwMode="auto">
              <a:xfrm>
                <a:off x="10116458" y="1627567"/>
                <a:ext cx="1281624" cy="1421496"/>
              </a:xfrm>
              <a:custGeom>
                <a:avLst/>
                <a:gdLst>
                  <a:gd name="T0" fmla="*/ 448 w 500"/>
                  <a:gd name="T1" fmla="*/ 345 h 554"/>
                  <a:gd name="T2" fmla="*/ 345 w 500"/>
                  <a:gd name="T3" fmla="*/ 53 h 554"/>
                  <a:gd name="T4" fmla="*/ 52 w 500"/>
                  <a:gd name="T5" fmla="*/ 153 h 554"/>
                  <a:gd name="T6" fmla="*/ 155 w 500"/>
                  <a:gd name="T7" fmla="*/ 445 h 554"/>
                  <a:gd name="T8" fmla="*/ 169 w 500"/>
                  <a:gd name="T9" fmla="*/ 451 h 554"/>
                  <a:gd name="T10" fmla="*/ 210 w 500"/>
                  <a:gd name="T11" fmla="*/ 554 h 554"/>
                  <a:gd name="T12" fmla="*/ 264 w 500"/>
                  <a:gd name="T13" fmla="*/ 467 h 554"/>
                  <a:gd name="T14" fmla="*/ 448 w 500"/>
                  <a:gd name="T15" fmla="*/ 345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54">
                    <a:moveTo>
                      <a:pt x="448" y="345"/>
                    </a:moveTo>
                    <a:cubicBezTo>
                      <a:pt x="500" y="237"/>
                      <a:pt x="454" y="106"/>
                      <a:pt x="345" y="53"/>
                    </a:cubicBezTo>
                    <a:cubicBezTo>
                      <a:pt x="235" y="0"/>
                      <a:pt x="104" y="45"/>
                      <a:pt x="52" y="153"/>
                    </a:cubicBezTo>
                    <a:cubicBezTo>
                      <a:pt x="0" y="261"/>
                      <a:pt x="46" y="392"/>
                      <a:pt x="155" y="445"/>
                    </a:cubicBezTo>
                    <a:cubicBezTo>
                      <a:pt x="160" y="447"/>
                      <a:pt x="164" y="449"/>
                      <a:pt x="169" y="451"/>
                    </a:cubicBezTo>
                    <a:cubicBezTo>
                      <a:pt x="210" y="554"/>
                      <a:pt x="210" y="554"/>
                      <a:pt x="210" y="554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341" y="463"/>
                      <a:pt x="413" y="418"/>
                      <a:pt x="448" y="3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7"/>
              <p:cNvSpPr/>
              <p:nvPr/>
            </p:nvSpPr>
            <p:spPr bwMode="auto">
              <a:xfrm>
                <a:off x="10379939" y="2194647"/>
                <a:ext cx="251554" cy="330707"/>
              </a:xfrm>
              <a:custGeom>
                <a:avLst/>
                <a:gdLst>
                  <a:gd name="T0" fmla="*/ 78 w 98"/>
                  <a:gd name="T1" fmla="*/ 44 h 129"/>
                  <a:gd name="T2" fmla="*/ 98 w 98"/>
                  <a:gd name="T3" fmla="*/ 55 h 129"/>
                  <a:gd name="T4" fmla="*/ 67 w 98"/>
                  <a:gd name="T5" fmla="*/ 0 h 129"/>
                  <a:gd name="T6" fmla="*/ 3 w 98"/>
                  <a:gd name="T7" fmla="*/ 0 h 129"/>
                  <a:gd name="T8" fmla="*/ 21 w 98"/>
                  <a:gd name="T9" fmla="*/ 11 h 129"/>
                  <a:gd name="T10" fmla="*/ 7 w 98"/>
                  <a:gd name="T11" fmla="*/ 38 h 129"/>
                  <a:gd name="T12" fmla="*/ 7 w 98"/>
                  <a:gd name="T13" fmla="*/ 64 h 129"/>
                  <a:gd name="T14" fmla="*/ 44 w 98"/>
                  <a:gd name="T15" fmla="*/ 129 h 129"/>
                  <a:gd name="T16" fmla="*/ 47 w 98"/>
                  <a:gd name="T17" fmla="*/ 97 h 129"/>
                  <a:gd name="T18" fmla="*/ 78 w 98"/>
                  <a:gd name="T19" fmla="*/ 4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29">
                    <a:moveTo>
                      <a:pt x="78" y="4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50"/>
                      <a:pt x="7" y="64"/>
                      <a:pt x="7" y="64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38" y="117"/>
                      <a:pt x="47" y="97"/>
                      <a:pt x="47" y="97"/>
                    </a:cubicBezTo>
                    <a:lnTo>
                      <a:pt x="7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28"/>
              <p:cNvSpPr/>
              <p:nvPr/>
            </p:nvSpPr>
            <p:spPr bwMode="auto">
              <a:xfrm>
                <a:off x="10460176" y="2435358"/>
                <a:ext cx="274324" cy="166980"/>
              </a:xfrm>
              <a:custGeom>
                <a:avLst/>
                <a:gdLst>
                  <a:gd name="T0" fmla="*/ 62 w 107"/>
                  <a:gd name="T1" fmla="*/ 65 h 65"/>
                  <a:gd name="T2" fmla="*/ 107 w 107"/>
                  <a:gd name="T3" fmla="*/ 64 h 65"/>
                  <a:gd name="T4" fmla="*/ 107 w 107"/>
                  <a:gd name="T5" fmla="*/ 0 h 65"/>
                  <a:gd name="T6" fmla="*/ 30 w 107"/>
                  <a:gd name="T7" fmla="*/ 0 h 65"/>
                  <a:gd name="T8" fmla="*/ 62 w 107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5">
                    <a:moveTo>
                      <a:pt x="62" y="65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58"/>
                      <a:pt x="6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9"/>
              <p:cNvSpPr/>
              <p:nvPr/>
            </p:nvSpPr>
            <p:spPr bwMode="auto">
              <a:xfrm>
                <a:off x="10678117" y="1925745"/>
                <a:ext cx="338297" cy="214688"/>
              </a:xfrm>
              <a:custGeom>
                <a:avLst/>
                <a:gdLst>
                  <a:gd name="T0" fmla="*/ 101 w 132"/>
                  <a:gd name="T1" fmla="*/ 83 h 84"/>
                  <a:gd name="T2" fmla="*/ 132 w 132"/>
                  <a:gd name="T3" fmla="*/ 28 h 84"/>
                  <a:gd name="T4" fmla="*/ 113 w 132"/>
                  <a:gd name="T5" fmla="*/ 38 h 84"/>
                  <a:gd name="T6" fmla="*/ 97 w 132"/>
                  <a:gd name="T7" fmla="*/ 12 h 84"/>
                  <a:gd name="T8" fmla="*/ 74 w 132"/>
                  <a:gd name="T9" fmla="*/ 0 h 84"/>
                  <a:gd name="T10" fmla="*/ 0 w 132"/>
                  <a:gd name="T11" fmla="*/ 0 h 84"/>
                  <a:gd name="T12" fmla="*/ 26 w 132"/>
                  <a:gd name="T13" fmla="*/ 19 h 84"/>
                  <a:gd name="T14" fmla="*/ 57 w 132"/>
                  <a:gd name="T15" fmla="*/ 71 h 84"/>
                  <a:gd name="T16" fmla="*/ 38 w 132"/>
                  <a:gd name="T17" fmla="*/ 84 h 84"/>
                  <a:gd name="T18" fmla="*/ 101 w 132"/>
                  <a:gd name="T1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4">
                    <a:moveTo>
                      <a:pt x="101" y="83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0" y="1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26" y="19"/>
                      <a:pt x="26" y="19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38" y="84"/>
                      <a:pt x="38" y="84"/>
                      <a:pt x="38" y="84"/>
                    </a:cubicBezTo>
                    <a:lnTo>
                      <a:pt x="101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30"/>
              <p:cNvSpPr/>
              <p:nvPr/>
            </p:nvSpPr>
            <p:spPr bwMode="auto">
              <a:xfrm>
                <a:off x="10492705" y="1869362"/>
                <a:ext cx="238542" cy="312274"/>
              </a:xfrm>
              <a:custGeom>
                <a:avLst/>
                <a:gdLst>
                  <a:gd name="T0" fmla="*/ 93 w 93"/>
                  <a:gd name="T1" fmla="*/ 55 h 122"/>
                  <a:gd name="T2" fmla="*/ 21 w 93"/>
                  <a:gd name="T3" fmla="*/ 51 h 122"/>
                  <a:gd name="T4" fmla="*/ 0 w 93"/>
                  <a:gd name="T5" fmla="*/ 91 h 122"/>
                  <a:gd name="T6" fmla="*/ 56 w 93"/>
                  <a:gd name="T7" fmla="*/ 122 h 122"/>
                  <a:gd name="T8" fmla="*/ 93 w 93"/>
                  <a:gd name="T9" fmla="*/ 5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2">
                    <a:moveTo>
                      <a:pt x="93" y="55"/>
                    </a:moveTo>
                    <a:cubicBezTo>
                      <a:pt x="93" y="55"/>
                      <a:pt x="57" y="0"/>
                      <a:pt x="21" y="5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6" y="122"/>
                      <a:pt x="56" y="122"/>
                      <a:pt x="56" y="122"/>
                    </a:cubicBezTo>
                    <a:lnTo>
                      <a:pt x="93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31"/>
              <p:cNvSpPr/>
              <p:nvPr/>
            </p:nvSpPr>
            <p:spPr bwMode="auto">
              <a:xfrm>
                <a:off x="10787630" y="2374639"/>
                <a:ext cx="313358" cy="278661"/>
              </a:xfrm>
              <a:custGeom>
                <a:avLst/>
                <a:gdLst>
                  <a:gd name="T0" fmla="*/ 93 w 122"/>
                  <a:gd name="T1" fmla="*/ 19 h 109"/>
                  <a:gd name="T2" fmla="*/ 32 w 122"/>
                  <a:gd name="T3" fmla="*/ 22 h 109"/>
                  <a:gd name="T4" fmla="*/ 30 w 122"/>
                  <a:gd name="T5" fmla="*/ 0 h 109"/>
                  <a:gd name="T6" fmla="*/ 0 w 122"/>
                  <a:gd name="T7" fmla="*/ 55 h 109"/>
                  <a:gd name="T8" fmla="*/ 35 w 122"/>
                  <a:gd name="T9" fmla="*/ 109 h 109"/>
                  <a:gd name="T10" fmla="*/ 35 w 122"/>
                  <a:gd name="T11" fmla="*/ 87 h 109"/>
                  <a:gd name="T12" fmla="*/ 65 w 122"/>
                  <a:gd name="T13" fmla="*/ 85 h 109"/>
                  <a:gd name="T14" fmla="*/ 87 w 122"/>
                  <a:gd name="T15" fmla="*/ 71 h 109"/>
                  <a:gd name="T16" fmla="*/ 122 w 122"/>
                  <a:gd name="T17" fmla="*/ 5 h 109"/>
                  <a:gd name="T18" fmla="*/ 93 w 122"/>
                  <a:gd name="T19" fmla="*/ 1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09">
                    <a:moveTo>
                      <a:pt x="93" y="19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8" y="84"/>
                      <a:pt x="87" y="71"/>
                      <a:pt x="87" y="71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15" y="17"/>
                      <a:pt x="93" y="19"/>
                      <a:pt x="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32"/>
              <p:cNvSpPr/>
              <p:nvPr/>
            </p:nvSpPr>
            <p:spPr bwMode="auto">
              <a:xfrm>
                <a:off x="10896058" y="2143686"/>
                <a:ext cx="271071" cy="253722"/>
              </a:xfrm>
              <a:custGeom>
                <a:avLst/>
                <a:gdLst>
                  <a:gd name="T0" fmla="*/ 41 w 106"/>
                  <a:gd name="T1" fmla="*/ 99 h 99"/>
                  <a:gd name="T2" fmla="*/ 79 w 106"/>
                  <a:gd name="T3" fmla="*/ 38 h 99"/>
                  <a:gd name="T4" fmla="*/ 53 w 106"/>
                  <a:gd name="T5" fmla="*/ 0 h 99"/>
                  <a:gd name="T6" fmla="*/ 0 w 106"/>
                  <a:gd name="T7" fmla="*/ 34 h 99"/>
                  <a:gd name="T8" fmla="*/ 41 w 10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9">
                    <a:moveTo>
                      <a:pt x="41" y="99"/>
                    </a:moveTo>
                    <a:cubicBezTo>
                      <a:pt x="41" y="99"/>
                      <a:pt x="106" y="93"/>
                      <a:pt x="79" y="3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7224304" y="2008696"/>
              <a:ext cx="802907" cy="909544"/>
              <a:chOff x="7059862" y="1381434"/>
              <a:chExt cx="971518" cy="1100548"/>
            </a:xfrm>
          </p:grpSpPr>
          <p:sp>
            <p:nvSpPr>
              <p:cNvPr id="23" name="Freeform 17"/>
              <p:cNvSpPr/>
              <p:nvPr/>
            </p:nvSpPr>
            <p:spPr bwMode="auto">
              <a:xfrm>
                <a:off x="7059862" y="1381434"/>
                <a:ext cx="971518" cy="1100548"/>
              </a:xfrm>
              <a:custGeom>
                <a:avLst/>
                <a:gdLst>
                  <a:gd name="T0" fmla="*/ 359 w 379"/>
                  <a:gd name="T1" fmla="*/ 224 h 429"/>
                  <a:gd name="T2" fmla="*/ 226 w 379"/>
                  <a:gd name="T3" fmla="*/ 20 h 429"/>
                  <a:gd name="T4" fmla="*/ 20 w 379"/>
                  <a:gd name="T5" fmla="*/ 151 h 429"/>
                  <a:gd name="T6" fmla="*/ 153 w 379"/>
                  <a:gd name="T7" fmla="*/ 355 h 429"/>
                  <a:gd name="T8" fmla="*/ 165 w 379"/>
                  <a:gd name="T9" fmla="*/ 357 h 429"/>
                  <a:gd name="T10" fmla="*/ 215 w 379"/>
                  <a:gd name="T11" fmla="*/ 429 h 429"/>
                  <a:gd name="T12" fmla="*/ 241 w 379"/>
                  <a:gd name="T13" fmla="*/ 352 h 429"/>
                  <a:gd name="T14" fmla="*/ 359 w 379"/>
                  <a:gd name="T15" fmla="*/ 224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429">
                    <a:moveTo>
                      <a:pt x="359" y="224"/>
                    </a:moveTo>
                    <a:cubicBezTo>
                      <a:pt x="379" y="132"/>
                      <a:pt x="319" y="40"/>
                      <a:pt x="226" y="20"/>
                    </a:cubicBezTo>
                    <a:cubicBezTo>
                      <a:pt x="132" y="0"/>
                      <a:pt x="40" y="58"/>
                      <a:pt x="20" y="151"/>
                    </a:cubicBezTo>
                    <a:cubicBezTo>
                      <a:pt x="0" y="244"/>
                      <a:pt x="60" y="335"/>
                      <a:pt x="153" y="355"/>
                    </a:cubicBezTo>
                    <a:cubicBezTo>
                      <a:pt x="157" y="356"/>
                      <a:pt x="161" y="357"/>
                      <a:pt x="165" y="357"/>
                    </a:cubicBezTo>
                    <a:cubicBezTo>
                      <a:pt x="215" y="429"/>
                      <a:pt x="215" y="429"/>
                      <a:pt x="215" y="429"/>
                    </a:cubicBezTo>
                    <a:cubicBezTo>
                      <a:pt x="241" y="352"/>
                      <a:pt x="241" y="352"/>
                      <a:pt x="241" y="352"/>
                    </a:cubicBezTo>
                    <a:cubicBezTo>
                      <a:pt x="299" y="334"/>
                      <a:pt x="346" y="287"/>
                      <a:pt x="359" y="2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33"/>
              <p:cNvSpPr>
                <a:spLocks noEditPoints="1"/>
              </p:cNvSpPr>
              <p:nvPr/>
            </p:nvSpPr>
            <p:spPr bwMode="auto">
              <a:xfrm>
                <a:off x="7400327" y="1646000"/>
                <a:ext cx="272155" cy="451062"/>
              </a:xfrm>
              <a:custGeom>
                <a:avLst/>
                <a:gdLst>
                  <a:gd name="T0" fmla="*/ 65 w 106"/>
                  <a:gd name="T1" fmla="*/ 81 h 176"/>
                  <a:gd name="T2" fmla="*/ 106 w 106"/>
                  <a:gd name="T3" fmla="*/ 28 h 176"/>
                  <a:gd name="T4" fmla="*/ 106 w 106"/>
                  <a:gd name="T5" fmla="*/ 0 h 176"/>
                  <a:gd name="T6" fmla="*/ 98 w 106"/>
                  <a:gd name="T7" fmla="*/ 0 h 176"/>
                  <a:gd name="T8" fmla="*/ 8 w 106"/>
                  <a:gd name="T9" fmla="*/ 0 h 176"/>
                  <a:gd name="T10" fmla="*/ 0 w 106"/>
                  <a:gd name="T11" fmla="*/ 0 h 176"/>
                  <a:gd name="T12" fmla="*/ 0 w 106"/>
                  <a:gd name="T13" fmla="*/ 28 h 176"/>
                  <a:gd name="T14" fmla="*/ 0 w 106"/>
                  <a:gd name="T15" fmla="*/ 28 h 176"/>
                  <a:gd name="T16" fmla="*/ 42 w 106"/>
                  <a:gd name="T17" fmla="*/ 81 h 176"/>
                  <a:gd name="T18" fmla="*/ 48 w 106"/>
                  <a:gd name="T19" fmla="*/ 89 h 176"/>
                  <a:gd name="T20" fmla="*/ 45 w 106"/>
                  <a:gd name="T21" fmla="*/ 94 h 176"/>
                  <a:gd name="T22" fmla="*/ 0 w 106"/>
                  <a:gd name="T23" fmla="*/ 147 h 176"/>
                  <a:gd name="T24" fmla="*/ 0 w 106"/>
                  <a:gd name="T25" fmla="*/ 147 h 176"/>
                  <a:gd name="T26" fmla="*/ 0 w 106"/>
                  <a:gd name="T27" fmla="*/ 176 h 176"/>
                  <a:gd name="T28" fmla="*/ 8 w 106"/>
                  <a:gd name="T29" fmla="*/ 176 h 176"/>
                  <a:gd name="T30" fmla="*/ 98 w 106"/>
                  <a:gd name="T31" fmla="*/ 176 h 176"/>
                  <a:gd name="T32" fmla="*/ 106 w 106"/>
                  <a:gd name="T33" fmla="*/ 176 h 176"/>
                  <a:gd name="T34" fmla="*/ 106 w 106"/>
                  <a:gd name="T35" fmla="*/ 147 h 176"/>
                  <a:gd name="T36" fmla="*/ 62 w 106"/>
                  <a:gd name="T37" fmla="*/ 94 h 176"/>
                  <a:gd name="T38" fmla="*/ 59 w 106"/>
                  <a:gd name="T39" fmla="*/ 89 h 176"/>
                  <a:gd name="T40" fmla="*/ 65 w 106"/>
                  <a:gd name="T41" fmla="*/ 81 h 176"/>
                  <a:gd name="T42" fmla="*/ 16 w 106"/>
                  <a:gd name="T43" fmla="*/ 147 h 176"/>
                  <a:gd name="T44" fmla="*/ 16 w 106"/>
                  <a:gd name="T45" fmla="*/ 143 h 176"/>
                  <a:gd name="T46" fmla="*/ 16 w 106"/>
                  <a:gd name="T47" fmla="*/ 143 h 176"/>
                  <a:gd name="T48" fmla="*/ 47 w 106"/>
                  <a:gd name="T49" fmla="*/ 106 h 176"/>
                  <a:gd name="T50" fmla="*/ 16 w 106"/>
                  <a:gd name="T51" fmla="*/ 147 h 176"/>
                  <a:gd name="T52" fmla="*/ 90 w 106"/>
                  <a:gd name="T53" fmla="*/ 143 h 176"/>
                  <a:gd name="T54" fmla="*/ 90 w 106"/>
                  <a:gd name="T55" fmla="*/ 145 h 176"/>
                  <a:gd name="T56" fmla="*/ 58 w 106"/>
                  <a:gd name="T57" fmla="*/ 106 h 176"/>
                  <a:gd name="T58" fmla="*/ 90 w 106"/>
                  <a:gd name="T59" fmla="*/ 143 h 176"/>
                  <a:gd name="T60" fmla="*/ 47 w 106"/>
                  <a:gd name="T61" fmla="*/ 47 h 176"/>
                  <a:gd name="T62" fmla="*/ 21 w 106"/>
                  <a:gd name="T63" fmla="*/ 51 h 176"/>
                  <a:gd name="T64" fmla="*/ 16 w 106"/>
                  <a:gd name="T65" fmla="*/ 32 h 176"/>
                  <a:gd name="T66" fmla="*/ 16 w 106"/>
                  <a:gd name="T67" fmla="*/ 32 h 176"/>
                  <a:gd name="T68" fmla="*/ 16 w 106"/>
                  <a:gd name="T69" fmla="*/ 12 h 176"/>
                  <a:gd name="T70" fmla="*/ 22 w 106"/>
                  <a:gd name="T71" fmla="*/ 12 h 176"/>
                  <a:gd name="T72" fmla="*/ 85 w 106"/>
                  <a:gd name="T73" fmla="*/ 12 h 176"/>
                  <a:gd name="T74" fmla="*/ 90 w 106"/>
                  <a:gd name="T75" fmla="*/ 12 h 176"/>
                  <a:gd name="T76" fmla="*/ 90 w 106"/>
                  <a:gd name="T77" fmla="*/ 32 h 176"/>
                  <a:gd name="T78" fmla="*/ 89 w 106"/>
                  <a:gd name="T79" fmla="*/ 42 h 176"/>
                  <a:gd name="T80" fmla="*/ 68 w 106"/>
                  <a:gd name="T81" fmla="*/ 49 h 176"/>
                  <a:gd name="T82" fmla="*/ 47 w 106"/>
                  <a:gd name="T83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176">
                    <a:moveTo>
                      <a:pt x="65" y="81"/>
                    </a:moveTo>
                    <a:cubicBezTo>
                      <a:pt x="89" y="75"/>
                      <a:pt x="106" y="54"/>
                      <a:pt x="106" y="28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4"/>
                      <a:pt x="18" y="76"/>
                      <a:pt x="42" y="81"/>
                    </a:cubicBezTo>
                    <a:cubicBezTo>
                      <a:pt x="45" y="83"/>
                      <a:pt x="47" y="86"/>
                      <a:pt x="48" y="89"/>
                    </a:cubicBezTo>
                    <a:cubicBezTo>
                      <a:pt x="47" y="91"/>
                      <a:pt x="46" y="92"/>
                      <a:pt x="45" y="94"/>
                    </a:cubicBezTo>
                    <a:cubicBezTo>
                      <a:pt x="20" y="98"/>
                      <a:pt x="0" y="120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20"/>
                      <a:pt x="87" y="98"/>
                      <a:pt x="62" y="94"/>
                    </a:cubicBezTo>
                    <a:cubicBezTo>
                      <a:pt x="61" y="92"/>
                      <a:pt x="60" y="91"/>
                      <a:pt x="59" y="89"/>
                    </a:cubicBezTo>
                    <a:cubicBezTo>
                      <a:pt x="60" y="86"/>
                      <a:pt x="62" y="83"/>
                      <a:pt x="65" y="81"/>
                    </a:cubicBezTo>
                    <a:close/>
                    <a:moveTo>
                      <a:pt x="16" y="147"/>
                    </a:move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24"/>
                      <a:pt x="29" y="109"/>
                      <a:pt x="47" y="106"/>
                    </a:cubicBezTo>
                    <a:cubicBezTo>
                      <a:pt x="47" y="113"/>
                      <a:pt x="43" y="131"/>
                      <a:pt x="16" y="147"/>
                    </a:cubicBezTo>
                    <a:close/>
                    <a:moveTo>
                      <a:pt x="90" y="143"/>
                    </a:moveTo>
                    <a:cubicBezTo>
                      <a:pt x="90" y="145"/>
                      <a:pt x="90" y="145"/>
                      <a:pt x="90" y="145"/>
                    </a:cubicBezTo>
                    <a:cubicBezTo>
                      <a:pt x="79" y="138"/>
                      <a:pt x="57" y="122"/>
                      <a:pt x="58" y="106"/>
                    </a:cubicBezTo>
                    <a:cubicBezTo>
                      <a:pt x="76" y="109"/>
                      <a:pt x="90" y="124"/>
                      <a:pt x="90" y="143"/>
                    </a:cubicBezTo>
                    <a:close/>
                    <a:moveTo>
                      <a:pt x="47" y="47"/>
                    </a:moveTo>
                    <a:cubicBezTo>
                      <a:pt x="36" y="42"/>
                      <a:pt x="26" y="48"/>
                      <a:pt x="21" y="51"/>
                    </a:cubicBezTo>
                    <a:cubicBezTo>
                      <a:pt x="18" y="46"/>
                      <a:pt x="16" y="39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36"/>
                      <a:pt x="90" y="39"/>
                      <a:pt x="89" y="42"/>
                    </a:cubicBezTo>
                    <a:cubicBezTo>
                      <a:pt x="83" y="42"/>
                      <a:pt x="72" y="47"/>
                      <a:pt x="68" y="49"/>
                    </a:cubicBezTo>
                    <a:cubicBezTo>
                      <a:pt x="63" y="52"/>
                      <a:pt x="63" y="53"/>
                      <a:pt x="4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34"/>
              <p:cNvSpPr/>
              <p:nvPr/>
            </p:nvSpPr>
            <p:spPr bwMode="auto">
              <a:xfrm>
                <a:off x="7375389" y="2115495"/>
                <a:ext cx="319864" cy="56383"/>
              </a:xfrm>
              <a:custGeom>
                <a:avLst/>
                <a:gdLst>
                  <a:gd name="T0" fmla="*/ 117 w 125"/>
                  <a:gd name="T1" fmla="*/ 0 h 22"/>
                  <a:gd name="T2" fmla="*/ 8 w 125"/>
                  <a:gd name="T3" fmla="*/ 0 h 22"/>
                  <a:gd name="T4" fmla="*/ 0 w 125"/>
                  <a:gd name="T5" fmla="*/ 11 h 22"/>
                  <a:gd name="T6" fmla="*/ 8 w 125"/>
                  <a:gd name="T7" fmla="*/ 22 h 22"/>
                  <a:gd name="T8" fmla="*/ 117 w 125"/>
                  <a:gd name="T9" fmla="*/ 22 h 22"/>
                  <a:gd name="T10" fmla="*/ 125 w 125"/>
                  <a:gd name="T11" fmla="*/ 11 h 22"/>
                  <a:gd name="T12" fmla="*/ 117 w 12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2"/>
                      <a:pt x="8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21" y="22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35"/>
              <p:cNvSpPr/>
              <p:nvPr/>
            </p:nvSpPr>
            <p:spPr bwMode="auto">
              <a:xfrm>
                <a:off x="7375389" y="1569016"/>
                <a:ext cx="319864" cy="58551"/>
              </a:xfrm>
              <a:custGeom>
                <a:avLst/>
                <a:gdLst>
                  <a:gd name="T0" fmla="*/ 8 w 125"/>
                  <a:gd name="T1" fmla="*/ 23 h 23"/>
                  <a:gd name="T2" fmla="*/ 117 w 125"/>
                  <a:gd name="T3" fmla="*/ 23 h 23"/>
                  <a:gd name="T4" fmla="*/ 125 w 125"/>
                  <a:gd name="T5" fmla="*/ 11 h 23"/>
                  <a:gd name="T6" fmla="*/ 117 w 125"/>
                  <a:gd name="T7" fmla="*/ 0 h 23"/>
                  <a:gd name="T8" fmla="*/ 8 w 125"/>
                  <a:gd name="T9" fmla="*/ 0 h 23"/>
                  <a:gd name="T10" fmla="*/ 0 w 125"/>
                  <a:gd name="T11" fmla="*/ 11 h 23"/>
                  <a:gd name="T12" fmla="*/ 8 w 125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3">
                    <a:moveTo>
                      <a:pt x="8" y="23"/>
                    </a:move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8309484" y="3068785"/>
              <a:ext cx="1059194" cy="1156869"/>
              <a:chOff x="8372930" y="2664142"/>
              <a:chExt cx="1281624" cy="1399811"/>
            </a:xfrm>
          </p:grpSpPr>
          <p:sp>
            <p:nvSpPr>
              <p:cNvPr id="28" name="Freeform 18"/>
              <p:cNvSpPr/>
              <p:nvPr/>
            </p:nvSpPr>
            <p:spPr bwMode="auto">
              <a:xfrm>
                <a:off x="8372930" y="2664142"/>
                <a:ext cx="1281624" cy="1399811"/>
              </a:xfrm>
              <a:custGeom>
                <a:avLst/>
                <a:gdLst>
                  <a:gd name="T0" fmla="*/ 435 w 500"/>
                  <a:gd name="T1" fmla="*/ 369 h 546"/>
                  <a:gd name="T2" fmla="*/ 369 w 500"/>
                  <a:gd name="T3" fmla="*/ 66 h 546"/>
                  <a:gd name="T4" fmla="*/ 66 w 500"/>
                  <a:gd name="T5" fmla="*/ 129 h 546"/>
                  <a:gd name="T6" fmla="*/ 132 w 500"/>
                  <a:gd name="T7" fmla="*/ 431 h 546"/>
                  <a:gd name="T8" fmla="*/ 144 w 500"/>
                  <a:gd name="T9" fmla="*/ 439 h 546"/>
                  <a:gd name="T10" fmla="*/ 172 w 500"/>
                  <a:gd name="T11" fmla="*/ 546 h 546"/>
                  <a:gd name="T12" fmla="*/ 237 w 500"/>
                  <a:gd name="T13" fmla="*/ 466 h 546"/>
                  <a:gd name="T14" fmla="*/ 435 w 500"/>
                  <a:gd name="T15" fmla="*/ 3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46">
                    <a:moveTo>
                      <a:pt x="435" y="369"/>
                    </a:moveTo>
                    <a:cubicBezTo>
                      <a:pt x="500" y="268"/>
                      <a:pt x="471" y="133"/>
                      <a:pt x="369" y="66"/>
                    </a:cubicBezTo>
                    <a:cubicBezTo>
                      <a:pt x="267" y="0"/>
                      <a:pt x="131" y="28"/>
                      <a:pt x="66" y="129"/>
                    </a:cubicBezTo>
                    <a:cubicBezTo>
                      <a:pt x="0" y="229"/>
                      <a:pt x="30" y="365"/>
                      <a:pt x="132" y="431"/>
                    </a:cubicBezTo>
                    <a:cubicBezTo>
                      <a:pt x="136" y="434"/>
                      <a:pt x="140" y="436"/>
                      <a:pt x="144" y="439"/>
                    </a:cubicBezTo>
                    <a:cubicBezTo>
                      <a:pt x="172" y="546"/>
                      <a:pt x="172" y="546"/>
                      <a:pt x="172" y="546"/>
                    </a:cubicBezTo>
                    <a:cubicBezTo>
                      <a:pt x="237" y="466"/>
                      <a:pt x="237" y="466"/>
                      <a:pt x="237" y="466"/>
                    </a:cubicBezTo>
                    <a:cubicBezTo>
                      <a:pt x="313" y="472"/>
                      <a:pt x="390" y="437"/>
                      <a:pt x="435" y="36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6"/>
              <p:cNvSpPr>
                <a:spLocks noEditPoints="1"/>
              </p:cNvSpPr>
              <p:nvPr/>
            </p:nvSpPr>
            <p:spPr bwMode="auto">
              <a:xfrm>
                <a:off x="8767609" y="2946056"/>
                <a:ext cx="479253" cy="715627"/>
              </a:xfrm>
              <a:custGeom>
                <a:avLst/>
                <a:gdLst>
                  <a:gd name="T0" fmla="*/ 93 w 187"/>
                  <a:gd name="T1" fmla="*/ 1 h 279"/>
                  <a:gd name="T2" fmla="*/ 18 w 187"/>
                  <a:gd name="T3" fmla="*/ 38 h 279"/>
                  <a:gd name="T4" fmla="*/ 2 w 187"/>
                  <a:gd name="T5" fmla="*/ 103 h 279"/>
                  <a:gd name="T6" fmla="*/ 27 w 187"/>
                  <a:gd name="T7" fmla="*/ 158 h 279"/>
                  <a:gd name="T8" fmla="*/ 27 w 187"/>
                  <a:gd name="T9" fmla="*/ 158 h 279"/>
                  <a:gd name="T10" fmla="*/ 42 w 187"/>
                  <a:gd name="T11" fmla="*/ 204 h 279"/>
                  <a:gd name="T12" fmla="*/ 51 w 187"/>
                  <a:gd name="T13" fmla="*/ 269 h 279"/>
                  <a:gd name="T14" fmla="*/ 55 w 187"/>
                  <a:gd name="T15" fmla="*/ 273 h 279"/>
                  <a:gd name="T16" fmla="*/ 91 w 187"/>
                  <a:gd name="T17" fmla="*/ 279 h 279"/>
                  <a:gd name="T18" fmla="*/ 134 w 187"/>
                  <a:gd name="T19" fmla="*/ 271 h 279"/>
                  <a:gd name="T20" fmla="*/ 144 w 187"/>
                  <a:gd name="T21" fmla="*/ 246 h 279"/>
                  <a:gd name="T22" fmla="*/ 149 w 187"/>
                  <a:gd name="T23" fmla="*/ 184 h 279"/>
                  <a:gd name="T24" fmla="*/ 160 w 187"/>
                  <a:gd name="T25" fmla="*/ 156 h 279"/>
                  <a:gd name="T26" fmla="*/ 176 w 187"/>
                  <a:gd name="T27" fmla="*/ 127 h 279"/>
                  <a:gd name="T28" fmla="*/ 185 w 187"/>
                  <a:gd name="T29" fmla="*/ 70 h 279"/>
                  <a:gd name="T30" fmla="*/ 94 w 187"/>
                  <a:gd name="T31" fmla="*/ 1 h 279"/>
                  <a:gd name="T32" fmla="*/ 164 w 187"/>
                  <a:gd name="T33" fmla="*/ 74 h 279"/>
                  <a:gd name="T34" fmla="*/ 130 w 187"/>
                  <a:gd name="T35" fmla="*/ 169 h 279"/>
                  <a:gd name="T36" fmla="*/ 127 w 187"/>
                  <a:gd name="T37" fmla="*/ 184 h 279"/>
                  <a:gd name="T38" fmla="*/ 125 w 187"/>
                  <a:gd name="T39" fmla="*/ 193 h 279"/>
                  <a:gd name="T40" fmla="*/ 103 w 187"/>
                  <a:gd name="T41" fmla="*/ 199 h 279"/>
                  <a:gd name="T42" fmla="*/ 101 w 187"/>
                  <a:gd name="T43" fmla="*/ 148 h 279"/>
                  <a:gd name="T44" fmla="*/ 125 w 187"/>
                  <a:gd name="T45" fmla="*/ 71 h 279"/>
                  <a:gd name="T46" fmla="*/ 112 w 187"/>
                  <a:gd name="T47" fmla="*/ 65 h 279"/>
                  <a:gd name="T48" fmla="*/ 99 w 187"/>
                  <a:gd name="T49" fmla="*/ 66 h 279"/>
                  <a:gd name="T50" fmla="*/ 75 w 187"/>
                  <a:gd name="T51" fmla="*/ 68 h 279"/>
                  <a:gd name="T52" fmla="*/ 66 w 187"/>
                  <a:gd name="T53" fmla="*/ 69 h 279"/>
                  <a:gd name="T54" fmla="*/ 52 w 187"/>
                  <a:gd name="T55" fmla="*/ 77 h 279"/>
                  <a:gd name="T56" fmla="*/ 83 w 187"/>
                  <a:gd name="T57" fmla="*/ 153 h 279"/>
                  <a:gd name="T58" fmla="*/ 65 w 187"/>
                  <a:gd name="T59" fmla="*/ 198 h 279"/>
                  <a:gd name="T60" fmla="*/ 62 w 187"/>
                  <a:gd name="T61" fmla="*/ 194 h 279"/>
                  <a:gd name="T62" fmla="*/ 60 w 187"/>
                  <a:gd name="T63" fmla="*/ 185 h 279"/>
                  <a:gd name="T64" fmla="*/ 57 w 187"/>
                  <a:gd name="T65" fmla="*/ 170 h 279"/>
                  <a:gd name="T66" fmla="*/ 31 w 187"/>
                  <a:gd name="T67" fmla="*/ 122 h 279"/>
                  <a:gd name="T68" fmla="*/ 23 w 187"/>
                  <a:gd name="T69" fmla="*/ 76 h 279"/>
                  <a:gd name="T70" fmla="*/ 36 w 187"/>
                  <a:gd name="T71" fmla="*/ 47 h 279"/>
                  <a:gd name="T72" fmla="*/ 93 w 187"/>
                  <a:gd name="T73" fmla="*/ 20 h 279"/>
                  <a:gd name="T74" fmla="*/ 93 w 187"/>
                  <a:gd name="T75" fmla="*/ 19 h 279"/>
                  <a:gd name="T76" fmla="*/ 150 w 187"/>
                  <a:gd name="T77" fmla="*/ 45 h 279"/>
                  <a:gd name="T78" fmla="*/ 72 w 187"/>
                  <a:gd name="T79" fmla="*/ 71 h 279"/>
                  <a:gd name="T80" fmla="*/ 80 w 187"/>
                  <a:gd name="T81" fmla="*/ 76 h 279"/>
                  <a:gd name="T82" fmla="*/ 83 w 187"/>
                  <a:gd name="T83" fmla="*/ 69 h 279"/>
                  <a:gd name="T84" fmla="*/ 91 w 187"/>
                  <a:gd name="T85" fmla="*/ 69 h 279"/>
                  <a:gd name="T86" fmla="*/ 95 w 187"/>
                  <a:gd name="T87" fmla="*/ 69 h 279"/>
                  <a:gd name="T88" fmla="*/ 98 w 187"/>
                  <a:gd name="T89" fmla="*/ 79 h 279"/>
                  <a:gd name="T90" fmla="*/ 103 w 187"/>
                  <a:gd name="T91" fmla="*/ 77 h 279"/>
                  <a:gd name="T92" fmla="*/ 116 w 187"/>
                  <a:gd name="T93" fmla="*/ 78 h 279"/>
                  <a:gd name="T94" fmla="*/ 63 w 187"/>
                  <a:gd name="T95" fmla="*/ 80 h 279"/>
                  <a:gd name="T96" fmla="*/ 72 w 187"/>
                  <a:gd name="T97" fmla="*/ 71 h 279"/>
                  <a:gd name="T98" fmla="*/ 114 w 187"/>
                  <a:gd name="T99" fmla="*/ 71 h 279"/>
                  <a:gd name="T100" fmla="*/ 115 w 187"/>
                  <a:gd name="T101" fmla="*/ 69 h 279"/>
                  <a:gd name="T102" fmla="*/ 107 w 187"/>
                  <a:gd name="T103" fmla="*/ 68 h 279"/>
                  <a:gd name="T104" fmla="*/ 103 w 187"/>
                  <a:gd name="T105" fmla="*/ 69 h 279"/>
                  <a:gd name="T106" fmla="*/ 62 w 187"/>
                  <a:gd name="T107" fmla="*/ 77 h 279"/>
                  <a:gd name="T108" fmla="*/ 62 w 187"/>
                  <a:gd name="T109" fmla="*/ 7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7" h="279">
                    <a:moveTo>
                      <a:pt x="94" y="1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53" y="2"/>
                      <a:pt x="30" y="21"/>
                      <a:pt x="18" y="38"/>
                    </a:cubicBezTo>
                    <a:cubicBezTo>
                      <a:pt x="6" y="54"/>
                      <a:pt x="2" y="71"/>
                      <a:pt x="2" y="73"/>
                    </a:cubicBezTo>
                    <a:cubicBezTo>
                      <a:pt x="0" y="82"/>
                      <a:pt x="0" y="92"/>
                      <a:pt x="2" y="103"/>
                    </a:cubicBezTo>
                    <a:cubicBezTo>
                      <a:pt x="4" y="112"/>
                      <a:pt x="7" y="121"/>
                      <a:pt x="11" y="130"/>
                    </a:cubicBezTo>
                    <a:cubicBezTo>
                      <a:pt x="18" y="146"/>
                      <a:pt x="26" y="157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34" y="166"/>
                      <a:pt x="37" y="180"/>
                      <a:pt x="37" y="185"/>
                    </a:cubicBezTo>
                    <a:cubicBezTo>
                      <a:pt x="37" y="193"/>
                      <a:pt x="40" y="200"/>
                      <a:pt x="42" y="204"/>
                    </a:cubicBezTo>
                    <a:cubicBezTo>
                      <a:pt x="41" y="222"/>
                      <a:pt x="41" y="236"/>
                      <a:pt x="43" y="248"/>
                    </a:cubicBezTo>
                    <a:cubicBezTo>
                      <a:pt x="45" y="257"/>
                      <a:pt x="47" y="265"/>
                      <a:pt x="51" y="269"/>
                    </a:cubicBezTo>
                    <a:cubicBezTo>
                      <a:pt x="52" y="272"/>
                      <a:pt x="52" y="272"/>
                      <a:pt x="52" y="272"/>
                    </a:cubicBezTo>
                    <a:cubicBezTo>
                      <a:pt x="55" y="273"/>
                      <a:pt x="55" y="273"/>
                      <a:pt x="55" y="273"/>
                    </a:cubicBezTo>
                    <a:cubicBezTo>
                      <a:pt x="61" y="275"/>
                      <a:pt x="73" y="279"/>
                      <a:pt x="91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104" y="278"/>
                      <a:pt x="117" y="276"/>
                      <a:pt x="131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0" y="263"/>
                      <a:pt x="142" y="256"/>
                      <a:pt x="144" y="246"/>
                    </a:cubicBezTo>
                    <a:cubicBezTo>
                      <a:pt x="146" y="234"/>
                      <a:pt x="146" y="220"/>
                      <a:pt x="145" y="202"/>
                    </a:cubicBezTo>
                    <a:cubicBezTo>
                      <a:pt x="147" y="198"/>
                      <a:pt x="150" y="192"/>
                      <a:pt x="149" y="184"/>
                    </a:cubicBezTo>
                    <a:cubicBezTo>
                      <a:pt x="150" y="178"/>
                      <a:pt x="152" y="164"/>
                      <a:pt x="159" y="156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5"/>
                      <a:pt x="169" y="143"/>
                      <a:pt x="176" y="127"/>
                    </a:cubicBezTo>
                    <a:cubicBezTo>
                      <a:pt x="180" y="118"/>
                      <a:pt x="183" y="108"/>
                      <a:pt x="185" y="100"/>
                    </a:cubicBezTo>
                    <a:cubicBezTo>
                      <a:pt x="187" y="89"/>
                      <a:pt x="187" y="79"/>
                      <a:pt x="185" y="70"/>
                    </a:cubicBezTo>
                    <a:cubicBezTo>
                      <a:pt x="184" y="67"/>
                      <a:pt x="180" y="51"/>
                      <a:pt x="168" y="35"/>
                    </a:cubicBezTo>
                    <a:cubicBezTo>
                      <a:pt x="156" y="19"/>
                      <a:pt x="133" y="0"/>
                      <a:pt x="94" y="1"/>
                    </a:cubicBezTo>
                    <a:close/>
                    <a:moveTo>
                      <a:pt x="164" y="73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71" y="102"/>
                      <a:pt x="144" y="140"/>
                      <a:pt x="142" y="144"/>
                    </a:cubicBezTo>
                    <a:cubicBezTo>
                      <a:pt x="136" y="150"/>
                      <a:pt x="132" y="159"/>
                      <a:pt x="130" y="169"/>
                    </a:cubicBezTo>
                    <a:cubicBezTo>
                      <a:pt x="128" y="176"/>
                      <a:pt x="127" y="182"/>
                      <a:pt x="127" y="183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9"/>
                      <a:pt x="125" y="192"/>
                      <a:pt x="125" y="193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15" y="197"/>
                      <a:pt x="109" y="199"/>
                      <a:pt x="103" y="19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1"/>
                      <a:pt x="102" y="149"/>
                      <a:pt x="101" y="148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5" y="70"/>
                      <a:pt x="125" y="69"/>
                      <a:pt x="124" y="69"/>
                    </a:cubicBezTo>
                    <a:cubicBezTo>
                      <a:pt x="122" y="64"/>
                      <a:pt x="117" y="64"/>
                      <a:pt x="112" y="65"/>
                    </a:cubicBezTo>
                    <a:cubicBezTo>
                      <a:pt x="112" y="65"/>
                      <a:pt x="111" y="64"/>
                      <a:pt x="110" y="63"/>
                    </a:cubicBezTo>
                    <a:cubicBezTo>
                      <a:pt x="106" y="62"/>
                      <a:pt x="102" y="63"/>
                      <a:pt x="99" y="66"/>
                    </a:cubicBezTo>
                    <a:cubicBezTo>
                      <a:pt x="96" y="65"/>
                      <a:pt x="92" y="65"/>
                      <a:pt x="89" y="66"/>
                    </a:cubicBezTo>
                    <a:cubicBezTo>
                      <a:pt x="85" y="64"/>
                      <a:pt x="79" y="65"/>
                      <a:pt x="75" y="68"/>
                    </a:cubicBezTo>
                    <a:cubicBezTo>
                      <a:pt x="74" y="67"/>
                      <a:pt x="72" y="66"/>
                      <a:pt x="70" y="67"/>
                    </a:cubicBezTo>
                    <a:cubicBezTo>
                      <a:pt x="69" y="67"/>
                      <a:pt x="67" y="68"/>
                      <a:pt x="66" y="69"/>
                    </a:cubicBezTo>
                    <a:cubicBezTo>
                      <a:pt x="61" y="65"/>
                      <a:pt x="56" y="70"/>
                      <a:pt x="55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4" y="150"/>
                      <a:pt x="83" y="151"/>
                      <a:pt x="83" y="153"/>
                    </a:cubicBezTo>
                    <a:cubicBezTo>
                      <a:pt x="84" y="201"/>
                      <a:pt x="84" y="201"/>
                      <a:pt x="84" y="201"/>
                    </a:cubicBezTo>
                    <a:cubicBezTo>
                      <a:pt x="76" y="200"/>
                      <a:pt x="69" y="199"/>
                      <a:pt x="65" y="198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2" y="194"/>
                      <a:pt x="59" y="190"/>
                      <a:pt x="60" y="186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4"/>
                      <a:pt x="60" y="184"/>
                      <a:pt x="60" y="184"/>
                    </a:cubicBezTo>
                    <a:cubicBezTo>
                      <a:pt x="59" y="183"/>
                      <a:pt x="59" y="178"/>
                      <a:pt x="57" y="170"/>
                    </a:cubicBezTo>
                    <a:cubicBezTo>
                      <a:pt x="54" y="160"/>
                      <a:pt x="50" y="152"/>
                      <a:pt x="45" y="145"/>
                    </a:cubicBezTo>
                    <a:cubicBezTo>
                      <a:pt x="44" y="144"/>
                      <a:pt x="37" y="134"/>
                      <a:pt x="31" y="122"/>
                    </a:cubicBezTo>
                    <a:cubicBezTo>
                      <a:pt x="25" y="109"/>
                      <a:pt x="19" y="92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6" y="61"/>
                      <a:pt x="36" y="47"/>
                    </a:cubicBezTo>
                    <a:cubicBezTo>
                      <a:pt x="49" y="29"/>
                      <a:pt x="68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20"/>
                      <a:pt x="93" y="19"/>
                      <a:pt x="94" y="19"/>
                    </a:cubicBezTo>
                    <a:cubicBezTo>
                      <a:pt x="118" y="19"/>
                      <a:pt x="137" y="27"/>
                      <a:pt x="150" y="45"/>
                    </a:cubicBezTo>
                    <a:cubicBezTo>
                      <a:pt x="160" y="58"/>
                      <a:pt x="164" y="73"/>
                      <a:pt x="164" y="73"/>
                    </a:cubicBezTo>
                    <a:close/>
                    <a:moveTo>
                      <a:pt x="72" y="71"/>
                    </a:moveTo>
                    <a:cubicBezTo>
                      <a:pt x="71" y="72"/>
                      <a:pt x="70" y="75"/>
                      <a:pt x="71" y="77"/>
                    </a:cubicBezTo>
                    <a:cubicBezTo>
                      <a:pt x="73" y="80"/>
                      <a:pt x="78" y="79"/>
                      <a:pt x="80" y="76"/>
                    </a:cubicBezTo>
                    <a:cubicBezTo>
                      <a:pt x="80" y="74"/>
                      <a:pt x="80" y="72"/>
                      <a:pt x="79" y="70"/>
                    </a:cubicBezTo>
                    <a:cubicBezTo>
                      <a:pt x="80" y="69"/>
                      <a:pt x="81" y="69"/>
                      <a:pt x="83" y="69"/>
                    </a:cubicBezTo>
                    <a:cubicBezTo>
                      <a:pt x="76" y="75"/>
                      <a:pt x="89" y="83"/>
                      <a:pt x="91" y="73"/>
                    </a:cubicBezTo>
                    <a:cubicBezTo>
                      <a:pt x="92" y="71"/>
                      <a:pt x="91" y="70"/>
                      <a:pt x="91" y="69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3" y="69"/>
                      <a:pt x="94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2" y="72"/>
                      <a:pt x="93" y="80"/>
                      <a:pt x="98" y="79"/>
                    </a:cubicBezTo>
                    <a:cubicBezTo>
                      <a:pt x="100" y="78"/>
                      <a:pt x="101" y="78"/>
                      <a:pt x="102" y="76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8" y="79"/>
                      <a:pt x="111" y="77"/>
                      <a:pt x="113" y="74"/>
                    </a:cubicBezTo>
                    <a:cubicBezTo>
                      <a:pt x="113" y="76"/>
                      <a:pt x="114" y="77"/>
                      <a:pt x="116" y="78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9" y="82"/>
                      <a:pt x="70" y="76"/>
                      <a:pt x="68" y="72"/>
                    </a:cubicBezTo>
                    <a:cubicBezTo>
                      <a:pt x="69" y="71"/>
                      <a:pt x="70" y="71"/>
                      <a:pt x="72" y="71"/>
                    </a:cubicBezTo>
                    <a:close/>
                    <a:moveTo>
                      <a:pt x="115" y="69"/>
                    </a:moveTo>
                    <a:cubicBezTo>
                      <a:pt x="115" y="70"/>
                      <a:pt x="114" y="70"/>
                      <a:pt x="114" y="71"/>
                    </a:cubicBezTo>
                    <a:cubicBezTo>
                      <a:pt x="114" y="70"/>
                      <a:pt x="114" y="69"/>
                      <a:pt x="114" y="69"/>
                    </a:cubicBezTo>
                    <a:cubicBezTo>
                      <a:pt x="114" y="69"/>
                      <a:pt x="115" y="69"/>
                      <a:pt x="115" y="69"/>
                    </a:cubicBezTo>
                    <a:close/>
                    <a:moveTo>
                      <a:pt x="102" y="67"/>
                    </a:moveTo>
                    <a:cubicBezTo>
                      <a:pt x="104" y="67"/>
                      <a:pt x="105" y="67"/>
                      <a:pt x="107" y="68"/>
                    </a:cubicBezTo>
                    <a:cubicBezTo>
                      <a:pt x="106" y="69"/>
                      <a:pt x="105" y="70"/>
                      <a:pt x="104" y="71"/>
                    </a:cubicBezTo>
                    <a:cubicBezTo>
                      <a:pt x="103" y="70"/>
                      <a:pt x="103" y="69"/>
                      <a:pt x="103" y="69"/>
                    </a:cubicBezTo>
                    <a:cubicBezTo>
                      <a:pt x="103" y="68"/>
                      <a:pt x="102" y="68"/>
                      <a:pt x="102" y="67"/>
                    </a:cubicBezTo>
                    <a:close/>
                    <a:moveTo>
                      <a:pt x="62" y="77"/>
                    </a:move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8423929" y="1631840"/>
              <a:ext cx="1046648" cy="1170310"/>
              <a:chOff x="8375098" y="1043138"/>
              <a:chExt cx="1266444" cy="1416075"/>
            </a:xfrm>
          </p:grpSpPr>
          <p:sp>
            <p:nvSpPr>
              <p:cNvPr id="31" name="Freeform 19"/>
              <p:cNvSpPr/>
              <p:nvPr/>
            </p:nvSpPr>
            <p:spPr bwMode="auto">
              <a:xfrm>
                <a:off x="8375098" y="1043138"/>
                <a:ext cx="1266444" cy="1416075"/>
              </a:xfrm>
              <a:custGeom>
                <a:avLst/>
                <a:gdLst>
                  <a:gd name="T0" fmla="*/ 455 w 494"/>
                  <a:gd name="T1" fmla="*/ 317 h 552"/>
                  <a:gd name="T2" fmla="*/ 317 w 494"/>
                  <a:gd name="T3" fmla="*/ 39 h 552"/>
                  <a:gd name="T4" fmla="*/ 39 w 494"/>
                  <a:gd name="T5" fmla="*/ 174 h 552"/>
                  <a:gd name="T6" fmla="*/ 176 w 494"/>
                  <a:gd name="T7" fmla="*/ 451 h 552"/>
                  <a:gd name="T8" fmla="*/ 190 w 494"/>
                  <a:gd name="T9" fmla="*/ 455 h 552"/>
                  <a:gd name="T10" fmla="*/ 243 w 494"/>
                  <a:gd name="T11" fmla="*/ 552 h 552"/>
                  <a:gd name="T12" fmla="*/ 287 w 494"/>
                  <a:gd name="T13" fmla="*/ 460 h 552"/>
                  <a:gd name="T14" fmla="*/ 455 w 494"/>
                  <a:gd name="T15" fmla="*/ 317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4" h="552">
                    <a:moveTo>
                      <a:pt x="455" y="317"/>
                    </a:moveTo>
                    <a:cubicBezTo>
                      <a:pt x="494" y="203"/>
                      <a:pt x="432" y="79"/>
                      <a:pt x="317" y="39"/>
                    </a:cubicBezTo>
                    <a:cubicBezTo>
                      <a:pt x="202" y="0"/>
                      <a:pt x="78" y="60"/>
                      <a:pt x="39" y="174"/>
                    </a:cubicBezTo>
                    <a:cubicBezTo>
                      <a:pt x="0" y="287"/>
                      <a:pt x="61" y="412"/>
                      <a:pt x="176" y="451"/>
                    </a:cubicBezTo>
                    <a:cubicBezTo>
                      <a:pt x="181" y="453"/>
                      <a:pt x="186" y="454"/>
                      <a:pt x="190" y="455"/>
                    </a:cubicBezTo>
                    <a:cubicBezTo>
                      <a:pt x="243" y="552"/>
                      <a:pt x="243" y="552"/>
                      <a:pt x="243" y="552"/>
                    </a:cubicBezTo>
                    <a:cubicBezTo>
                      <a:pt x="287" y="460"/>
                      <a:pt x="287" y="460"/>
                      <a:pt x="287" y="460"/>
                    </a:cubicBezTo>
                    <a:cubicBezTo>
                      <a:pt x="362" y="446"/>
                      <a:pt x="428" y="394"/>
                      <a:pt x="455" y="3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8"/>
              <p:cNvSpPr>
                <a:spLocks noEditPoints="1"/>
              </p:cNvSpPr>
              <p:nvPr/>
            </p:nvSpPr>
            <p:spPr bwMode="auto">
              <a:xfrm>
                <a:off x="8608219" y="1396614"/>
                <a:ext cx="813213" cy="564912"/>
              </a:xfrm>
              <a:custGeom>
                <a:avLst/>
                <a:gdLst>
                  <a:gd name="T0" fmla="*/ 314 w 317"/>
                  <a:gd name="T1" fmla="*/ 82 h 220"/>
                  <a:gd name="T2" fmla="*/ 309 w 317"/>
                  <a:gd name="T3" fmla="*/ 75 h 220"/>
                  <a:gd name="T4" fmla="*/ 303 w 317"/>
                  <a:gd name="T5" fmla="*/ 71 h 220"/>
                  <a:gd name="T6" fmla="*/ 302 w 317"/>
                  <a:gd name="T7" fmla="*/ 72 h 220"/>
                  <a:gd name="T8" fmla="*/ 306 w 317"/>
                  <a:gd name="T9" fmla="*/ 83 h 220"/>
                  <a:gd name="T10" fmla="*/ 307 w 317"/>
                  <a:gd name="T11" fmla="*/ 87 h 220"/>
                  <a:gd name="T12" fmla="*/ 305 w 317"/>
                  <a:gd name="T13" fmla="*/ 92 h 220"/>
                  <a:gd name="T14" fmla="*/ 303 w 317"/>
                  <a:gd name="T15" fmla="*/ 94 h 220"/>
                  <a:gd name="T16" fmla="*/ 302 w 317"/>
                  <a:gd name="T17" fmla="*/ 94 h 220"/>
                  <a:gd name="T18" fmla="*/ 303 w 317"/>
                  <a:gd name="T19" fmla="*/ 94 h 220"/>
                  <a:gd name="T20" fmla="*/ 303 w 317"/>
                  <a:gd name="T21" fmla="*/ 94 h 220"/>
                  <a:gd name="T22" fmla="*/ 301 w 317"/>
                  <a:gd name="T23" fmla="*/ 95 h 220"/>
                  <a:gd name="T24" fmla="*/ 298 w 317"/>
                  <a:gd name="T25" fmla="*/ 96 h 220"/>
                  <a:gd name="T26" fmla="*/ 159 w 317"/>
                  <a:gd name="T27" fmla="*/ 0 h 220"/>
                  <a:gd name="T28" fmla="*/ 17 w 317"/>
                  <a:gd name="T29" fmla="*/ 11 h 220"/>
                  <a:gd name="T30" fmla="*/ 20 w 317"/>
                  <a:gd name="T31" fmla="*/ 99 h 220"/>
                  <a:gd name="T32" fmla="*/ 9 w 317"/>
                  <a:gd name="T33" fmla="*/ 99 h 220"/>
                  <a:gd name="T34" fmla="*/ 9 w 317"/>
                  <a:gd name="T35" fmla="*/ 146 h 220"/>
                  <a:gd name="T36" fmla="*/ 91 w 317"/>
                  <a:gd name="T37" fmla="*/ 185 h 220"/>
                  <a:gd name="T38" fmla="*/ 113 w 317"/>
                  <a:gd name="T39" fmla="*/ 220 h 220"/>
                  <a:gd name="T40" fmla="*/ 135 w 317"/>
                  <a:gd name="T41" fmla="*/ 196 h 220"/>
                  <a:gd name="T42" fmla="*/ 177 w 317"/>
                  <a:gd name="T43" fmla="*/ 197 h 220"/>
                  <a:gd name="T44" fmla="*/ 196 w 317"/>
                  <a:gd name="T45" fmla="*/ 220 h 220"/>
                  <a:gd name="T46" fmla="*/ 220 w 317"/>
                  <a:gd name="T47" fmla="*/ 187 h 220"/>
                  <a:gd name="T48" fmla="*/ 303 w 317"/>
                  <a:gd name="T49" fmla="*/ 110 h 220"/>
                  <a:gd name="T50" fmla="*/ 309 w 317"/>
                  <a:gd name="T51" fmla="*/ 106 h 220"/>
                  <a:gd name="T52" fmla="*/ 311 w 317"/>
                  <a:gd name="T53" fmla="*/ 104 h 220"/>
                  <a:gd name="T54" fmla="*/ 312 w 317"/>
                  <a:gd name="T55" fmla="*/ 104 h 220"/>
                  <a:gd name="T56" fmla="*/ 312 w 317"/>
                  <a:gd name="T57" fmla="*/ 103 h 220"/>
                  <a:gd name="T58" fmla="*/ 312 w 317"/>
                  <a:gd name="T59" fmla="*/ 103 h 220"/>
                  <a:gd name="T60" fmla="*/ 316 w 317"/>
                  <a:gd name="T61" fmla="*/ 96 h 220"/>
                  <a:gd name="T62" fmla="*/ 316 w 317"/>
                  <a:gd name="T63" fmla="*/ 85 h 220"/>
                  <a:gd name="T64" fmla="*/ 52 w 317"/>
                  <a:gd name="T65" fmla="*/ 99 h 220"/>
                  <a:gd name="T66" fmla="*/ 76 w 317"/>
                  <a:gd name="T67" fmla="*/ 99 h 220"/>
                  <a:gd name="T68" fmla="*/ 201 w 317"/>
                  <a:gd name="T69" fmla="*/ 24 h 220"/>
                  <a:gd name="T70" fmla="*/ 158 w 317"/>
                  <a:gd name="T71" fmla="*/ 31 h 220"/>
                  <a:gd name="T72" fmla="*/ 119 w 317"/>
                  <a:gd name="T73" fmla="*/ 37 h 220"/>
                  <a:gd name="T74" fmla="*/ 113 w 317"/>
                  <a:gd name="T75" fmla="*/ 25 h 220"/>
                  <a:gd name="T76" fmla="*/ 158 w 317"/>
                  <a:gd name="T77" fmla="*/ 12 h 220"/>
                  <a:gd name="T78" fmla="*/ 201 w 317"/>
                  <a:gd name="T79" fmla="*/ 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7" h="220">
                    <a:moveTo>
                      <a:pt x="316" y="85"/>
                    </a:moveTo>
                    <a:cubicBezTo>
                      <a:pt x="315" y="84"/>
                      <a:pt x="315" y="83"/>
                      <a:pt x="314" y="82"/>
                    </a:cubicBezTo>
                    <a:cubicBezTo>
                      <a:pt x="314" y="81"/>
                      <a:pt x="313" y="80"/>
                      <a:pt x="313" y="79"/>
                    </a:cubicBezTo>
                    <a:cubicBezTo>
                      <a:pt x="311" y="78"/>
                      <a:pt x="310" y="77"/>
                      <a:pt x="309" y="75"/>
                    </a:cubicBezTo>
                    <a:cubicBezTo>
                      <a:pt x="308" y="74"/>
                      <a:pt x="307" y="74"/>
                      <a:pt x="306" y="73"/>
                    </a:cubicBezTo>
                    <a:cubicBezTo>
                      <a:pt x="305" y="72"/>
                      <a:pt x="304" y="71"/>
                      <a:pt x="303" y="71"/>
                    </a:cubicBezTo>
                    <a:cubicBezTo>
                      <a:pt x="302" y="70"/>
                      <a:pt x="301" y="70"/>
                      <a:pt x="301" y="70"/>
                    </a:cubicBezTo>
                    <a:cubicBezTo>
                      <a:pt x="301" y="70"/>
                      <a:pt x="301" y="71"/>
                      <a:pt x="302" y="72"/>
                    </a:cubicBezTo>
                    <a:cubicBezTo>
                      <a:pt x="303" y="74"/>
                      <a:pt x="304" y="76"/>
                      <a:pt x="305" y="78"/>
                    </a:cubicBezTo>
                    <a:cubicBezTo>
                      <a:pt x="305" y="80"/>
                      <a:pt x="306" y="81"/>
                      <a:pt x="306" y="83"/>
                    </a:cubicBezTo>
                    <a:cubicBezTo>
                      <a:pt x="306" y="83"/>
                      <a:pt x="306" y="84"/>
                      <a:pt x="306" y="85"/>
                    </a:cubicBezTo>
                    <a:cubicBezTo>
                      <a:pt x="307" y="85"/>
                      <a:pt x="307" y="86"/>
                      <a:pt x="307" y="87"/>
                    </a:cubicBezTo>
                    <a:cubicBezTo>
                      <a:pt x="307" y="88"/>
                      <a:pt x="306" y="89"/>
                      <a:pt x="306" y="90"/>
                    </a:cubicBezTo>
                    <a:cubicBezTo>
                      <a:pt x="306" y="91"/>
                      <a:pt x="305" y="91"/>
                      <a:pt x="305" y="92"/>
                    </a:cubicBezTo>
                    <a:cubicBezTo>
                      <a:pt x="305" y="92"/>
                      <a:pt x="305" y="92"/>
                      <a:pt x="305" y="92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301" y="95"/>
                      <a:pt x="300" y="95"/>
                      <a:pt x="300" y="96"/>
                    </a:cubicBezTo>
                    <a:cubicBezTo>
                      <a:pt x="299" y="96"/>
                      <a:pt x="299" y="96"/>
                      <a:pt x="298" y="96"/>
                    </a:cubicBezTo>
                    <a:cubicBezTo>
                      <a:pt x="298" y="96"/>
                      <a:pt x="297" y="96"/>
                      <a:pt x="297" y="96"/>
                    </a:cubicBezTo>
                    <a:cubicBezTo>
                      <a:pt x="295" y="43"/>
                      <a:pt x="234" y="0"/>
                      <a:pt x="159" y="0"/>
                    </a:cubicBezTo>
                    <a:cubicBezTo>
                      <a:pt x="123" y="0"/>
                      <a:pt x="90" y="10"/>
                      <a:pt x="66" y="26"/>
                    </a:cubicBezTo>
                    <a:cubicBezTo>
                      <a:pt x="56" y="19"/>
                      <a:pt x="39" y="11"/>
                      <a:pt x="17" y="11"/>
                    </a:cubicBezTo>
                    <a:cubicBezTo>
                      <a:pt x="17" y="11"/>
                      <a:pt x="32" y="33"/>
                      <a:pt x="40" y="48"/>
                    </a:cubicBezTo>
                    <a:cubicBezTo>
                      <a:pt x="28" y="63"/>
                      <a:pt x="20" y="80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108"/>
                      <a:pt x="0" y="123"/>
                    </a:cubicBezTo>
                    <a:cubicBezTo>
                      <a:pt x="0" y="138"/>
                      <a:pt x="9" y="146"/>
                      <a:pt x="9" y="146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7" y="167"/>
                      <a:pt x="72" y="177"/>
                      <a:pt x="91" y="185"/>
                    </a:cubicBezTo>
                    <a:cubicBezTo>
                      <a:pt x="99" y="216"/>
                      <a:pt x="99" y="216"/>
                      <a:pt x="99" y="216"/>
                    </a:cubicBezTo>
                    <a:cubicBezTo>
                      <a:pt x="99" y="216"/>
                      <a:pt x="101" y="220"/>
                      <a:pt x="113" y="220"/>
                    </a:cubicBezTo>
                    <a:cubicBezTo>
                      <a:pt x="126" y="220"/>
                      <a:pt x="130" y="216"/>
                      <a:pt x="130" y="216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43" y="197"/>
                      <a:pt x="151" y="197"/>
                      <a:pt x="159" y="197"/>
                    </a:cubicBezTo>
                    <a:cubicBezTo>
                      <a:pt x="165" y="197"/>
                      <a:pt x="171" y="197"/>
                      <a:pt x="177" y="197"/>
                    </a:cubicBezTo>
                    <a:cubicBezTo>
                      <a:pt x="182" y="216"/>
                      <a:pt x="182" y="216"/>
                      <a:pt x="182" y="216"/>
                    </a:cubicBezTo>
                    <a:cubicBezTo>
                      <a:pt x="182" y="216"/>
                      <a:pt x="184" y="220"/>
                      <a:pt x="196" y="220"/>
                    </a:cubicBezTo>
                    <a:cubicBezTo>
                      <a:pt x="208" y="220"/>
                      <a:pt x="213" y="216"/>
                      <a:pt x="213" y="216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60" y="173"/>
                      <a:pt x="290" y="145"/>
                      <a:pt x="296" y="111"/>
                    </a:cubicBezTo>
                    <a:cubicBezTo>
                      <a:pt x="298" y="111"/>
                      <a:pt x="300" y="111"/>
                      <a:pt x="303" y="110"/>
                    </a:cubicBezTo>
                    <a:cubicBezTo>
                      <a:pt x="304" y="109"/>
                      <a:pt x="305" y="109"/>
                      <a:pt x="306" y="108"/>
                    </a:cubicBezTo>
                    <a:cubicBezTo>
                      <a:pt x="307" y="108"/>
                      <a:pt x="308" y="107"/>
                      <a:pt x="309" y="106"/>
                    </a:cubicBezTo>
                    <a:cubicBezTo>
                      <a:pt x="311" y="105"/>
                      <a:pt x="311" y="105"/>
                      <a:pt x="311" y="105"/>
                    </a:cubicBezTo>
                    <a:cubicBezTo>
                      <a:pt x="311" y="104"/>
                      <a:pt x="311" y="104"/>
                      <a:pt x="311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4" y="101"/>
                      <a:pt x="314" y="101"/>
                      <a:pt x="314" y="101"/>
                    </a:cubicBezTo>
                    <a:cubicBezTo>
                      <a:pt x="315" y="99"/>
                      <a:pt x="316" y="98"/>
                      <a:pt x="316" y="96"/>
                    </a:cubicBezTo>
                    <a:cubicBezTo>
                      <a:pt x="317" y="95"/>
                      <a:pt x="317" y="93"/>
                      <a:pt x="317" y="92"/>
                    </a:cubicBezTo>
                    <a:cubicBezTo>
                      <a:pt x="317" y="89"/>
                      <a:pt x="317" y="87"/>
                      <a:pt x="316" y="85"/>
                    </a:cubicBezTo>
                    <a:close/>
                    <a:moveTo>
                      <a:pt x="64" y="111"/>
                    </a:moveTo>
                    <a:cubicBezTo>
                      <a:pt x="57" y="111"/>
                      <a:pt x="52" y="106"/>
                      <a:pt x="52" y="99"/>
                    </a:cubicBezTo>
                    <a:cubicBezTo>
                      <a:pt x="52" y="93"/>
                      <a:pt x="57" y="87"/>
                      <a:pt x="64" y="87"/>
                    </a:cubicBezTo>
                    <a:cubicBezTo>
                      <a:pt x="70" y="87"/>
                      <a:pt x="76" y="93"/>
                      <a:pt x="76" y="99"/>
                    </a:cubicBezTo>
                    <a:cubicBezTo>
                      <a:pt x="76" y="106"/>
                      <a:pt x="70" y="111"/>
                      <a:pt x="64" y="111"/>
                    </a:cubicBezTo>
                    <a:close/>
                    <a:moveTo>
                      <a:pt x="201" y="24"/>
                    </a:moveTo>
                    <a:cubicBezTo>
                      <a:pt x="200" y="27"/>
                      <a:pt x="197" y="37"/>
                      <a:pt x="195" y="36"/>
                    </a:cubicBezTo>
                    <a:cubicBezTo>
                      <a:pt x="183" y="33"/>
                      <a:pt x="171" y="31"/>
                      <a:pt x="158" y="31"/>
                    </a:cubicBezTo>
                    <a:cubicBezTo>
                      <a:pt x="145" y="31"/>
                      <a:pt x="132" y="33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6" y="36"/>
                      <a:pt x="114" y="27"/>
                      <a:pt x="113" y="25"/>
                    </a:cubicBezTo>
                    <a:cubicBezTo>
                      <a:pt x="112" y="23"/>
                      <a:pt x="114" y="20"/>
                      <a:pt x="116" y="19"/>
                    </a:cubicBezTo>
                    <a:cubicBezTo>
                      <a:pt x="130" y="15"/>
                      <a:pt x="144" y="12"/>
                      <a:pt x="158" y="12"/>
                    </a:cubicBezTo>
                    <a:cubicBezTo>
                      <a:pt x="172" y="12"/>
                      <a:pt x="185" y="14"/>
                      <a:pt x="198" y="18"/>
                    </a:cubicBezTo>
                    <a:cubicBezTo>
                      <a:pt x="200" y="19"/>
                      <a:pt x="202" y="22"/>
                      <a:pt x="20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332833" y="3121655"/>
              <a:ext cx="847714" cy="902375"/>
              <a:chOff x="9611182" y="2728115"/>
              <a:chExt cx="1025733" cy="1091874"/>
            </a:xfrm>
          </p:grpSpPr>
          <p:sp>
            <p:nvSpPr>
              <p:cNvPr id="34" name="Freeform 7"/>
              <p:cNvSpPr/>
              <p:nvPr/>
            </p:nvSpPr>
            <p:spPr bwMode="auto">
              <a:xfrm>
                <a:off x="9611182" y="2728115"/>
                <a:ext cx="1025733" cy="1091874"/>
              </a:xfrm>
              <a:custGeom>
                <a:avLst/>
                <a:gdLst>
                  <a:gd name="T0" fmla="*/ 327 w 400"/>
                  <a:gd name="T1" fmla="*/ 332 h 426"/>
                  <a:gd name="T2" fmla="*/ 330 w 400"/>
                  <a:gd name="T3" fmla="*/ 75 h 426"/>
                  <a:gd name="T4" fmla="*/ 74 w 400"/>
                  <a:gd name="T5" fmla="*/ 69 h 426"/>
                  <a:gd name="T6" fmla="*/ 70 w 400"/>
                  <a:gd name="T7" fmla="*/ 326 h 426"/>
                  <a:gd name="T8" fmla="*/ 79 w 400"/>
                  <a:gd name="T9" fmla="*/ 334 h 426"/>
                  <a:gd name="T10" fmla="*/ 82 w 400"/>
                  <a:gd name="T11" fmla="*/ 426 h 426"/>
                  <a:gd name="T12" fmla="*/ 149 w 400"/>
                  <a:gd name="T13" fmla="*/ 374 h 426"/>
                  <a:gd name="T14" fmla="*/ 327 w 400"/>
                  <a:gd name="T15" fmla="*/ 33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426">
                    <a:moveTo>
                      <a:pt x="327" y="332"/>
                    </a:moveTo>
                    <a:cubicBezTo>
                      <a:pt x="399" y="263"/>
                      <a:pt x="400" y="148"/>
                      <a:pt x="330" y="75"/>
                    </a:cubicBezTo>
                    <a:cubicBezTo>
                      <a:pt x="260" y="3"/>
                      <a:pt x="146" y="0"/>
                      <a:pt x="74" y="69"/>
                    </a:cubicBezTo>
                    <a:cubicBezTo>
                      <a:pt x="2" y="138"/>
                      <a:pt x="0" y="253"/>
                      <a:pt x="70" y="326"/>
                    </a:cubicBezTo>
                    <a:cubicBezTo>
                      <a:pt x="73" y="329"/>
                      <a:pt x="76" y="331"/>
                      <a:pt x="79" y="334"/>
                    </a:cubicBezTo>
                    <a:cubicBezTo>
                      <a:pt x="82" y="426"/>
                      <a:pt x="82" y="426"/>
                      <a:pt x="82" y="426"/>
                    </a:cubicBezTo>
                    <a:cubicBezTo>
                      <a:pt x="149" y="374"/>
                      <a:pt x="149" y="374"/>
                      <a:pt x="149" y="374"/>
                    </a:cubicBezTo>
                    <a:cubicBezTo>
                      <a:pt x="210" y="393"/>
                      <a:pt x="278" y="379"/>
                      <a:pt x="327" y="3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39"/>
              <p:cNvSpPr/>
              <p:nvPr/>
            </p:nvSpPr>
            <p:spPr bwMode="auto">
              <a:xfrm>
                <a:off x="9787920" y="3010029"/>
                <a:ext cx="499855" cy="325285"/>
              </a:xfrm>
              <a:custGeom>
                <a:avLst/>
                <a:gdLst>
                  <a:gd name="T0" fmla="*/ 95 w 195"/>
                  <a:gd name="T1" fmla="*/ 122 h 127"/>
                  <a:gd name="T2" fmla="*/ 180 w 195"/>
                  <a:gd name="T3" fmla="*/ 65 h 127"/>
                  <a:gd name="T4" fmla="*/ 195 w 195"/>
                  <a:gd name="T5" fmla="*/ 66 h 127"/>
                  <a:gd name="T6" fmla="*/ 195 w 195"/>
                  <a:gd name="T7" fmla="*/ 63 h 127"/>
                  <a:gd name="T8" fmla="*/ 100 w 195"/>
                  <a:gd name="T9" fmla="*/ 0 h 127"/>
                  <a:gd name="T10" fmla="*/ 5 w 195"/>
                  <a:gd name="T11" fmla="*/ 63 h 127"/>
                  <a:gd name="T12" fmla="*/ 28 w 195"/>
                  <a:gd name="T13" fmla="*/ 105 h 127"/>
                  <a:gd name="T14" fmla="*/ 0 w 195"/>
                  <a:gd name="T15" fmla="*/ 125 h 127"/>
                  <a:gd name="T16" fmla="*/ 13 w 195"/>
                  <a:gd name="T17" fmla="*/ 127 h 127"/>
                  <a:gd name="T18" fmla="*/ 44 w 195"/>
                  <a:gd name="T19" fmla="*/ 115 h 127"/>
                  <a:gd name="T20" fmla="*/ 94 w 195"/>
                  <a:gd name="T21" fmla="*/ 126 h 127"/>
                  <a:gd name="T22" fmla="*/ 95 w 195"/>
                  <a:gd name="T23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5" h="127">
                    <a:moveTo>
                      <a:pt x="95" y="122"/>
                    </a:moveTo>
                    <a:cubicBezTo>
                      <a:pt x="102" y="89"/>
                      <a:pt x="134" y="65"/>
                      <a:pt x="180" y="65"/>
                    </a:cubicBezTo>
                    <a:cubicBezTo>
                      <a:pt x="185" y="65"/>
                      <a:pt x="190" y="65"/>
                      <a:pt x="195" y="66"/>
                    </a:cubicBezTo>
                    <a:cubicBezTo>
                      <a:pt x="195" y="65"/>
                      <a:pt x="195" y="64"/>
                      <a:pt x="195" y="63"/>
                    </a:cubicBezTo>
                    <a:cubicBezTo>
                      <a:pt x="195" y="28"/>
                      <a:pt x="152" y="0"/>
                      <a:pt x="100" y="0"/>
                    </a:cubicBezTo>
                    <a:cubicBezTo>
                      <a:pt x="47" y="0"/>
                      <a:pt x="5" y="28"/>
                      <a:pt x="5" y="63"/>
                    </a:cubicBezTo>
                    <a:cubicBezTo>
                      <a:pt x="5" y="79"/>
                      <a:pt x="14" y="94"/>
                      <a:pt x="28" y="105"/>
                    </a:cubicBezTo>
                    <a:cubicBezTo>
                      <a:pt x="21" y="114"/>
                      <a:pt x="11" y="121"/>
                      <a:pt x="0" y="125"/>
                    </a:cubicBezTo>
                    <a:cubicBezTo>
                      <a:pt x="4" y="126"/>
                      <a:pt x="8" y="127"/>
                      <a:pt x="13" y="127"/>
                    </a:cubicBezTo>
                    <a:cubicBezTo>
                      <a:pt x="25" y="127"/>
                      <a:pt x="36" y="122"/>
                      <a:pt x="44" y="115"/>
                    </a:cubicBezTo>
                    <a:cubicBezTo>
                      <a:pt x="59" y="122"/>
                      <a:pt x="74" y="126"/>
                      <a:pt x="94" y="126"/>
                    </a:cubicBezTo>
                    <a:cubicBezTo>
                      <a:pt x="93" y="125"/>
                      <a:pt x="94" y="123"/>
                      <a:pt x="95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0"/>
              <p:cNvSpPr>
                <a:spLocks noEditPoints="1"/>
              </p:cNvSpPr>
              <p:nvPr/>
            </p:nvSpPr>
            <p:spPr bwMode="auto">
              <a:xfrm>
                <a:off x="10073087" y="3220380"/>
                <a:ext cx="387089" cy="251554"/>
              </a:xfrm>
              <a:custGeom>
                <a:avLst/>
                <a:gdLst>
                  <a:gd name="T0" fmla="*/ 129 w 151"/>
                  <a:gd name="T1" fmla="*/ 81 h 98"/>
                  <a:gd name="T2" fmla="*/ 147 w 151"/>
                  <a:gd name="T3" fmla="*/ 49 h 98"/>
                  <a:gd name="T4" fmla="*/ 73 w 151"/>
                  <a:gd name="T5" fmla="*/ 0 h 98"/>
                  <a:gd name="T6" fmla="*/ 0 w 151"/>
                  <a:gd name="T7" fmla="*/ 49 h 98"/>
                  <a:gd name="T8" fmla="*/ 73 w 151"/>
                  <a:gd name="T9" fmla="*/ 98 h 98"/>
                  <a:gd name="T10" fmla="*/ 116 w 151"/>
                  <a:gd name="T11" fmla="*/ 88 h 98"/>
                  <a:gd name="T12" fmla="*/ 140 w 151"/>
                  <a:gd name="T13" fmla="*/ 98 h 98"/>
                  <a:gd name="T14" fmla="*/ 151 w 151"/>
                  <a:gd name="T15" fmla="*/ 96 h 98"/>
                  <a:gd name="T16" fmla="*/ 129 w 151"/>
                  <a:gd name="T17" fmla="*/ 81 h 98"/>
                  <a:gd name="T18" fmla="*/ 46 w 151"/>
                  <a:gd name="T19" fmla="*/ 57 h 98"/>
                  <a:gd name="T20" fmla="*/ 37 w 151"/>
                  <a:gd name="T21" fmla="*/ 49 h 98"/>
                  <a:gd name="T22" fmla="*/ 46 w 151"/>
                  <a:gd name="T23" fmla="*/ 40 h 98"/>
                  <a:gd name="T24" fmla="*/ 54 w 151"/>
                  <a:gd name="T25" fmla="*/ 49 h 98"/>
                  <a:gd name="T26" fmla="*/ 46 w 151"/>
                  <a:gd name="T27" fmla="*/ 57 h 98"/>
                  <a:gd name="T28" fmla="*/ 76 w 151"/>
                  <a:gd name="T29" fmla="*/ 57 h 98"/>
                  <a:gd name="T30" fmla="*/ 67 w 151"/>
                  <a:gd name="T31" fmla="*/ 49 h 98"/>
                  <a:gd name="T32" fmla="*/ 76 w 151"/>
                  <a:gd name="T33" fmla="*/ 40 h 98"/>
                  <a:gd name="T34" fmla="*/ 84 w 151"/>
                  <a:gd name="T35" fmla="*/ 49 h 98"/>
                  <a:gd name="T36" fmla="*/ 76 w 151"/>
                  <a:gd name="T37" fmla="*/ 57 h 98"/>
                  <a:gd name="T38" fmla="*/ 106 w 151"/>
                  <a:gd name="T39" fmla="*/ 57 h 98"/>
                  <a:gd name="T40" fmla="*/ 97 w 151"/>
                  <a:gd name="T41" fmla="*/ 49 h 98"/>
                  <a:gd name="T42" fmla="*/ 106 w 151"/>
                  <a:gd name="T43" fmla="*/ 40 h 98"/>
                  <a:gd name="T44" fmla="*/ 114 w 151"/>
                  <a:gd name="T45" fmla="*/ 49 h 98"/>
                  <a:gd name="T46" fmla="*/ 106 w 151"/>
                  <a:gd name="T47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8">
                    <a:moveTo>
                      <a:pt x="129" y="81"/>
                    </a:moveTo>
                    <a:cubicBezTo>
                      <a:pt x="140" y="72"/>
                      <a:pt x="147" y="61"/>
                      <a:pt x="147" y="49"/>
                    </a:cubicBezTo>
                    <a:cubicBezTo>
                      <a:pt x="147" y="22"/>
                      <a:pt x="114" y="0"/>
                      <a:pt x="73" y="0"/>
                    </a:cubicBezTo>
                    <a:cubicBezTo>
                      <a:pt x="33" y="0"/>
                      <a:pt x="0" y="22"/>
                      <a:pt x="0" y="49"/>
                    </a:cubicBezTo>
                    <a:cubicBezTo>
                      <a:pt x="0" y="76"/>
                      <a:pt x="33" y="98"/>
                      <a:pt x="73" y="98"/>
                    </a:cubicBezTo>
                    <a:cubicBezTo>
                      <a:pt x="89" y="98"/>
                      <a:pt x="104" y="94"/>
                      <a:pt x="116" y="88"/>
                    </a:cubicBezTo>
                    <a:cubicBezTo>
                      <a:pt x="123" y="94"/>
                      <a:pt x="131" y="98"/>
                      <a:pt x="140" y="98"/>
                    </a:cubicBezTo>
                    <a:cubicBezTo>
                      <a:pt x="144" y="98"/>
                      <a:pt x="147" y="97"/>
                      <a:pt x="151" y="96"/>
                    </a:cubicBezTo>
                    <a:cubicBezTo>
                      <a:pt x="142" y="93"/>
                      <a:pt x="134" y="88"/>
                      <a:pt x="129" y="81"/>
                    </a:cubicBezTo>
                    <a:close/>
                    <a:moveTo>
                      <a:pt x="46" y="57"/>
                    </a:moveTo>
                    <a:cubicBezTo>
                      <a:pt x="41" y="57"/>
                      <a:pt x="37" y="54"/>
                      <a:pt x="37" y="49"/>
                    </a:cubicBezTo>
                    <a:cubicBezTo>
                      <a:pt x="37" y="44"/>
                      <a:pt x="41" y="40"/>
                      <a:pt x="46" y="40"/>
                    </a:cubicBezTo>
                    <a:cubicBezTo>
                      <a:pt x="50" y="40"/>
                      <a:pt x="54" y="44"/>
                      <a:pt x="54" y="49"/>
                    </a:cubicBezTo>
                    <a:cubicBezTo>
                      <a:pt x="54" y="54"/>
                      <a:pt x="50" y="57"/>
                      <a:pt x="46" y="57"/>
                    </a:cubicBezTo>
                    <a:close/>
                    <a:moveTo>
                      <a:pt x="76" y="57"/>
                    </a:moveTo>
                    <a:cubicBezTo>
                      <a:pt x="71" y="57"/>
                      <a:pt x="67" y="54"/>
                      <a:pt x="67" y="49"/>
                    </a:cubicBezTo>
                    <a:cubicBezTo>
                      <a:pt x="67" y="44"/>
                      <a:pt x="71" y="40"/>
                      <a:pt x="76" y="40"/>
                    </a:cubicBezTo>
                    <a:cubicBezTo>
                      <a:pt x="80" y="40"/>
                      <a:pt x="84" y="44"/>
                      <a:pt x="84" y="49"/>
                    </a:cubicBezTo>
                    <a:cubicBezTo>
                      <a:pt x="84" y="54"/>
                      <a:pt x="80" y="57"/>
                      <a:pt x="76" y="57"/>
                    </a:cubicBezTo>
                    <a:close/>
                    <a:moveTo>
                      <a:pt x="106" y="57"/>
                    </a:moveTo>
                    <a:cubicBezTo>
                      <a:pt x="101" y="57"/>
                      <a:pt x="97" y="54"/>
                      <a:pt x="97" y="49"/>
                    </a:cubicBezTo>
                    <a:cubicBezTo>
                      <a:pt x="97" y="44"/>
                      <a:pt x="101" y="40"/>
                      <a:pt x="106" y="40"/>
                    </a:cubicBezTo>
                    <a:cubicBezTo>
                      <a:pt x="110" y="40"/>
                      <a:pt x="114" y="44"/>
                      <a:pt x="114" y="49"/>
                    </a:cubicBezTo>
                    <a:cubicBezTo>
                      <a:pt x="114" y="54"/>
                      <a:pt x="110" y="57"/>
                      <a:pt x="10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0146494" y="3213057"/>
              <a:ext cx="1055608" cy="1012596"/>
              <a:chOff x="10595712" y="2838712"/>
              <a:chExt cx="1277286" cy="1225241"/>
            </a:xfrm>
          </p:grpSpPr>
          <p:sp>
            <p:nvSpPr>
              <p:cNvPr id="38" name="Freeform 12"/>
              <p:cNvSpPr/>
              <p:nvPr/>
            </p:nvSpPr>
            <p:spPr bwMode="auto">
              <a:xfrm>
                <a:off x="10595712" y="2838712"/>
                <a:ext cx="1277286" cy="1225241"/>
              </a:xfrm>
              <a:custGeom>
                <a:avLst/>
                <a:gdLst>
                  <a:gd name="T0" fmla="*/ 314 w 498"/>
                  <a:gd name="T1" fmla="*/ 456 h 478"/>
                  <a:gd name="T2" fmla="*/ 465 w 498"/>
                  <a:gd name="T3" fmla="*/ 187 h 478"/>
                  <a:gd name="T4" fmla="*/ 197 w 498"/>
                  <a:gd name="T5" fmla="*/ 32 h 478"/>
                  <a:gd name="T6" fmla="*/ 46 w 498"/>
                  <a:gd name="T7" fmla="*/ 302 h 478"/>
                  <a:gd name="T8" fmla="*/ 50 w 498"/>
                  <a:gd name="T9" fmla="*/ 316 h 478"/>
                  <a:gd name="T10" fmla="*/ 0 w 498"/>
                  <a:gd name="T11" fmla="*/ 415 h 478"/>
                  <a:gd name="T12" fmla="*/ 101 w 498"/>
                  <a:gd name="T13" fmla="*/ 398 h 478"/>
                  <a:gd name="T14" fmla="*/ 314 w 498"/>
                  <a:gd name="T15" fmla="*/ 45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478">
                    <a:moveTo>
                      <a:pt x="314" y="456"/>
                    </a:moveTo>
                    <a:cubicBezTo>
                      <a:pt x="430" y="425"/>
                      <a:pt x="498" y="304"/>
                      <a:pt x="465" y="187"/>
                    </a:cubicBezTo>
                    <a:cubicBezTo>
                      <a:pt x="433" y="69"/>
                      <a:pt x="313" y="0"/>
                      <a:pt x="197" y="32"/>
                    </a:cubicBezTo>
                    <a:cubicBezTo>
                      <a:pt x="81" y="64"/>
                      <a:pt x="14" y="185"/>
                      <a:pt x="46" y="302"/>
                    </a:cubicBezTo>
                    <a:cubicBezTo>
                      <a:pt x="47" y="307"/>
                      <a:pt x="49" y="312"/>
                      <a:pt x="50" y="3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55" y="453"/>
                      <a:pt x="235" y="478"/>
                      <a:pt x="314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1"/>
              <p:cNvSpPr>
                <a:spLocks noEditPoints="1"/>
              </p:cNvSpPr>
              <p:nvPr/>
            </p:nvSpPr>
            <p:spPr bwMode="auto">
              <a:xfrm>
                <a:off x="10931840" y="3214959"/>
                <a:ext cx="651655" cy="477085"/>
              </a:xfrm>
              <a:custGeom>
                <a:avLst/>
                <a:gdLst>
                  <a:gd name="T0" fmla="*/ 223 w 254"/>
                  <a:gd name="T1" fmla="*/ 0 h 186"/>
                  <a:gd name="T2" fmla="*/ 31 w 254"/>
                  <a:gd name="T3" fmla="*/ 0 h 186"/>
                  <a:gd name="T4" fmla="*/ 0 w 254"/>
                  <a:gd name="T5" fmla="*/ 31 h 186"/>
                  <a:gd name="T6" fmla="*/ 0 w 254"/>
                  <a:gd name="T7" fmla="*/ 155 h 186"/>
                  <a:gd name="T8" fmla="*/ 31 w 254"/>
                  <a:gd name="T9" fmla="*/ 186 h 186"/>
                  <a:gd name="T10" fmla="*/ 223 w 254"/>
                  <a:gd name="T11" fmla="*/ 186 h 186"/>
                  <a:gd name="T12" fmla="*/ 254 w 254"/>
                  <a:gd name="T13" fmla="*/ 155 h 186"/>
                  <a:gd name="T14" fmla="*/ 254 w 254"/>
                  <a:gd name="T15" fmla="*/ 31 h 186"/>
                  <a:gd name="T16" fmla="*/ 223 w 254"/>
                  <a:gd name="T17" fmla="*/ 0 h 186"/>
                  <a:gd name="T18" fmla="*/ 216 w 254"/>
                  <a:gd name="T19" fmla="*/ 24 h 186"/>
                  <a:gd name="T20" fmla="*/ 129 w 254"/>
                  <a:gd name="T21" fmla="*/ 86 h 186"/>
                  <a:gd name="T22" fmla="*/ 47 w 254"/>
                  <a:gd name="T23" fmla="*/ 24 h 186"/>
                  <a:gd name="T24" fmla="*/ 216 w 254"/>
                  <a:gd name="T25" fmla="*/ 24 h 186"/>
                  <a:gd name="T26" fmla="*/ 223 w 254"/>
                  <a:gd name="T27" fmla="*/ 162 h 186"/>
                  <a:gd name="T28" fmla="*/ 31 w 254"/>
                  <a:gd name="T29" fmla="*/ 162 h 186"/>
                  <a:gd name="T30" fmla="*/ 24 w 254"/>
                  <a:gd name="T31" fmla="*/ 155 h 186"/>
                  <a:gd name="T32" fmla="*/ 24 w 254"/>
                  <a:gd name="T33" fmla="*/ 36 h 186"/>
                  <a:gd name="T34" fmla="*/ 128 w 254"/>
                  <a:gd name="T35" fmla="*/ 115 h 186"/>
                  <a:gd name="T36" fmla="*/ 230 w 254"/>
                  <a:gd name="T37" fmla="*/ 43 h 186"/>
                  <a:gd name="T38" fmla="*/ 230 w 254"/>
                  <a:gd name="T39" fmla="*/ 155 h 186"/>
                  <a:gd name="T40" fmla="*/ 223 w 254"/>
                  <a:gd name="T41" fmla="*/ 1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86">
                    <a:moveTo>
                      <a:pt x="223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72"/>
                      <a:pt x="14" y="186"/>
                      <a:pt x="31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40" y="186"/>
                      <a:pt x="254" y="172"/>
                      <a:pt x="254" y="155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14"/>
                      <a:pt x="240" y="0"/>
                      <a:pt x="223" y="0"/>
                    </a:cubicBezTo>
                    <a:close/>
                    <a:moveTo>
                      <a:pt x="216" y="24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47" y="24"/>
                      <a:pt x="47" y="24"/>
                      <a:pt x="47" y="24"/>
                    </a:cubicBezTo>
                    <a:lnTo>
                      <a:pt x="216" y="24"/>
                    </a:lnTo>
                    <a:close/>
                    <a:moveTo>
                      <a:pt x="223" y="162"/>
                    </a:moveTo>
                    <a:cubicBezTo>
                      <a:pt x="31" y="162"/>
                      <a:pt x="31" y="162"/>
                      <a:pt x="31" y="162"/>
                    </a:cubicBezTo>
                    <a:cubicBezTo>
                      <a:pt x="27" y="162"/>
                      <a:pt x="24" y="159"/>
                      <a:pt x="24" y="15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0" y="159"/>
                      <a:pt x="227" y="162"/>
                      <a:pt x="223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855160" y="2471085"/>
              <a:ext cx="805596" cy="898791"/>
              <a:chOff x="7823198" y="1940925"/>
              <a:chExt cx="974771" cy="1087537"/>
            </a:xfrm>
          </p:grpSpPr>
          <p:sp>
            <p:nvSpPr>
              <p:cNvPr id="41" name="Freeform 9"/>
              <p:cNvSpPr/>
              <p:nvPr/>
            </p:nvSpPr>
            <p:spPr bwMode="auto">
              <a:xfrm>
                <a:off x="7823198" y="1940925"/>
                <a:ext cx="974771" cy="1087537"/>
              </a:xfrm>
              <a:custGeom>
                <a:avLst/>
                <a:gdLst>
                  <a:gd name="T0" fmla="*/ 347 w 380"/>
                  <a:gd name="T1" fmla="*/ 249 h 424"/>
                  <a:gd name="T2" fmla="*/ 250 w 380"/>
                  <a:gd name="T3" fmla="*/ 33 h 424"/>
                  <a:gd name="T4" fmla="*/ 33 w 380"/>
                  <a:gd name="T5" fmla="*/ 129 h 424"/>
                  <a:gd name="T6" fmla="*/ 131 w 380"/>
                  <a:gd name="T7" fmla="*/ 344 h 424"/>
                  <a:gd name="T8" fmla="*/ 141 w 380"/>
                  <a:gd name="T9" fmla="*/ 348 h 424"/>
                  <a:gd name="T10" fmla="*/ 179 w 380"/>
                  <a:gd name="T11" fmla="*/ 424 h 424"/>
                  <a:gd name="T12" fmla="*/ 215 w 380"/>
                  <a:gd name="T13" fmla="*/ 354 h 424"/>
                  <a:gd name="T14" fmla="*/ 347 w 380"/>
                  <a:gd name="T15" fmla="*/ 24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424">
                    <a:moveTo>
                      <a:pt x="347" y="249"/>
                    </a:moveTo>
                    <a:cubicBezTo>
                      <a:pt x="380" y="163"/>
                      <a:pt x="337" y="67"/>
                      <a:pt x="250" y="33"/>
                    </a:cubicBezTo>
                    <a:cubicBezTo>
                      <a:pt x="163" y="0"/>
                      <a:pt x="66" y="43"/>
                      <a:pt x="33" y="129"/>
                    </a:cubicBezTo>
                    <a:cubicBezTo>
                      <a:pt x="0" y="215"/>
                      <a:pt x="44" y="311"/>
                      <a:pt x="131" y="344"/>
                    </a:cubicBezTo>
                    <a:cubicBezTo>
                      <a:pt x="134" y="346"/>
                      <a:pt x="138" y="347"/>
                      <a:pt x="141" y="348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215" y="354"/>
                      <a:pt x="215" y="354"/>
                      <a:pt x="215" y="354"/>
                    </a:cubicBezTo>
                    <a:cubicBezTo>
                      <a:pt x="273" y="346"/>
                      <a:pt x="325" y="307"/>
                      <a:pt x="347" y="2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8051982" y="2176215"/>
                <a:ext cx="497686" cy="510698"/>
              </a:xfrm>
              <a:custGeom>
                <a:avLst/>
                <a:gdLst>
                  <a:gd name="T0" fmla="*/ 142 w 194"/>
                  <a:gd name="T1" fmla="*/ 189 h 199"/>
                  <a:gd name="T2" fmla="*/ 89 w 194"/>
                  <a:gd name="T3" fmla="*/ 199 h 199"/>
                  <a:gd name="T4" fmla="*/ 0 w 194"/>
                  <a:gd name="T5" fmla="*/ 109 h 199"/>
                  <a:gd name="T6" fmla="*/ 107 w 194"/>
                  <a:gd name="T7" fmla="*/ 0 h 199"/>
                  <a:gd name="T8" fmla="*/ 194 w 194"/>
                  <a:gd name="T9" fmla="*/ 83 h 199"/>
                  <a:gd name="T10" fmla="*/ 139 w 194"/>
                  <a:gd name="T11" fmla="*/ 151 h 199"/>
                  <a:gd name="T12" fmla="*/ 115 w 194"/>
                  <a:gd name="T13" fmla="*/ 129 h 199"/>
                  <a:gd name="T14" fmla="*/ 114 w 194"/>
                  <a:gd name="T15" fmla="*/ 129 h 199"/>
                  <a:gd name="T16" fmla="*/ 77 w 194"/>
                  <a:gd name="T17" fmla="*/ 151 h 199"/>
                  <a:gd name="T18" fmla="*/ 45 w 194"/>
                  <a:gd name="T19" fmla="*/ 114 h 199"/>
                  <a:gd name="T20" fmla="*/ 112 w 194"/>
                  <a:gd name="T21" fmla="*/ 47 h 199"/>
                  <a:gd name="T22" fmla="*/ 146 w 194"/>
                  <a:gd name="T23" fmla="*/ 54 h 199"/>
                  <a:gd name="T24" fmla="*/ 138 w 194"/>
                  <a:gd name="T25" fmla="*/ 107 h 199"/>
                  <a:gd name="T26" fmla="*/ 145 w 194"/>
                  <a:gd name="T27" fmla="*/ 132 h 199"/>
                  <a:gd name="T28" fmla="*/ 173 w 194"/>
                  <a:gd name="T29" fmla="*/ 84 h 199"/>
                  <a:gd name="T30" fmla="*/ 104 w 194"/>
                  <a:gd name="T31" fmla="*/ 17 h 199"/>
                  <a:gd name="T32" fmla="*/ 22 w 194"/>
                  <a:gd name="T33" fmla="*/ 106 h 199"/>
                  <a:gd name="T34" fmla="*/ 95 w 194"/>
                  <a:gd name="T35" fmla="*/ 181 h 199"/>
                  <a:gd name="T36" fmla="*/ 137 w 194"/>
                  <a:gd name="T37" fmla="*/ 173 h 199"/>
                  <a:gd name="T38" fmla="*/ 142 w 194"/>
                  <a:gd name="T39" fmla="*/ 189 h 199"/>
                  <a:gd name="T40" fmla="*/ 117 w 194"/>
                  <a:gd name="T41" fmla="*/ 71 h 199"/>
                  <a:gd name="T42" fmla="*/ 108 w 194"/>
                  <a:gd name="T43" fmla="*/ 70 h 199"/>
                  <a:gd name="T44" fmla="*/ 74 w 194"/>
                  <a:gd name="T45" fmla="*/ 110 h 199"/>
                  <a:gd name="T46" fmla="*/ 88 w 194"/>
                  <a:gd name="T47" fmla="*/ 128 h 199"/>
                  <a:gd name="T48" fmla="*/ 113 w 194"/>
                  <a:gd name="T49" fmla="*/ 98 h 199"/>
                  <a:gd name="T50" fmla="*/ 117 w 194"/>
                  <a:gd name="T51" fmla="*/ 7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9">
                    <a:moveTo>
                      <a:pt x="142" y="189"/>
                    </a:moveTo>
                    <a:cubicBezTo>
                      <a:pt x="125" y="197"/>
                      <a:pt x="110" y="199"/>
                      <a:pt x="89" y="199"/>
                    </a:cubicBezTo>
                    <a:cubicBezTo>
                      <a:pt x="42" y="199"/>
                      <a:pt x="0" y="165"/>
                      <a:pt x="0" y="109"/>
                    </a:cubicBezTo>
                    <a:cubicBezTo>
                      <a:pt x="0" y="51"/>
                      <a:pt x="43" y="0"/>
                      <a:pt x="107" y="0"/>
                    </a:cubicBezTo>
                    <a:cubicBezTo>
                      <a:pt x="158" y="0"/>
                      <a:pt x="194" y="35"/>
                      <a:pt x="194" y="83"/>
                    </a:cubicBezTo>
                    <a:cubicBezTo>
                      <a:pt x="194" y="125"/>
                      <a:pt x="170" y="151"/>
                      <a:pt x="139" y="151"/>
                    </a:cubicBezTo>
                    <a:cubicBezTo>
                      <a:pt x="126" y="151"/>
                      <a:pt x="116" y="144"/>
                      <a:pt x="115" y="129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05" y="143"/>
                      <a:pt x="92" y="151"/>
                      <a:pt x="77" y="151"/>
                    </a:cubicBezTo>
                    <a:cubicBezTo>
                      <a:pt x="59" y="151"/>
                      <a:pt x="45" y="137"/>
                      <a:pt x="45" y="114"/>
                    </a:cubicBezTo>
                    <a:cubicBezTo>
                      <a:pt x="45" y="78"/>
                      <a:pt x="71" y="47"/>
                      <a:pt x="112" y="47"/>
                    </a:cubicBezTo>
                    <a:cubicBezTo>
                      <a:pt x="125" y="47"/>
                      <a:pt x="139" y="50"/>
                      <a:pt x="146" y="54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5" y="124"/>
                      <a:pt x="137" y="132"/>
                      <a:pt x="145" y="132"/>
                    </a:cubicBezTo>
                    <a:cubicBezTo>
                      <a:pt x="157" y="132"/>
                      <a:pt x="173" y="117"/>
                      <a:pt x="173" y="84"/>
                    </a:cubicBezTo>
                    <a:cubicBezTo>
                      <a:pt x="173" y="46"/>
                      <a:pt x="149" y="17"/>
                      <a:pt x="104" y="17"/>
                    </a:cubicBezTo>
                    <a:cubicBezTo>
                      <a:pt x="60" y="17"/>
                      <a:pt x="22" y="51"/>
                      <a:pt x="22" y="106"/>
                    </a:cubicBezTo>
                    <a:cubicBezTo>
                      <a:pt x="22" y="154"/>
                      <a:pt x="52" y="181"/>
                      <a:pt x="95" y="181"/>
                    </a:cubicBezTo>
                    <a:cubicBezTo>
                      <a:pt x="110" y="181"/>
                      <a:pt x="125" y="178"/>
                      <a:pt x="137" y="173"/>
                    </a:cubicBezTo>
                    <a:lnTo>
                      <a:pt x="142" y="189"/>
                    </a:lnTo>
                    <a:close/>
                    <a:moveTo>
                      <a:pt x="117" y="71"/>
                    </a:moveTo>
                    <a:cubicBezTo>
                      <a:pt x="114" y="70"/>
                      <a:pt x="111" y="70"/>
                      <a:pt x="108" y="70"/>
                    </a:cubicBezTo>
                    <a:cubicBezTo>
                      <a:pt x="89" y="70"/>
                      <a:pt x="74" y="88"/>
                      <a:pt x="74" y="110"/>
                    </a:cubicBezTo>
                    <a:cubicBezTo>
                      <a:pt x="74" y="121"/>
                      <a:pt x="79" y="128"/>
                      <a:pt x="88" y="128"/>
                    </a:cubicBezTo>
                    <a:cubicBezTo>
                      <a:pt x="99" y="128"/>
                      <a:pt x="110" y="114"/>
                      <a:pt x="113" y="98"/>
                    </a:cubicBezTo>
                    <a:lnTo>
                      <a:pt x="11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9455598" y="4119913"/>
              <a:ext cx="1051128" cy="1015285"/>
              <a:chOff x="9759729" y="3936007"/>
              <a:chExt cx="1271865" cy="1228494"/>
            </a:xfrm>
          </p:grpSpPr>
          <p:sp>
            <p:nvSpPr>
              <p:cNvPr id="44" name="Freeform 14"/>
              <p:cNvSpPr/>
              <p:nvPr/>
            </p:nvSpPr>
            <p:spPr bwMode="auto">
              <a:xfrm>
                <a:off x="9759729" y="3936007"/>
                <a:ext cx="1271865" cy="1228494"/>
              </a:xfrm>
              <a:custGeom>
                <a:avLst/>
                <a:gdLst>
                  <a:gd name="T0" fmla="*/ 315 w 496"/>
                  <a:gd name="T1" fmla="*/ 456 h 479"/>
                  <a:gd name="T2" fmla="*/ 462 w 496"/>
                  <a:gd name="T3" fmla="*/ 184 h 479"/>
                  <a:gd name="T4" fmla="*/ 191 w 496"/>
                  <a:gd name="T5" fmla="*/ 34 h 479"/>
                  <a:gd name="T6" fmla="*/ 44 w 496"/>
                  <a:gd name="T7" fmla="*/ 307 h 479"/>
                  <a:gd name="T8" fmla="*/ 49 w 496"/>
                  <a:gd name="T9" fmla="*/ 321 h 479"/>
                  <a:gd name="T10" fmla="*/ 0 w 496"/>
                  <a:gd name="T11" fmla="*/ 420 h 479"/>
                  <a:gd name="T12" fmla="*/ 101 w 496"/>
                  <a:gd name="T13" fmla="*/ 402 h 479"/>
                  <a:gd name="T14" fmla="*/ 315 w 496"/>
                  <a:gd name="T15" fmla="*/ 45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79">
                    <a:moveTo>
                      <a:pt x="315" y="456"/>
                    </a:moveTo>
                    <a:cubicBezTo>
                      <a:pt x="430" y="422"/>
                      <a:pt x="496" y="300"/>
                      <a:pt x="462" y="184"/>
                    </a:cubicBezTo>
                    <a:cubicBezTo>
                      <a:pt x="427" y="67"/>
                      <a:pt x="306" y="0"/>
                      <a:pt x="191" y="34"/>
                    </a:cubicBezTo>
                    <a:cubicBezTo>
                      <a:pt x="75" y="68"/>
                      <a:pt x="10" y="190"/>
                      <a:pt x="44" y="307"/>
                    </a:cubicBezTo>
                    <a:cubicBezTo>
                      <a:pt x="46" y="311"/>
                      <a:pt x="47" y="316"/>
                      <a:pt x="49" y="321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01" y="402"/>
                      <a:pt x="101" y="402"/>
                      <a:pt x="101" y="402"/>
                    </a:cubicBezTo>
                    <a:cubicBezTo>
                      <a:pt x="156" y="456"/>
                      <a:pt x="237" y="479"/>
                      <a:pt x="315" y="4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3"/>
              <p:cNvSpPr/>
              <p:nvPr/>
            </p:nvSpPr>
            <p:spPr bwMode="auto">
              <a:xfrm>
                <a:off x="10011283" y="4235270"/>
                <a:ext cx="535636" cy="518288"/>
              </a:xfrm>
              <a:custGeom>
                <a:avLst/>
                <a:gdLst>
                  <a:gd name="T0" fmla="*/ 11 w 209"/>
                  <a:gd name="T1" fmla="*/ 202 h 202"/>
                  <a:gd name="T2" fmla="*/ 26 w 209"/>
                  <a:gd name="T3" fmla="*/ 166 h 202"/>
                  <a:gd name="T4" fmla="*/ 79 w 209"/>
                  <a:gd name="T5" fmla="*/ 119 h 202"/>
                  <a:gd name="T6" fmla="*/ 52 w 209"/>
                  <a:gd name="T7" fmla="*/ 63 h 202"/>
                  <a:gd name="T8" fmla="*/ 107 w 209"/>
                  <a:gd name="T9" fmla="*/ 0 h 202"/>
                  <a:gd name="T10" fmla="*/ 159 w 209"/>
                  <a:gd name="T11" fmla="*/ 68 h 202"/>
                  <a:gd name="T12" fmla="*/ 134 w 209"/>
                  <a:gd name="T13" fmla="*/ 121 h 202"/>
                  <a:gd name="T14" fmla="*/ 190 w 209"/>
                  <a:gd name="T15" fmla="*/ 163 h 202"/>
                  <a:gd name="T16" fmla="*/ 209 w 209"/>
                  <a:gd name="T17" fmla="*/ 202 h 202"/>
                  <a:gd name="T18" fmla="*/ 11 w 209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02">
                    <a:moveTo>
                      <a:pt x="11" y="202"/>
                    </a:moveTo>
                    <a:cubicBezTo>
                      <a:pt x="11" y="202"/>
                      <a:pt x="0" y="174"/>
                      <a:pt x="26" y="166"/>
                    </a:cubicBezTo>
                    <a:cubicBezTo>
                      <a:pt x="52" y="158"/>
                      <a:pt x="79" y="149"/>
                      <a:pt x="79" y="119"/>
                    </a:cubicBezTo>
                    <a:cubicBezTo>
                      <a:pt x="79" y="119"/>
                      <a:pt x="52" y="108"/>
                      <a:pt x="52" y="63"/>
                    </a:cubicBezTo>
                    <a:cubicBezTo>
                      <a:pt x="52" y="23"/>
                      <a:pt x="73" y="0"/>
                      <a:pt x="107" y="0"/>
                    </a:cubicBezTo>
                    <a:cubicBezTo>
                      <a:pt x="140" y="0"/>
                      <a:pt x="159" y="25"/>
                      <a:pt x="159" y="68"/>
                    </a:cubicBezTo>
                    <a:cubicBezTo>
                      <a:pt x="159" y="68"/>
                      <a:pt x="152" y="111"/>
                      <a:pt x="134" y="121"/>
                    </a:cubicBezTo>
                    <a:cubicBezTo>
                      <a:pt x="135" y="128"/>
                      <a:pt x="130" y="154"/>
                      <a:pt x="190" y="163"/>
                    </a:cubicBezTo>
                    <a:cubicBezTo>
                      <a:pt x="208" y="165"/>
                      <a:pt x="209" y="183"/>
                      <a:pt x="209" y="202"/>
                    </a:cubicBezTo>
                    <a:lnTo>
                      <a:pt x="11" y="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4"/>
              <p:cNvSpPr/>
              <p:nvPr/>
            </p:nvSpPr>
            <p:spPr bwMode="auto">
              <a:xfrm>
                <a:off x="10482946" y="4304664"/>
                <a:ext cx="345887" cy="446725"/>
              </a:xfrm>
              <a:custGeom>
                <a:avLst/>
                <a:gdLst>
                  <a:gd name="T0" fmla="*/ 40 w 135"/>
                  <a:gd name="T1" fmla="*/ 174 h 174"/>
                  <a:gd name="T2" fmla="*/ 135 w 135"/>
                  <a:gd name="T3" fmla="*/ 174 h 174"/>
                  <a:gd name="T4" fmla="*/ 119 w 135"/>
                  <a:gd name="T5" fmla="*/ 141 h 174"/>
                  <a:gd name="T6" fmla="*/ 70 w 135"/>
                  <a:gd name="T7" fmla="*/ 104 h 174"/>
                  <a:gd name="T8" fmla="*/ 92 w 135"/>
                  <a:gd name="T9" fmla="*/ 59 h 174"/>
                  <a:gd name="T10" fmla="*/ 47 w 135"/>
                  <a:gd name="T11" fmla="*/ 0 h 174"/>
                  <a:gd name="T12" fmla="*/ 0 w 135"/>
                  <a:gd name="T13" fmla="*/ 55 h 174"/>
                  <a:gd name="T14" fmla="*/ 23 w 135"/>
                  <a:gd name="T15" fmla="*/ 103 h 174"/>
                  <a:gd name="T16" fmla="*/ 14 w 135"/>
                  <a:gd name="T17" fmla="*/ 124 h 174"/>
                  <a:gd name="T18" fmla="*/ 38 w 135"/>
                  <a:gd name="T19" fmla="*/ 146 h 174"/>
                  <a:gd name="T20" fmla="*/ 40 w 135"/>
                  <a:gd name="T2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74">
                    <a:moveTo>
                      <a:pt x="40" y="174"/>
                    </a:moveTo>
                    <a:cubicBezTo>
                      <a:pt x="135" y="174"/>
                      <a:pt x="135" y="174"/>
                      <a:pt x="135" y="174"/>
                    </a:cubicBezTo>
                    <a:cubicBezTo>
                      <a:pt x="135" y="158"/>
                      <a:pt x="134" y="143"/>
                      <a:pt x="119" y="141"/>
                    </a:cubicBezTo>
                    <a:cubicBezTo>
                      <a:pt x="67" y="133"/>
                      <a:pt x="71" y="111"/>
                      <a:pt x="70" y="104"/>
                    </a:cubicBezTo>
                    <a:cubicBezTo>
                      <a:pt x="86" y="96"/>
                      <a:pt x="92" y="59"/>
                      <a:pt x="92" y="59"/>
                    </a:cubicBezTo>
                    <a:cubicBezTo>
                      <a:pt x="92" y="22"/>
                      <a:pt x="76" y="0"/>
                      <a:pt x="47" y="0"/>
                    </a:cubicBezTo>
                    <a:cubicBezTo>
                      <a:pt x="18" y="0"/>
                      <a:pt x="0" y="20"/>
                      <a:pt x="0" y="55"/>
                    </a:cubicBezTo>
                    <a:cubicBezTo>
                      <a:pt x="0" y="93"/>
                      <a:pt x="23" y="103"/>
                      <a:pt x="23" y="103"/>
                    </a:cubicBezTo>
                    <a:cubicBezTo>
                      <a:pt x="23" y="115"/>
                      <a:pt x="18" y="121"/>
                      <a:pt x="14" y="124"/>
                    </a:cubicBezTo>
                    <a:cubicBezTo>
                      <a:pt x="14" y="124"/>
                      <a:pt x="33" y="129"/>
                      <a:pt x="38" y="146"/>
                    </a:cubicBezTo>
                    <a:cubicBezTo>
                      <a:pt x="42" y="158"/>
                      <a:pt x="40" y="174"/>
                      <a:pt x="40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300422" y="3401239"/>
              <a:ext cx="887141" cy="826206"/>
              <a:chOff x="5941965" y="3066412"/>
              <a:chExt cx="1073441" cy="999710"/>
            </a:xfrm>
          </p:grpSpPr>
          <p:sp>
            <p:nvSpPr>
              <p:cNvPr id="48" name="Freeform 20"/>
              <p:cNvSpPr/>
              <p:nvPr/>
            </p:nvSpPr>
            <p:spPr bwMode="auto">
              <a:xfrm>
                <a:off x="5941965" y="3066412"/>
                <a:ext cx="1073441" cy="999710"/>
              </a:xfrm>
              <a:custGeom>
                <a:avLst/>
                <a:gdLst>
                  <a:gd name="T0" fmla="*/ 311 w 419"/>
                  <a:gd name="T1" fmla="*/ 64 h 390"/>
                  <a:gd name="T2" fmla="*/ 65 w 419"/>
                  <a:gd name="T3" fmla="*/ 79 h 390"/>
                  <a:gd name="T4" fmla="*/ 77 w 419"/>
                  <a:gd name="T5" fmla="*/ 326 h 390"/>
                  <a:gd name="T6" fmla="*/ 323 w 419"/>
                  <a:gd name="T7" fmla="*/ 311 h 390"/>
                  <a:gd name="T8" fmla="*/ 331 w 419"/>
                  <a:gd name="T9" fmla="*/ 302 h 390"/>
                  <a:gd name="T10" fmla="*/ 419 w 419"/>
                  <a:gd name="T11" fmla="*/ 293 h 390"/>
                  <a:gd name="T12" fmla="*/ 364 w 419"/>
                  <a:gd name="T13" fmla="*/ 232 h 390"/>
                  <a:gd name="T14" fmla="*/ 311 w 419"/>
                  <a:gd name="T15" fmla="*/ 6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390">
                    <a:moveTo>
                      <a:pt x="311" y="64"/>
                    </a:moveTo>
                    <a:cubicBezTo>
                      <a:pt x="240" y="0"/>
                      <a:pt x="129" y="7"/>
                      <a:pt x="65" y="79"/>
                    </a:cubicBezTo>
                    <a:cubicBezTo>
                      <a:pt x="0" y="151"/>
                      <a:pt x="5" y="262"/>
                      <a:pt x="77" y="326"/>
                    </a:cubicBezTo>
                    <a:cubicBezTo>
                      <a:pt x="148" y="390"/>
                      <a:pt x="259" y="383"/>
                      <a:pt x="323" y="311"/>
                    </a:cubicBezTo>
                    <a:cubicBezTo>
                      <a:pt x="326" y="308"/>
                      <a:pt x="328" y="305"/>
                      <a:pt x="331" y="302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364" y="232"/>
                      <a:pt x="364" y="232"/>
                      <a:pt x="364" y="232"/>
                    </a:cubicBezTo>
                    <a:cubicBezTo>
                      <a:pt x="378" y="173"/>
                      <a:pt x="360" y="108"/>
                      <a:pt x="311" y="6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45"/>
              <p:cNvSpPr/>
              <p:nvPr/>
            </p:nvSpPr>
            <p:spPr bwMode="auto">
              <a:xfrm>
                <a:off x="6159906" y="3286521"/>
                <a:ext cx="481422" cy="512866"/>
              </a:xfrm>
              <a:custGeom>
                <a:avLst/>
                <a:gdLst>
                  <a:gd name="T0" fmla="*/ 188 w 188"/>
                  <a:gd name="T1" fmla="*/ 9 h 200"/>
                  <a:gd name="T2" fmla="*/ 179 w 188"/>
                  <a:gd name="T3" fmla="*/ 0 h 200"/>
                  <a:gd name="T4" fmla="*/ 48 w 188"/>
                  <a:gd name="T5" fmla="*/ 42 h 200"/>
                  <a:gd name="T6" fmla="*/ 48 w 188"/>
                  <a:gd name="T7" fmla="*/ 154 h 200"/>
                  <a:gd name="T8" fmla="*/ 34 w 188"/>
                  <a:gd name="T9" fmla="*/ 151 h 200"/>
                  <a:gd name="T10" fmla="*/ 0 w 188"/>
                  <a:gd name="T11" fmla="*/ 176 h 200"/>
                  <a:gd name="T12" fmla="*/ 34 w 188"/>
                  <a:gd name="T13" fmla="*/ 200 h 200"/>
                  <a:gd name="T14" fmla="*/ 68 w 188"/>
                  <a:gd name="T15" fmla="*/ 176 h 200"/>
                  <a:gd name="T16" fmla="*/ 68 w 188"/>
                  <a:gd name="T17" fmla="*/ 172 h 200"/>
                  <a:gd name="T18" fmla="*/ 68 w 188"/>
                  <a:gd name="T19" fmla="*/ 80 h 200"/>
                  <a:gd name="T20" fmla="*/ 159 w 188"/>
                  <a:gd name="T21" fmla="*/ 50 h 200"/>
                  <a:gd name="T22" fmla="*/ 159 w 188"/>
                  <a:gd name="T23" fmla="*/ 120 h 200"/>
                  <a:gd name="T24" fmla="*/ 145 w 188"/>
                  <a:gd name="T25" fmla="*/ 117 h 200"/>
                  <a:gd name="T26" fmla="*/ 111 w 188"/>
                  <a:gd name="T27" fmla="*/ 142 h 200"/>
                  <a:gd name="T28" fmla="*/ 145 w 188"/>
                  <a:gd name="T29" fmla="*/ 166 h 200"/>
                  <a:gd name="T30" fmla="*/ 179 w 188"/>
                  <a:gd name="T31" fmla="*/ 142 h 200"/>
                  <a:gd name="T32" fmla="*/ 178 w 188"/>
                  <a:gd name="T33" fmla="*/ 137 h 200"/>
                  <a:gd name="T34" fmla="*/ 179 w 188"/>
                  <a:gd name="T35" fmla="*/ 137 h 200"/>
                  <a:gd name="T36" fmla="*/ 188 w 188"/>
                  <a:gd name="T37" fmla="*/ 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200">
                    <a:moveTo>
                      <a:pt x="188" y="9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4" y="152"/>
                      <a:pt x="39" y="151"/>
                      <a:pt x="34" y="151"/>
                    </a:cubicBezTo>
                    <a:cubicBezTo>
                      <a:pt x="15" y="151"/>
                      <a:pt x="0" y="162"/>
                      <a:pt x="0" y="176"/>
                    </a:cubicBezTo>
                    <a:cubicBezTo>
                      <a:pt x="0" y="189"/>
                      <a:pt x="15" y="200"/>
                      <a:pt x="34" y="200"/>
                    </a:cubicBezTo>
                    <a:cubicBezTo>
                      <a:pt x="53" y="200"/>
                      <a:pt x="68" y="189"/>
                      <a:pt x="68" y="176"/>
                    </a:cubicBezTo>
                    <a:cubicBezTo>
                      <a:pt x="68" y="174"/>
                      <a:pt x="68" y="173"/>
                      <a:pt x="68" y="172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118"/>
                      <a:pt x="150" y="117"/>
                      <a:pt x="145" y="117"/>
                    </a:cubicBezTo>
                    <a:cubicBezTo>
                      <a:pt x="126" y="117"/>
                      <a:pt x="111" y="128"/>
                      <a:pt x="111" y="142"/>
                    </a:cubicBezTo>
                    <a:cubicBezTo>
                      <a:pt x="111" y="155"/>
                      <a:pt x="126" y="166"/>
                      <a:pt x="145" y="166"/>
                    </a:cubicBezTo>
                    <a:cubicBezTo>
                      <a:pt x="164" y="166"/>
                      <a:pt x="179" y="155"/>
                      <a:pt x="179" y="142"/>
                    </a:cubicBezTo>
                    <a:cubicBezTo>
                      <a:pt x="179" y="140"/>
                      <a:pt x="179" y="138"/>
                      <a:pt x="178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lnTo>
                      <a:pt x="188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7202648" y="3165770"/>
              <a:ext cx="964206" cy="1080699"/>
              <a:chOff x="6913484" y="2576315"/>
              <a:chExt cx="1166689" cy="1307646"/>
            </a:xfrm>
          </p:grpSpPr>
          <p:sp>
            <p:nvSpPr>
              <p:cNvPr id="51" name="Freeform 10"/>
              <p:cNvSpPr/>
              <p:nvPr/>
            </p:nvSpPr>
            <p:spPr bwMode="auto">
              <a:xfrm>
                <a:off x="6913484" y="2576315"/>
                <a:ext cx="1166689" cy="1307646"/>
              </a:xfrm>
              <a:custGeom>
                <a:avLst/>
                <a:gdLst>
                  <a:gd name="T0" fmla="*/ 449 w 455"/>
                  <a:gd name="T1" fmla="*/ 209 h 510"/>
                  <a:gd name="T2" fmla="*/ 212 w 455"/>
                  <a:gd name="T3" fmla="*/ 10 h 510"/>
                  <a:gd name="T4" fmla="*/ 10 w 455"/>
                  <a:gd name="T5" fmla="*/ 245 h 510"/>
                  <a:gd name="T6" fmla="*/ 247 w 455"/>
                  <a:gd name="T7" fmla="*/ 444 h 510"/>
                  <a:gd name="T8" fmla="*/ 262 w 455"/>
                  <a:gd name="T9" fmla="*/ 442 h 510"/>
                  <a:gd name="T10" fmla="*/ 349 w 455"/>
                  <a:gd name="T11" fmla="*/ 510 h 510"/>
                  <a:gd name="T12" fmla="*/ 352 w 455"/>
                  <a:gd name="T13" fmla="*/ 408 h 510"/>
                  <a:gd name="T14" fmla="*/ 449 w 455"/>
                  <a:gd name="T15" fmla="*/ 209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5" h="510">
                    <a:moveTo>
                      <a:pt x="449" y="209"/>
                    </a:moveTo>
                    <a:cubicBezTo>
                      <a:pt x="439" y="90"/>
                      <a:pt x="333" y="0"/>
                      <a:pt x="212" y="10"/>
                    </a:cubicBezTo>
                    <a:cubicBezTo>
                      <a:pt x="91" y="20"/>
                      <a:pt x="0" y="125"/>
                      <a:pt x="10" y="245"/>
                    </a:cubicBezTo>
                    <a:cubicBezTo>
                      <a:pt x="20" y="365"/>
                      <a:pt x="126" y="454"/>
                      <a:pt x="247" y="444"/>
                    </a:cubicBezTo>
                    <a:cubicBezTo>
                      <a:pt x="252" y="444"/>
                      <a:pt x="257" y="443"/>
                      <a:pt x="262" y="442"/>
                    </a:cubicBezTo>
                    <a:cubicBezTo>
                      <a:pt x="349" y="510"/>
                      <a:pt x="349" y="510"/>
                      <a:pt x="349" y="510"/>
                    </a:cubicBezTo>
                    <a:cubicBezTo>
                      <a:pt x="352" y="408"/>
                      <a:pt x="352" y="408"/>
                      <a:pt x="352" y="408"/>
                    </a:cubicBezTo>
                    <a:cubicBezTo>
                      <a:pt x="416" y="365"/>
                      <a:pt x="455" y="291"/>
                      <a:pt x="449" y="2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46"/>
              <p:cNvSpPr/>
              <p:nvPr/>
            </p:nvSpPr>
            <p:spPr bwMode="auto">
              <a:xfrm>
                <a:off x="7118413" y="2850639"/>
                <a:ext cx="669003" cy="628885"/>
              </a:xfrm>
              <a:custGeom>
                <a:avLst/>
                <a:gdLst>
                  <a:gd name="T0" fmla="*/ 245 w 261"/>
                  <a:gd name="T1" fmla="*/ 61 h 245"/>
                  <a:gd name="T2" fmla="*/ 168 w 261"/>
                  <a:gd name="T3" fmla="*/ 18 h 245"/>
                  <a:gd name="T4" fmla="*/ 122 w 261"/>
                  <a:gd name="T5" fmla="*/ 70 h 245"/>
                  <a:gd name="T6" fmla="*/ 55 w 261"/>
                  <a:gd name="T7" fmla="*/ 54 h 245"/>
                  <a:gd name="T8" fmla="*/ 17 w 261"/>
                  <a:gd name="T9" fmla="*/ 134 h 245"/>
                  <a:gd name="T10" fmla="*/ 86 w 261"/>
                  <a:gd name="T11" fmla="*/ 204 h 245"/>
                  <a:gd name="T12" fmla="*/ 179 w 261"/>
                  <a:gd name="T13" fmla="*/ 245 h 245"/>
                  <a:gd name="T14" fmla="*/ 179 w 261"/>
                  <a:gd name="T15" fmla="*/ 245 h 245"/>
                  <a:gd name="T16" fmla="*/ 179 w 261"/>
                  <a:gd name="T17" fmla="*/ 245 h 245"/>
                  <a:gd name="T18" fmla="*/ 179 w 261"/>
                  <a:gd name="T19" fmla="*/ 245 h 245"/>
                  <a:gd name="T20" fmla="*/ 179 w 261"/>
                  <a:gd name="T21" fmla="*/ 245 h 245"/>
                  <a:gd name="T22" fmla="*/ 230 w 261"/>
                  <a:gd name="T23" fmla="*/ 158 h 245"/>
                  <a:gd name="T24" fmla="*/ 245 w 261"/>
                  <a:gd name="T25" fmla="*/ 6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245">
                    <a:moveTo>
                      <a:pt x="245" y="61"/>
                    </a:moveTo>
                    <a:cubicBezTo>
                      <a:pt x="222" y="0"/>
                      <a:pt x="168" y="18"/>
                      <a:pt x="168" y="18"/>
                    </a:cubicBezTo>
                    <a:cubicBezTo>
                      <a:pt x="131" y="28"/>
                      <a:pt x="123" y="68"/>
                      <a:pt x="122" y="70"/>
                    </a:cubicBezTo>
                    <a:cubicBezTo>
                      <a:pt x="121" y="68"/>
                      <a:pt x="91" y="41"/>
                      <a:pt x="55" y="54"/>
                    </a:cubicBezTo>
                    <a:cubicBezTo>
                      <a:pt x="55" y="54"/>
                      <a:pt x="0" y="71"/>
                      <a:pt x="17" y="134"/>
                    </a:cubicBezTo>
                    <a:cubicBezTo>
                      <a:pt x="17" y="134"/>
                      <a:pt x="28" y="176"/>
                      <a:pt x="86" y="204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230" y="158"/>
                      <a:pt x="230" y="158"/>
                      <a:pt x="230" y="158"/>
                    </a:cubicBezTo>
                    <a:cubicBezTo>
                      <a:pt x="261" y="101"/>
                      <a:pt x="245" y="61"/>
                      <a:pt x="245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232318" y="2301721"/>
              <a:ext cx="983024" cy="1076219"/>
              <a:chOff x="5859560" y="1735995"/>
              <a:chExt cx="1189459" cy="1302225"/>
            </a:xfrm>
          </p:grpSpPr>
          <p:sp>
            <p:nvSpPr>
              <p:cNvPr id="54" name="Freeform 13"/>
              <p:cNvSpPr/>
              <p:nvPr/>
            </p:nvSpPr>
            <p:spPr bwMode="auto">
              <a:xfrm>
                <a:off x="5859560" y="1735995"/>
                <a:ext cx="1189459" cy="1302225"/>
              </a:xfrm>
              <a:custGeom>
                <a:avLst/>
                <a:gdLst>
                  <a:gd name="T0" fmla="*/ 453 w 464"/>
                  <a:gd name="T1" fmla="*/ 202 h 508"/>
                  <a:gd name="T2" fmla="*/ 205 w 464"/>
                  <a:gd name="T3" fmla="*/ 17 h 508"/>
                  <a:gd name="T4" fmla="*/ 17 w 464"/>
                  <a:gd name="T5" fmla="*/ 263 h 508"/>
                  <a:gd name="T6" fmla="*/ 265 w 464"/>
                  <a:gd name="T7" fmla="*/ 448 h 508"/>
                  <a:gd name="T8" fmla="*/ 280 w 464"/>
                  <a:gd name="T9" fmla="*/ 445 h 508"/>
                  <a:gd name="T10" fmla="*/ 371 w 464"/>
                  <a:gd name="T11" fmla="*/ 508 h 508"/>
                  <a:gd name="T12" fmla="*/ 368 w 464"/>
                  <a:gd name="T13" fmla="*/ 406 h 508"/>
                  <a:gd name="T14" fmla="*/ 453 w 464"/>
                  <a:gd name="T15" fmla="*/ 2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508">
                    <a:moveTo>
                      <a:pt x="453" y="202"/>
                    </a:moveTo>
                    <a:cubicBezTo>
                      <a:pt x="436" y="83"/>
                      <a:pt x="325" y="0"/>
                      <a:pt x="205" y="17"/>
                    </a:cubicBezTo>
                    <a:cubicBezTo>
                      <a:pt x="84" y="34"/>
                      <a:pt x="0" y="144"/>
                      <a:pt x="17" y="263"/>
                    </a:cubicBezTo>
                    <a:cubicBezTo>
                      <a:pt x="34" y="382"/>
                      <a:pt x="145" y="465"/>
                      <a:pt x="265" y="448"/>
                    </a:cubicBezTo>
                    <a:cubicBezTo>
                      <a:pt x="270" y="447"/>
                      <a:pt x="275" y="446"/>
                      <a:pt x="280" y="445"/>
                    </a:cubicBezTo>
                    <a:cubicBezTo>
                      <a:pt x="371" y="508"/>
                      <a:pt x="371" y="508"/>
                      <a:pt x="371" y="508"/>
                    </a:cubicBezTo>
                    <a:cubicBezTo>
                      <a:pt x="368" y="406"/>
                      <a:pt x="368" y="406"/>
                      <a:pt x="368" y="406"/>
                    </a:cubicBezTo>
                    <a:cubicBezTo>
                      <a:pt x="429" y="359"/>
                      <a:pt x="464" y="283"/>
                      <a:pt x="453" y="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47"/>
              <p:cNvSpPr>
                <a:spLocks noEditPoints="1"/>
              </p:cNvSpPr>
              <p:nvPr/>
            </p:nvSpPr>
            <p:spPr bwMode="auto">
              <a:xfrm>
                <a:off x="6023287" y="2030921"/>
                <a:ext cx="841404" cy="702616"/>
              </a:xfrm>
              <a:custGeom>
                <a:avLst/>
                <a:gdLst>
                  <a:gd name="T0" fmla="*/ 328 w 328"/>
                  <a:gd name="T1" fmla="*/ 42 h 274"/>
                  <a:gd name="T2" fmla="*/ 163 w 328"/>
                  <a:gd name="T3" fmla="*/ 0 h 274"/>
                  <a:gd name="T4" fmla="*/ 0 w 328"/>
                  <a:gd name="T5" fmla="*/ 42 h 274"/>
                  <a:gd name="T6" fmla="*/ 1 w 328"/>
                  <a:gd name="T7" fmla="*/ 53 h 274"/>
                  <a:gd name="T8" fmla="*/ 66 w 328"/>
                  <a:gd name="T9" fmla="*/ 70 h 274"/>
                  <a:gd name="T10" fmla="*/ 66 w 328"/>
                  <a:gd name="T11" fmla="*/ 150 h 274"/>
                  <a:gd name="T12" fmla="*/ 160 w 328"/>
                  <a:gd name="T13" fmla="*/ 197 h 274"/>
                  <a:gd name="T14" fmla="*/ 261 w 328"/>
                  <a:gd name="T15" fmla="*/ 150 h 274"/>
                  <a:gd name="T16" fmla="*/ 262 w 328"/>
                  <a:gd name="T17" fmla="*/ 71 h 274"/>
                  <a:gd name="T18" fmla="*/ 266 w 328"/>
                  <a:gd name="T19" fmla="*/ 70 h 274"/>
                  <a:gd name="T20" fmla="*/ 272 w 328"/>
                  <a:gd name="T21" fmla="*/ 134 h 274"/>
                  <a:gd name="T22" fmla="*/ 269 w 328"/>
                  <a:gd name="T23" fmla="*/ 204 h 274"/>
                  <a:gd name="T24" fmla="*/ 258 w 328"/>
                  <a:gd name="T25" fmla="*/ 216 h 274"/>
                  <a:gd name="T26" fmla="*/ 267 w 328"/>
                  <a:gd name="T27" fmla="*/ 228 h 274"/>
                  <a:gd name="T28" fmla="*/ 252 w 328"/>
                  <a:gd name="T29" fmla="*/ 272 h 274"/>
                  <a:gd name="T30" fmla="*/ 256 w 328"/>
                  <a:gd name="T31" fmla="*/ 273 h 274"/>
                  <a:gd name="T32" fmla="*/ 263 w 328"/>
                  <a:gd name="T33" fmla="*/ 256 h 274"/>
                  <a:gd name="T34" fmla="*/ 259 w 328"/>
                  <a:gd name="T35" fmla="*/ 273 h 274"/>
                  <a:gd name="T36" fmla="*/ 264 w 328"/>
                  <a:gd name="T37" fmla="*/ 274 h 274"/>
                  <a:gd name="T38" fmla="*/ 266 w 328"/>
                  <a:gd name="T39" fmla="*/ 261 h 274"/>
                  <a:gd name="T40" fmla="*/ 267 w 328"/>
                  <a:gd name="T41" fmla="*/ 274 h 274"/>
                  <a:gd name="T42" fmla="*/ 272 w 328"/>
                  <a:gd name="T43" fmla="*/ 274 h 274"/>
                  <a:gd name="T44" fmla="*/ 272 w 328"/>
                  <a:gd name="T45" fmla="*/ 261 h 274"/>
                  <a:gd name="T46" fmla="*/ 274 w 328"/>
                  <a:gd name="T47" fmla="*/ 274 h 274"/>
                  <a:gd name="T48" fmla="*/ 278 w 328"/>
                  <a:gd name="T49" fmla="*/ 274 h 274"/>
                  <a:gd name="T50" fmla="*/ 276 w 328"/>
                  <a:gd name="T51" fmla="*/ 259 h 274"/>
                  <a:gd name="T52" fmla="*/ 281 w 328"/>
                  <a:gd name="T53" fmla="*/ 273 h 274"/>
                  <a:gd name="T54" fmla="*/ 284 w 328"/>
                  <a:gd name="T55" fmla="*/ 272 h 274"/>
                  <a:gd name="T56" fmla="*/ 274 w 328"/>
                  <a:gd name="T57" fmla="*/ 228 h 274"/>
                  <a:gd name="T58" fmla="*/ 283 w 328"/>
                  <a:gd name="T59" fmla="*/ 216 h 274"/>
                  <a:gd name="T60" fmla="*/ 274 w 328"/>
                  <a:gd name="T61" fmla="*/ 204 h 274"/>
                  <a:gd name="T62" fmla="*/ 277 w 328"/>
                  <a:gd name="T63" fmla="*/ 134 h 274"/>
                  <a:gd name="T64" fmla="*/ 271 w 328"/>
                  <a:gd name="T65" fmla="*/ 68 h 274"/>
                  <a:gd name="T66" fmla="*/ 327 w 328"/>
                  <a:gd name="T67" fmla="*/ 54 h 274"/>
                  <a:gd name="T68" fmla="*/ 328 w 328"/>
                  <a:gd name="T69" fmla="*/ 42 h 274"/>
                  <a:gd name="T70" fmla="*/ 162 w 328"/>
                  <a:gd name="T71" fmla="*/ 57 h 274"/>
                  <a:gd name="T72" fmla="*/ 66 w 328"/>
                  <a:gd name="T73" fmla="*/ 40 h 274"/>
                  <a:gd name="T74" fmla="*/ 162 w 328"/>
                  <a:gd name="T75" fmla="*/ 23 h 274"/>
                  <a:gd name="T76" fmla="*/ 258 w 328"/>
                  <a:gd name="T77" fmla="*/ 40 h 274"/>
                  <a:gd name="T78" fmla="*/ 162 w 328"/>
                  <a:gd name="T79" fmla="*/ 5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8" h="274">
                    <a:moveTo>
                      <a:pt x="328" y="42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0" y="195"/>
                      <a:pt x="160" y="197"/>
                      <a:pt x="160" y="197"/>
                    </a:cubicBezTo>
                    <a:cubicBezTo>
                      <a:pt x="253" y="196"/>
                      <a:pt x="261" y="150"/>
                      <a:pt x="261" y="15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70" y="80"/>
                      <a:pt x="274" y="99"/>
                      <a:pt x="272" y="134"/>
                    </a:cubicBezTo>
                    <a:cubicBezTo>
                      <a:pt x="269" y="182"/>
                      <a:pt x="268" y="196"/>
                      <a:pt x="269" y="204"/>
                    </a:cubicBezTo>
                    <a:cubicBezTo>
                      <a:pt x="263" y="204"/>
                      <a:pt x="258" y="210"/>
                      <a:pt x="258" y="216"/>
                    </a:cubicBezTo>
                    <a:cubicBezTo>
                      <a:pt x="258" y="222"/>
                      <a:pt x="262" y="226"/>
                      <a:pt x="267" y="228"/>
                    </a:cubicBezTo>
                    <a:cubicBezTo>
                      <a:pt x="266" y="234"/>
                      <a:pt x="261" y="251"/>
                      <a:pt x="252" y="272"/>
                    </a:cubicBezTo>
                    <a:cubicBezTo>
                      <a:pt x="256" y="273"/>
                      <a:pt x="256" y="273"/>
                      <a:pt x="256" y="273"/>
                    </a:cubicBezTo>
                    <a:cubicBezTo>
                      <a:pt x="256" y="273"/>
                      <a:pt x="262" y="260"/>
                      <a:pt x="263" y="256"/>
                    </a:cubicBezTo>
                    <a:cubicBezTo>
                      <a:pt x="262" y="259"/>
                      <a:pt x="260" y="272"/>
                      <a:pt x="259" y="273"/>
                    </a:cubicBezTo>
                    <a:cubicBezTo>
                      <a:pt x="264" y="274"/>
                      <a:pt x="264" y="274"/>
                      <a:pt x="264" y="274"/>
                    </a:cubicBezTo>
                    <a:cubicBezTo>
                      <a:pt x="264" y="274"/>
                      <a:pt x="267" y="263"/>
                      <a:pt x="266" y="261"/>
                    </a:cubicBezTo>
                    <a:cubicBezTo>
                      <a:pt x="266" y="261"/>
                      <a:pt x="267" y="273"/>
                      <a:pt x="267" y="274"/>
                    </a:cubicBezTo>
                    <a:cubicBezTo>
                      <a:pt x="272" y="274"/>
                      <a:pt x="272" y="274"/>
                      <a:pt x="272" y="274"/>
                    </a:cubicBezTo>
                    <a:cubicBezTo>
                      <a:pt x="272" y="274"/>
                      <a:pt x="271" y="263"/>
                      <a:pt x="272" y="261"/>
                    </a:cubicBezTo>
                    <a:cubicBezTo>
                      <a:pt x="272" y="261"/>
                      <a:pt x="274" y="268"/>
                      <a:pt x="274" y="274"/>
                    </a:cubicBezTo>
                    <a:cubicBezTo>
                      <a:pt x="278" y="274"/>
                      <a:pt x="278" y="274"/>
                      <a:pt x="278" y="274"/>
                    </a:cubicBezTo>
                    <a:cubicBezTo>
                      <a:pt x="278" y="274"/>
                      <a:pt x="277" y="261"/>
                      <a:pt x="276" y="259"/>
                    </a:cubicBezTo>
                    <a:cubicBezTo>
                      <a:pt x="276" y="259"/>
                      <a:pt x="280" y="266"/>
                      <a:pt x="281" y="273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77" y="237"/>
                      <a:pt x="274" y="228"/>
                    </a:cubicBezTo>
                    <a:cubicBezTo>
                      <a:pt x="279" y="226"/>
                      <a:pt x="283" y="221"/>
                      <a:pt x="283" y="216"/>
                    </a:cubicBezTo>
                    <a:cubicBezTo>
                      <a:pt x="283" y="210"/>
                      <a:pt x="279" y="205"/>
                      <a:pt x="274" y="204"/>
                    </a:cubicBezTo>
                    <a:cubicBezTo>
                      <a:pt x="274" y="196"/>
                      <a:pt x="274" y="183"/>
                      <a:pt x="277" y="134"/>
                    </a:cubicBezTo>
                    <a:cubicBezTo>
                      <a:pt x="279" y="105"/>
                      <a:pt x="277" y="83"/>
                      <a:pt x="271" y="68"/>
                    </a:cubicBezTo>
                    <a:cubicBezTo>
                      <a:pt x="327" y="54"/>
                      <a:pt x="327" y="54"/>
                      <a:pt x="327" y="54"/>
                    </a:cubicBezTo>
                    <a:lnTo>
                      <a:pt x="328" y="42"/>
                    </a:lnTo>
                    <a:close/>
                    <a:moveTo>
                      <a:pt x="162" y="57"/>
                    </a:moveTo>
                    <a:cubicBezTo>
                      <a:pt x="109" y="57"/>
                      <a:pt x="66" y="50"/>
                      <a:pt x="66" y="40"/>
                    </a:cubicBezTo>
                    <a:cubicBezTo>
                      <a:pt x="66" y="30"/>
                      <a:pt x="109" y="23"/>
                      <a:pt x="162" y="23"/>
                    </a:cubicBezTo>
                    <a:cubicBezTo>
                      <a:pt x="215" y="23"/>
                      <a:pt x="258" y="30"/>
                      <a:pt x="258" y="40"/>
                    </a:cubicBezTo>
                    <a:cubicBezTo>
                      <a:pt x="258" y="50"/>
                      <a:pt x="215" y="57"/>
                      <a:pt x="16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9020988" y="2621630"/>
              <a:ext cx="612934" cy="675661"/>
              <a:chOff x="9233851" y="2123085"/>
              <a:chExt cx="741650" cy="817550"/>
            </a:xfrm>
          </p:grpSpPr>
          <p:sp>
            <p:nvSpPr>
              <p:cNvPr id="57" name="Freeform 16"/>
              <p:cNvSpPr/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8020490" y="4111471"/>
              <a:ext cx="612934" cy="675661"/>
              <a:chOff x="9233851" y="2123085"/>
              <a:chExt cx="741650" cy="817550"/>
            </a:xfrm>
          </p:grpSpPr>
          <p:sp>
            <p:nvSpPr>
              <p:cNvPr id="61" name="Freeform 16"/>
              <p:cNvSpPr/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9" tIns="45715" rIns="91429" bIns="4571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6" name="Donut 65"/>
          <p:cNvSpPr/>
          <p:nvPr/>
        </p:nvSpPr>
        <p:spPr>
          <a:xfrm>
            <a:off x="620941" y="3029643"/>
            <a:ext cx="686928" cy="686928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816030" y="3216847"/>
            <a:ext cx="296749" cy="312520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29" tIns="45715" rIns="91429" bIns="45715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789148" y="4662908"/>
            <a:ext cx="336888" cy="272379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29" tIns="45715" rIns="91429" bIns="45715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4072451" y="4675757"/>
            <a:ext cx="225072" cy="32972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29" tIns="45715" rIns="91429" bIns="45715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4062844" y="3244274"/>
            <a:ext cx="237973" cy="288148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29" tIns="45715" rIns="91429" bIns="45715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3841524" y="4483261"/>
            <a:ext cx="686928" cy="686928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615803" y="4468164"/>
            <a:ext cx="686928" cy="686928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3836115" y="3044883"/>
            <a:ext cx="686928" cy="686928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1442119" y="2897059"/>
            <a:ext cx="1934629" cy="1119705"/>
            <a:chOff x="468937" y="2419540"/>
            <a:chExt cx="1934629" cy="1119705"/>
          </a:xfrm>
        </p:grpSpPr>
        <p:sp>
          <p:nvSpPr>
            <p:cNvPr id="90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672999" y="2897059"/>
            <a:ext cx="1934629" cy="1119705"/>
            <a:chOff x="468937" y="2419540"/>
            <a:chExt cx="1934629" cy="1119705"/>
          </a:xfrm>
        </p:grpSpPr>
        <p:sp>
          <p:nvSpPr>
            <p:cNvPr id="93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442119" y="4390579"/>
            <a:ext cx="1934629" cy="1119705"/>
            <a:chOff x="468937" y="2419540"/>
            <a:chExt cx="1934629" cy="1119705"/>
          </a:xfrm>
        </p:grpSpPr>
        <p:sp>
          <p:nvSpPr>
            <p:cNvPr id="96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672999" y="4390579"/>
            <a:ext cx="1934629" cy="1119705"/>
            <a:chOff x="468937" y="2419540"/>
            <a:chExt cx="1934629" cy="1119705"/>
          </a:xfrm>
        </p:grpSpPr>
        <p:sp>
          <p:nvSpPr>
            <p:cNvPr id="99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102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72" grpId="0" bldLvl="0" animBg="1"/>
      <p:bldP spid="7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5758176" y="2244716"/>
            <a:ext cx="656205" cy="656205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2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15609" y="2208372"/>
              <a:ext cx="663105" cy="4296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2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758176" y="3071446"/>
            <a:ext cx="656205" cy="656205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2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15609" y="3160456"/>
              <a:ext cx="663105" cy="4296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2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52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758176" y="3898175"/>
            <a:ext cx="656205" cy="656205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2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15608" y="4114594"/>
              <a:ext cx="663105" cy="4296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2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52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758176" y="4728470"/>
            <a:ext cx="656205" cy="656205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2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15609" y="5068727"/>
              <a:ext cx="663105" cy="4296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2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52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606657" y="3079171"/>
            <a:ext cx="2887295" cy="3348876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9400" tIns="39700" rIns="79400" bIns="3970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5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606654" y="3909777"/>
            <a:ext cx="2276524" cy="2518267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9400" tIns="39700" rIns="79400" bIns="3970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5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606656" y="2252440"/>
            <a:ext cx="3498067" cy="4175605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9400" tIns="39700" rIns="79400" bIns="3970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5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606654" y="4736194"/>
            <a:ext cx="1665749" cy="1691849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9400" tIns="39700" rIns="79400" bIns="3970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55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175171" y="2410879"/>
            <a:ext cx="398037" cy="298720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175171" y="3320283"/>
            <a:ext cx="398037" cy="298720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175171" y="4251831"/>
            <a:ext cx="398037" cy="298720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175171" y="5143009"/>
            <a:ext cx="398037" cy="298720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966119" y="2226499"/>
            <a:ext cx="2413601" cy="911955"/>
            <a:chOff x="468937" y="2419540"/>
            <a:chExt cx="2413601" cy="911955"/>
          </a:xfrm>
        </p:grpSpPr>
        <p:sp>
          <p:nvSpPr>
            <p:cNvPr id="49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70268" y="2823664"/>
              <a:ext cx="241227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</a:t>
              </a:r>
              <a:r>
                <a:rPr lang="en-US" altLang="zh-CN" sz="900"/>
                <a:t>IN WE</a:t>
              </a:r>
              <a:endParaRPr lang="en-US" altLang="zh-CN" sz="900" dirty="0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966119" y="3399979"/>
            <a:ext cx="2413601" cy="911955"/>
            <a:chOff x="468937" y="2419540"/>
            <a:chExt cx="2413601" cy="911955"/>
          </a:xfrm>
        </p:grpSpPr>
        <p:sp>
          <p:nvSpPr>
            <p:cNvPr id="52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470268" y="2823664"/>
              <a:ext cx="241227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</a:t>
              </a:r>
              <a:r>
                <a:rPr lang="en-US" altLang="zh-CN" sz="900"/>
                <a:t>IN WE</a:t>
              </a:r>
              <a:endParaRPr lang="en-US" altLang="zh-CN" sz="900" dirty="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966119" y="4573459"/>
            <a:ext cx="2413601" cy="911955"/>
            <a:chOff x="468937" y="2419540"/>
            <a:chExt cx="2413601" cy="911955"/>
          </a:xfrm>
        </p:grpSpPr>
        <p:sp>
          <p:nvSpPr>
            <p:cNvPr id="55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70268" y="2823664"/>
              <a:ext cx="241227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</a:t>
              </a:r>
              <a:r>
                <a:rPr lang="en-US" altLang="zh-CN" sz="900"/>
                <a:t>IN WE</a:t>
              </a:r>
              <a:endParaRPr lang="en-US" altLang="zh-CN" sz="900" dirty="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58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/>
          <p:nvPr/>
        </p:nvSpPr>
        <p:spPr bwMode="auto">
          <a:xfrm>
            <a:off x="5580708" y="3301985"/>
            <a:ext cx="1302093" cy="131437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79405" tIns="39703" rIns="79405" bIns="39703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/>
          <p:nvPr/>
        </p:nvSpPr>
        <p:spPr bwMode="auto">
          <a:xfrm>
            <a:off x="7939110" y="3418953"/>
            <a:ext cx="1058463" cy="76160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79405" tIns="39703" rIns="79405" bIns="39703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/>
          <p:nvPr/>
        </p:nvSpPr>
        <p:spPr bwMode="auto">
          <a:xfrm>
            <a:off x="6878602" y="3306427"/>
            <a:ext cx="1060508" cy="870109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79405" tIns="39703" rIns="79405" bIns="39703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3463783" y="3751556"/>
            <a:ext cx="1058463" cy="1377843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79405" tIns="39703" rIns="79405" bIns="39703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529496" y="4559396"/>
            <a:ext cx="945859" cy="945859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79405" tIns="39703" rIns="79405" bIns="39703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09344" y="4867601"/>
            <a:ext cx="786169" cy="245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946366" y="3368577"/>
            <a:ext cx="184731" cy="2326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76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457998" y="4961595"/>
            <a:ext cx="1005785" cy="165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/>
          <p:nvPr/>
        </p:nvSpPr>
        <p:spPr bwMode="auto">
          <a:xfrm>
            <a:off x="4520146" y="3751501"/>
            <a:ext cx="1060508" cy="876707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79405" tIns="39703" rIns="79405" bIns="39703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/>
          <p:nvPr/>
        </p:nvSpPr>
        <p:spPr bwMode="auto">
          <a:xfrm>
            <a:off x="8990577" y="2206460"/>
            <a:ext cx="1058463" cy="1377843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79405" tIns="39703" rIns="79405" bIns="39703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449411" y="2114490"/>
            <a:ext cx="1140767" cy="359511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167799" y="2912299"/>
            <a:ext cx="1934629" cy="1119705"/>
            <a:chOff x="468937" y="2419540"/>
            <a:chExt cx="1934629" cy="1119705"/>
          </a:xfrm>
        </p:grpSpPr>
        <p:sp>
          <p:nvSpPr>
            <p:cNvPr id="33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291999" y="4939219"/>
            <a:ext cx="1934629" cy="1119705"/>
            <a:chOff x="468937" y="2419540"/>
            <a:chExt cx="1934629" cy="1119705"/>
          </a:xfrm>
        </p:grpSpPr>
        <p:sp>
          <p:nvSpPr>
            <p:cNvPr id="45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465479" y="1936939"/>
            <a:ext cx="1934629" cy="1119705"/>
            <a:chOff x="468937" y="2419540"/>
            <a:chExt cx="1934629" cy="1119705"/>
          </a:xfrm>
        </p:grpSpPr>
        <p:sp>
          <p:nvSpPr>
            <p:cNvPr id="54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223919" y="4375339"/>
            <a:ext cx="1934629" cy="1119705"/>
            <a:chOff x="468937" y="2419540"/>
            <a:chExt cx="1934629" cy="1119705"/>
          </a:xfrm>
        </p:grpSpPr>
        <p:sp>
          <p:nvSpPr>
            <p:cNvPr id="57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60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/>
        </p:nvGraphicFramePr>
        <p:xfrm>
          <a:off x="3284526" y="1995841"/>
          <a:ext cx="6066637" cy="3554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904909" y="2455099"/>
            <a:ext cx="1934629" cy="1119705"/>
            <a:chOff x="468937" y="2419540"/>
            <a:chExt cx="1934629" cy="1119705"/>
          </a:xfrm>
        </p:grpSpPr>
        <p:sp>
          <p:nvSpPr>
            <p:cNvPr id="16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04909" y="4314379"/>
            <a:ext cx="1934629" cy="1119705"/>
            <a:chOff x="468937" y="2419540"/>
            <a:chExt cx="1934629" cy="1119705"/>
          </a:xfrm>
        </p:grpSpPr>
        <p:sp>
          <p:nvSpPr>
            <p:cNvPr id="19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439309" y="2455099"/>
            <a:ext cx="1934629" cy="1119705"/>
            <a:chOff x="468937" y="2419540"/>
            <a:chExt cx="1934629" cy="1119705"/>
          </a:xfrm>
        </p:grpSpPr>
        <p:sp>
          <p:nvSpPr>
            <p:cNvPr id="22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439309" y="4314379"/>
            <a:ext cx="1934629" cy="1119705"/>
            <a:chOff x="468937" y="2419540"/>
            <a:chExt cx="1934629" cy="1119705"/>
          </a:xfrm>
        </p:grpSpPr>
        <p:sp>
          <p:nvSpPr>
            <p:cNvPr id="25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28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series"/>
        </p:bldSub>
      </p:bldGraphic>
      <p:bldGraphic spid="10" grpId="1">
        <p:bldSub>
          <a:bldChart bld="series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38501" y="3289439"/>
            <a:ext cx="959875" cy="959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0633" y="4291149"/>
            <a:ext cx="959875" cy="959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79176" y="2296703"/>
            <a:ext cx="959875" cy="959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38964" y="3386195"/>
            <a:ext cx="959875" cy="959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椭圆 5"/>
          <p:cNvSpPr/>
          <p:nvPr/>
        </p:nvSpPr>
        <p:spPr>
          <a:xfrm>
            <a:off x="1480918" y="2836505"/>
            <a:ext cx="2359561" cy="442851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4" rIns="121887" bIns="60944" rtlCol="0" anchor="ctr"/>
          <a:lstStyle/>
          <a:p>
            <a:pPr algn="ctr"/>
            <a:endParaRPr lang="zh-CN" altLang="en-US" sz="1705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9" name="椭圆 5"/>
          <p:cNvSpPr/>
          <p:nvPr/>
        </p:nvSpPr>
        <p:spPr>
          <a:xfrm>
            <a:off x="3840478" y="3308775"/>
            <a:ext cx="2359561" cy="442851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4" rIns="121887" bIns="60944" rtlCol="0" anchor="ctr"/>
          <a:lstStyle/>
          <a:p>
            <a:pPr algn="ctr"/>
            <a:endParaRPr lang="zh-CN" altLang="en-US" sz="1705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0" name="椭圆 5"/>
          <p:cNvSpPr/>
          <p:nvPr/>
        </p:nvSpPr>
        <p:spPr>
          <a:xfrm>
            <a:off x="6235814" y="3777123"/>
            <a:ext cx="2359561" cy="442851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4" rIns="121887" bIns="60944" rtlCol="0" anchor="ctr"/>
          <a:lstStyle/>
          <a:p>
            <a:pPr algn="ctr"/>
            <a:endParaRPr lang="zh-CN" altLang="en-US" sz="1705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6" name="椭圆 5"/>
          <p:cNvSpPr/>
          <p:nvPr/>
        </p:nvSpPr>
        <p:spPr>
          <a:xfrm>
            <a:off x="8595376" y="4326792"/>
            <a:ext cx="2359561" cy="442851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4" rIns="121887" bIns="60944" rtlCol="0" anchor="ctr"/>
          <a:lstStyle/>
          <a:p>
            <a:pPr algn="ctr"/>
            <a:endParaRPr lang="zh-CN" altLang="en-US" sz="1705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2808216" y="8272175"/>
            <a:ext cx="2084799" cy="706571"/>
          </a:xfrm>
          <a:prstGeom prst="rect">
            <a:avLst/>
          </a:prstGeom>
          <a:noFill/>
        </p:spPr>
        <p:txBody>
          <a:bodyPr wrap="none" lIns="121887" tIns="60944" rIns="121887" bIns="60944" rtlCol="0">
            <a:spAutoFit/>
          </a:bodyPr>
          <a:lstStyle/>
          <a:p>
            <a:r>
              <a:rPr lang="en-US" altLang="zh-CN" sz="1895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895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895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895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895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895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479131" y="1592225"/>
            <a:ext cx="1934629" cy="1119705"/>
            <a:chOff x="468937" y="2419540"/>
            <a:chExt cx="1934629" cy="1119705"/>
          </a:xfrm>
        </p:grpSpPr>
        <p:sp>
          <p:nvSpPr>
            <p:cNvPr id="16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19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34651" y="3984905"/>
            <a:ext cx="1934629" cy="1119705"/>
            <a:chOff x="468937" y="2419540"/>
            <a:chExt cx="1934629" cy="1119705"/>
          </a:xfrm>
        </p:grpSpPr>
        <p:sp>
          <p:nvSpPr>
            <p:cNvPr id="32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340691" y="2491385"/>
            <a:ext cx="1934629" cy="1119705"/>
            <a:chOff x="468937" y="2419540"/>
            <a:chExt cx="1934629" cy="1119705"/>
          </a:xfrm>
        </p:grpSpPr>
        <p:sp>
          <p:nvSpPr>
            <p:cNvPr id="42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779091" y="5036465"/>
            <a:ext cx="1934629" cy="1119705"/>
            <a:chOff x="468937" y="2419540"/>
            <a:chExt cx="1934629" cy="1119705"/>
          </a:xfrm>
        </p:grpSpPr>
        <p:sp>
          <p:nvSpPr>
            <p:cNvPr id="45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6" grpId="0" animBg="1"/>
      <p:bldP spid="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/>
        </p:nvGraphicFramePr>
        <p:xfrm>
          <a:off x="986419" y="2221271"/>
          <a:ext cx="5993160" cy="2433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8133743" y="2751265"/>
            <a:ext cx="269320" cy="26932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2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133743" y="3327159"/>
            <a:ext cx="269320" cy="26932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2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133743" y="3903052"/>
            <a:ext cx="269320" cy="269320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2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023703" y="4911891"/>
            <a:ext cx="9419879" cy="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8806849" y="2504629"/>
            <a:ext cx="2527901" cy="911955"/>
            <a:chOff x="468937" y="2419540"/>
            <a:chExt cx="2527901" cy="911955"/>
          </a:xfrm>
        </p:grpSpPr>
        <p:sp>
          <p:nvSpPr>
            <p:cNvPr id="18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70268" y="2823664"/>
              <a:ext cx="252657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</a:t>
              </a:r>
              <a:r>
                <a:rPr lang="en-US" altLang="zh-CN" sz="900"/>
                <a:t>WE UNDERSTAND</a:t>
              </a:r>
              <a:endParaRPr lang="en-US" altLang="zh-CN" sz="900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806849" y="3533329"/>
            <a:ext cx="2527901" cy="911955"/>
            <a:chOff x="468937" y="2419540"/>
            <a:chExt cx="2527901" cy="911955"/>
          </a:xfrm>
        </p:grpSpPr>
        <p:sp>
          <p:nvSpPr>
            <p:cNvPr id="21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70268" y="2823664"/>
              <a:ext cx="252657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</a:t>
              </a:r>
              <a:r>
                <a:rPr lang="en-US" altLang="zh-CN" sz="900"/>
                <a:t>WE UNDERSTAND</a:t>
              </a:r>
              <a:endParaRPr lang="en-US" altLang="zh-CN" sz="900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24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category"/>
        </p:bldSub>
      </p:bldGraphic>
      <p:bldGraphic spid="5" grpId="1">
        <p:bldSub>
          <a:bldChart bld="category"/>
        </p:bldSub>
      </p:bldGraphic>
      <p:bldP spid="6" grpId="0" bldLvl="0" animBg="1"/>
      <p:bldP spid="8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343498" y="1785463"/>
            <a:ext cx="3277216" cy="4558187"/>
            <a:chOff x="4495898" y="2786557"/>
            <a:chExt cx="2429234" cy="3378753"/>
          </a:xfrm>
        </p:grpSpPr>
        <p:sp>
          <p:nvSpPr>
            <p:cNvPr id="4" name="Rounded Rectangle 3"/>
            <p:cNvSpPr/>
            <p:nvPr/>
          </p:nvSpPr>
          <p:spPr>
            <a:xfrm rot="2900928">
              <a:off x="4110430" y="3370945"/>
              <a:ext cx="1624329" cy="85339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100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2900928">
              <a:off x="5222008" y="4782516"/>
              <a:ext cx="1912195" cy="85339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100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2900928">
              <a:off x="5732932" y="2447750"/>
              <a:ext cx="853393" cy="153100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100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2900928">
              <a:off x="6099518" y="3801521"/>
              <a:ext cx="853393" cy="77912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100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042950" y="3972153"/>
              <a:ext cx="444352" cy="2782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00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65%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127472" y="4004458"/>
              <a:ext cx="444352" cy="2782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00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666717" y="3459474"/>
              <a:ext cx="444352" cy="2782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00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167799" y="2390329"/>
            <a:ext cx="1934629" cy="1119705"/>
            <a:chOff x="468937" y="2419540"/>
            <a:chExt cx="1934629" cy="1119705"/>
          </a:xfrm>
        </p:grpSpPr>
        <p:sp>
          <p:nvSpPr>
            <p:cNvPr id="37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167799" y="4600129"/>
            <a:ext cx="1934629" cy="1119705"/>
            <a:chOff x="468937" y="2419540"/>
            <a:chExt cx="1934629" cy="1119705"/>
          </a:xfrm>
        </p:grpSpPr>
        <p:sp>
          <p:nvSpPr>
            <p:cNvPr id="44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016399" y="2390329"/>
            <a:ext cx="1934629" cy="1119705"/>
            <a:chOff x="468937" y="2419540"/>
            <a:chExt cx="1934629" cy="1119705"/>
          </a:xfrm>
        </p:grpSpPr>
        <p:sp>
          <p:nvSpPr>
            <p:cNvPr id="47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016399" y="4600129"/>
            <a:ext cx="1934629" cy="1119705"/>
            <a:chOff x="468937" y="2419540"/>
            <a:chExt cx="1934629" cy="1119705"/>
          </a:xfrm>
        </p:grpSpPr>
        <p:sp>
          <p:nvSpPr>
            <p:cNvPr id="50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53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32"/>
          <p:cNvSpPr/>
          <p:nvPr/>
        </p:nvSpPr>
        <p:spPr>
          <a:xfrm>
            <a:off x="5438121" y="2213176"/>
            <a:ext cx="3418833" cy="341883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6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5904072" y="2682418"/>
            <a:ext cx="2486929" cy="248692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6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6322237" y="3095898"/>
            <a:ext cx="1660801" cy="166080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6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6809707" y="3588188"/>
            <a:ext cx="679253" cy="67925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6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Block Arc 47"/>
          <p:cNvSpPr/>
          <p:nvPr/>
        </p:nvSpPr>
        <p:spPr>
          <a:xfrm rot="10800000">
            <a:off x="5438121" y="2216466"/>
            <a:ext cx="3418833" cy="3418833"/>
          </a:xfrm>
          <a:prstGeom prst="blockArc">
            <a:avLst>
              <a:gd name="adj1" fmla="val 16158116"/>
              <a:gd name="adj2" fmla="val 5409154"/>
              <a:gd name="adj3" fmla="val 586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6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Block Arc 48"/>
          <p:cNvSpPr/>
          <p:nvPr/>
        </p:nvSpPr>
        <p:spPr>
          <a:xfrm rot="10800000">
            <a:off x="5910001" y="2701047"/>
            <a:ext cx="2486927" cy="2486927"/>
          </a:xfrm>
          <a:prstGeom prst="blockArc">
            <a:avLst>
              <a:gd name="adj1" fmla="val 14698952"/>
              <a:gd name="adj2" fmla="val 5440372"/>
              <a:gd name="adj3" fmla="val 9948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6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Block Arc 49"/>
          <p:cNvSpPr/>
          <p:nvPr/>
        </p:nvSpPr>
        <p:spPr>
          <a:xfrm rot="10800000">
            <a:off x="6320400" y="3098746"/>
            <a:ext cx="1654273" cy="1654273"/>
          </a:xfrm>
          <a:prstGeom prst="blockArc">
            <a:avLst>
              <a:gd name="adj1" fmla="val 13629918"/>
              <a:gd name="adj2" fmla="val 5390526"/>
              <a:gd name="adj3" fmla="val 1348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6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Block Arc 50"/>
          <p:cNvSpPr/>
          <p:nvPr/>
        </p:nvSpPr>
        <p:spPr>
          <a:xfrm rot="10800000">
            <a:off x="6813468" y="3591815"/>
            <a:ext cx="668141" cy="668141"/>
          </a:xfrm>
          <a:prstGeom prst="blockArc">
            <a:avLst>
              <a:gd name="adj1" fmla="val 10800000"/>
              <a:gd name="adj2" fmla="val 5236583"/>
              <a:gd name="adj3" fmla="val 28287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6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 Placeholder 3"/>
          <p:cNvSpPr txBox="1"/>
          <p:nvPr/>
        </p:nvSpPr>
        <p:spPr>
          <a:xfrm>
            <a:off x="9629233" y="1773850"/>
            <a:ext cx="391133" cy="28071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48780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2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57" name="Text Placeholder 3"/>
          <p:cNvSpPr txBox="1"/>
          <p:nvPr/>
        </p:nvSpPr>
        <p:spPr>
          <a:xfrm>
            <a:off x="9629233" y="3164060"/>
            <a:ext cx="391133" cy="28071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48780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2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</a:p>
        </p:txBody>
      </p:sp>
      <p:sp>
        <p:nvSpPr>
          <p:cNvPr id="61" name="Text Placeholder 3"/>
          <p:cNvSpPr txBox="1"/>
          <p:nvPr/>
        </p:nvSpPr>
        <p:spPr>
          <a:xfrm>
            <a:off x="9629233" y="2237253"/>
            <a:ext cx="391133" cy="28071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48780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2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63" name="Text Placeholder 3"/>
          <p:cNvSpPr txBox="1"/>
          <p:nvPr/>
        </p:nvSpPr>
        <p:spPr>
          <a:xfrm>
            <a:off x="9629233" y="2700656"/>
            <a:ext cx="391133" cy="28071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48780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2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cxnSp>
        <p:nvCxnSpPr>
          <p:cNvPr id="41" name="Elbow Connector 40"/>
          <p:cNvCxnSpPr/>
          <p:nvPr/>
        </p:nvCxnSpPr>
        <p:spPr>
          <a:xfrm flipV="1">
            <a:off x="7210281" y="1936362"/>
            <a:ext cx="2226276" cy="387741"/>
          </a:xfrm>
          <a:prstGeom prst="bentConnector3">
            <a:avLst>
              <a:gd name="adj1" fmla="val 36922"/>
            </a:avLst>
          </a:prstGeom>
          <a:ln w="6350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flipV="1">
            <a:off x="7210281" y="2425888"/>
            <a:ext cx="2226276" cy="387741"/>
          </a:xfrm>
          <a:prstGeom prst="bentConnector3">
            <a:avLst>
              <a:gd name="adj1" fmla="val 46730"/>
            </a:avLst>
          </a:prstGeom>
          <a:ln w="6350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flipV="1">
            <a:off x="7199017" y="2838935"/>
            <a:ext cx="2226276" cy="387741"/>
          </a:xfrm>
          <a:prstGeom prst="bentConnector3">
            <a:avLst>
              <a:gd name="adj1" fmla="val 55557"/>
            </a:avLst>
          </a:prstGeom>
          <a:ln w="6350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flipV="1">
            <a:off x="7187754" y="3298702"/>
            <a:ext cx="2226276" cy="387741"/>
          </a:xfrm>
          <a:prstGeom prst="bentConnector3">
            <a:avLst>
              <a:gd name="adj1" fmla="val 67000"/>
            </a:avLst>
          </a:prstGeom>
          <a:ln w="6350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Freeform 45"/>
          <p:cNvSpPr>
            <a:spLocks noEditPoints="1"/>
          </p:cNvSpPr>
          <p:nvPr/>
        </p:nvSpPr>
        <p:spPr bwMode="auto">
          <a:xfrm>
            <a:off x="1700444" y="2279999"/>
            <a:ext cx="360053" cy="36005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45"/>
          <p:cNvSpPr>
            <a:spLocks noEditPoints="1"/>
          </p:cNvSpPr>
          <p:nvPr/>
        </p:nvSpPr>
        <p:spPr bwMode="auto">
          <a:xfrm>
            <a:off x="1700444" y="3221138"/>
            <a:ext cx="360053" cy="36005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45"/>
          <p:cNvSpPr>
            <a:spLocks noEditPoints="1"/>
          </p:cNvSpPr>
          <p:nvPr/>
        </p:nvSpPr>
        <p:spPr bwMode="auto">
          <a:xfrm>
            <a:off x="1700444" y="4162275"/>
            <a:ext cx="360053" cy="36005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45"/>
          <p:cNvSpPr>
            <a:spLocks noEditPoints="1"/>
          </p:cNvSpPr>
          <p:nvPr/>
        </p:nvSpPr>
        <p:spPr bwMode="auto">
          <a:xfrm>
            <a:off x="1700444" y="5103411"/>
            <a:ext cx="360053" cy="36005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482249" y="2218879"/>
            <a:ext cx="2146901" cy="704206"/>
            <a:chOff x="468937" y="2419540"/>
            <a:chExt cx="2146901" cy="704206"/>
          </a:xfrm>
        </p:grpSpPr>
        <p:sp>
          <p:nvSpPr>
            <p:cNvPr id="45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70268" y="2823664"/>
              <a:ext cx="2145570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</a:t>
              </a:r>
              <a:r>
                <a:rPr lang="en-US" altLang="zh-CN" sz="900"/>
                <a:t>YOU FOR</a:t>
              </a:r>
              <a:endParaRPr lang="en-US" altLang="zh-CN" sz="900" dirty="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482249" y="3114229"/>
            <a:ext cx="2146901" cy="704206"/>
            <a:chOff x="468937" y="2419540"/>
            <a:chExt cx="2146901" cy="704206"/>
          </a:xfrm>
        </p:grpSpPr>
        <p:sp>
          <p:nvSpPr>
            <p:cNvPr id="58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470268" y="2823664"/>
              <a:ext cx="2145570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</a:t>
              </a:r>
              <a:r>
                <a:rPr lang="en-US" altLang="zh-CN" sz="900"/>
                <a:t>YOU FOR</a:t>
              </a:r>
              <a:endParaRPr lang="en-US" altLang="zh-CN" sz="900" dirty="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482249" y="4009579"/>
            <a:ext cx="2146901" cy="704206"/>
            <a:chOff x="468937" y="2419540"/>
            <a:chExt cx="2146901" cy="704206"/>
          </a:xfrm>
        </p:grpSpPr>
        <p:sp>
          <p:nvSpPr>
            <p:cNvPr id="69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470268" y="2823664"/>
              <a:ext cx="2145570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</a:t>
              </a:r>
              <a:r>
                <a:rPr lang="en-US" altLang="zh-CN" sz="900"/>
                <a:t>YOU FOR</a:t>
              </a:r>
              <a:endParaRPr lang="en-US" altLang="zh-CN" sz="900" dirty="0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482249" y="4904929"/>
            <a:ext cx="2146901" cy="704206"/>
            <a:chOff x="468937" y="2419540"/>
            <a:chExt cx="2146901" cy="704206"/>
          </a:xfrm>
        </p:grpSpPr>
        <p:sp>
          <p:nvSpPr>
            <p:cNvPr id="74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470268" y="2823664"/>
              <a:ext cx="2145570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</a:t>
              </a:r>
              <a:r>
                <a:rPr lang="en-US" altLang="zh-CN" sz="900"/>
                <a:t>YOU FOR</a:t>
              </a:r>
              <a:endParaRPr lang="en-US" altLang="zh-CN" sz="900" dirty="0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77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8" grpId="0" bldLvl="0" animBg="1"/>
      <p:bldP spid="39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3" grpId="0"/>
      <p:bldP spid="57" grpId="0"/>
      <p:bldP spid="61" grpId="0"/>
      <p:bldP spid="63" grpId="0"/>
      <p:bldP spid="66" grpId="0" bldLvl="0" animBg="1"/>
      <p:bldP spid="68" grpId="0" bldLvl="0" animBg="1"/>
      <p:bldP spid="70" grpId="0" bldLvl="0" animBg="1"/>
      <p:bldP spid="7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Chart 26"/>
          <p:cNvGraphicFramePr/>
          <p:nvPr/>
        </p:nvGraphicFramePr>
        <p:xfrm>
          <a:off x="6448548" y="1936617"/>
          <a:ext cx="5004352" cy="3485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Freeform 46"/>
          <p:cNvSpPr>
            <a:spLocks noEditPoints="1"/>
          </p:cNvSpPr>
          <p:nvPr/>
        </p:nvSpPr>
        <p:spPr bwMode="auto">
          <a:xfrm>
            <a:off x="2327367" y="1973594"/>
            <a:ext cx="393460" cy="393457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46"/>
          <p:cNvSpPr>
            <a:spLocks noEditPoints="1"/>
          </p:cNvSpPr>
          <p:nvPr/>
        </p:nvSpPr>
        <p:spPr bwMode="auto">
          <a:xfrm>
            <a:off x="2327367" y="2679418"/>
            <a:ext cx="393460" cy="393457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46"/>
          <p:cNvSpPr>
            <a:spLocks noEditPoints="1"/>
          </p:cNvSpPr>
          <p:nvPr/>
        </p:nvSpPr>
        <p:spPr bwMode="auto">
          <a:xfrm>
            <a:off x="2327367" y="3385242"/>
            <a:ext cx="393460" cy="393457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46"/>
          <p:cNvSpPr>
            <a:spLocks noEditPoints="1"/>
          </p:cNvSpPr>
          <p:nvPr/>
        </p:nvSpPr>
        <p:spPr bwMode="auto">
          <a:xfrm>
            <a:off x="2327367" y="4091065"/>
            <a:ext cx="393460" cy="393457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6"/>
          <p:cNvSpPr>
            <a:spLocks noEditPoints="1"/>
          </p:cNvSpPr>
          <p:nvPr/>
        </p:nvSpPr>
        <p:spPr bwMode="auto">
          <a:xfrm>
            <a:off x="2327367" y="4799466"/>
            <a:ext cx="393460" cy="393457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053749" y="1933129"/>
            <a:ext cx="2775551" cy="911955"/>
            <a:chOff x="468937" y="2419540"/>
            <a:chExt cx="2775551" cy="911955"/>
          </a:xfrm>
        </p:grpSpPr>
        <p:sp>
          <p:nvSpPr>
            <p:cNvPr id="50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470268" y="2823664"/>
              <a:ext cx="277422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053749" y="3076129"/>
            <a:ext cx="2775551" cy="911955"/>
            <a:chOff x="468937" y="2419540"/>
            <a:chExt cx="2775551" cy="911955"/>
          </a:xfrm>
        </p:grpSpPr>
        <p:sp>
          <p:nvSpPr>
            <p:cNvPr id="53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470268" y="2823664"/>
              <a:ext cx="277422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053749" y="4219129"/>
            <a:ext cx="2775551" cy="911955"/>
            <a:chOff x="468937" y="2419540"/>
            <a:chExt cx="2775551" cy="911955"/>
          </a:xfrm>
        </p:grpSpPr>
        <p:sp>
          <p:nvSpPr>
            <p:cNvPr id="56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470268" y="2823664"/>
              <a:ext cx="277422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59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7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Sub>
          <a:bldChart bld="series"/>
        </p:bldSub>
      </p:bldGraphic>
      <p:bldGraphic spid="27" grpId="1">
        <p:bldSub>
          <a:bldChart bld="series"/>
        </p:bldSub>
      </p:bldGraphic>
      <p:bldP spid="28" grpId="0" bldLvl="0" animBg="1"/>
      <p:bldP spid="29" grpId="0" bldLvl="0" animBg="1"/>
      <p:bldP spid="30" grpId="0" bldLvl="0" animBg="1"/>
      <p:bldP spid="31" grpId="0" bldLvl="0" animBg="1"/>
      <p:bldP spid="4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roup 97"/>
          <p:cNvGrpSpPr/>
          <p:nvPr/>
        </p:nvGrpSpPr>
        <p:grpSpPr>
          <a:xfrm>
            <a:off x="1618472" y="2117662"/>
            <a:ext cx="3208033" cy="2770359"/>
            <a:chOff x="647701" y="1282362"/>
            <a:chExt cx="2770687" cy="2392681"/>
          </a:xfrm>
        </p:grpSpPr>
        <p:grpSp>
          <p:nvGrpSpPr>
            <p:cNvPr id="97" name="Group 96"/>
            <p:cNvGrpSpPr/>
            <p:nvPr/>
          </p:nvGrpSpPr>
          <p:grpSpPr>
            <a:xfrm>
              <a:off x="647701" y="1845892"/>
              <a:ext cx="2770687" cy="1829151"/>
              <a:chOff x="647701" y="1845892"/>
              <a:chExt cx="2770687" cy="1829151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647701" y="2428011"/>
                <a:ext cx="1402260" cy="1247032"/>
                <a:chOff x="647704" y="2190750"/>
                <a:chExt cx="1028697" cy="1405890"/>
              </a:xfrm>
            </p:grpSpPr>
            <p:sp>
              <p:nvSpPr>
                <p:cNvPr id="4" name="Rectangle 3"/>
                <p:cNvSpPr/>
                <p:nvPr/>
              </p:nvSpPr>
              <p:spPr>
                <a:xfrm>
                  <a:off x="647704" y="2190750"/>
                  <a:ext cx="1028697" cy="91440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1155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" name="Down Arrow 4"/>
                <p:cNvSpPr/>
                <p:nvPr/>
              </p:nvSpPr>
              <p:spPr>
                <a:xfrm>
                  <a:off x="862697" y="3105150"/>
                  <a:ext cx="598711" cy="491490"/>
                </a:xfrm>
                <a:prstGeom prst="downArrow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1155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6" name="Freeform 35"/>
              <p:cNvSpPr/>
              <p:nvPr/>
            </p:nvSpPr>
            <p:spPr>
              <a:xfrm>
                <a:off x="647701" y="1845892"/>
                <a:ext cx="2770687" cy="582118"/>
              </a:xfrm>
              <a:custGeom>
                <a:avLst/>
                <a:gdLst>
                  <a:gd name="connsiteX0" fmla="*/ 0 w 1402260"/>
                  <a:gd name="connsiteY0" fmla="*/ 0 h 1108710"/>
                  <a:gd name="connsiteX1" fmla="*/ 1402260 w 1402260"/>
                  <a:gd name="connsiteY1" fmla="*/ 0 h 1108710"/>
                  <a:gd name="connsiteX2" fmla="*/ 1402260 w 1402260"/>
                  <a:gd name="connsiteY2" fmla="*/ 1108710 h 1108710"/>
                  <a:gd name="connsiteX3" fmla="*/ 0 w 1402260"/>
                  <a:gd name="connsiteY3" fmla="*/ 1108710 h 1108710"/>
                  <a:gd name="connsiteX4" fmla="*/ 0 w 1402260"/>
                  <a:gd name="connsiteY4" fmla="*/ 0 h 1108710"/>
                  <a:gd name="connsiteX0-1" fmla="*/ 0 w 2049962"/>
                  <a:gd name="connsiteY0-2" fmla="*/ 0 h 1108710"/>
                  <a:gd name="connsiteX1-3" fmla="*/ 2049962 w 2049962"/>
                  <a:gd name="connsiteY1-4" fmla="*/ 133350 h 1108710"/>
                  <a:gd name="connsiteX2-5" fmla="*/ 1402260 w 2049962"/>
                  <a:gd name="connsiteY2-6" fmla="*/ 1108710 h 1108710"/>
                  <a:gd name="connsiteX3-7" fmla="*/ 0 w 2049962"/>
                  <a:gd name="connsiteY3-8" fmla="*/ 1108710 h 1108710"/>
                  <a:gd name="connsiteX4-9" fmla="*/ 0 w 2049962"/>
                  <a:gd name="connsiteY4-10" fmla="*/ 0 h 1108710"/>
                  <a:gd name="connsiteX0-11" fmla="*/ 1600200 w 2049962"/>
                  <a:gd name="connsiteY0-12" fmla="*/ 0 h 975360"/>
                  <a:gd name="connsiteX1-13" fmla="*/ 2049962 w 2049962"/>
                  <a:gd name="connsiteY1-14" fmla="*/ 0 h 975360"/>
                  <a:gd name="connsiteX2-15" fmla="*/ 1402260 w 2049962"/>
                  <a:gd name="connsiteY2-16" fmla="*/ 975360 h 975360"/>
                  <a:gd name="connsiteX3-17" fmla="*/ 0 w 2049962"/>
                  <a:gd name="connsiteY3-18" fmla="*/ 975360 h 975360"/>
                  <a:gd name="connsiteX4-19" fmla="*/ 1600200 w 2049962"/>
                  <a:gd name="connsiteY4-20" fmla="*/ 0 h 975360"/>
                  <a:gd name="connsiteX0-21" fmla="*/ 1600200 w 2811962"/>
                  <a:gd name="connsiteY0-22" fmla="*/ 0 h 975360"/>
                  <a:gd name="connsiteX1-23" fmla="*/ 2811962 w 2811962"/>
                  <a:gd name="connsiteY1-24" fmla="*/ 0 h 975360"/>
                  <a:gd name="connsiteX2-25" fmla="*/ 1402260 w 2811962"/>
                  <a:gd name="connsiteY2-26" fmla="*/ 975360 h 975360"/>
                  <a:gd name="connsiteX3-27" fmla="*/ 0 w 2811962"/>
                  <a:gd name="connsiteY3-28" fmla="*/ 975360 h 975360"/>
                  <a:gd name="connsiteX4-29" fmla="*/ 1600200 w 2811962"/>
                  <a:gd name="connsiteY4-30" fmla="*/ 0 h 975360"/>
                  <a:gd name="connsiteX0-31" fmla="*/ 1600200 w 2770687"/>
                  <a:gd name="connsiteY0-32" fmla="*/ 4753 h 980113"/>
                  <a:gd name="connsiteX1-33" fmla="*/ 2770687 w 2770687"/>
                  <a:gd name="connsiteY1-34" fmla="*/ 0 h 980113"/>
                  <a:gd name="connsiteX2-35" fmla="*/ 1402260 w 2770687"/>
                  <a:gd name="connsiteY2-36" fmla="*/ 980113 h 980113"/>
                  <a:gd name="connsiteX3-37" fmla="*/ 0 w 2770687"/>
                  <a:gd name="connsiteY3-38" fmla="*/ 980113 h 980113"/>
                  <a:gd name="connsiteX4-39" fmla="*/ 1600200 w 2770687"/>
                  <a:gd name="connsiteY4-40" fmla="*/ 4753 h 980113"/>
                  <a:gd name="connsiteX0-41" fmla="*/ 2362200 w 2770687"/>
                  <a:gd name="connsiteY0-42" fmla="*/ 4753 h 980113"/>
                  <a:gd name="connsiteX1-43" fmla="*/ 2770687 w 2770687"/>
                  <a:gd name="connsiteY1-44" fmla="*/ 0 h 980113"/>
                  <a:gd name="connsiteX2-45" fmla="*/ 1402260 w 2770687"/>
                  <a:gd name="connsiteY2-46" fmla="*/ 980113 h 980113"/>
                  <a:gd name="connsiteX3-47" fmla="*/ 0 w 2770687"/>
                  <a:gd name="connsiteY3-48" fmla="*/ 980113 h 980113"/>
                  <a:gd name="connsiteX4-49" fmla="*/ 2362200 w 2770687"/>
                  <a:gd name="connsiteY4-50" fmla="*/ 4753 h 980113"/>
                  <a:gd name="connsiteX0-51" fmla="*/ 2319337 w 2770687"/>
                  <a:gd name="connsiteY0-52" fmla="*/ 4753 h 980113"/>
                  <a:gd name="connsiteX1-53" fmla="*/ 2770687 w 2770687"/>
                  <a:gd name="connsiteY1-54" fmla="*/ 0 h 980113"/>
                  <a:gd name="connsiteX2-55" fmla="*/ 1402260 w 2770687"/>
                  <a:gd name="connsiteY2-56" fmla="*/ 980113 h 980113"/>
                  <a:gd name="connsiteX3-57" fmla="*/ 0 w 2770687"/>
                  <a:gd name="connsiteY3-58" fmla="*/ 980113 h 980113"/>
                  <a:gd name="connsiteX4-59" fmla="*/ 2319337 w 2770687"/>
                  <a:gd name="connsiteY4-60" fmla="*/ 4753 h 980113"/>
                  <a:gd name="connsiteX0-61" fmla="*/ 2319337 w 2770687"/>
                  <a:gd name="connsiteY0-62" fmla="*/ 0 h 982490"/>
                  <a:gd name="connsiteX1-63" fmla="*/ 2770687 w 2770687"/>
                  <a:gd name="connsiteY1-64" fmla="*/ 2377 h 982490"/>
                  <a:gd name="connsiteX2-65" fmla="*/ 1402260 w 2770687"/>
                  <a:gd name="connsiteY2-66" fmla="*/ 982490 h 982490"/>
                  <a:gd name="connsiteX3-67" fmla="*/ 0 w 2770687"/>
                  <a:gd name="connsiteY3-68" fmla="*/ 982490 h 982490"/>
                  <a:gd name="connsiteX4-69" fmla="*/ 2319337 w 2770687"/>
                  <a:gd name="connsiteY4-70" fmla="*/ 0 h 98249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770687" h="982490">
                    <a:moveTo>
                      <a:pt x="2319337" y="0"/>
                    </a:moveTo>
                    <a:lnTo>
                      <a:pt x="2770687" y="2377"/>
                    </a:lnTo>
                    <a:lnTo>
                      <a:pt x="1402260" y="982490"/>
                    </a:lnTo>
                    <a:lnTo>
                      <a:pt x="0" y="982490"/>
                    </a:lnTo>
                    <a:lnTo>
                      <a:pt x="231933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15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8" name="Rectangle 37"/>
            <p:cNvSpPr/>
            <p:nvPr/>
          </p:nvSpPr>
          <p:spPr>
            <a:xfrm>
              <a:off x="2965450" y="1282362"/>
              <a:ext cx="450577" cy="5677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155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476168" y="2117662"/>
            <a:ext cx="2148876" cy="2770359"/>
            <a:chOff x="2252141" y="1282362"/>
            <a:chExt cx="1855924" cy="2392681"/>
          </a:xfrm>
        </p:grpSpPr>
        <p:grpSp>
          <p:nvGrpSpPr>
            <p:cNvPr id="23" name="Group 22"/>
            <p:cNvGrpSpPr/>
            <p:nvPr/>
          </p:nvGrpSpPr>
          <p:grpSpPr>
            <a:xfrm>
              <a:off x="2252142" y="2428011"/>
              <a:ext cx="1402260" cy="1247032"/>
              <a:chOff x="647704" y="2190750"/>
              <a:chExt cx="1028697" cy="1405890"/>
            </a:xfrm>
            <a:solidFill>
              <a:schemeClr val="accent2"/>
            </a:solidFill>
          </p:grpSpPr>
          <p:sp>
            <p:nvSpPr>
              <p:cNvPr id="24" name="Rectangle 23"/>
              <p:cNvSpPr/>
              <p:nvPr/>
            </p:nvSpPr>
            <p:spPr>
              <a:xfrm>
                <a:off x="647704" y="2190750"/>
                <a:ext cx="1028697" cy="914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15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Down Arrow 24"/>
              <p:cNvSpPr/>
              <p:nvPr/>
            </p:nvSpPr>
            <p:spPr>
              <a:xfrm>
                <a:off x="862697" y="3105150"/>
                <a:ext cx="598711" cy="491490"/>
              </a:xfrm>
              <a:prstGeom prst="down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15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2252141" y="1846597"/>
              <a:ext cx="1852591" cy="581414"/>
            </a:xfrm>
            <a:custGeom>
              <a:avLst/>
              <a:gdLst>
                <a:gd name="connsiteX0" fmla="*/ 0 w 1402260"/>
                <a:gd name="connsiteY0" fmla="*/ 0 h 1108710"/>
                <a:gd name="connsiteX1" fmla="*/ 1402260 w 1402260"/>
                <a:gd name="connsiteY1" fmla="*/ 0 h 1108710"/>
                <a:gd name="connsiteX2" fmla="*/ 1402260 w 1402260"/>
                <a:gd name="connsiteY2" fmla="*/ 1108710 h 1108710"/>
                <a:gd name="connsiteX3" fmla="*/ 0 w 1402260"/>
                <a:gd name="connsiteY3" fmla="*/ 1108710 h 1108710"/>
                <a:gd name="connsiteX4" fmla="*/ 0 w 1402260"/>
                <a:gd name="connsiteY4" fmla="*/ 0 h 1108710"/>
                <a:gd name="connsiteX0-1" fmla="*/ 0 w 2049962"/>
                <a:gd name="connsiteY0-2" fmla="*/ 0 h 1108710"/>
                <a:gd name="connsiteX1-3" fmla="*/ 2049962 w 2049962"/>
                <a:gd name="connsiteY1-4" fmla="*/ 133350 h 1108710"/>
                <a:gd name="connsiteX2-5" fmla="*/ 1402260 w 2049962"/>
                <a:gd name="connsiteY2-6" fmla="*/ 1108710 h 1108710"/>
                <a:gd name="connsiteX3-7" fmla="*/ 0 w 2049962"/>
                <a:gd name="connsiteY3-8" fmla="*/ 1108710 h 1108710"/>
                <a:gd name="connsiteX4-9" fmla="*/ 0 w 2049962"/>
                <a:gd name="connsiteY4-10" fmla="*/ 0 h 1108710"/>
                <a:gd name="connsiteX0-11" fmla="*/ 1600200 w 2049962"/>
                <a:gd name="connsiteY0-12" fmla="*/ 0 h 975360"/>
                <a:gd name="connsiteX1-13" fmla="*/ 2049962 w 2049962"/>
                <a:gd name="connsiteY1-14" fmla="*/ 0 h 975360"/>
                <a:gd name="connsiteX2-15" fmla="*/ 1402260 w 2049962"/>
                <a:gd name="connsiteY2-16" fmla="*/ 975360 h 975360"/>
                <a:gd name="connsiteX3-17" fmla="*/ 0 w 2049962"/>
                <a:gd name="connsiteY3-18" fmla="*/ 975360 h 975360"/>
                <a:gd name="connsiteX4-19" fmla="*/ 1600200 w 2049962"/>
                <a:gd name="connsiteY4-20" fmla="*/ 0 h 975360"/>
                <a:gd name="connsiteX0-21" fmla="*/ 609600 w 2049962"/>
                <a:gd name="connsiteY0-22" fmla="*/ 0 h 975360"/>
                <a:gd name="connsiteX1-23" fmla="*/ 2049962 w 2049962"/>
                <a:gd name="connsiteY1-24" fmla="*/ 0 h 975360"/>
                <a:gd name="connsiteX2-25" fmla="*/ 1402260 w 2049962"/>
                <a:gd name="connsiteY2-26" fmla="*/ 975360 h 975360"/>
                <a:gd name="connsiteX3-27" fmla="*/ 0 w 2049962"/>
                <a:gd name="connsiteY3-28" fmla="*/ 975360 h 975360"/>
                <a:gd name="connsiteX4-29" fmla="*/ 609600 w 2049962"/>
                <a:gd name="connsiteY4-30" fmla="*/ 0 h 975360"/>
                <a:gd name="connsiteX0-31" fmla="*/ 609600 w 1402260"/>
                <a:gd name="connsiteY0-32" fmla="*/ 0 h 975360"/>
                <a:gd name="connsiteX1-33" fmla="*/ 1211762 w 1402260"/>
                <a:gd name="connsiteY1-34" fmla="*/ 0 h 975360"/>
                <a:gd name="connsiteX2-35" fmla="*/ 1402260 w 1402260"/>
                <a:gd name="connsiteY2-36" fmla="*/ 975360 h 975360"/>
                <a:gd name="connsiteX3-37" fmla="*/ 0 w 1402260"/>
                <a:gd name="connsiteY3-38" fmla="*/ 975360 h 975360"/>
                <a:gd name="connsiteX4-39" fmla="*/ 609600 w 1402260"/>
                <a:gd name="connsiteY4-40" fmla="*/ 0 h 975360"/>
                <a:gd name="connsiteX0-41" fmla="*/ 609600 w 1402260"/>
                <a:gd name="connsiteY0-42" fmla="*/ 0 h 975360"/>
                <a:gd name="connsiteX1-43" fmla="*/ 1059362 w 1402260"/>
                <a:gd name="connsiteY1-44" fmla="*/ 0 h 975360"/>
                <a:gd name="connsiteX2-45" fmla="*/ 1402260 w 1402260"/>
                <a:gd name="connsiteY2-46" fmla="*/ 975360 h 975360"/>
                <a:gd name="connsiteX3-47" fmla="*/ 0 w 1402260"/>
                <a:gd name="connsiteY3-48" fmla="*/ 975360 h 975360"/>
                <a:gd name="connsiteX4-49" fmla="*/ 609600 w 1402260"/>
                <a:gd name="connsiteY4-50" fmla="*/ 0 h 975360"/>
                <a:gd name="connsiteX0-51" fmla="*/ 609600 w 1862116"/>
                <a:gd name="connsiteY0-52" fmla="*/ 15447 h 990807"/>
                <a:gd name="connsiteX1-53" fmla="*/ 1862116 w 1862116"/>
                <a:gd name="connsiteY1-54" fmla="*/ 0 h 990807"/>
                <a:gd name="connsiteX2-55" fmla="*/ 1402260 w 1862116"/>
                <a:gd name="connsiteY2-56" fmla="*/ 990807 h 990807"/>
                <a:gd name="connsiteX3-57" fmla="*/ 0 w 1862116"/>
                <a:gd name="connsiteY3-58" fmla="*/ 990807 h 990807"/>
                <a:gd name="connsiteX4-59" fmla="*/ 609600 w 1862116"/>
                <a:gd name="connsiteY4-60" fmla="*/ 15447 h 990807"/>
                <a:gd name="connsiteX0-61" fmla="*/ 1425575 w 1862116"/>
                <a:gd name="connsiteY0-62" fmla="*/ 5940 h 990807"/>
                <a:gd name="connsiteX1-63" fmla="*/ 1862116 w 1862116"/>
                <a:gd name="connsiteY1-64" fmla="*/ 0 h 990807"/>
                <a:gd name="connsiteX2-65" fmla="*/ 1402260 w 1862116"/>
                <a:gd name="connsiteY2-66" fmla="*/ 990807 h 990807"/>
                <a:gd name="connsiteX3-67" fmla="*/ 0 w 1862116"/>
                <a:gd name="connsiteY3-68" fmla="*/ 990807 h 990807"/>
                <a:gd name="connsiteX4-69" fmla="*/ 1425575 w 1862116"/>
                <a:gd name="connsiteY4-70" fmla="*/ 5940 h 990807"/>
                <a:gd name="connsiteX0-71" fmla="*/ 1408906 w 1862116"/>
                <a:gd name="connsiteY0-72" fmla="*/ 5940 h 990807"/>
                <a:gd name="connsiteX1-73" fmla="*/ 1862116 w 1862116"/>
                <a:gd name="connsiteY1-74" fmla="*/ 0 h 990807"/>
                <a:gd name="connsiteX2-75" fmla="*/ 1402260 w 1862116"/>
                <a:gd name="connsiteY2-76" fmla="*/ 990807 h 990807"/>
                <a:gd name="connsiteX3-77" fmla="*/ 0 w 1862116"/>
                <a:gd name="connsiteY3-78" fmla="*/ 990807 h 990807"/>
                <a:gd name="connsiteX4-79" fmla="*/ 1408906 w 1862116"/>
                <a:gd name="connsiteY4-80" fmla="*/ 5940 h 990807"/>
                <a:gd name="connsiteX0-81" fmla="*/ 1411287 w 1862116"/>
                <a:gd name="connsiteY0-82" fmla="*/ 16636 h 990807"/>
                <a:gd name="connsiteX1-83" fmla="*/ 1862116 w 1862116"/>
                <a:gd name="connsiteY1-84" fmla="*/ 0 h 990807"/>
                <a:gd name="connsiteX2-85" fmla="*/ 1402260 w 1862116"/>
                <a:gd name="connsiteY2-86" fmla="*/ 990807 h 990807"/>
                <a:gd name="connsiteX3-87" fmla="*/ 0 w 1862116"/>
                <a:gd name="connsiteY3-88" fmla="*/ 990807 h 990807"/>
                <a:gd name="connsiteX4-89" fmla="*/ 1411287 w 1862116"/>
                <a:gd name="connsiteY4-90" fmla="*/ 16636 h 990807"/>
                <a:gd name="connsiteX0-91" fmla="*/ 1411287 w 1852591"/>
                <a:gd name="connsiteY0-92" fmla="*/ 2376 h 976547"/>
                <a:gd name="connsiteX1-93" fmla="*/ 1852591 w 1852591"/>
                <a:gd name="connsiteY1-94" fmla="*/ 0 h 976547"/>
                <a:gd name="connsiteX2-95" fmla="*/ 1402260 w 1852591"/>
                <a:gd name="connsiteY2-96" fmla="*/ 976547 h 976547"/>
                <a:gd name="connsiteX3-97" fmla="*/ 0 w 1852591"/>
                <a:gd name="connsiteY3-98" fmla="*/ 976547 h 976547"/>
                <a:gd name="connsiteX4-99" fmla="*/ 1411287 w 1852591"/>
                <a:gd name="connsiteY4-100" fmla="*/ 2376 h 976547"/>
                <a:gd name="connsiteX0-101" fmla="*/ 1282699 w 1852591"/>
                <a:gd name="connsiteY0-102" fmla="*/ 0 h 1073989"/>
                <a:gd name="connsiteX1-103" fmla="*/ 1852591 w 1852591"/>
                <a:gd name="connsiteY1-104" fmla="*/ 97442 h 1073989"/>
                <a:gd name="connsiteX2-105" fmla="*/ 1402260 w 1852591"/>
                <a:gd name="connsiteY2-106" fmla="*/ 1073989 h 1073989"/>
                <a:gd name="connsiteX3-107" fmla="*/ 0 w 1852591"/>
                <a:gd name="connsiteY3-108" fmla="*/ 1073989 h 1073989"/>
                <a:gd name="connsiteX4-109" fmla="*/ 1282699 w 1852591"/>
                <a:gd name="connsiteY4-110" fmla="*/ 0 h 1073989"/>
                <a:gd name="connsiteX0-111" fmla="*/ 1411286 w 1852591"/>
                <a:gd name="connsiteY0-112" fmla="*/ 0 h 981302"/>
                <a:gd name="connsiteX1-113" fmla="*/ 1852591 w 1852591"/>
                <a:gd name="connsiteY1-114" fmla="*/ 4755 h 981302"/>
                <a:gd name="connsiteX2-115" fmla="*/ 1402260 w 1852591"/>
                <a:gd name="connsiteY2-116" fmla="*/ 981302 h 981302"/>
                <a:gd name="connsiteX3-117" fmla="*/ 0 w 1852591"/>
                <a:gd name="connsiteY3-118" fmla="*/ 981302 h 981302"/>
                <a:gd name="connsiteX4-119" fmla="*/ 1411286 w 1852591"/>
                <a:gd name="connsiteY4-120" fmla="*/ 0 h 9813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52591" h="981302">
                  <a:moveTo>
                    <a:pt x="1411286" y="0"/>
                  </a:moveTo>
                  <a:lnTo>
                    <a:pt x="1852591" y="4755"/>
                  </a:lnTo>
                  <a:lnTo>
                    <a:pt x="1402260" y="981302"/>
                  </a:lnTo>
                  <a:lnTo>
                    <a:pt x="0" y="981302"/>
                  </a:lnTo>
                  <a:lnTo>
                    <a:pt x="141128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5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657488" y="1282362"/>
              <a:ext cx="450577" cy="5635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155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333866" y="2117662"/>
            <a:ext cx="1623603" cy="2770359"/>
            <a:chOff x="3856583" y="1282362"/>
            <a:chExt cx="1402260" cy="2392681"/>
          </a:xfrm>
        </p:grpSpPr>
        <p:grpSp>
          <p:nvGrpSpPr>
            <p:cNvPr id="26" name="Group 25"/>
            <p:cNvGrpSpPr/>
            <p:nvPr/>
          </p:nvGrpSpPr>
          <p:grpSpPr>
            <a:xfrm>
              <a:off x="3856583" y="2428011"/>
              <a:ext cx="1402260" cy="1247032"/>
              <a:chOff x="647704" y="2190750"/>
              <a:chExt cx="1028697" cy="1405890"/>
            </a:xfrm>
            <a:solidFill>
              <a:schemeClr val="accent3"/>
            </a:solidFill>
          </p:grpSpPr>
          <p:sp>
            <p:nvSpPr>
              <p:cNvPr id="27" name="Rectangle 26"/>
              <p:cNvSpPr/>
              <p:nvPr/>
            </p:nvSpPr>
            <p:spPr>
              <a:xfrm>
                <a:off x="647704" y="2190750"/>
                <a:ext cx="1028697" cy="914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15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Down Arrow 27"/>
              <p:cNvSpPr/>
              <p:nvPr/>
            </p:nvSpPr>
            <p:spPr>
              <a:xfrm>
                <a:off x="862697" y="3105150"/>
                <a:ext cx="598711" cy="491490"/>
              </a:xfrm>
              <a:prstGeom prst="down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15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2" name="Freeform 51"/>
            <p:cNvSpPr/>
            <p:nvPr/>
          </p:nvSpPr>
          <p:spPr>
            <a:xfrm>
              <a:off x="3856583" y="1848005"/>
              <a:ext cx="1402260" cy="580005"/>
            </a:xfrm>
            <a:custGeom>
              <a:avLst/>
              <a:gdLst>
                <a:gd name="connsiteX0" fmla="*/ 0 w 1402260"/>
                <a:gd name="connsiteY0" fmla="*/ 0 h 1108710"/>
                <a:gd name="connsiteX1" fmla="*/ 1402260 w 1402260"/>
                <a:gd name="connsiteY1" fmla="*/ 0 h 1108710"/>
                <a:gd name="connsiteX2" fmla="*/ 1402260 w 1402260"/>
                <a:gd name="connsiteY2" fmla="*/ 1108710 h 1108710"/>
                <a:gd name="connsiteX3" fmla="*/ 0 w 1402260"/>
                <a:gd name="connsiteY3" fmla="*/ 1108710 h 1108710"/>
                <a:gd name="connsiteX4" fmla="*/ 0 w 1402260"/>
                <a:gd name="connsiteY4" fmla="*/ 0 h 1108710"/>
                <a:gd name="connsiteX0-1" fmla="*/ 0 w 2049962"/>
                <a:gd name="connsiteY0-2" fmla="*/ 0 h 1108710"/>
                <a:gd name="connsiteX1-3" fmla="*/ 2049962 w 2049962"/>
                <a:gd name="connsiteY1-4" fmla="*/ 133350 h 1108710"/>
                <a:gd name="connsiteX2-5" fmla="*/ 1402260 w 2049962"/>
                <a:gd name="connsiteY2-6" fmla="*/ 1108710 h 1108710"/>
                <a:gd name="connsiteX3-7" fmla="*/ 0 w 2049962"/>
                <a:gd name="connsiteY3-8" fmla="*/ 1108710 h 1108710"/>
                <a:gd name="connsiteX4-9" fmla="*/ 0 w 2049962"/>
                <a:gd name="connsiteY4-10" fmla="*/ 0 h 1108710"/>
                <a:gd name="connsiteX0-11" fmla="*/ 1600200 w 2049962"/>
                <a:gd name="connsiteY0-12" fmla="*/ 0 h 975360"/>
                <a:gd name="connsiteX1-13" fmla="*/ 2049962 w 2049962"/>
                <a:gd name="connsiteY1-14" fmla="*/ 0 h 975360"/>
                <a:gd name="connsiteX2-15" fmla="*/ 1402260 w 2049962"/>
                <a:gd name="connsiteY2-16" fmla="*/ 975360 h 975360"/>
                <a:gd name="connsiteX3-17" fmla="*/ 0 w 2049962"/>
                <a:gd name="connsiteY3-18" fmla="*/ 975360 h 975360"/>
                <a:gd name="connsiteX4-19" fmla="*/ 1600200 w 2049962"/>
                <a:gd name="connsiteY4-20" fmla="*/ 0 h 975360"/>
                <a:gd name="connsiteX0-21" fmla="*/ 609600 w 2049962"/>
                <a:gd name="connsiteY0-22" fmla="*/ 0 h 975360"/>
                <a:gd name="connsiteX1-23" fmla="*/ 2049962 w 2049962"/>
                <a:gd name="connsiteY1-24" fmla="*/ 0 h 975360"/>
                <a:gd name="connsiteX2-25" fmla="*/ 1402260 w 2049962"/>
                <a:gd name="connsiteY2-26" fmla="*/ 975360 h 975360"/>
                <a:gd name="connsiteX3-27" fmla="*/ 0 w 2049962"/>
                <a:gd name="connsiteY3-28" fmla="*/ 975360 h 975360"/>
                <a:gd name="connsiteX4-29" fmla="*/ 609600 w 2049962"/>
                <a:gd name="connsiteY4-30" fmla="*/ 0 h 975360"/>
                <a:gd name="connsiteX0-31" fmla="*/ 609600 w 1402260"/>
                <a:gd name="connsiteY0-32" fmla="*/ 0 h 975360"/>
                <a:gd name="connsiteX1-33" fmla="*/ 1211762 w 1402260"/>
                <a:gd name="connsiteY1-34" fmla="*/ 0 h 975360"/>
                <a:gd name="connsiteX2-35" fmla="*/ 1402260 w 1402260"/>
                <a:gd name="connsiteY2-36" fmla="*/ 975360 h 975360"/>
                <a:gd name="connsiteX3-37" fmla="*/ 0 w 1402260"/>
                <a:gd name="connsiteY3-38" fmla="*/ 975360 h 975360"/>
                <a:gd name="connsiteX4-39" fmla="*/ 609600 w 1402260"/>
                <a:gd name="connsiteY4-40" fmla="*/ 0 h 975360"/>
                <a:gd name="connsiteX0-41" fmla="*/ 609600 w 1402260"/>
                <a:gd name="connsiteY0-42" fmla="*/ 0 h 975360"/>
                <a:gd name="connsiteX1-43" fmla="*/ 1059362 w 1402260"/>
                <a:gd name="connsiteY1-44" fmla="*/ 0 h 975360"/>
                <a:gd name="connsiteX2-45" fmla="*/ 1402260 w 1402260"/>
                <a:gd name="connsiteY2-46" fmla="*/ 975360 h 975360"/>
                <a:gd name="connsiteX3-47" fmla="*/ 0 w 1402260"/>
                <a:gd name="connsiteY3-48" fmla="*/ 975360 h 975360"/>
                <a:gd name="connsiteX4-49" fmla="*/ 609600 w 1402260"/>
                <a:gd name="connsiteY4-50" fmla="*/ 0 h 975360"/>
                <a:gd name="connsiteX0-51" fmla="*/ 457200 w 1402260"/>
                <a:gd name="connsiteY0-52" fmla="*/ 0 h 975360"/>
                <a:gd name="connsiteX1-53" fmla="*/ 1059362 w 1402260"/>
                <a:gd name="connsiteY1-54" fmla="*/ 0 h 975360"/>
                <a:gd name="connsiteX2-55" fmla="*/ 1402260 w 1402260"/>
                <a:gd name="connsiteY2-56" fmla="*/ 975360 h 975360"/>
                <a:gd name="connsiteX3-57" fmla="*/ 0 w 1402260"/>
                <a:gd name="connsiteY3-58" fmla="*/ 975360 h 975360"/>
                <a:gd name="connsiteX4-59" fmla="*/ 457200 w 1402260"/>
                <a:gd name="connsiteY4-60" fmla="*/ 0 h 975360"/>
                <a:gd name="connsiteX0-61" fmla="*/ 481012 w 1402260"/>
                <a:gd name="connsiteY0-62" fmla="*/ 0 h 975360"/>
                <a:gd name="connsiteX1-63" fmla="*/ 1059362 w 1402260"/>
                <a:gd name="connsiteY1-64" fmla="*/ 0 h 975360"/>
                <a:gd name="connsiteX2-65" fmla="*/ 1402260 w 1402260"/>
                <a:gd name="connsiteY2-66" fmla="*/ 975360 h 975360"/>
                <a:gd name="connsiteX3-67" fmla="*/ 0 w 1402260"/>
                <a:gd name="connsiteY3-68" fmla="*/ 975360 h 975360"/>
                <a:gd name="connsiteX4-69" fmla="*/ 481012 w 1402260"/>
                <a:gd name="connsiteY4-70" fmla="*/ 0 h 975360"/>
                <a:gd name="connsiteX0-71" fmla="*/ 481012 w 1402260"/>
                <a:gd name="connsiteY0-72" fmla="*/ 3565 h 978925"/>
                <a:gd name="connsiteX1-73" fmla="*/ 930775 w 1402260"/>
                <a:gd name="connsiteY1-74" fmla="*/ 0 h 978925"/>
                <a:gd name="connsiteX2-75" fmla="*/ 1402260 w 1402260"/>
                <a:gd name="connsiteY2-76" fmla="*/ 978925 h 978925"/>
                <a:gd name="connsiteX3-77" fmla="*/ 0 w 1402260"/>
                <a:gd name="connsiteY3-78" fmla="*/ 978925 h 978925"/>
                <a:gd name="connsiteX4-79" fmla="*/ 481012 w 1402260"/>
                <a:gd name="connsiteY4-80" fmla="*/ 3565 h 9789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02260" h="978925">
                  <a:moveTo>
                    <a:pt x="481012" y="3565"/>
                  </a:moveTo>
                  <a:lnTo>
                    <a:pt x="930775" y="0"/>
                  </a:lnTo>
                  <a:lnTo>
                    <a:pt x="1402260" y="978925"/>
                  </a:lnTo>
                  <a:lnTo>
                    <a:pt x="0" y="978925"/>
                  </a:lnTo>
                  <a:lnTo>
                    <a:pt x="481012" y="35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5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337187" y="1282362"/>
              <a:ext cx="450577" cy="56775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155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7472474" y="2117662"/>
            <a:ext cx="3208033" cy="2770359"/>
            <a:chOff x="5703637" y="1282362"/>
            <a:chExt cx="2770687" cy="2392681"/>
          </a:xfrm>
        </p:grpSpPr>
        <p:grpSp>
          <p:nvGrpSpPr>
            <p:cNvPr id="77" name="Group 62"/>
            <p:cNvGrpSpPr/>
            <p:nvPr/>
          </p:nvGrpSpPr>
          <p:grpSpPr>
            <a:xfrm flipH="1">
              <a:off x="7072064" y="2428011"/>
              <a:ext cx="1402260" cy="1247032"/>
              <a:chOff x="647704" y="2190750"/>
              <a:chExt cx="1028697" cy="1405890"/>
            </a:xfrm>
            <a:solidFill>
              <a:schemeClr val="accent5"/>
            </a:solidFill>
          </p:grpSpPr>
          <p:sp>
            <p:nvSpPr>
              <p:cNvPr id="84" name="Rectangle 83"/>
              <p:cNvSpPr/>
              <p:nvPr/>
            </p:nvSpPr>
            <p:spPr>
              <a:xfrm>
                <a:off x="647704" y="2190750"/>
                <a:ext cx="1028697" cy="914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15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5" name="Down Arrow 84"/>
              <p:cNvSpPr/>
              <p:nvPr/>
            </p:nvSpPr>
            <p:spPr>
              <a:xfrm>
                <a:off x="862697" y="3105150"/>
                <a:ext cx="598711" cy="491490"/>
              </a:xfrm>
              <a:prstGeom prst="down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15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0" name="Freeform 79"/>
            <p:cNvSpPr/>
            <p:nvPr/>
          </p:nvSpPr>
          <p:spPr>
            <a:xfrm flipH="1">
              <a:off x="5703637" y="1845892"/>
              <a:ext cx="2770687" cy="582118"/>
            </a:xfrm>
            <a:custGeom>
              <a:avLst/>
              <a:gdLst>
                <a:gd name="connsiteX0" fmla="*/ 0 w 1402260"/>
                <a:gd name="connsiteY0" fmla="*/ 0 h 1108710"/>
                <a:gd name="connsiteX1" fmla="*/ 1402260 w 1402260"/>
                <a:gd name="connsiteY1" fmla="*/ 0 h 1108710"/>
                <a:gd name="connsiteX2" fmla="*/ 1402260 w 1402260"/>
                <a:gd name="connsiteY2" fmla="*/ 1108710 h 1108710"/>
                <a:gd name="connsiteX3" fmla="*/ 0 w 1402260"/>
                <a:gd name="connsiteY3" fmla="*/ 1108710 h 1108710"/>
                <a:gd name="connsiteX4" fmla="*/ 0 w 1402260"/>
                <a:gd name="connsiteY4" fmla="*/ 0 h 1108710"/>
                <a:gd name="connsiteX0-1" fmla="*/ 0 w 2049962"/>
                <a:gd name="connsiteY0-2" fmla="*/ 0 h 1108710"/>
                <a:gd name="connsiteX1-3" fmla="*/ 2049962 w 2049962"/>
                <a:gd name="connsiteY1-4" fmla="*/ 133350 h 1108710"/>
                <a:gd name="connsiteX2-5" fmla="*/ 1402260 w 2049962"/>
                <a:gd name="connsiteY2-6" fmla="*/ 1108710 h 1108710"/>
                <a:gd name="connsiteX3-7" fmla="*/ 0 w 2049962"/>
                <a:gd name="connsiteY3-8" fmla="*/ 1108710 h 1108710"/>
                <a:gd name="connsiteX4-9" fmla="*/ 0 w 2049962"/>
                <a:gd name="connsiteY4-10" fmla="*/ 0 h 1108710"/>
                <a:gd name="connsiteX0-11" fmla="*/ 1600200 w 2049962"/>
                <a:gd name="connsiteY0-12" fmla="*/ 0 h 975360"/>
                <a:gd name="connsiteX1-13" fmla="*/ 2049962 w 2049962"/>
                <a:gd name="connsiteY1-14" fmla="*/ 0 h 975360"/>
                <a:gd name="connsiteX2-15" fmla="*/ 1402260 w 2049962"/>
                <a:gd name="connsiteY2-16" fmla="*/ 975360 h 975360"/>
                <a:gd name="connsiteX3-17" fmla="*/ 0 w 2049962"/>
                <a:gd name="connsiteY3-18" fmla="*/ 975360 h 975360"/>
                <a:gd name="connsiteX4-19" fmla="*/ 1600200 w 2049962"/>
                <a:gd name="connsiteY4-20" fmla="*/ 0 h 975360"/>
                <a:gd name="connsiteX0-21" fmla="*/ 1600200 w 2811962"/>
                <a:gd name="connsiteY0-22" fmla="*/ 0 h 975360"/>
                <a:gd name="connsiteX1-23" fmla="*/ 2811962 w 2811962"/>
                <a:gd name="connsiteY1-24" fmla="*/ 0 h 975360"/>
                <a:gd name="connsiteX2-25" fmla="*/ 1402260 w 2811962"/>
                <a:gd name="connsiteY2-26" fmla="*/ 975360 h 975360"/>
                <a:gd name="connsiteX3-27" fmla="*/ 0 w 2811962"/>
                <a:gd name="connsiteY3-28" fmla="*/ 975360 h 975360"/>
                <a:gd name="connsiteX4-29" fmla="*/ 1600200 w 2811962"/>
                <a:gd name="connsiteY4-30" fmla="*/ 0 h 975360"/>
                <a:gd name="connsiteX0-31" fmla="*/ 1600200 w 2770687"/>
                <a:gd name="connsiteY0-32" fmla="*/ 4753 h 980113"/>
                <a:gd name="connsiteX1-33" fmla="*/ 2770687 w 2770687"/>
                <a:gd name="connsiteY1-34" fmla="*/ 0 h 980113"/>
                <a:gd name="connsiteX2-35" fmla="*/ 1402260 w 2770687"/>
                <a:gd name="connsiteY2-36" fmla="*/ 980113 h 980113"/>
                <a:gd name="connsiteX3-37" fmla="*/ 0 w 2770687"/>
                <a:gd name="connsiteY3-38" fmla="*/ 980113 h 980113"/>
                <a:gd name="connsiteX4-39" fmla="*/ 1600200 w 2770687"/>
                <a:gd name="connsiteY4-40" fmla="*/ 4753 h 980113"/>
                <a:gd name="connsiteX0-41" fmla="*/ 2362200 w 2770687"/>
                <a:gd name="connsiteY0-42" fmla="*/ 4753 h 980113"/>
                <a:gd name="connsiteX1-43" fmla="*/ 2770687 w 2770687"/>
                <a:gd name="connsiteY1-44" fmla="*/ 0 h 980113"/>
                <a:gd name="connsiteX2-45" fmla="*/ 1402260 w 2770687"/>
                <a:gd name="connsiteY2-46" fmla="*/ 980113 h 980113"/>
                <a:gd name="connsiteX3-47" fmla="*/ 0 w 2770687"/>
                <a:gd name="connsiteY3-48" fmla="*/ 980113 h 980113"/>
                <a:gd name="connsiteX4-49" fmla="*/ 2362200 w 2770687"/>
                <a:gd name="connsiteY4-50" fmla="*/ 4753 h 980113"/>
                <a:gd name="connsiteX0-51" fmla="*/ 2319337 w 2770687"/>
                <a:gd name="connsiteY0-52" fmla="*/ 4753 h 980113"/>
                <a:gd name="connsiteX1-53" fmla="*/ 2770687 w 2770687"/>
                <a:gd name="connsiteY1-54" fmla="*/ 0 h 980113"/>
                <a:gd name="connsiteX2-55" fmla="*/ 1402260 w 2770687"/>
                <a:gd name="connsiteY2-56" fmla="*/ 980113 h 980113"/>
                <a:gd name="connsiteX3-57" fmla="*/ 0 w 2770687"/>
                <a:gd name="connsiteY3-58" fmla="*/ 980113 h 980113"/>
                <a:gd name="connsiteX4-59" fmla="*/ 2319337 w 2770687"/>
                <a:gd name="connsiteY4-60" fmla="*/ 4753 h 980113"/>
                <a:gd name="connsiteX0-61" fmla="*/ 2319337 w 2770687"/>
                <a:gd name="connsiteY0-62" fmla="*/ 0 h 982490"/>
                <a:gd name="connsiteX1-63" fmla="*/ 2770687 w 2770687"/>
                <a:gd name="connsiteY1-64" fmla="*/ 2377 h 982490"/>
                <a:gd name="connsiteX2-65" fmla="*/ 1402260 w 2770687"/>
                <a:gd name="connsiteY2-66" fmla="*/ 982490 h 982490"/>
                <a:gd name="connsiteX3-67" fmla="*/ 0 w 2770687"/>
                <a:gd name="connsiteY3-68" fmla="*/ 982490 h 982490"/>
                <a:gd name="connsiteX4-69" fmla="*/ 2319337 w 2770687"/>
                <a:gd name="connsiteY4-70" fmla="*/ 0 h 9824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770687" h="982490">
                  <a:moveTo>
                    <a:pt x="2319337" y="0"/>
                  </a:moveTo>
                  <a:lnTo>
                    <a:pt x="2770687" y="2377"/>
                  </a:lnTo>
                  <a:lnTo>
                    <a:pt x="1402260" y="982490"/>
                  </a:lnTo>
                  <a:lnTo>
                    <a:pt x="0" y="982490"/>
                  </a:lnTo>
                  <a:lnTo>
                    <a:pt x="2319337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5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 flipH="1">
              <a:off x="5705998" y="1282362"/>
              <a:ext cx="450577" cy="56775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155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05</a:t>
              </a: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6673932" y="2117662"/>
            <a:ext cx="2148876" cy="2770359"/>
            <a:chOff x="5013960" y="1282362"/>
            <a:chExt cx="1855924" cy="2392681"/>
          </a:xfrm>
        </p:grpSpPr>
        <p:grpSp>
          <p:nvGrpSpPr>
            <p:cNvPr id="78" name="Group 63"/>
            <p:cNvGrpSpPr/>
            <p:nvPr/>
          </p:nvGrpSpPr>
          <p:grpSpPr>
            <a:xfrm flipH="1">
              <a:off x="5467623" y="2428011"/>
              <a:ext cx="1402260" cy="1247032"/>
              <a:chOff x="647704" y="2190750"/>
              <a:chExt cx="1028697" cy="1405890"/>
            </a:xfrm>
            <a:solidFill>
              <a:schemeClr val="accent4"/>
            </a:solidFill>
          </p:grpSpPr>
          <p:sp>
            <p:nvSpPr>
              <p:cNvPr id="82" name="Rectangle 81"/>
              <p:cNvSpPr/>
              <p:nvPr/>
            </p:nvSpPr>
            <p:spPr>
              <a:xfrm>
                <a:off x="647704" y="2190750"/>
                <a:ext cx="1028697" cy="914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15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3" name="Down Arrow 82"/>
              <p:cNvSpPr/>
              <p:nvPr/>
            </p:nvSpPr>
            <p:spPr>
              <a:xfrm>
                <a:off x="862697" y="3105150"/>
                <a:ext cx="598711" cy="491490"/>
              </a:xfrm>
              <a:prstGeom prst="down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15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5" name="Freeform 74"/>
            <p:cNvSpPr/>
            <p:nvPr/>
          </p:nvSpPr>
          <p:spPr>
            <a:xfrm flipH="1">
              <a:off x="5017293" y="1846597"/>
              <a:ext cx="1852591" cy="581414"/>
            </a:xfrm>
            <a:custGeom>
              <a:avLst/>
              <a:gdLst>
                <a:gd name="connsiteX0" fmla="*/ 0 w 1402260"/>
                <a:gd name="connsiteY0" fmla="*/ 0 h 1108710"/>
                <a:gd name="connsiteX1" fmla="*/ 1402260 w 1402260"/>
                <a:gd name="connsiteY1" fmla="*/ 0 h 1108710"/>
                <a:gd name="connsiteX2" fmla="*/ 1402260 w 1402260"/>
                <a:gd name="connsiteY2" fmla="*/ 1108710 h 1108710"/>
                <a:gd name="connsiteX3" fmla="*/ 0 w 1402260"/>
                <a:gd name="connsiteY3" fmla="*/ 1108710 h 1108710"/>
                <a:gd name="connsiteX4" fmla="*/ 0 w 1402260"/>
                <a:gd name="connsiteY4" fmla="*/ 0 h 1108710"/>
                <a:gd name="connsiteX0-1" fmla="*/ 0 w 2049962"/>
                <a:gd name="connsiteY0-2" fmla="*/ 0 h 1108710"/>
                <a:gd name="connsiteX1-3" fmla="*/ 2049962 w 2049962"/>
                <a:gd name="connsiteY1-4" fmla="*/ 133350 h 1108710"/>
                <a:gd name="connsiteX2-5" fmla="*/ 1402260 w 2049962"/>
                <a:gd name="connsiteY2-6" fmla="*/ 1108710 h 1108710"/>
                <a:gd name="connsiteX3-7" fmla="*/ 0 w 2049962"/>
                <a:gd name="connsiteY3-8" fmla="*/ 1108710 h 1108710"/>
                <a:gd name="connsiteX4-9" fmla="*/ 0 w 2049962"/>
                <a:gd name="connsiteY4-10" fmla="*/ 0 h 1108710"/>
                <a:gd name="connsiteX0-11" fmla="*/ 1600200 w 2049962"/>
                <a:gd name="connsiteY0-12" fmla="*/ 0 h 975360"/>
                <a:gd name="connsiteX1-13" fmla="*/ 2049962 w 2049962"/>
                <a:gd name="connsiteY1-14" fmla="*/ 0 h 975360"/>
                <a:gd name="connsiteX2-15" fmla="*/ 1402260 w 2049962"/>
                <a:gd name="connsiteY2-16" fmla="*/ 975360 h 975360"/>
                <a:gd name="connsiteX3-17" fmla="*/ 0 w 2049962"/>
                <a:gd name="connsiteY3-18" fmla="*/ 975360 h 975360"/>
                <a:gd name="connsiteX4-19" fmla="*/ 1600200 w 2049962"/>
                <a:gd name="connsiteY4-20" fmla="*/ 0 h 975360"/>
                <a:gd name="connsiteX0-21" fmla="*/ 609600 w 2049962"/>
                <a:gd name="connsiteY0-22" fmla="*/ 0 h 975360"/>
                <a:gd name="connsiteX1-23" fmla="*/ 2049962 w 2049962"/>
                <a:gd name="connsiteY1-24" fmla="*/ 0 h 975360"/>
                <a:gd name="connsiteX2-25" fmla="*/ 1402260 w 2049962"/>
                <a:gd name="connsiteY2-26" fmla="*/ 975360 h 975360"/>
                <a:gd name="connsiteX3-27" fmla="*/ 0 w 2049962"/>
                <a:gd name="connsiteY3-28" fmla="*/ 975360 h 975360"/>
                <a:gd name="connsiteX4-29" fmla="*/ 609600 w 2049962"/>
                <a:gd name="connsiteY4-30" fmla="*/ 0 h 975360"/>
                <a:gd name="connsiteX0-31" fmla="*/ 609600 w 1402260"/>
                <a:gd name="connsiteY0-32" fmla="*/ 0 h 975360"/>
                <a:gd name="connsiteX1-33" fmla="*/ 1211762 w 1402260"/>
                <a:gd name="connsiteY1-34" fmla="*/ 0 h 975360"/>
                <a:gd name="connsiteX2-35" fmla="*/ 1402260 w 1402260"/>
                <a:gd name="connsiteY2-36" fmla="*/ 975360 h 975360"/>
                <a:gd name="connsiteX3-37" fmla="*/ 0 w 1402260"/>
                <a:gd name="connsiteY3-38" fmla="*/ 975360 h 975360"/>
                <a:gd name="connsiteX4-39" fmla="*/ 609600 w 1402260"/>
                <a:gd name="connsiteY4-40" fmla="*/ 0 h 975360"/>
                <a:gd name="connsiteX0-41" fmla="*/ 609600 w 1402260"/>
                <a:gd name="connsiteY0-42" fmla="*/ 0 h 975360"/>
                <a:gd name="connsiteX1-43" fmla="*/ 1059362 w 1402260"/>
                <a:gd name="connsiteY1-44" fmla="*/ 0 h 975360"/>
                <a:gd name="connsiteX2-45" fmla="*/ 1402260 w 1402260"/>
                <a:gd name="connsiteY2-46" fmla="*/ 975360 h 975360"/>
                <a:gd name="connsiteX3-47" fmla="*/ 0 w 1402260"/>
                <a:gd name="connsiteY3-48" fmla="*/ 975360 h 975360"/>
                <a:gd name="connsiteX4-49" fmla="*/ 609600 w 1402260"/>
                <a:gd name="connsiteY4-50" fmla="*/ 0 h 975360"/>
                <a:gd name="connsiteX0-51" fmla="*/ 609600 w 1862116"/>
                <a:gd name="connsiteY0-52" fmla="*/ 15447 h 990807"/>
                <a:gd name="connsiteX1-53" fmla="*/ 1862116 w 1862116"/>
                <a:gd name="connsiteY1-54" fmla="*/ 0 h 990807"/>
                <a:gd name="connsiteX2-55" fmla="*/ 1402260 w 1862116"/>
                <a:gd name="connsiteY2-56" fmla="*/ 990807 h 990807"/>
                <a:gd name="connsiteX3-57" fmla="*/ 0 w 1862116"/>
                <a:gd name="connsiteY3-58" fmla="*/ 990807 h 990807"/>
                <a:gd name="connsiteX4-59" fmla="*/ 609600 w 1862116"/>
                <a:gd name="connsiteY4-60" fmla="*/ 15447 h 990807"/>
                <a:gd name="connsiteX0-61" fmla="*/ 1425575 w 1862116"/>
                <a:gd name="connsiteY0-62" fmla="*/ 5940 h 990807"/>
                <a:gd name="connsiteX1-63" fmla="*/ 1862116 w 1862116"/>
                <a:gd name="connsiteY1-64" fmla="*/ 0 h 990807"/>
                <a:gd name="connsiteX2-65" fmla="*/ 1402260 w 1862116"/>
                <a:gd name="connsiteY2-66" fmla="*/ 990807 h 990807"/>
                <a:gd name="connsiteX3-67" fmla="*/ 0 w 1862116"/>
                <a:gd name="connsiteY3-68" fmla="*/ 990807 h 990807"/>
                <a:gd name="connsiteX4-69" fmla="*/ 1425575 w 1862116"/>
                <a:gd name="connsiteY4-70" fmla="*/ 5940 h 990807"/>
                <a:gd name="connsiteX0-71" fmla="*/ 1408906 w 1862116"/>
                <a:gd name="connsiteY0-72" fmla="*/ 5940 h 990807"/>
                <a:gd name="connsiteX1-73" fmla="*/ 1862116 w 1862116"/>
                <a:gd name="connsiteY1-74" fmla="*/ 0 h 990807"/>
                <a:gd name="connsiteX2-75" fmla="*/ 1402260 w 1862116"/>
                <a:gd name="connsiteY2-76" fmla="*/ 990807 h 990807"/>
                <a:gd name="connsiteX3-77" fmla="*/ 0 w 1862116"/>
                <a:gd name="connsiteY3-78" fmla="*/ 990807 h 990807"/>
                <a:gd name="connsiteX4-79" fmla="*/ 1408906 w 1862116"/>
                <a:gd name="connsiteY4-80" fmla="*/ 5940 h 990807"/>
                <a:gd name="connsiteX0-81" fmla="*/ 1411287 w 1862116"/>
                <a:gd name="connsiteY0-82" fmla="*/ 16636 h 990807"/>
                <a:gd name="connsiteX1-83" fmla="*/ 1862116 w 1862116"/>
                <a:gd name="connsiteY1-84" fmla="*/ 0 h 990807"/>
                <a:gd name="connsiteX2-85" fmla="*/ 1402260 w 1862116"/>
                <a:gd name="connsiteY2-86" fmla="*/ 990807 h 990807"/>
                <a:gd name="connsiteX3-87" fmla="*/ 0 w 1862116"/>
                <a:gd name="connsiteY3-88" fmla="*/ 990807 h 990807"/>
                <a:gd name="connsiteX4-89" fmla="*/ 1411287 w 1862116"/>
                <a:gd name="connsiteY4-90" fmla="*/ 16636 h 990807"/>
                <a:gd name="connsiteX0-91" fmla="*/ 1411287 w 1852591"/>
                <a:gd name="connsiteY0-92" fmla="*/ 2376 h 976547"/>
                <a:gd name="connsiteX1-93" fmla="*/ 1852591 w 1852591"/>
                <a:gd name="connsiteY1-94" fmla="*/ 0 h 976547"/>
                <a:gd name="connsiteX2-95" fmla="*/ 1402260 w 1852591"/>
                <a:gd name="connsiteY2-96" fmla="*/ 976547 h 976547"/>
                <a:gd name="connsiteX3-97" fmla="*/ 0 w 1852591"/>
                <a:gd name="connsiteY3-98" fmla="*/ 976547 h 976547"/>
                <a:gd name="connsiteX4-99" fmla="*/ 1411287 w 1852591"/>
                <a:gd name="connsiteY4-100" fmla="*/ 2376 h 976547"/>
                <a:gd name="connsiteX0-101" fmla="*/ 1282699 w 1852591"/>
                <a:gd name="connsiteY0-102" fmla="*/ 0 h 1073989"/>
                <a:gd name="connsiteX1-103" fmla="*/ 1852591 w 1852591"/>
                <a:gd name="connsiteY1-104" fmla="*/ 97442 h 1073989"/>
                <a:gd name="connsiteX2-105" fmla="*/ 1402260 w 1852591"/>
                <a:gd name="connsiteY2-106" fmla="*/ 1073989 h 1073989"/>
                <a:gd name="connsiteX3-107" fmla="*/ 0 w 1852591"/>
                <a:gd name="connsiteY3-108" fmla="*/ 1073989 h 1073989"/>
                <a:gd name="connsiteX4-109" fmla="*/ 1282699 w 1852591"/>
                <a:gd name="connsiteY4-110" fmla="*/ 0 h 1073989"/>
                <a:gd name="connsiteX0-111" fmla="*/ 1411286 w 1852591"/>
                <a:gd name="connsiteY0-112" fmla="*/ 0 h 981302"/>
                <a:gd name="connsiteX1-113" fmla="*/ 1852591 w 1852591"/>
                <a:gd name="connsiteY1-114" fmla="*/ 4755 h 981302"/>
                <a:gd name="connsiteX2-115" fmla="*/ 1402260 w 1852591"/>
                <a:gd name="connsiteY2-116" fmla="*/ 981302 h 981302"/>
                <a:gd name="connsiteX3-117" fmla="*/ 0 w 1852591"/>
                <a:gd name="connsiteY3-118" fmla="*/ 981302 h 981302"/>
                <a:gd name="connsiteX4-119" fmla="*/ 1411286 w 1852591"/>
                <a:gd name="connsiteY4-120" fmla="*/ 0 h 9813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52591" h="981302">
                  <a:moveTo>
                    <a:pt x="1411286" y="0"/>
                  </a:moveTo>
                  <a:lnTo>
                    <a:pt x="1852591" y="4755"/>
                  </a:lnTo>
                  <a:lnTo>
                    <a:pt x="1402260" y="981302"/>
                  </a:lnTo>
                  <a:lnTo>
                    <a:pt x="0" y="981302"/>
                  </a:lnTo>
                  <a:lnTo>
                    <a:pt x="141128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5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 flipH="1">
              <a:off x="5013960" y="1282362"/>
              <a:ext cx="450577" cy="5677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155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</p:grpSp>
      <p:sp>
        <p:nvSpPr>
          <p:cNvPr id="87" name="Freeform 144"/>
          <p:cNvSpPr>
            <a:spLocks noEditPoints="1"/>
          </p:cNvSpPr>
          <p:nvPr/>
        </p:nvSpPr>
        <p:spPr bwMode="auto">
          <a:xfrm>
            <a:off x="2177949" y="3700324"/>
            <a:ext cx="504647" cy="437627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Freeform 145"/>
          <p:cNvSpPr/>
          <p:nvPr/>
        </p:nvSpPr>
        <p:spPr bwMode="auto">
          <a:xfrm>
            <a:off x="4015933" y="3684555"/>
            <a:ext cx="544075" cy="469167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Freeform 113"/>
          <p:cNvSpPr>
            <a:spLocks noEditPoints="1"/>
          </p:cNvSpPr>
          <p:nvPr/>
        </p:nvSpPr>
        <p:spPr bwMode="auto">
          <a:xfrm>
            <a:off x="5871658" y="3704269"/>
            <a:ext cx="548019" cy="429740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55"/>
          <p:cNvSpPr>
            <a:spLocks noEditPoints="1"/>
          </p:cNvSpPr>
          <p:nvPr/>
        </p:nvSpPr>
        <p:spPr bwMode="auto">
          <a:xfrm>
            <a:off x="7731084" y="3710182"/>
            <a:ext cx="559844" cy="417913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Freeform 105"/>
          <p:cNvSpPr>
            <a:spLocks noEditPoints="1"/>
          </p:cNvSpPr>
          <p:nvPr/>
        </p:nvSpPr>
        <p:spPr bwMode="auto">
          <a:xfrm>
            <a:off x="9596665" y="3651045"/>
            <a:ext cx="544075" cy="536188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529749" y="5019229"/>
            <a:ext cx="1934629" cy="1119705"/>
            <a:chOff x="468937" y="2419540"/>
            <a:chExt cx="1934629" cy="1119705"/>
          </a:xfrm>
        </p:grpSpPr>
        <p:sp>
          <p:nvSpPr>
            <p:cNvPr id="50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225449" y="5019229"/>
            <a:ext cx="1934629" cy="1119705"/>
            <a:chOff x="468937" y="2419540"/>
            <a:chExt cx="1934629" cy="1119705"/>
          </a:xfrm>
        </p:grpSpPr>
        <p:sp>
          <p:nvSpPr>
            <p:cNvPr id="55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921149" y="5019229"/>
            <a:ext cx="1934629" cy="1119705"/>
            <a:chOff x="468937" y="2419540"/>
            <a:chExt cx="1934629" cy="1119705"/>
          </a:xfrm>
        </p:grpSpPr>
        <p:sp>
          <p:nvSpPr>
            <p:cNvPr id="58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61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bldLvl="0" animBg="1"/>
      <p:bldP spid="88" grpId="0" bldLvl="0" animBg="1"/>
      <p:bldP spid="89" grpId="0" bldLvl="0" animBg="1"/>
      <p:bldP spid="90" grpId="0" bldLvl="0" animBg="1"/>
      <p:bldP spid="9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993269" y="2965562"/>
            <a:ext cx="426721" cy="537325"/>
            <a:chOff x="782706" y="2176759"/>
            <a:chExt cx="368546" cy="464074"/>
          </a:xfrm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05873" tIns="52936" rIns="105873" bIns="5293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94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2706" y="2216099"/>
              <a:ext cx="368546" cy="230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4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120716" y="2262424"/>
            <a:ext cx="426720" cy="537325"/>
            <a:chOff x="782706" y="2176759"/>
            <a:chExt cx="368545" cy="464074"/>
          </a:xfrm>
        </p:grpSpPr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05873" tIns="52936" rIns="105873" bIns="5293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94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82706" y="2216099"/>
              <a:ext cx="368545" cy="230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4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56%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102671" y="2635427"/>
            <a:ext cx="426720" cy="537325"/>
            <a:chOff x="782706" y="2176759"/>
            <a:chExt cx="368545" cy="464074"/>
          </a:xfrm>
        </p:grpSpPr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05873" tIns="52936" rIns="105873" bIns="5293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94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82706" y="2216099"/>
              <a:ext cx="368545" cy="230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4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45%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305390" y="2793526"/>
            <a:ext cx="426720" cy="537325"/>
            <a:chOff x="782706" y="2176759"/>
            <a:chExt cx="368545" cy="464074"/>
          </a:xfrm>
        </p:grpSpPr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05873" tIns="52936" rIns="105873" bIns="5293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94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82706" y="2216099"/>
              <a:ext cx="368545" cy="230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4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39%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574487" y="2604040"/>
            <a:ext cx="426720" cy="537325"/>
            <a:chOff x="782706" y="2176759"/>
            <a:chExt cx="368545" cy="464074"/>
          </a:xfrm>
        </p:grpSpPr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05873" tIns="52936" rIns="105873" bIns="5293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94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2706" y="2216099"/>
              <a:ext cx="368545" cy="230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4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177612" y="2960566"/>
            <a:ext cx="426720" cy="537325"/>
            <a:chOff x="782706" y="2176759"/>
            <a:chExt cx="368545" cy="464074"/>
          </a:xfrm>
        </p:grpSpPr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05873" tIns="52936" rIns="105873" bIns="5293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94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82706" y="2216099"/>
              <a:ext cx="368545" cy="230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4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56%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8906774" y="2788940"/>
            <a:ext cx="426720" cy="537325"/>
            <a:chOff x="782706" y="2176759"/>
            <a:chExt cx="368545" cy="464074"/>
          </a:xfrm>
        </p:grpSpPr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05873" tIns="52936" rIns="105873" bIns="5293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94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82706" y="2216099"/>
              <a:ext cx="368545" cy="230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4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45%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429422" y="2079578"/>
            <a:ext cx="426721" cy="537325"/>
            <a:chOff x="782707" y="2176759"/>
            <a:chExt cx="368546" cy="464074"/>
          </a:xfrm>
        </p:grpSpPr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05873" tIns="52936" rIns="105873" bIns="5293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94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82707" y="2216099"/>
              <a:ext cx="368546" cy="230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4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39%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869498" y="2778356"/>
            <a:ext cx="426720" cy="537325"/>
            <a:chOff x="782706" y="2176759"/>
            <a:chExt cx="368545" cy="464074"/>
          </a:xfrm>
        </p:grpSpPr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05873" tIns="52936" rIns="105873" bIns="5293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94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82706" y="2216099"/>
              <a:ext cx="368545" cy="230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4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684823" y="3179540"/>
            <a:ext cx="426720" cy="537325"/>
            <a:chOff x="782706" y="2176759"/>
            <a:chExt cx="368545" cy="464074"/>
          </a:xfrm>
        </p:grpSpPr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05873" tIns="52936" rIns="105873" bIns="5293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94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82706" y="2216099"/>
              <a:ext cx="368545" cy="230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4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845802" y="3392456"/>
            <a:ext cx="1345889" cy="1219341"/>
            <a:chOff x="755576" y="2395604"/>
            <a:chExt cx="1162406" cy="1053113"/>
          </a:xfrm>
        </p:grpSpPr>
        <p:sp>
          <p:nvSpPr>
            <p:cNvPr id="37" name="Isosceles Triangle 2"/>
            <p:cNvSpPr/>
            <p:nvPr/>
          </p:nvSpPr>
          <p:spPr>
            <a:xfrm>
              <a:off x="755576" y="2395604"/>
              <a:ext cx="1162406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Content Placeholder 2"/>
            <p:cNvSpPr txBox="1"/>
            <p:nvPr/>
          </p:nvSpPr>
          <p:spPr>
            <a:xfrm>
              <a:off x="988884" y="3235161"/>
              <a:ext cx="695790" cy="213556"/>
            </a:xfrm>
            <a:prstGeom prst="rect">
              <a:avLst/>
            </a:prstGeom>
          </p:spPr>
          <p:txBody>
            <a:bodyPr vert="horz" wrap="square" lIns="105873" tIns="52936" rIns="105873" bIns="52936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7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661129" y="2885547"/>
            <a:ext cx="1345889" cy="1726252"/>
            <a:chOff x="1459750" y="1957798"/>
            <a:chExt cx="1162406" cy="1490916"/>
          </a:xfrm>
        </p:grpSpPr>
        <p:sp>
          <p:nvSpPr>
            <p:cNvPr id="40" name="Isosceles Triangle 2"/>
            <p:cNvSpPr/>
            <p:nvPr/>
          </p:nvSpPr>
          <p:spPr>
            <a:xfrm>
              <a:off x="1459750" y="1957798"/>
              <a:ext cx="1162406" cy="126596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Content Placeholder 2"/>
            <p:cNvSpPr txBox="1"/>
            <p:nvPr/>
          </p:nvSpPr>
          <p:spPr>
            <a:xfrm>
              <a:off x="1691223" y="3235158"/>
              <a:ext cx="695790" cy="213556"/>
            </a:xfrm>
            <a:prstGeom prst="rect">
              <a:avLst/>
            </a:prstGeom>
          </p:spPr>
          <p:txBody>
            <a:bodyPr vert="horz" wrap="square" lIns="105873" tIns="52936" rIns="105873" bIns="52936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7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697083" y="3234219"/>
            <a:ext cx="1237887" cy="1377577"/>
            <a:chOff x="2354476" y="2258939"/>
            <a:chExt cx="1069128" cy="1189776"/>
          </a:xfrm>
        </p:grpSpPr>
        <p:sp>
          <p:nvSpPr>
            <p:cNvPr id="43" name="Isosceles Triangle 2"/>
            <p:cNvSpPr/>
            <p:nvPr/>
          </p:nvSpPr>
          <p:spPr>
            <a:xfrm>
              <a:off x="2354476" y="2258939"/>
              <a:ext cx="1069128" cy="9648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ontent Placeholder 2"/>
            <p:cNvSpPr txBox="1"/>
            <p:nvPr/>
          </p:nvSpPr>
          <p:spPr>
            <a:xfrm>
              <a:off x="2539310" y="3235159"/>
              <a:ext cx="695790" cy="213556"/>
            </a:xfrm>
            <a:prstGeom prst="rect">
              <a:avLst/>
            </a:prstGeom>
          </p:spPr>
          <p:txBody>
            <a:bodyPr vert="horz" wrap="square" lIns="105873" tIns="52936" rIns="105873" bIns="52936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7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629465" y="3580384"/>
            <a:ext cx="1154320" cy="1031416"/>
            <a:chOff x="3159748" y="2557908"/>
            <a:chExt cx="996954" cy="890806"/>
          </a:xfrm>
        </p:grpSpPr>
        <p:sp>
          <p:nvSpPr>
            <p:cNvPr id="46" name="Isosceles Triangle 2"/>
            <p:cNvSpPr/>
            <p:nvPr/>
          </p:nvSpPr>
          <p:spPr>
            <a:xfrm>
              <a:off x="3159748" y="2557908"/>
              <a:ext cx="996954" cy="66585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Content Placeholder 2"/>
            <p:cNvSpPr txBox="1"/>
            <p:nvPr/>
          </p:nvSpPr>
          <p:spPr>
            <a:xfrm>
              <a:off x="3308495" y="3235158"/>
              <a:ext cx="695790" cy="213556"/>
            </a:xfrm>
            <a:prstGeom prst="rect">
              <a:avLst/>
            </a:prstGeom>
          </p:spPr>
          <p:txBody>
            <a:bodyPr vert="horz" wrap="square" lIns="105873" tIns="52936" rIns="105873" bIns="52936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7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409910" y="3392457"/>
            <a:ext cx="1345889" cy="1219342"/>
            <a:chOff x="3833796" y="2395604"/>
            <a:chExt cx="1162406" cy="1053113"/>
          </a:xfrm>
        </p:grpSpPr>
        <p:sp>
          <p:nvSpPr>
            <p:cNvPr id="49" name="Isosceles Triangle 2"/>
            <p:cNvSpPr/>
            <p:nvPr/>
          </p:nvSpPr>
          <p:spPr>
            <a:xfrm>
              <a:off x="3833796" y="2395604"/>
              <a:ext cx="1162406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Content Placeholder 2"/>
            <p:cNvSpPr txBox="1"/>
            <p:nvPr/>
          </p:nvSpPr>
          <p:spPr>
            <a:xfrm>
              <a:off x="4065269" y="3235161"/>
              <a:ext cx="695790" cy="213556"/>
            </a:xfrm>
            <a:prstGeom prst="rect">
              <a:avLst/>
            </a:prstGeom>
          </p:spPr>
          <p:txBody>
            <a:bodyPr vert="horz" wrap="square" lIns="105873" tIns="52936" rIns="105873" bIns="52936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7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225238" y="3792785"/>
            <a:ext cx="1345889" cy="819014"/>
            <a:chOff x="4537970" y="2741353"/>
            <a:chExt cx="1162406" cy="707360"/>
          </a:xfrm>
        </p:grpSpPr>
        <p:sp>
          <p:nvSpPr>
            <p:cNvPr id="52" name="Isosceles Triangle 2"/>
            <p:cNvSpPr/>
            <p:nvPr/>
          </p:nvSpPr>
          <p:spPr>
            <a:xfrm>
              <a:off x="4537970" y="2741353"/>
              <a:ext cx="1162406" cy="48241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6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Content Placeholder 2"/>
            <p:cNvSpPr txBox="1"/>
            <p:nvPr/>
          </p:nvSpPr>
          <p:spPr>
            <a:xfrm>
              <a:off x="4771278" y="3235157"/>
              <a:ext cx="695790" cy="213556"/>
            </a:xfrm>
            <a:prstGeom prst="rect">
              <a:avLst/>
            </a:prstGeom>
          </p:spPr>
          <p:txBody>
            <a:bodyPr vert="horz" wrap="square" lIns="105873" tIns="52936" rIns="105873" bIns="52936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7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931633" y="2680976"/>
            <a:ext cx="1432108" cy="1930826"/>
            <a:chOff x="5148063" y="1781113"/>
            <a:chExt cx="1236871" cy="1667602"/>
          </a:xfrm>
        </p:grpSpPr>
        <p:sp>
          <p:nvSpPr>
            <p:cNvPr id="55" name="Isosceles Triangle 2"/>
            <p:cNvSpPr/>
            <p:nvPr/>
          </p:nvSpPr>
          <p:spPr>
            <a:xfrm>
              <a:off x="5148063" y="1781113"/>
              <a:ext cx="1236871" cy="144265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Content Placeholder 2"/>
            <p:cNvSpPr txBox="1"/>
            <p:nvPr/>
          </p:nvSpPr>
          <p:spPr>
            <a:xfrm>
              <a:off x="5414366" y="3235159"/>
              <a:ext cx="695790" cy="213556"/>
            </a:xfrm>
            <a:prstGeom prst="rect">
              <a:avLst/>
            </a:prstGeom>
          </p:spPr>
          <p:txBody>
            <a:bodyPr vert="horz" wrap="square" lIns="105873" tIns="52936" rIns="105873" bIns="52936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7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7685936" y="3580382"/>
            <a:ext cx="1335429" cy="1031416"/>
            <a:chOff x="5799535" y="2557908"/>
            <a:chExt cx="1153373" cy="890806"/>
          </a:xfrm>
        </p:grpSpPr>
        <p:sp>
          <p:nvSpPr>
            <p:cNvPr id="58" name="Isosceles Triangle 2"/>
            <p:cNvSpPr/>
            <p:nvPr/>
          </p:nvSpPr>
          <p:spPr>
            <a:xfrm>
              <a:off x="5799535" y="2557908"/>
              <a:ext cx="1153373" cy="66585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Content Placeholder 2"/>
            <p:cNvSpPr txBox="1"/>
            <p:nvPr/>
          </p:nvSpPr>
          <p:spPr>
            <a:xfrm>
              <a:off x="6060556" y="3235158"/>
              <a:ext cx="695790" cy="213556"/>
            </a:xfrm>
            <a:prstGeom prst="rect">
              <a:avLst/>
            </a:prstGeom>
          </p:spPr>
          <p:txBody>
            <a:bodyPr vert="horz" wrap="square" lIns="105873" tIns="52936" rIns="105873" bIns="52936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7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341603" y="3392457"/>
            <a:ext cx="1557053" cy="1219342"/>
            <a:chOff x="6365816" y="2395604"/>
            <a:chExt cx="1344784" cy="1053113"/>
          </a:xfrm>
        </p:grpSpPr>
        <p:sp>
          <p:nvSpPr>
            <p:cNvPr id="61" name="Isosceles Triangle 2"/>
            <p:cNvSpPr/>
            <p:nvPr/>
          </p:nvSpPr>
          <p:spPr>
            <a:xfrm>
              <a:off x="6365816" y="2395604"/>
              <a:ext cx="1344784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Content Placeholder 2"/>
            <p:cNvSpPr txBox="1"/>
            <p:nvPr/>
          </p:nvSpPr>
          <p:spPr>
            <a:xfrm>
              <a:off x="6690313" y="3235161"/>
              <a:ext cx="695789" cy="213556"/>
            </a:xfrm>
            <a:prstGeom prst="rect">
              <a:avLst/>
            </a:prstGeom>
          </p:spPr>
          <p:txBody>
            <a:bodyPr vert="horz" wrap="square" lIns="105873" tIns="52936" rIns="105873" bIns="52936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7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9120131" y="3242743"/>
            <a:ext cx="1335429" cy="1369058"/>
            <a:chOff x="7038208" y="2266298"/>
            <a:chExt cx="1153373" cy="1182416"/>
          </a:xfrm>
        </p:grpSpPr>
        <p:sp>
          <p:nvSpPr>
            <p:cNvPr id="64" name="Isosceles Triangle 2"/>
            <p:cNvSpPr/>
            <p:nvPr/>
          </p:nvSpPr>
          <p:spPr>
            <a:xfrm>
              <a:off x="7038208" y="2266298"/>
              <a:ext cx="1153373" cy="957470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-1" fmla="*/ 0 w 1278647"/>
                <a:gd name="connsiteY0-2" fmla="*/ 1102282 h 1102282"/>
                <a:gd name="connsiteX1-3" fmla="*/ 639324 w 1278647"/>
                <a:gd name="connsiteY1-4" fmla="*/ 0 h 1102282"/>
                <a:gd name="connsiteX2-5" fmla="*/ 1278647 w 1278647"/>
                <a:gd name="connsiteY2-6" fmla="*/ 1102282 h 1102282"/>
                <a:gd name="connsiteX3-7" fmla="*/ 0 w 1278647"/>
                <a:gd name="connsiteY3-8" fmla="*/ 1102282 h 1102282"/>
                <a:gd name="connsiteX0-9" fmla="*/ 0 w 1278647"/>
                <a:gd name="connsiteY0-10" fmla="*/ 1102284 h 1102284"/>
                <a:gd name="connsiteX1-11" fmla="*/ 639324 w 1278647"/>
                <a:gd name="connsiteY1-12" fmla="*/ 2 h 1102284"/>
                <a:gd name="connsiteX2-13" fmla="*/ 1278647 w 1278647"/>
                <a:gd name="connsiteY2-14" fmla="*/ 1102284 h 1102284"/>
                <a:gd name="connsiteX3-15" fmla="*/ 0 w 1278647"/>
                <a:gd name="connsiteY3-16" fmla="*/ 1102284 h 1102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Content Placeholder 2"/>
            <p:cNvSpPr txBox="1"/>
            <p:nvPr/>
          </p:nvSpPr>
          <p:spPr>
            <a:xfrm>
              <a:off x="7266999" y="3235158"/>
              <a:ext cx="695790" cy="213556"/>
            </a:xfrm>
            <a:prstGeom prst="rect">
              <a:avLst/>
            </a:prstGeom>
          </p:spPr>
          <p:txBody>
            <a:bodyPr vert="horz" wrap="square" lIns="105873" tIns="52936" rIns="105873" bIns="52936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7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177449" y="4904929"/>
            <a:ext cx="1934629" cy="1119705"/>
            <a:chOff x="468937" y="2419540"/>
            <a:chExt cx="1934629" cy="1119705"/>
          </a:xfrm>
        </p:grpSpPr>
        <p:sp>
          <p:nvSpPr>
            <p:cNvPr id="71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149249" y="4904929"/>
            <a:ext cx="1934629" cy="1119705"/>
            <a:chOff x="468937" y="2419540"/>
            <a:chExt cx="1934629" cy="1119705"/>
          </a:xfrm>
        </p:grpSpPr>
        <p:sp>
          <p:nvSpPr>
            <p:cNvPr id="74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121049" y="4904929"/>
            <a:ext cx="1934629" cy="1119705"/>
            <a:chOff x="468937" y="2419540"/>
            <a:chExt cx="1934629" cy="1119705"/>
          </a:xfrm>
        </p:grpSpPr>
        <p:sp>
          <p:nvSpPr>
            <p:cNvPr id="77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80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8"/>
          <p:cNvGrpSpPr/>
          <p:nvPr/>
        </p:nvGrpSpPr>
        <p:grpSpPr>
          <a:xfrm>
            <a:off x="1419919" y="2103599"/>
            <a:ext cx="1367533" cy="1209740"/>
            <a:chOff x="533400" y="1426519"/>
            <a:chExt cx="1181100" cy="1044819"/>
          </a:xfrm>
        </p:grpSpPr>
        <p:sp>
          <p:nvSpPr>
            <p:cNvPr id="5" name="Freeform 4"/>
            <p:cNvSpPr/>
            <p:nvPr/>
          </p:nvSpPr>
          <p:spPr bwMode="auto">
            <a:xfrm>
              <a:off x="533400" y="1426519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05873" tIns="52936" rIns="105873" bIns="52936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 rot="16200000" flipH="1">
              <a:off x="1192090" y="1948929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05873" tIns="52936" rIns="105873" bIns="52936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9"/>
          <p:cNvGrpSpPr/>
          <p:nvPr/>
        </p:nvGrpSpPr>
        <p:grpSpPr>
          <a:xfrm>
            <a:off x="2787452" y="2945159"/>
            <a:ext cx="1367533" cy="1209740"/>
            <a:chOff x="1714500" y="2153350"/>
            <a:chExt cx="1181100" cy="1044819"/>
          </a:xfrm>
        </p:grpSpPr>
        <p:sp>
          <p:nvSpPr>
            <p:cNvPr id="10" name="Freeform 9"/>
            <p:cNvSpPr/>
            <p:nvPr/>
          </p:nvSpPr>
          <p:spPr bwMode="auto">
            <a:xfrm>
              <a:off x="1714500" y="2153350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05873" tIns="52936" rIns="105873" bIns="52936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 rot="16200000" flipH="1">
              <a:off x="2373190" y="2675760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05873" tIns="52936" rIns="105873" bIns="52936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60"/>
          <p:cNvGrpSpPr/>
          <p:nvPr/>
        </p:nvGrpSpPr>
        <p:grpSpPr>
          <a:xfrm>
            <a:off x="4154987" y="3786718"/>
            <a:ext cx="1367533" cy="1209740"/>
            <a:chOff x="2895600" y="2880181"/>
            <a:chExt cx="1181100" cy="1044818"/>
          </a:xfrm>
        </p:grpSpPr>
        <p:sp>
          <p:nvSpPr>
            <p:cNvPr id="12" name="Freeform 11"/>
            <p:cNvSpPr/>
            <p:nvPr/>
          </p:nvSpPr>
          <p:spPr bwMode="auto">
            <a:xfrm>
              <a:off x="2895600" y="2880181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105873" tIns="52936" rIns="105873" bIns="52936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 rot="16200000" flipH="1">
              <a:off x="3554290" y="3402590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05873" tIns="52936" rIns="105873" bIns="52936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1"/>
          <p:cNvGrpSpPr/>
          <p:nvPr/>
        </p:nvGrpSpPr>
        <p:grpSpPr>
          <a:xfrm>
            <a:off x="5522519" y="4628277"/>
            <a:ext cx="1367533" cy="1209740"/>
            <a:chOff x="4076700" y="3607012"/>
            <a:chExt cx="1181100" cy="1044818"/>
          </a:xfrm>
        </p:grpSpPr>
        <p:sp>
          <p:nvSpPr>
            <p:cNvPr id="14" name="Freeform 13"/>
            <p:cNvSpPr/>
            <p:nvPr/>
          </p:nvSpPr>
          <p:spPr bwMode="auto">
            <a:xfrm>
              <a:off x="4076700" y="3607012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105873" tIns="52936" rIns="105873" bIns="52936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 rot="16200000" flipH="1">
              <a:off x="4735390" y="4129421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05873" tIns="52936" rIns="105873" bIns="52936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76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Rectangle 18"/>
          <p:cNvSpPr/>
          <p:nvPr/>
        </p:nvSpPr>
        <p:spPr bwMode="auto">
          <a:xfrm>
            <a:off x="6890051" y="5469835"/>
            <a:ext cx="1411648" cy="368183"/>
          </a:xfrm>
          <a:prstGeom prst="rect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 vert="horz" wrap="square" lIns="105873" tIns="52936" rIns="105873" bIns="52936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892841" y="3537266"/>
            <a:ext cx="679673" cy="24506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226706" y="4378825"/>
            <a:ext cx="679673" cy="24506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569713" y="2695707"/>
            <a:ext cx="679673" cy="24506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578018" y="5220383"/>
            <a:ext cx="679673" cy="24506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228473" y="5915217"/>
            <a:ext cx="679673" cy="24506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5" name="Freeform 245"/>
          <p:cNvSpPr/>
          <p:nvPr/>
        </p:nvSpPr>
        <p:spPr bwMode="auto">
          <a:xfrm>
            <a:off x="7287077" y="4884072"/>
            <a:ext cx="471160" cy="471160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63"/>
          <p:cNvSpPr>
            <a:spLocks noEditPoints="1"/>
          </p:cNvSpPr>
          <p:nvPr/>
        </p:nvSpPr>
        <p:spPr bwMode="auto">
          <a:xfrm>
            <a:off x="3046806" y="2454831"/>
            <a:ext cx="534697" cy="389157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103"/>
          <p:cNvSpPr>
            <a:spLocks noEditPoints="1"/>
          </p:cNvSpPr>
          <p:nvPr/>
        </p:nvSpPr>
        <p:spPr bwMode="auto">
          <a:xfrm>
            <a:off x="1803975" y="1486004"/>
            <a:ext cx="355920" cy="524099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56"/>
          <p:cNvSpPr>
            <a:spLocks noEditPoints="1"/>
          </p:cNvSpPr>
          <p:nvPr/>
        </p:nvSpPr>
        <p:spPr bwMode="auto">
          <a:xfrm>
            <a:off x="4379472" y="3180501"/>
            <a:ext cx="554296" cy="554296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6"/>
          <p:cNvSpPr>
            <a:spLocks noEditPoints="1"/>
          </p:cNvSpPr>
          <p:nvPr/>
        </p:nvSpPr>
        <p:spPr bwMode="auto">
          <a:xfrm>
            <a:off x="5786794" y="4112608"/>
            <a:ext cx="537423" cy="416848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05873" tIns="52936" rIns="105873" bIns="52936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2699226" y="2111235"/>
            <a:ext cx="1455761" cy="18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066760" y="2945159"/>
            <a:ext cx="1455761" cy="18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845938" y="4628277"/>
            <a:ext cx="1455761" cy="18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4311049" y="1418779"/>
            <a:ext cx="2985101" cy="911955"/>
            <a:chOff x="468937" y="2419540"/>
            <a:chExt cx="2985101" cy="911955"/>
          </a:xfrm>
        </p:grpSpPr>
        <p:sp>
          <p:nvSpPr>
            <p:cNvPr id="53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70268" y="2823664"/>
              <a:ext cx="298377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835049" y="2561779"/>
            <a:ext cx="2985101" cy="911955"/>
            <a:chOff x="468937" y="2419540"/>
            <a:chExt cx="2985101" cy="911955"/>
          </a:xfrm>
        </p:grpSpPr>
        <p:sp>
          <p:nvSpPr>
            <p:cNvPr id="60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70268" y="2823664"/>
              <a:ext cx="298377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578249" y="4200079"/>
            <a:ext cx="2985101" cy="911955"/>
            <a:chOff x="468937" y="2419540"/>
            <a:chExt cx="2985101" cy="911955"/>
          </a:xfrm>
        </p:grpSpPr>
        <p:sp>
          <p:nvSpPr>
            <p:cNvPr id="63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470268" y="2823664"/>
              <a:ext cx="298377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68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/>
      <p:bldP spid="21" grpId="0"/>
      <p:bldP spid="22" grpId="0"/>
      <p:bldP spid="23" grpId="0"/>
      <p:bldP spid="24" grpId="0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1"/>
          <p:cNvGrpSpPr/>
          <p:nvPr/>
        </p:nvGrpSpPr>
        <p:grpSpPr>
          <a:xfrm>
            <a:off x="1101873" y="1968971"/>
            <a:ext cx="7617273" cy="3398909"/>
            <a:chOff x="179512" y="2060848"/>
            <a:chExt cx="7617691" cy="3399096"/>
          </a:xfrm>
        </p:grpSpPr>
        <p:sp>
          <p:nvSpPr>
            <p:cNvPr id="5" name="Oval 65"/>
            <p:cNvSpPr>
              <a:spLocks noChangeArrowheads="1"/>
            </p:cNvSpPr>
            <p:nvPr/>
          </p:nvSpPr>
          <p:spPr bwMode="auto">
            <a:xfrm>
              <a:off x="989905" y="4559851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just" defTabSz="1284605">
                <a:lnSpc>
                  <a:spcPct val="120000"/>
                </a:lnSpc>
                <a:defRPr/>
              </a:pPr>
              <a:endParaRPr lang="zh-CN" altLang="en-US" sz="855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" name="组合 53"/>
            <p:cNvGrpSpPr/>
            <p:nvPr/>
          </p:nvGrpSpPr>
          <p:grpSpPr>
            <a:xfrm>
              <a:off x="179512" y="2060848"/>
              <a:ext cx="7617691" cy="3322593"/>
              <a:chOff x="683568" y="2266648"/>
              <a:chExt cx="7617691" cy="3322593"/>
            </a:xfrm>
          </p:grpSpPr>
          <p:sp>
            <p:nvSpPr>
              <p:cNvPr id="12" name="Freeform 6"/>
              <p:cNvSpPr/>
              <p:nvPr/>
            </p:nvSpPr>
            <p:spPr bwMode="auto">
              <a:xfrm>
                <a:off x="2628510" y="2428726"/>
                <a:ext cx="5186513" cy="2674281"/>
              </a:xfrm>
              <a:custGeom>
                <a:avLst/>
                <a:gdLst>
                  <a:gd name="T0" fmla="*/ 0 w 4608"/>
                  <a:gd name="T1" fmla="*/ 72 h 2376"/>
                  <a:gd name="T2" fmla="*/ 4608 w 4608"/>
                  <a:gd name="T3" fmla="*/ 2376 h 2376"/>
                  <a:gd name="T4" fmla="*/ 4608 w 4608"/>
                  <a:gd name="T5" fmla="*/ 2304 h 2376"/>
                  <a:gd name="T6" fmla="*/ 0 w 4608"/>
                  <a:gd name="T7" fmla="*/ 0 h 2376"/>
                  <a:gd name="T8" fmla="*/ 0 w 4608"/>
                  <a:gd name="T9" fmla="*/ 72 h 23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08"/>
                  <a:gd name="T16" fmla="*/ 0 h 2376"/>
                  <a:gd name="T17" fmla="*/ 4608 w 4608"/>
                  <a:gd name="T18" fmla="*/ 2376 h 23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08" h="2376">
                    <a:moveTo>
                      <a:pt x="0" y="72"/>
                    </a:moveTo>
                    <a:lnTo>
                      <a:pt x="4608" y="2376"/>
                    </a:lnTo>
                    <a:lnTo>
                      <a:pt x="4608" y="2304"/>
                    </a:lnTo>
                    <a:lnTo>
                      <a:pt x="0" y="0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Rectangle 7"/>
              <p:cNvSpPr>
                <a:spLocks noChangeArrowheads="1"/>
              </p:cNvSpPr>
              <p:nvPr/>
            </p:nvSpPr>
            <p:spPr bwMode="auto">
              <a:xfrm>
                <a:off x="7652945" y="5103007"/>
                <a:ext cx="648314" cy="8103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8"/>
              <p:cNvSpPr/>
              <p:nvPr/>
            </p:nvSpPr>
            <p:spPr bwMode="auto">
              <a:xfrm>
                <a:off x="2628510" y="2266648"/>
                <a:ext cx="5672749" cy="2836359"/>
              </a:xfrm>
              <a:custGeom>
                <a:avLst/>
                <a:gdLst>
                  <a:gd name="T0" fmla="*/ 288 w 5040"/>
                  <a:gd name="T1" fmla="*/ 0 h 2520"/>
                  <a:gd name="T2" fmla="*/ 4896 w 5040"/>
                  <a:gd name="T3" fmla="*/ 2304 h 2520"/>
                  <a:gd name="T4" fmla="*/ 5040 w 5040"/>
                  <a:gd name="T5" fmla="*/ 2232 h 2520"/>
                  <a:gd name="T6" fmla="*/ 5040 w 5040"/>
                  <a:gd name="T7" fmla="*/ 2520 h 2520"/>
                  <a:gd name="T8" fmla="*/ 4464 w 5040"/>
                  <a:gd name="T9" fmla="*/ 2520 h 2520"/>
                  <a:gd name="T10" fmla="*/ 4608 w 5040"/>
                  <a:gd name="T11" fmla="*/ 2448 h 2520"/>
                  <a:gd name="T12" fmla="*/ 0 w 5040"/>
                  <a:gd name="T13" fmla="*/ 144 h 2520"/>
                  <a:gd name="T14" fmla="*/ 288 w 5040"/>
                  <a:gd name="T15" fmla="*/ 0 h 25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40"/>
                  <a:gd name="T25" fmla="*/ 0 h 2520"/>
                  <a:gd name="T26" fmla="*/ 5040 w 5040"/>
                  <a:gd name="T27" fmla="*/ 2520 h 25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40" h="2520">
                    <a:moveTo>
                      <a:pt x="288" y="0"/>
                    </a:moveTo>
                    <a:lnTo>
                      <a:pt x="4896" y="2304"/>
                    </a:lnTo>
                    <a:lnTo>
                      <a:pt x="5040" y="2232"/>
                    </a:lnTo>
                    <a:lnTo>
                      <a:pt x="5040" y="2520"/>
                    </a:lnTo>
                    <a:lnTo>
                      <a:pt x="4464" y="2520"/>
                    </a:lnTo>
                    <a:lnTo>
                      <a:pt x="4608" y="2448"/>
                    </a:lnTo>
                    <a:lnTo>
                      <a:pt x="0" y="144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9"/>
              <p:cNvSpPr/>
              <p:nvPr/>
            </p:nvSpPr>
            <p:spPr bwMode="auto">
              <a:xfrm>
                <a:off x="2304353" y="2428726"/>
                <a:ext cx="4538199" cy="2269087"/>
              </a:xfrm>
              <a:custGeom>
                <a:avLst/>
                <a:gdLst>
                  <a:gd name="T0" fmla="*/ 3744 w 4032"/>
                  <a:gd name="T1" fmla="*/ 2016 h 2016"/>
                  <a:gd name="T2" fmla="*/ 0 w 4032"/>
                  <a:gd name="T3" fmla="*/ 144 h 2016"/>
                  <a:gd name="T4" fmla="*/ 288 w 4032"/>
                  <a:gd name="T5" fmla="*/ 0 h 2016"/>
                  <a:gd name="T6" fmla="*/ 4032 w 4032"/>
                  <a:gd name="T7" fmla="*/ 1872 h 2016"/>
                  <a:gd name="T8" fmla="*/ 3744 w 4032"/>
                  <a:gd name="T9" fmla="*/ 2016 h 20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32"/>
                  <a:gd name="T16" fmla="*/ 0 h 2016"/>
                  <a:gd name="T17" fmla="*/ 4032 w 4032"/>
                  <a:gd name="T18" fmla="*/ 2016 h 20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32" h="2016">
                    <a:moveTo>
                      <a:pt x="3744" y="2016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4032" y="1872"/>
                    </a:lnTo>
                    <a:lnTo>
                      <a:pt x="3744" y="2016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10"/>
              <p:cNvSpPr/>
              <p:nvPr/>
            </p:nvSpPr>
            <p:spPr bwMode="auto">
              <a:xfrm>
                <a:off x="2304353" y="2590803"/>
                <a:ext cx="4214042" cy="2755320"/>
              </a:xfrm>
              <a:custGeom>
                <a:avLst/>
                <a:gdLst>
                  <a:gd name="T0" fmla="*/ 0 w 3744"/>
                  <a:gd name="T1" fmla="*/ 0 h 2448"/>
                  <a:gd name="T2" fmla="*/ 0 w 3744"/>
                  <a:gd name="T3" fmla="*/ 72 h 2448"/>
                  <a:gd name="T4" fmla="*/ 3672 w 3744"/>
                  <a:gd name="T5" fmla="*/ 1908 h 2448"/>
                  <a:gd name="T6" fmla="*/ 3672 w 3744"/>
                  <a:gd name="T7" fmla="*/ 2412 h 2448"/>
                  <a:gd name="T8" fmla="*/ 3744 w 3744"/>
                  <a:gd name="T9" fmla="*/ 2448 h 2448"/>
                  <a:gd name="T10" fmla="*/ 3744 w 3744"/>
                  <a:gd name="T11" fmla="*/ 1872 h 2448"/>
                  <a:gd name="T12" fmla="*/ 0 w 3744"/>
                  <a:gd name="T13" fmla="*/ 0 h 24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44"/>
                  <a:gd name="T22" fmla="*/ 0 h 2448"/>
                  <a:gd name="T23" fmla="*/ 3744 w 3744"/>
                  <a:gd name="T24" fmla="*/ 2448 h 244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44" h="2448">
                    <a:moveTo>
                      <a:pt x="0" y="0"/>
                    </a:moveTo>
                    <a:lnTo>
                      <a:pt x="0" y="72"/>
                    </a:lnTo>
                    <a:lnTo>
                      <a:pt x="3672" y="1908"/>
                    </a:lnTo>
                    <a:lnTo>
                      <a:pt x="3672" y="2412"/>
                    </a:lnTo>
                    <a:lnTo>
                      <a:pt x="3744" y="2448"/>
                    </a:lnTo>
                    <a:lnTo>
                      <a:pt x="3744" y="18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11"/>
              <p:cNvSpPr/>
              <p:nvPr/>
            </p:nvSpPr>
            <p:spPr bwMode="auto">
              <a:xfrm>
                <a:off x="6275277" y="5305604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12"/>
              <p:cNvSpPr/>
              <p:nvPr/>
            </p:nvSpPr>
            <p:spPr bwMode="auto">
              <a:xfrm>
                <a:off x="6761513" y="5062488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3"/>
              <p:cNvSpPr/>
              <p:nvPr/>
            </p:nvSpPr>
            <p:spPr bwMode="auto">
              <a:xfrm>
                <a:off x="6356317" y="4535735"/>
                <a:ext cx="648314" cy="1053506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4"/>
              <p:cNvSpPr/>
              <p:nvPr/>
            </p:nvSpPr>
            <p:spPr bwMode="auto">
              <a:xfrm>
                <a:off x="1980196" y="2590803"/>
                <a:ext cx="3889885" cy="1944932"/>
              </a:xfrm>
              <a:custGeom>
                <a:avLst/>
                <a:gdLst>
                  <a:gd name="T0" fmla="*/ 3168 w 3456"/>
                  <a:gd name="T1" fmla="*/ 1728 h 1728"/>
                  <a:gd name="T2" fmla="*/ 0 w 3456"/>
                  <a:gd name="T3" fmla="*/ 144 h 1728"/>
                  <a:gd name="T4" fmla="*/ 288 w 3456"/>
                  <a:gd name="T5" fmla="*/ 0 h 1728"/>
                  <a:gd name="T6" fmla="*/ 3456 w 3456"/>
                  <a:gd name="T7" fmla="*/ 1584 h 1728"/>
                  <a:gd name="T8" fmla="*/ 3168 w 3456"/>
                  <a:gd name="T9" fmla="*/ 1728 h 17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56"/>
                  <a:gd name="T16" fmla="*/ 0 h 1728"/>
                  <a:gd name="T17" fmla="*/ 3456 w 3456"/>
                  <a:gd name="T18" fmla="*/ 1728 h 17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56" h="1728">
                    <a:moveTo>
                      <a:pt x="3168" y="1728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3456" y="1584"/>
                    </a:lnTo>
                    <a:lnTo>
                      <a:pt x="3168" y="1728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1980196" y="2752881"/>
                <a:ext cx="3565728" cy="2431165"/>
              </a:xfrm>
              <a:custGeom>
                <a:avLst/>
                <a:gdLst>
                  <a:gd name="T0" fmla="*/ 0 w 3168"/>
                  <a:gd name="T1" fmla="*/ 0 h 2160"/>
                  <a:gd name="T2" fmla="*/ 0 w 3168"/>
                  <a:gd name="T3" fmla="*/ 72 h 2160"/>
                  <a:gd name="T4" fmla="*/ 3096 w 3168"/>
                  <a:gd name="T5" fmla="*/ 1620 h 2160"/>
                  <a:gd name="T6" fmla="*/ 3096 w 3168"/>
                  <a:gd name="T7" fmla="*/ 2124 h 2160"/>
                  <a:gd name="T8" fmla="*/ 3168 w 3168"/>
                  <a:gd name="T9" fmla="*/ 2160 h 2160"/>
                  <a:gd name="T10" fmla="*/ 3168 w 3168"/>
                  <a:gd name="T11" fmla="*/ 1584 h 2160"/>
                  <a:gd name="T12" fmla="*/ 0 w 3168"/>
                  <a:gd name="T13" fmla="*/ 0 h 2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68"/>
                  <a:gd name="T22" fmla="*/ 0 h 2160"/>
                  <a:gd name="T23" fmla="*/ 3168 w 3168"/>
                  <a:gd name="T24" fmla="*/ 2160 h 216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68" h="2160">
                    <a:moveTo>
                      <a:pt x="0" y="0"/>
                    </a:moveTo>
                    <a:lnTo>
                      <a:pt x="0" y="72"/>
                    </a:lnTo>
                    <a:lnTo>
                      <a:pt x="3096" y="1620"/>
                    </a:lnTo>
                    <a:lnTo>
                      <a:pt x="3096" y="2124"/>
                    </a:lnTo>
                    <a:lnTo>
                      <a:pt x="3168" y="2160"/>
                    </a:lnTo>
                    <a:lnTo>
                      <a:pt x="3168" y="15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5302806" y="5143526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5789042" y="4900410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5383845" y="4373658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19"/>
              <p:cNvSpPr/>
              <p:nvPr/>
            </p:nvSpPr>
            <p:spPr bwMode="auto">
              <a:xfrm>
                <a:off x="1656039" y="2752881"/>
                <a:ext cx="3241571" cy="1620777"/>
              </a:xfrm>
              <a:custGeom>
                <a:avLst/>
                <a:gdLst>
                  <a:gd name="T0" fmla="*/ 2592 w 2880"/>
                  <a:gd name="T1" fmla="*/ 1440 h 1440"/>
                  <a:gd name="T2" fmla="*/ 0 w 2880"/>
                  <a:gd name="T3" fmla="*/ 144 h 1440"/>
                  <a:gd name="T4" fmla="*/ 288 w 2880"/>
                  <a:gd name="T5" fmla="*/ 0 h 1440"/>
                  <a:gd name="T6" fmla="*/ 2880 w 2880"/>
                  <a:gd name="T7" fmla="*/ 1296 h 1440"/>
                  <a:gd name="T8" fmla="*/ 2592 w 2880"/>
                  <a:gd name="T9" fmla="*/ 1440 h 14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80"/>
                  <a:gd name="T16" fmla="*/ 0 h 1440"/>
                  <a:gd name="T17" fmla="*/ 2880 w 2880"/>
                  <a:gd name="T18" fmla="*/ 1440 h 14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80" h="1440">
                    <a:moveTo>
                      <a:pt x="2592" y="1440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2880" y="1296"/>
                    </a:lnTo>
                    <a:lnTo>
                      <a:pt x="2592" y="144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0"/>
              <p:cNvSpPr/>
              <p:nvPr/>
            </p:nvSpPr>
            <p:spPr bwMode="auto">
              <a:xfrm>
                <a:off x="1656039" y="2914959"/>
                <a:ext cx="2917414" cy="2107010"/>
              </a:xfrm>
              <a:custGeom>
                <a:avLst/>
                <a:gdLst>
                  <a:gd name="T0" fmla="*/ 0 w 2592"/>
                  <a:gd name="T1" fmla="*/ 0 h 1872"/>
                  <a:gd name="T2" fmla="*/ 0 w 2592"/>
                  <a:gd name="T3" fmla="*/ 72 h 1872"/>
                  <a:gd name="T4" fmla="*/ 2520 w 2592"/>
                  <a:gd name="T5" fmla="*/ 1332 h 1872"/>
                  <a:gd name="T6" fmla="*/ 2520 w 2592"/>
                  <a:gd name="T7" fmla="*/ 1836 h 1872"/>
                  <a:gd name="T8" fmla="*/ 2592 w 2592"/>
                  <a:gd name="T9" fmla="*/ 1872 h 1872"/>
                  <a:gd name="T10" fmla="*/ 2592 w 2592"/>
                  <a:gd name="T11" fmla="*/ 1296 h 1872"/>
                  <a:gd name="T12" fmla="*/ 0 w 2592"/>
                  <a:gd name="T13" fmla="*/ 0 h 18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92"/>
                  <a:gd name="T22" fmla="*/ 0 h 1872"/>
                  <a:gd name="T23" fmla="*/ 2592 w 2592"/>
                  <a:gd name="T24" fmla="*/ 1872 h 187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92" h="1872">
                    <a:moveTo>
                      <a:pt x="0" y="0"/>
                    </a:moveTo>
                    <a:lnTo>
                      <a:pt x="0" y="72"/>
                    </a:lnTo>
                    <a:lnTo>
                      <a:pt x="2520" y="1332"/>
                    </a:lnTo>
                    <a:lnTo>
                      <a:pt x="2520" y="1836"/>
                    </a:lnTo>
                    <a:lnTo>
                      <a:pt x="2592" y="1872"/>
                    </a:lnTo>
                    <a:lnTo>
                      <a:pt x="2592" y="12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1"/>
              <p:cNvSpPr/>
              <p:nvPr/>
            </p:nvSpPr>
            <p:spPr bwMode="auto">
              <a:xfrm>
                <a:off x="4330335" y="4981449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2"/>
              <p:cNvSpPr/>
              <p:nvPr/>
            </p:nvSpPr>
            <p:spPr bwMode="auto">
              <a:xfrm>
                <a:off x="4816571" y="4738332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3"/>
              <p:cNvSpPr/>
              <p:nvPr/>
            </p:nvSpPr>
            <p:spPr bwMode="auto">
              <a:xfrm>
                <a:off x="4411374" y="4211580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24"/>
              <p:cNvSpPr/>
              <p:nvPr/>
            </p:nvSpPr>
            <p:spPr bwMode="auto">
              <a:xfrm>
                <a:off x="1331882" y="2914959"/>
                <a:ext cx="2593257" cy="1296621"/>
              </a:xfrm>
              <a:custGeom>
                <a:avLst/>
                <a:gdLst>
                  <a:gd name="T0" fmla="*/ 2016 w 2304"/>
                  <a:gd name="T1" fmla="*/ 1152 h 1152"/>
                  <a:gd name="T2" fmla="*/ 0 w 2304"/>
                  <a:gd name="T3" fmla="*/ 144 h 1152"/>
                  <a:gd name="T4" fmla="*/ 288 w 2304"/>
                  <a:gd name="T5" fmla="*/ 0 h 1152"/>
                  <a:gd name="T6" fmla="*/ 2304 w 2304"/>
                  <a:gd name="T7" fmla="*/ 1008 h 1152"/>
                  <a:gd name="T8" fmla="*/ 2016 w 2304"/>
                  <a:gd name="T9" fmla="*/ 1152 h 11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04"/>
                  <a:gd name="T16" fmla="*/ 0 h 1152"/>
                  <a:gd name="T17" fmla="*/ 2304 w 2304"/>
                  <a:gd name="T18" fmla="*/ 1152 h 11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04" h="1152">
                    <a:moveTo>
                      <a:pt x="2016" y="1152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2304" y="1008"/>
                    </a:lnTo>
                    <a:lnTo>
                      <a:pt x="2016" y="1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algn="just" defTabSz="1284605" latinLnBrk="1">
                  <a:lnSpc>
                    <a:spcPct val="120000"/>
                  </a:lnSpc>
                  <a:defRPr/>
                </a:pPr>
                <a:endParaRPr kumimoji="1" lang="zh-CN" altLang="en-US" sz="855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25"/>
              <p:cNvSpPr/>
              <p:nvPr/>
            </p:nvSpPr>
            <p:spPr bwMode="auto">
              <a:xfrm>
                <a:off x="1344408" y="3077036"/>
                <a:ext cx="2269099" cy="1782854"/>
              </a:xfrm>
              <a:custGeom>
                <a:avLst/>
                <a:gdLst>
                  <a:gd name="T0" fmla="*/ 0 w 2016"/>
                  <a:gd name="T1" fmla="*/ 0 h 1584"/>
                  <a:gd name="T2" fmla="*/ 0 w 2016"/>
                  <a:gd name="T3" fmla="*/ 72 h 1584"/>
                  <a:gd name="T4" fmla="*/ 1944 w 2016"/>
                  <a:gd name="T5" fmla="*/ 1044 h 1584"/>
                  <a:gd name="T6" fmla="*/ 1944 w 2016"/>
                  <a:gd name="T7" fmla="*/ 1548 h 1584"/>
                  <a:gd name="T8" fmla="*/ 2016 w 2016"/>
                  <a:gd name="T9" fmla="*/ 1584 h 1584"/>
                  <a:gd name="T10" fmla="*/ 2016 w 2016"/>
                  <a:gd name="T11" fmla="*/ 1008 h 1584"/>
                  <a:gd name="T12" fmla="*/ 0 w 2016"/>
                  <a:gd name="T13" fmla="*/ 0 h 15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16"/>
                  <a:gd name="T22" fmla="*/ 0 h 1584"/>
                  <a:gd name="T23" fmla="*/ 2016 w 2016"/>
                  <a:gd name="T24" fmla="*/ 1584 h 15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16" h="1584">
                    <a:moveTo>
                      <a:pt x="0" y="0"/>
                    </a:moveTo>
                    <a:lnTo>
                      <a:pt x="0" y="72"/>
                    </a:lnTo>
                    <a:lnTo>
                      <a:pt x="1944" y="1044"/>
                    </a:lnTo>
                    <a:lnTo>
                      <a:pt x="1944" y="1548"/>
                    </a:lnTo>
                    <a:lnTo>
                      <a:pt x="2016" y="1584"/>
                    </a:lnTo>
                    <a:lnTo>
                      <a:pt x="2016" y="10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26"/>
              <p:cNvSpPr/>
              <p:nvPr/>
            </p:nvSpPr>
            <p:spPr bwMode="auto">
              <a:xfrm>
                <a:off x="3370390" y="4819371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27"/>
              <p:cNvSpPr/>
              <p:nvPr/>
            </p:nvSpPr>
            <p:spPr bwMode="auto">
              <a:xfrm>
                <a:off x="3844099" y="4576255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28"/>
              <p:cNvSpPr/>
              <p:nvPr/>
            </p:nvSpPr>
            <p:spPr bwMode="auto">
              <a:xfrm>
                <a:off x="3438903" y="4049502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algn="just" defTabSz="1284605" latinLnBrk="1">
                  <a:lnSpc>
                    <a:spcPct val="120000"/>
                  </a:lnSpc>
                  <a:defRPr/>
                </a:pPr>
                <a:endParaRPr kumimoji="1" lang="zh-CN" altLang="en-US" sz="855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9"/>
              <p:cNvSpPr/>
              <p:nvPr/>
            </p:nvSpPr>
            <p:spPr bwMode="auto">
              <a:xfrm>
                <a:off x="1007725" y="3077036"/>
                <a:ext cx="1944942" cy="972466"/>
              </a:xfrm>
              <a:custGeom>
                <a:avLst/>
                <a:gdLst>
                  <a:gd name="T0" fmla="*/ 1440 w 1728"/>
                  <a:gd name="T1" fmla="*/ 864 h 864"/>
                  <a:gd name="T2" fmla="*/ 0 w 1728"/>
                  <a:gd name="T3" fmla="*/ 144 h 864"/>
                  <a:gd name="T4" fmla="*/ 288 w 1728"/>
                  <a:gd name="T5" fmla="*/ 0 h 864"/>
                  <a:gd name="T6" fmla="*/ 1728 w 1728"/>
                  <a:gd name="T7" fmla="*/ 720 h 864"/>
                  <a:gd name="T8" fmla="*/ 1440 w 1728"/>
                  <a:gd name="T9" fmla="*/ 864 h 8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28"/>
                  <a:gd name="T16" fmla="*/ 0 h 864"/>
                  <a:gd name="T17" fmla="*/ 1728 w 1728"/>
                  <a:gd name="T18" fmla="*/ 864 h 8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28" h="864">
                    <a:moveTo>
                      <a:pt x="1440" y="864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1728" y="720"/>
                    </a:lnTo>
                    <a:lnTo>
                      <a:pt x="1440" y="86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30"/>
              <p:cNvSpPr/>
              <p:nvPr/>
            </p:nvSpPr>
            <p:spPr bwMode="auto">
              <a:xfrm>
                <a:off x="1007725" y="3239114"/>
                <a:ext cx="1620785" cy="1458699"/>
              </a:xfrm>
              <a:custGeom>
                <a:avLst/>
                <a:gdLst>
                  <a:gd name="T0" fmla="*/ 0 w 1440"/>
                  <a:gd name="T1" fmla="*/ 0 h 1296"/>
                  <a:gd name="T2" fmla="*/ 0 w 1440"/>
                  <a:gd name="T3" fmla="*/ 72 h 1296"/>
                  <a:gd name="T4" fmla="*/ 1368 w 1440"/>
                  <a:gd name="T5" fmla="*/ 756 h 1296"/>
                  <a:gd name="T6" fmla="*/ 1368 w 1440"/>
                  <a:gd name="T7" fmla="*/ 1260 h 1296"/>
                  <a:gd name="T8" fmla="*/ 1440 w 1440"/>
                  <a:gd name="T9" fmla="*/ 1296 h 1296"/>
                  <a:gd name="T10" fmla="*/ 1440 w 1440"/>
                  <a:gd name="T11" fmla="*/ 720 h 1296"/>
                  <a:gd name="T12" fmla="*/ 0 w 1440"/>
                  <a:gd name="T13" fmla="*/ 0 h 12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40"/>
                  <a:gd name="T22" fmla="*/ 0 h 1296"/>
                  <a:gd name="T23" fmla="*/ 1440 w 1440"/>
                  <a:gd name="T24" fmla="*/ 1296 h 12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40" h="1296">
                    <a:moveTo>
                      <a:pt x="0" y="0"/>
                    </a:moveTo>
                    <a:lnTo>
                      <a:pt x="0" y="72"/>
                    </a:lnTo>
                    <a:lnTo>
                      <a:pt x="1368" y="756"/>
                    </a:lnTo>
                    <a:lnTo>
                      <a:pt x="1368" y="1260"/>
                    </a:lnTo>
                    <a:lnTo>
                      <a:pt x="1440" y="1296"/>
                    </a:lnTo>
                    <a:lnTo>
                      <a:pt x="144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31"/>
              <p:cNvSpPr/>
              <p:nvPr/>
            </p:nvSpPr>
            <p:spPr bwMode="auto">
              <a:xfrm>
                <a:off x="2385393" y="4657293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32"/>
              <p:cNvSpPr/>
              <p:nvPr/>
            </p:nvSpPr>
            <p:spPr bwMode="auto">
              <a:xfrm>
                <a:off x="2871628" y="4414177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33"/>
              <p:cNvSpPr/>
              <p:nvPr/>
            </p:nvSpPr>
            <p:spPr bwMode="auto">
              <a:xfrm>
                <a:off x="2466432" y="3887425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34"/>
              <p:cNvSpPr/>
              <p:nvPr/>
            </p:nvSpPr>
            <p:spPr bwMode="auto">
              <a:xfrm>
                <a:off x="683568" y="3239114"/>
                <a:ext cx="1296628" cy="648311"/>
              </a:xfrm>
              <a:custGeom>
                <a:avLst/>
                <a:gdLst>
                  <a:gd name="T0" fmla="*/ 864 w 1152"/>
                  <a:gd name="T1" fmla="*/ 576 h 576"/>
                  <a:gd name="T2" fmla="*/ 0 w 1152"/>
                  <a:gd name="T3" fmla="*/ 144 h 576"/>
                  <a:gd name="T4" fmla="*/ 288 w 1152"/>
                  <a:gd name="T5" fmla="*/ 0 h 576"/>
                  <a:gd name="T6" fmla="*/ 1152 w 1152"/>
                  <a:gd name="T7" fmla="*/ 432 h 576"/>
                  <a:gd name="T8" fmla="*/ 864 w 1152"/>
                  <a:gd name="T9" fmla="*/ 576 h 5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52"/>
                  <a:gd name="T16" fmla="*/ 0 h 576"/>
                  <a:gd name="T17" fmla="*/ 1152 w 1152"/>
                  <a:gd name="T18" fmla="*/ 576 h 5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52" h="576">
                    <a:moveTo>
                      <a:pt x="864" y="576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1152" y="432"/>
                    </a:lnTo>
                    <a:lnTo>
                      <a:pt x="864" y="57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35"/>
              <p:cNvSpPr/>
              <p:nvPr/>
            </p:nvSpPr>
            <p:spPr bwMode="auto">
              <a:xfrm>
                <a:off x="683568" y="3401192"/>
                <a:ext cx="972471" cy="1134544"/>
              </a:xfrm>
              <a:custGeom>
                <a:avLst/>
                <a:gdLst>
                  <a:gd name="T0" fmla="*/ 0 w 864"/>
                  <a:gd name="T1" fmla="*/ 0 h 1008"/>
                  <a:gd name="T2" fmla="*/ 0 w 864"/>
                  <a:gd name="T3" fmla="*/ 72 h 1008"/>
                  <a:gd name="T4" fmla="*/ 792 w 864"/>
                  <a:gd name="T5" fmla="*/ 468 h 1008"/>
                  <a:gd name="T6" fmla="*/ 792 w 864"/>
                  <a:gd name="T7" fmla="*/ 972 h 1008"/>
                  <a:gd name="T8" fmla="*/ 864 w 864"/>
                  <a:gd name="T9" fmla="*/ 1008 h 1008"/>
                  <a:gd name="T10" fmla="*/ 864 w 864"/>
                  <a:gd name="T11" fmla="*/ 432 h 1008"/>
                  <a:gd name="T12" fmla="*/ 0 w 864"/>
                  <a:gd name="T13" fmla="*/ 0 h 10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64"/>
                  <a:gd name="T22" fmla="*/ 0 h 1008"/>
                  <a:gd name="T23" fmla="*/ 864 w 864"/>
                  <a:gd name="T24" fmla="*/ 1008 h 100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64" h="1008">
                    <a:moveTo>
                      <a:pt x="0" y="0"/>
                    </a:moveTo>
                    <a:lnTo>
                      <a:pt x="0" y="72"/>
                    </a:lnTo>
                    <a:lnTo>
                      <a:pt x="792" y="468"/>
                    </a:lnTo>
                    <a:lnTo>
                      <a:pt x="792" y="972"/>
                    </a:lnTo>
                    <a:lnTo>
                      <a:pt x="864" y="1008"/>
                    </a:lnTo>
                    <a:lnTo>
                      <a:pt x="864" y="4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36"/>
              <p:cNvSpPr/>
              <p:nvPr/>
            </p:nvSpPr>
            <p:spPr bwMode="auto">
              <a:xfrm>
                <a:off x="1412921" y="4495216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37"/>
              <p:cNvSpPr/>
              <p:nvPr/>
            </p:nvSpPr>
            <p:spPr bwMode="auto">
              <a:xfrm>
                <a:off x="1899157" y="4252099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38"/>
              <p:cNvSpPr/>
              <p:nvPr/>
            </p:nvSpPr>
            <p:spPr bwMode="auto">
              <a:xfrm>
                <a:off x="1493961" y="3725347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  <a:cs typeface="+mn-cs"/>
                  </a:defRPr>
                </a:lvl9pPr>
              </a:lstStyle>
              <a:p>
                <a:pPr algn="just" defTabSz="1284605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855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65"/>
            <p:cNvSpPr>
              <a:spLocks noChangeArrowheads="1"/>
            </p:cNvSpPr>
            <p:nvPr/>
          </p:nvSpPr>
          <p:spPr bwMode="auto">
            <a:xfrm>
              <a:off x="1970103" y="4688518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just" defTabSz="1284605">
                <a:lnSpc>
                  <a:spcPct val="120000"/>
                </a:lnSpc>
                <a:defRPr/>
              </a:pPr>
              <a:endParaRPr lang="zh-CN" altLang="en-US" sz="855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65"/>
            <p:cNvSpPr>
              <a:spLocks noChangeArrowheads="1"/>
            </p:cNvSpPr>
            <p:nvPr/>
          </p:nvSpPr>
          <p:spPr bwMode="auto">
            <a:xfrm>
              <a:off x="2925489" y="4866528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just" defTabSz="1284605">
                <a:lnSpc>
                  <a:spcPct val="120000"/>
                </a:lnSpc>
                <a:defRPr/>
              </a:pPr>
              <a:endParaRPr lang="zh-CN" altLang="en-US" sz="855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5"/>
            <p:cNvSpPr>
              <a:spLocks noChangeArrowheads="1"/>
            </p:cNvSpPr>
            <p:nvPr/>
          </p:nvSpPr>
          <p:spPr bwMode="auto">
            <a:xfrm>
              <a:off x="3905927" y="5046045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just" defTabSz="1284605">
                <a:lnSpc>
                  <a:spcPct val="120000"/>
                </a:lnSpc>
                <a:defRPr/>
              </a:pPr>
              <a:endParaRPr lang="zh-CN" altLang="en-US" sz="855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5"/>
            <p:cNvSpPr>
              <a:spLocks noChangeArrowheads="1"/>
            </p:cNvSpPr>
            <p:nvPr/>
          </p:nvSpPr>
          <p:spPr bwMode="auto">
            <a:xfrm>
              <a:off x="4886365" y="5221363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just" defTabSz="1284605">
                <a:lnSpc>
                  <a:spcPct val="120000"/>
                </a:lnSpc>
                <a:defRPr/>
              </a:pPr>
              <a:endParaRPr lang="zh-CN" altLang="en-US" sz="855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65"/>
            <p:cNvSpPr>
              <a:spLocks noChangeArrowheads="1"/>
            </p:cNvSpPr>
            <p:nvPr/>
          </p:nvSpPr>
          <p:spPr bwMode="auto">
            <a:xfrm>
              <a:off x="5871864" y="5383439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just" defTabSz="1284605">
                <a:lnSpc>
                  <a:spcPct val="120000"/>
                </a:lnSpc>
                <a:defRPr/>
              </a:pPr>
              <a:endParaRPr lang="zh-CN" altLang="en-US" sz="855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6703916" y="5489786"/>
            <a:ext cx="620683" cy="3730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723321" y="5303609"/>
            <a:ext cx="620683" cy="3730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2018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742568" y="5117430"/>
            <a:ext cx="620683" cy="3730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758268" y="4931252"/>
            <a:ext cx="620683" cy="3730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803200" y="4745073"/>
            <a:ext cx="620683" cy="3730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821159" y="4558896"/>
            <a:ext cx="620683" cy="3730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5835049" y="1723579"/>
            <a:ext cx="1934629" cy="1119705"/>
            <a:chOff x="468937" y="2419540"/>
            <a:chExt cx="1934629" cy="1119705"/>
          </a:xfrm>
        </p:grpSpPr>
        <p:sp>
          <p:nvSpPr>
            <p:cNvPr id="62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063899" y="2866579"/>
            <a:ext cx="1934629" cy="1119705"/>
            <a:chOff x="468937" y="2419540"/>
            <a:chExt cx="1934629" cy="1119705"/>
          </a:xfrm>
        </p:grpSpPr>
        <p:sp>
          <p:nvSpPr>
            <p:cNvPr id="65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378349" y="4828729"/>
            <a:ext cx="1934629" cy="1119705"/>
            <a:chOff x="468937" y="2419540"/>
            <a:chExt cx="1934629" cy="1119705"/>
          </a:xfrm>
        </p:grpSpPr>
        <p:sp>
          <p:nvSpPr>
            <p:cNvPr id="70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73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9" grpId="0"/>
      <p:bldP spid="50" grpId="0"/>
      <p:bldP spid="51" grpId="0"/>
      <p:bldP spid="52" grpId="0"/>
      <p:bldP spid="5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516970" y="4025499"/>
            <a:ext cx="9158063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375588" y="3920949"/>
            <a:ext cx="209099" cy="2090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0655583" y="3920949"/>
            <a:ext cx="209099" cy="2090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6019880" y="3932981"/>
            <a:ext cx="209099" cy="20909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2923685" y="3920949"/>
            <a:ext cx="209099" cy="20909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565113" y="3932983"/>
            <a:ext cx="209099" cy="20909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471783" y="3932981"/>
            <a:ext cx="209099" cy="20909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110349" y="3932981"/>
            <a:ext cx="209099" cy="20909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5588" y="3435976"/>
            <a:ext cx="3305293" cy="216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28237" y="2954732"/>
            <a:ext cx="3200745" cy="2157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19881" y="2480935"/>
            <a:ext cx="3299567" cy="21570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663937" y="2021177"/>
            <a:ext cx="3200745" cy="21570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240638" y="4945290"/>
            <a:ext cx="596584" cy="5965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325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715573" y="4945290"/>
            <a:ext cx="596584" cy="5965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325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190510" y="4945290"/>
            <a:ext cx="596584" cy="59658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325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8587269" y="4945290"/>
            <a:ext cx="596584" cy="59658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325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531551" y="4140753"/>
            <a:ext cx="378309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985783" y="4145071"/>
            <a:ext cx="378309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440014" y="4145071"/>
            <a:ext cx="378309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894243" y="4141513"/>
            <a:ext cx="378309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360279" y="4136305"/>
            <a:ext cx="365678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813686" y="4142989"/>
            <a:ext cx="378309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267915" y="4140753"/>
            <a:ext cx="378309" cy="24506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2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8718937" y="5108003"/>
            <a:ext cx="333248" cy="271155"/>
            <a:chOff x="10074275" y="4479132"/>
            <a:chExt cx="464344" cy="377825"/>
          </a:xfrm>
          <a:solidFill>
            <a:schemeClr val="bg2"/>
          </a:solidFill>
        </p:grpSpPr>
        <p:sp>
          <p:nvSpPr>
            <p:cNvPr id="38" name="AutoShape 5"/>
            <p:cNvSpPr/>
            <p:nvPr/>
          </p:nvSpPr>
          <p:spPr bwMode="auto">
            <a:xfrm>
              <a:off x="10393363" y="4595019"/>
              <a:ext cx="87313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6"/>
            <p:cNvSpPr/>
            <p:nvPr/>
          </p:nvSpPr>
          <p:spPr bwMode="auto">
            <a:xfrm>
              <a:off x="10074275" y="4479132"/>
              <a:ext cx="464344" cy="377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322177" y="5076674"/>
            <a:ext cx="333248" cy="333817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41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847241" y="5076958"/>
            <a:ext cx="333248" cy="333248"/>
            <a:chOff x="4439444" y="1652588"/>
            <a:chExt cx="464344" cy="464344"/>
          </a:xfrm>
          <a:solidFill>
            <a:schemeClr val="bg2"/>
          </a:solidFill>
        </p:grpSpPr>
        <p:sp>
          <p:nvSpPr>
            <p:cNvPr id="51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369433" y="5113415"/>
            <a:ext cx="333248" cy="260331"/>
            <a:chOff x="2581275" y="1710532"/>
            <a:chExt cx="464344" cy="362744"/>
          </a:xfrm>
          <a:solidFill>
            <a:schemeClr val="bg2"/>
          </a:solidFill>
        </p:grpSpPr>
        <p:sp>
          <p:nvSpPr>
            <p:cNvPr id="55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6541" tIns="16541" rIns="16541" bIns="16541" anchor="ctr"/>
            <a:lstStyle/>
            <a:p>
              <a:pPr algn="ctr" defTabSz="278130" hangingPunct="0">
                <a:lnSpc>
                  <a:spcPct val="120000"/>
                </a:lnSpc>
              </a:pPr>
              <a:endParaRPr 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910749" y="4828729"/>
            <a:ext cx="1934629" cy="1119705"/>
            <a:chOff x="468937" y="2419540"/>
            <a:chExt cx="1934629" cy="1119705"/>
          </a:xfrm>
        </p:grpSpPr>
        <p:sp>
          <p:nvSpPr>
            <p:cNvPr id="65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387249" y="4828729"/>
            <a:ext cx="1934629" cy="1119705"/>
            <a:chOff x="468937" y="2419540"/>
            <a:chExt cx="1934629" cy="1119705"/>
          </a:xfrm>
        </p:grpSpPr>
        <p:sp>
          <p:nvSpPr>
            <p:cNvPr id="70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863749" y="4828729"/>
            <a:ext cx="1934629" cy="1119705"/>
            <a:chOff x="468937" y="2419540"/>
            <a:chExt cx="1934629" cy="1119705"/>
          </a:xfrm>
        </p:grpSpPr>
        <p:sp>
          <p:nvSpPr>
            <p:cNvPr id="73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340249" y="4828729"/>
            <a:ext cx="1934629" cy="1119705"/>
            <a:chOff x="468937" y="2419540"/>
            <a:chExt cx="1934629" cy="1119705"/>
          </a:xfrm>
        </p:grpSpPr>
        <p:sp>
          <p:nvSpPr>
            <p:cNvPr id="76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79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MH_Other_1"/>
          <p:cNvSpPr/>
          <p:nvPr>
            <p:custDataLst>
              <p:tags r:id="rId2"/>
            </p:custDataLst>
          </p:nvPr>
        </p:nvSpPr>
        <p:spPr>
          <a:xfrm flipH="1" flipV="1">
            <a:off x="6337287" y="3562345"/>
            <a:ext cx="1342952" cy="1479468"/>
          </a:xfrm>
          <a:custGeom>
            <a:avLst/>
            <a:gdLst>
              <a:gd name="connsiteX0" fmla="*/ 0 w 1257300"/>
              <a:gd name="connsiteY0" fmla="*/ 1836420 h 1836420"/>
              <a:gd name="connsiteX1" fmla="*/ 1257300 w 1257300"/>
              <a:gd name="connsiteY1" fmla="*/ 1714500 h 1836420"/>
              <a:gd name="connsiteX2" fmla="*/ 1249680 w 1257300"/>
              <a:gd name="connsiteY2" fmla="*/ 0 h 1836420"/>
              <a:gd name="connsiteX3" fmla="*/ 899160 w 1257300"/>
              <a:gd name="connsiteY3" fmla="*/ 99060 h 1836420"/>
              <a:gd name="connsiteX4" fmla="*/ 411480 w 1257300"/>
              <a:gd name="connsiteY4" fmla="*/ 457200 h 1836420"/>
              <a:gd name="connsiteX5" fmla="*/ 53340 w 1257300"/>
              <a:gd name="connsiteY5" fmla="*/ 1005840 h 1836420"/>
              <a:gd name="connsiteX6" fmla="*/ 0 w 1257300"/>
              <a:gd name="connsiteY6" fmla="*/ 1836420 h 1836420"/>
              <a:gd name="connsiteX0-1" fmla="*/ 22056 w 1279356"/>
              <a:gd name="connsiteY0-2" fmla="*/ 1836420 h 1836420"/>
              <a:gd name="connsiteX1-3" fmla="*/ 1279356 w 1279356"/>
              <a:gd name="connsiteY1-4" fmla="*/ 1714500 h 1836420"/>
              <a:gd name="connsiteX2-5" fmla="*/ 1271736 w 1279356"/>
              <a:gd name="connsiteY2-6" fmla="*/ 0 h 1836420"/>
              <a:gd name="connsiteX3-7" fmla="*/ 921216 w 1279356"/>
              <a:gd name="connsiteY3-8" fmla="*/ 99060 h 1836420"/>
              <a:gd name="connsiteX4-9" fmla="*/ 433536 w 1279356"/>
              <a:gd name="connsiteY4-10" fmla="*/ 457200 h 1836420"/>
              <a:gd name="connsiteX5-11" fmla="*/ 75396 w 1279356"/>
              <a:gd name="connsiteY5-12" fmla="*/ 1005840 h 1836420"/>
              <a:gd name="connsiteX6-13" fmla="*/ 22056 w 1279356"/>
              <a:gd name="connsiteY6-14" fmla="*/ 1836420 h 1836420"/>
              <a:gd name="connsiteX0-15" fmla="*/ 22056 w 1279356"/>
              <a:gd name="connsiteY0-16" fmla="*/ 1836420 h 1836420"/>
              <a:gd name="connsiteX1-17" fmla="*/ 1279356 w 1279356"/>
              <a:gd name="connsiteY1-18" fmla="*/ 1714500 h 1836420"/>
              <a:gd name="connsiteX2-19" fmla="*/ 1271736 w 1279356"/>
              <a:gd name="connsiteY2-20" fmla="*/ 0 h 1836420"/>
              <a:gd name="connsiteX3-21" fmla="*/ 921216 w 1279356"/>
              <a:gd name="connsiteY3-22" fmla="*/ 99060 h 1836420"/>
              <a:gd name="connsiteX4-23" fmla="*/ 75396 w 1279356"/>
              <a:gd name="connsiteY4-24" fmla="*/ 1005840 h 1836420"/>
              <a:gd name="connsiteX5-25" fmla="*/ 22056 w 1279356"/>
              <a:gd name="connsiteY5-26" fmla="*/ 1836420 h 1836420"/>
              <a:gd name="connsiteX0-27" fmla="*/ 0 w 1257300"/>
              <a:gd name="connsiteY0-28" fmla="*/ 1836420 h 1836420"/>
              <a:gd name="connsiteX1-29" fmla="*/ 1257300 w 1257300"/>
              <a:gd name="connsiteY1-30" fmla="*/ 1714500 h 1836420"/>
              <a:gd name="connsiteX2-31" fmla="*/ 1249680 w 1257300"/>
              <a:gd name="connsiteY2-32" fmla="*/ 0 h 1836420"/>
              <a:gd name="connsiteX3-33" fmla="*/ 899160 w 1257300"/>
              <a:gd name="connsiteY3-34" fmla="*/ 99060 h 1836420"/>
              <a:gd name="connsiteX4-35" fmla="*/ 0 w 1257300"/>
              <a:gd name="connsiteY4-36" fmla="*/ 1836420 h 1836420"/>
              <a:gd name="connsiteX0-37" fmla="*/ 0 w 1257300"/>
              <a:gd name="connsiteY0-38" fmla="*/ 1836420 h 1836420"/>
              <a:gd name="connsiteX1-39" fmla="*/ 1257300 w 1257300"/>
              <a:gd name="connsiteY1-40" fmla="*/ 1714500 h 1836420"/>
              <a:gd name="connsiteX2-41" fmla="*/ 1249680 w 1257300"/>
              <a:gd name="connsiteY2-42" fmla="*/ 0 h 1836420"/>
              <a:gd name="connsiteX3-43" fmla="*/ 0 w 1257300"/>
              <a:gd name="connsiteY3-44" fmla="*/ 1836420 h 1836420"/>
              <a:gd name="connsiteX0-45" fmla="*/ 7664 w 1264964"/>
              <a:gd name="connsiteY0-46" fmla="*/ 1836420 h 1836420"/>
              <a:gd name="connsiteX1-47" fmla="*/ 1264964 w 1264964"/>
              <a:gd name="connsiteY1-48" fmla="*/ 1714500 h 1836420"/>
              <a:gd name="connsiteX2-49" fmla="*/ 1257344 w 1264964"/>
              <a:gd name="connsiteY2-50" fmla="*/ 0 h 1836420"/>
              <a:gd name="connsiteX3-51" fmla="*/ 7664 w 1264964"/>
              <a:gd name="connsiteY3-52" fmla="*/ 1836420 h 1836420"/>
              <a:gd name="connsiteX0-53" fmla="*/ 15773 w 1273073"/>
              <a:gd name="connsiteY0-54" fmla="*/ 1836420 h 1836420"/>
              <a:gd name="connsiteX1-55" fmla="*/ 1273073 w 1273073"/>
              <a:gd name="connsiteY1-56" fmla="*/ 1714500 h 1836420"/>
              <a:gd name="connsiteX2-57" fmla="*/ 1265453 w 1273073"/>
              <a:gd name="connsiteY2-58" fmla="*/ 0 h 1836420"/>
              <a:gd name="connsiteX3-59" fmla="*/ 15773 w 1273073"/>
              <a:gd name="connsiteY3-60" fmla="*/ 1836420 h 1836420"/>
              <a:gd name="connsiteX0-61" fmla="*/ 10193 w 1549911"/>
              <a:gd name="connsiteY0-62" fmla="*/ 1571118 h 1714500"/>
              <a:gd name="connsiteX1-63" fmla="*/ 1549911 w 1549911"/>
              <a:gd name="connsiteY1-64" fmla="*/ 1714500 h 1714500"/>
              <a:gd name="connsiteX2-65" fmla="*/ 1542291 w 1549911"/>
              <a:gd name="connsiteY2-66" fmla="*/ 0 h 1714500"/>
              <a:gd name="connsiteX3-67" fmla="*/ 10193 w 1549911"/>
              <a:gd name="connsiteY3-68" fmla="*/ 1571118 h 1714500"/>
              <a:gd name="connsiteX0-69" fmla="*/ 10193 w 1549911"/>
              <a:gd name="connsiteY0-70" fmla="*/ 1562560 h 1705942"/>
              <a:gd name="connsiteX1-71" fmla="*/ 1549911 w 1549911"/>
              <a:gd name="connsiteY1-72" fmla="*/ 1705942 h 1705942"/>
              <a:gd name="connsiteX2-73" fmla="*/ 1542291 w 1549911"/>
              <a:gd name="connsiteY2-74" fmla="*/ 0 h 1705942"/>
              <a:gd name="connsiteX3-75" fmla="*/ 10193 w 1549911"/>
              <a:gd name="connsiteY3-76" fmla="*/ 1562560 h 1705942"/>
              <a:gd name="connsiteX0-77" fmla="*/ 9483 w 1549201"/>
              <a:gd name="connsiteY0-78" fmla="*/ 1562560 h 1705942"/>
              <a:gd name="connsiteX1-79" fmla="*/ 1549201 w 1549201"/>
              <a:gd name="connsiteY1-80" fmla="*/ 1705942 h 1705942"/>
              <a:gd name="connsiteX2-81" fmla="*/ 1541581 w 1549201"/>
              <a:gd name="connsiteY2-82" fmla="*/ 0 h 1705942"/>
              <a:gd name="connsiteX3-83" fmla="*/ 9483 w 1549201"/>
              <a:gd name="connsiteY3-84" fmla="*/ 1562560 h 1705942"/>
              <a:gd name="connsiteX0-85" fmla="*/ 1 w 1539719"/>
              <a:gd name="connsiteY0-86" fmla="*/ 1562560 h 1705942"/>
              <a:gd name="connsiteX1-87" fmla="*/ 1539719 w 1539719"/>
              <a:gd name="connsiteY1-88" fmla="*/ 1705942 h 1705942"/>
              <a:gd name="connsiteX2-89" fmla="*/ 1532099 w 1539719"/>
              <a:gd name="connsiteY2-90" fmla="*/ 0 h 1705942"/>
              <a:gd name="connsiteX3-91" fmla="*/ 1 w 1539719"/>
              <a:gd name="connsiteY3-92" fmla="*/ 1562560 h 1705942"/>
              <a:gd name="connsiteX0-93" fmla="*/ 0 w 1282974"/>
              <a:gd name="connsiteY0-94" fmla="*/ 1579676 h 1705942"/>
              <a:gd name="connsiteX1-95" fmla="*/ 1282974 w 1282974"/>
              <a:gd name="connsiteY1-96" fmla="*/ 1705942 h 1705942"/>
              <a:gd name="connsiteX2-97" fmla="*/ 1275354 w 1282974"/>
              <a:gd name="connsiteY2-98" fmla="*/ 0 h 1705942"/>
              <a:gd name="connsiteX3-99" fmla="*/ 0 w 1282974"/>
              <a:gd name="connsiteY3-100" fmla="*/ 1579676 h 1705942"/>
              <a:gd name="connsiteX0-101" fmla="*/ 0 w 1282974"/>
              <a:gd name="connsiteY0-102" fmla="*/ 1562560 h 1688826"/>
              <a:gd name="connsiteX1-103" fmla="*/ 1282974 w 1282974"/>
              <a:gd name="connsiteY1-104" fmla="*/ 1688826 h 1688826"/>
              <a:gd name="connsiteX2-105" fmla="*/ 1266796 w 1282974"/>
              <a:gd name="connsiteY2-106" fmla="*/ 0 h 1688826"/>
              <a:gd name="connsiteX3-107" fmla="*/ 0 w 1282974"/>
              <a:gd name="connsiteY3-108" fmla="*/ 1562560 h 1688826"/>
              <a:gd name="connsiteX0-109" fmla="*/ 0 w 1282974"/>
              <a:gd name="connsiteY0-110" fmla="*/ 1562560 h 1688826"/>
              <a:gd name="connsiteX1-111" fmla="*/ 1282974 w 1282974"/>
              <a:gd name="connsiteY1-112" fmla="*/ 1688826 h 1688826"/>
              <a:gd name="connsiteX2-113" fmla="*/ 1266796 w 1282974"/>
              <a:gd name="connsiteY2-114" fmla="*/ 0 h 1688826"/>
              <a:gd name="connsiteX3-115" fmla="*/ 0 w 1282974"/>
              <a:gd name="connsiteY3-116" fmla="*/ 1562560 h 1688826"/>
              <a:gd name="connsiteX0-117" fmla="*/ 0 w 1282974"/>
              <a:gd name="connsiteY0-118" fmla="*/ 1562560 h 1688826"/>
              <a:gd name="connsiteX1-119" fmla="*/ 1282974 w 1282974"/>
              <a:gd name="connsiteY1-120" fmla="*/ 1688826 h 1688826"/>
              <a:gd name="connsiteX2-121" fmla="*/ 1266796 w 1282974"/>
              <a:gd name="connsiteY2-122" fmla="*/ 0 h 1688826"/>
              <a:gd name="connsiteX3-123" fmla="*/ 0 w 1282974"/>
              <a:gd name="connsiteY3-124" fmla="*/ 1562560 h 1688826"/>
              <a:gd name="connsiteX0-125" fmla="*/ 0 w 1282974"/>
              <a:gd name="connsiteY0-126" fmla="*/ 1596793 h 1723059"/>
              <a:gd name="connsiteX1-127" fmla="*/ 1282974 w 1282974"/>
              <a:gd name="connsiteY1-128" fmla="*/ 1723059 h 1723059"/>
              <a:gd name="connsiteX2-129" fmla="*/ 1249679 w 1282974"/>
              <a:gd name="connsiteY2-130" fmla="*/ 0 h 1723059"/>
              <a:gd name="connsiteX3-131" fmla="*/ 0 w 1282974"/>
              <a:gd name="connsiteY3-132" fmla="*/ 1596793 h 1723059"/>
              <a:gd name="connsiteX0-133" fmla="*/ 0 w 1282974"/>
              <a:gd name="connsiteY0-134" fmla="*/ 1588235 h 1714501"/>
              <a:gd name="connsiteX1-135" fmla="*/ 1282974 w 1282974"/>
              <a:gd name="connsiteY1-136" fmla="*/ 1714501 h 1714501"/>
              <a:gd name="connsiteX2-137" fmla="*/ 1266796 w 1282974"/>
              <a:gd name="connsiteY2-138" fmla="*/ 0 h 1714501"/>
              <a:gd name="connsiteX3-139" fmla="*/ 0 w 1282974"/>
              <a:gd name="connsiteY3-140" fmla="*/ 1588235 h 1714501"/>
              <a:gd name="connsiteX0-141" fmla="*/ 0 w 1359997"/>
              <a:gd name="connsiteY0-142" fmla="*/ 1708049 h 1714501"/>
              <a:gd name="connsiteX1-143" fmla="*/ 1359997 w 1359997"/>
              <a:gd name="connsiteY1-144" fmla="*/ 1714501 h 1714501"/>
              <a:gd name="connsiteX2-145" fmla="*/ 1343819 w 1359997"/>
              <a:gd name="connsiteY2-146" fmla="*/ 0 h 1714501"/>
              <a:gd name="connsiteX3-147" fmla="*/ 0 w 1359997"/>
              <a:gd name="connsiteY3-148" fmla="*/ 1708049 h 1714501"/>
              <a:gd name="connsiteX0-149" fmla="*/ 0 w 1668090"/>
              <a:gd name="connsiteY0-150" fmla="*/ 1708049 h 1708049"/>
              <a:gd name="connsiteX1-151" fmla="*/ 1668090 w 1668090"/>
              <a:gd name="connsiteY1-152" fmla="*/ 1697385 h 1708049"/>
              <a:gd name="connsiteX2-153" fmla="*/ 1343819 w 1668090"/>
              <a:gd name="connsiteY2-154" fmla="*/ 0 h 1708049"/>
              <a:gd name="connsiteX3-155" fmla="*/ 0 w 1668090"/>
              <a:gd name="connsiteY3-156" fmla="*/ 1708049 h 1708049"/>
              <a:gd name="connsiteX0-157" fmla="*/ 0 w 1694702"/>
              <a:gd name="connsiteY0-158" fmla="*/ 1716607 h 1716607"/>
              <a:gd name="connsiteX1-159" fmla="*/ 1668090 w 1694702"/>
              <a:gd name="connsiteY1-160" fmla="*/ 1705943 h 1716607"/>
              <a:gd name="connsiteX2-161" fmla="*/ 1694702 w 1694702"/>
              <a:gd name="connsiteY2-162" fmla="*/ 0 h 1716607"/>
              <a:gd name="connsiteX3-163" fmla="*/ 0 w 1694702"/>
              <a:gd name="connsiteY3-164" fmla="*/ 1716607 h 1716607"/>
              <a:gd name="connsiteX0-165" fmla="*/ 0 w 1694702"/>
              <a:gd name="connsiteY0-166" fmla="*/ 1716607 h 1716607"/>
              <a:gd name="connsiteX1-167" fmla="*/ 1668090 w 1694702"/>
              <a:gd name="connsiteY1-168" fmla="*/ 1705943 h 1716607"/>
              <a:gd name="connsiteX2-169" fmla="*/ 1694702 w 1694702"/>
              <a:gd name="connsiteY2-170" fmla="*/ 0 h 1716607"/>
              <a:gd name="connsiteX3-171" fmla="*/ 0 w 1694702"/>
              <a:gd name="connsiteY3-172" fmla="*/ 1716607 h 1716607"/>
              <a:gd name="connsiteX0-173" fmla="*/ 0 w 1694702"/>
              <a:gd name="connsiteY0-174" fmla="*/ 1716607 h 1716607"/>
              <a:gd name="connsiteX1-175" fmla="*/ 1668090 w 1694702"/>
              <a:gd name="connsiteY1-176" fmla="*/ 1705943 h 1716607"/>
              <a:gd name="connsiteX2-177" fmla="*/ 1694702 w 1694702"/>
              <a:gd name="connsiteY2-178" fmla="*/ 0 h 1716607"/>
              <a:gd name="connsiteX3-179" fmla="*/ 0 w 1694702"/>
              <a:gd name="connsiteY3-180" fmla="*/ 1716607 h 17166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694702" h="1716607">
                <a:moveTo>
                  <a:pt x="0" y="1716607"/>
                </a:moveTo>
                <a:lnTo>
                  <a:pt x="1668090" y="1705943"/>
                </a:lnTo>
                <a:lnTo>
                  <a:pt x="1694702" y="0"/>
                </a:lnTo>
                <a:cubicBezTo>
                  <a:pt x="643921" y="134186"/>
                  <a:pt x="43888" y="861567"/>
                  <a:pt x="0" y="1716607"/>
                </a:cubicBezTo>
                <a:close/>
              </a:path>
            </a:pathLst>
          </a:custGeom>
          <a:gradFill>
            <a:gsLst>
              <a:gs pos="49000">
                <a:schemeClr val="accent3"/>
              </a:gs>
              <a:gs pos="0">
                <a:schemeClr val="accent3">
                  <a:lumMod val="5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5"/>
          </a:p>
        </p:txBody>
      </p:sp>
      <p:sp>
        <p:nvSpPr>
          <p:cNvPr id="34" name="MH_Other_3"/>
          <p:cNvSpPr/>
          <p:nvPr>
            <p:custDataLst>
              <p:tags r:id="rId3"/>
            </p:custDataLst>
          </p:nvPr>
        </p:nvSpPr>
        <p:spPr>
          <a:xfrm flipV="1">
            <a:off x="4664155" y="3559167"/>
            <a:ext cx="1355651" cy="1485819"/>
          </a:xfrm>
          <a:custGeom>
            <a:avLst/>
            <a:gdLst>
              <a:gd name="connsiteX0" fmla="*/ 0 w 1257300"/>
              <a:gd name="connsiteY0" fmla="*/ 1836420 h 1836420"/>
              <a:gd name="connsiteX1" fmla="*/ 1257300 w 1257300"/>
              <a:gd name="connsiteY1" fmla="*/ 1714500 h 1836420"/>
              <a:gd name="connsiteX2" fmla="*/ 1249680 w 1257300"/>
              <a:gd name="connsiteY2" fmla="*/ 0 h 1836420"/>
              <a:gd name="connsiteX3" fmla="*/ 899160 w 1257300"/>
              <a:gd name="connsiteY3" fmla="*/ 99060 h 1836420"/>
              <a:gd name="connsiteX4" fmla="*/ 411480 w 1257300"/>
              <a:gd name="connsiteY4" fmla="*/ 457200 h 1836420"/>
              <a:gd name="connsiteX5" fmla="*/ 53340 w 1257300"/>
              <a:gd name="connsiteY5" fmla="*/ 1005840 h 1836420"/>
              <a:gd name="connsiteX6" fmla="*/ 0 w 1257300"/>
              <a:gd name="connsiteY6" fmla="*/ 1836420 h 1836420"/>
              <a:gd name="connsiteX0-1" fmla="*/ 22056 w 1279356"/>
              <a:gd name="connsiteY0-2" fmla="*/ 1836420 h 1836420"/>
              <a:gd name="connsiteX1-3" fmla="*/ 1279356 w 1279356"/>
              <a:gd name="connsiteY1-4" fmla="*/ 1714500 h 1836420"/>
              <a:gd name="connsiteX2-5" fmla="*/ 1271736 w 1279356"/>
              <a:gd name="connsiteY2-6" fmla="*/ 0 h 1836420"/>
              <a:gd name="connsiteX3-7" fmla="*/ 921216 w 1279356"/>
              <a:gd name="connsiteY3-8" fmla="*/ 99060 h 1836420"/>
              <a:gd name="connsiteX4-9" fmla="*/ 433536 w 1279356"/>
              <a:gd name="connsiteY4-10" fmla="*/ 457200 h 1836420"/>
              <a:gd name="connsiteX5-11" fmla="*/ 75396 w 1279356"/>
              <a:gd name="connsiteY5-12" fmla="*/ 1005840 h 1836420"/>
              <a:gd name="connsiteX6-13" fmla="*/ 22056 w 1279356"/>
              <a:gd name="connsiteY6-14" fmla="*/ 1836420 h 1836420"/>
              <a:gd name="connsiteX0-15" fmla="*/ 22056 w 1279356"/>
              <a:gd name="connsiteY0-16" fmla="*/ 1836420 h 1836420"/>
              <a:gd name="connsiteX1-17" fmla="*/ 1279356 w 1279356"/>
              <a:gd name="connsiteY1-18" fmla="*/ 1714500 h 1836420"/>
              <a:gd name="connsiteX2-19" fmla="*/ 1271736 w 1279356"/>
              <a:gd name="connsiteY2-20" fmla="*/ 0 h 1836420"/>
              <a:gd name="connsiteX3-21" fmla="*/ 921216 w 1279356"/>
              <a:gd name="connsiteY3-22" fmla="*/ 99060 h 1836420"/>
              <a:gd name="connsiteX4-23" fmla="*/ 75396 w 1279356"/>
              <a:gd name="connsiteY4-24" fmla="*/ 1005840 h 1836420"/>
              <a:gd name="connsiteX5-25" fmla="*/ 22056 w 1279356"/>
              <a:gd name="connsiteY5-26" fmla="*/ 1836420 h 1836420"/>
              <a:gd name="connsiteX0-27" fmla="*/ 0 w 1257300"/>
              <a:gd name="connsiteY0-28" fmla="*/ 1836420 h 1836420"/>
              <a:gd name="connsiteX1-29" fmla="*/ 1257300 w 1257300"/>
              <a:gd name="connsiteY1-30" fmla="*/ 1714500 h 1836420"/>
              <a:gd name="connsiteX2-31" fmla="*/ 1249680 w 1257300"/>
              <a:gd name="connsiteY2-32" fmla="*/ 0 h 1836420"/>
              <a:gd name="connsiteX3-33" fmla="*/ 899160 w 1257300"/>
              <a:gd name="connsiteY3-34" fmla="*/ 99060 h 1836420"/>
              <a:gd name="connsiteX4-35" fmla="*/ 0 w 1257300"/>
              <a:gd name="connsiteY4-36" fmla="*/ 1836420 h 1836420"/>
              <a:gd name="connsiteX0-37" fmla="*/ 0 w 1257300"/>
              <a:gd name="connsiteY0-38" fmla="*/ 1836420 h 1836420"/>
              <a:gd name="connsiteX1-39" fmla="*/ 1257300 w 1257300"/>
              <a:gd name="connsiteY1-40" fmla="*/ 1714500 h 1836420"/>
              <a:gd name="connsiteX2-41" fmla="*/ 1249680 w 1257300"/>
              <a:gd name="connsiteY2-42" fmla="*/ 0 h 1836420"/>
              <a:gd name="connsiteX3-43" fmla="*/ 0 w 1257300"/>
              <a:gd name="connsiteY3-44" fmla="*/ 1836420 h 1836420"/>
              <a:gd name="connsiteX0-45" fmla="*/ 7664 w 1264964"/>
              <a:gd name="connsiteY0-46" fmla="*/ 1836420 h 1836420"/>
              <a:gd name="connsiteX1-47" fmla="*/ 1264964 w 1264964"/>
              <a:gd name="connsiteY1-48" fmla="*/ 1714500 h 1836420"/>
              <a:gd name="connsiteX2-49" fmla="*/ 1257344 w 1264964"/>
              <a:gd name="connsiteY2-50" fmla="*/ 0 h 1836420"/>
              <a:gd name="connsiteX3-51" fmla="*/ 7664 w 1264964"/>
              <a:gd name="connsiteY3-52" fmla="*/ 1836420 h 1836420"/>
              <a:gd name="connsiteX0-53" fmla="*/ 15773 w 1273073"/>
              <a:gd name="connsiteY0-54" fmla="*/ 1836420 h 1836420"/>
              <a:gd name="connsiteX1-55" fmla="*/ 1273073 w 1273073"/>
              <a:gd name="connsiteY1-56" fmla="*/ 1714500 h 1836420"/>
              <a:gd name="connsiteX2-57" fmla="*/ 1265453 w 1273073"/>
              <a:gd name="connsiteY2-58" fmla="*/ 0 h 1836420"/>
              <a:gd name="connsiteX3-59" fmla="*/ 15773 w 1273073"/>
              <a:gd name="connsiteY3-60" fmla="*/ 1836420 h 1836420"/>
              <a:gd name="connsiteX0-61" fmla="*/ 10193 w 1549911"/>
              <a:gd name="connsiteY0-62" fmla="*/ 1571118 h 1714500"/>
              <a:gd name="connsiteX1-63" fmla="*/ 1549911 w 1549911"/>
              <a:gd name="connsiteY1-64" fmla="*/ 1714500 h 1714500"/>
              <a:gd name="connsiteX2-65" fmla="*/ 1542291 w 1549911"/>
              <a:gd name="connsiteY2-66" fmla="*/ 0 h 1714500"/>
              <a:gd name="connsiteX3-67" fmla="*/ 10193 w 1549911"/>
              <a:gd name="connsiteY3-68" fmla="*/ 1571118 h 1714500"/>
              <a:gd name="connsiteX0-69" fmla="*/ 10193 w 1549911"/>
              <a:gd name="connsiteY0-70" fmla="*/ 1562560 h 1705942"/>
              <a:gd name="connsiteX1-71" fmla="*/ 1549911 w 1549911"/>
              <a:gd name="connsiteY1-72" fmla="*/ 1705942 h 1705942"/>
              <a:gd name="connsiteX2-73" fmla="*/ 1542291 w 1549911"/>
              <a:gd name="connsiteY2-74" fmla="*/ 0 h 1705942"/>
              <a:gd name="connsiteX3-75" fmla="*/ 10193 w 1549911"/>
              <a:gd name="connsiteY3-76" fmla="*/ 1562560 h 1705942"/>
              <a:gd name="connsiteX0-77" fmla="*/ 9483 w 1549201"/>
              <a:gd name="connsiteY0-78" fmla="*/ 1562560 h 1705942"/>
              <a:gd name="connsiteX1-79" fmla="*/ 1549201 w 1549201"/>
              <a:gd name="connsiteY1-80" fmla="*/ 1705942 h 1705942"/>
              <a:gd name="connsiteX2-81" fmla="*/ 1541581 w 1549201"/>
              <a:gd name="connsiteY2-82" fmla="*/ 0 h 1705942"/>
              <a:gd name="connsiteX3-83" fmla="*/ 9483 w 1549201"/>
              <a:gd name="connsiteY3-84" fmla="*/ 1562560 h 1705942"/>
              <a:gd name="connsiteX0-85" fmla="*/ 1 w 1539719"/>
              <a:gd name="connsiteY0-86" fmla="*/ 1562560 h 1705942"/>
              <a:gd name="connsiteX1-87" fmla="*/ 1539719 w 1539719"/>
              <a:gd name="connsiteY1-88" fmla="*/ 1705942 h 1705942"/>
              <a:gd name="connsiteX2-89" fmla="*/ 1532099 w 1539719"/>
              <a:gd name="connsiteY2-90" fmla="*/ 0 h 1705942"/>
              <a:gd name="connsiteX3-91" fmla="*/ 1 w 1539719"/>
              <a:gd name="connsiteY3-92" fmla="*/ 1562560 h 1705942"/>
              <a:gd name="connsiteX0-93" fmla="*/ 0 w 1710881"/>
              <a:gd name="connsiteY0-94" fmla="*/ 1725164 h 1725164"/>
              <a:gd name="connsiteX1-95" fmla="*/ 1710881 w 1710881"/>
              <a:gd name="connsiteY1-96" fmla="*/ 1705942 h 1725164"/>
              <a:gd name="connsiteX2-97" fmla="*/ 1703261 w 1710881"/>
              <a:gd name="connsiteY2-98" fmla="*/ 0 h 1725164"/>
              <a:gd name="connsiteX3-99" fmla="*/ 0 w 1710881"/>
              <a:gd name="connsiteY3-100" fmla="*/ 1725164 h 1725164"/>
              <a:gd name="connsiteX0-101" fmla="*/ 232 w 1711113"/>
              <a:gd name="connsiteY0-102" fmla="*/ 1725164 h 1725164"/>
              <a:gd name="connsiteX1-103" fmla="*/ 1711113 w 1711113"/>
              <a:gd name="connsiteY1-104" fmla="*/ 1705942 h 1725164"/>
              <a:gd name="connsiteX2-105" fmla="*/ 1703493 w 1711113"/>
              <a:gd name="connsiteY2-106" fmla="*/ 0 h 1725164"/>
              <a:gd name="connsiteX3-107" fmla="*/ 232 w 1711113"/>
              <a:gd name="connsiteY3-108" fmla="*/ 1725164 h 1725164"/>
              <a:gd name="connsiteX0-109" fmla="*/ 278 w 1711159"/>
              <a:gd name="connsiteY0-110" fmla="*/ 1725164 h 1725164"/>
              <a:gd name="connsiteX1-111" fmla="*/ 1711159 w 1711159"/>
              <a:gd name="connsiteY1-112" fmla="*/ 1705942 h 1725164"/>
              <a:gd name="connsiteX2-113" fmla="*/ 1703539 w 1711159"/>
              <a:gd name="connsiteY2-114" fmla="*/ 0 h 1725164"/>
              <a:gd name="connsiteX3-115" fmla="*/ 278 w 1711159"/>
              <a:gd name="connsiteY3-116" fmla="*/ 1725164 h 17251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11159" h="1725164">
                <a:moveTo>
                  <a:pt x="278" y="1725164"/>
                </a:moveTo>
                <a:lnTo>
                  <a:pt x="1711159" y="1705942"/>
                </a:lnTo>
                <a:lnTo>
                  <a:pt x="1703539" y="0"/>
                </a:lnTo>
                <a:cubicBezTo>
                  <a:pt x="661316" y="194093"/>
                  <a:pt x="-15741" y="835891"/>
                  <a:pt x="278" y="1725164"/>
                </a:cubicBezTo>
                <a:close/>
              </a:path>
            </a:pathLst>
          </a:custGeom>
          <a:gradFill>
            <a:gsLst>
              <a:gs pos="49000">
                <a:schemeClr val="accent4"/>
              </a:gs>
              <a:gs pos="0">
                <a:schemeClr val="accent4">
                  <a:lumMod val="5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5400000" scaled="0"/>
          </a:gra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5"/>
          </a:p>
        </p:txBody>
      </p:sp>
      <p:sp>
        <p:nvSpPr>
          <p:cNvPr id="31" name="MH_Other_5"/>
          <p:cNvSpPr/>
          <p:nvPr>
            <p:custDataLst>
              <p:tags r:id="rId4"/>
            </p:custDataLst>
          </p:nvPr>
        </p:nvSpPr>
        <p:spPr>
          <a:xfrm>
            <a:off x="4684791" y="1973344"/>
            <a:ext cx="1390573" cy="1477881"/>
          </a:xfrm>
          <a:custGeom>
            <a:avLst/>
            <a:gdLst>
              <a:gd name="connsiteX0" fmla="*/ 0 w 1257300"/>
              <a:gd name="connsiteY0" fmla="*/ 1836420 h 1836420"/>
              <a:gd name="connsiteX1" fmla="*/ 1257300 w 1257300"/>
              <a:gd name="connsiteY1" fmla="*/ 1714500 h 1836420"/>
              <a:gd name="connsiteX2" fmla="*/ 1249680 w 1257300"/>
              <a:gd name="connsiteY2" fmla="*/ 0 h 1836420"/>
              <a:gd name="connsiteX3" fmla="*/ 899160 w 1257300"/>
              <a:gd name="connsiteY3" fmla="*/ 99060 h 1836420"/>
              <a:gd name="connsiteX4" fmla="*/ 411480 w 1257300"/>
              <a:gd name="connsiteY4" fmla="*/ 457200 h 1836420"/>
              <a:gd name="connsiteX5" fmla="*/ 53340 w 1257300"/>
              <a:gd name="connsiteY5" fmla="*/ 1005840 h 1836420"/>
              <a:gd name="connsiteX6" fmla="*/ 0 w 1257300"/>
              <a:gd name="connsiteY6" fmla="*/ 1836420 h 1836420"/>
              <a:gd name="connsiteX0-1" fmla="*/ 22056 w 1279356"/>
              <a:gd name="connsiteY0-2" fmla="*/ 1836420 h 1836420"/>
              <a:gd name="connsiteX1-3" fmla="*/ 1279356 w 1279356"/>
              <a:gd name="connsiteY1-4" fmla="*/ 1714500 h 1836420"/>
              <a:gd name="connsiteX2-5" fmla="*/ 1271736 w 1279356"/>
              <a:gd name="connsiteY2-6" fmla="*/ 0 h 1836420"/>
              <a:gd name="connsiteX3-7" fmla="*/ 921216 w 1279356"/>
              <a:gd name="connsiteY3-8" fmla="*/ 99060 h 1836420"/>
              <a:gd name="connsiteX4-9" fmla="*/ 433536 w 1279356"/>
              <a:gd name="connsiteY4-10" fmla="*/ 457200 h 1836420"/>
              <a:gd name="connsiteX5-11" fmla="*/ 75396 w 1279356"/>
              <a:gd name="connsiteY5-12" fmla="*/ 1005840 h 1836420"/>
              <a:gd name="connsiteX6-13" fmla="*/ 22056 w 1279356"/>
              <a:gd name="connsiteY6-14" fmla="*/ 1836420 h 1836420"/>
              <a:gd name="connsiteX0-15" fmla="*/ 22056 w 1279356"/>
              <a:gd name="connsiteY0-16" fmla="*/ 1836420 h 1836420"/>
              <a:gd name="connsiteX1-17" fmla="*/ 1279356 w 1279356"/>
              <a:gd name="connsiteY1-18" fmla="*/ 1714500 h 1836420"/>
              <a:gd name="connsiteX2-19" fmla="*/ 1271736 w 1279356"/>
              <a:gd name="connsiteY2-20" fmla="*/ 0 h 1836420"/>
              <a:gd name="connsiteX3-21" fmla="*/ 921216 w 1279356"/>
              <a:gd name="connsiteY3-22" fmla="*/ 99060 h 1836420"/>
              <a:gd name="connsiteX4-23" fmla="*/ 75396 w 1279356"/>
              <a:gd name="connsiteY4-24" fmla="*/ 1005840 h 1836420"/>
              <a:gd name="connsiteX5-25" fmla="*/ 22056 w 1279356"/>
              <a:gd name="connsiteY5-26" fmla="*/ 1836420 h 1836420"/>
              <a:gd name="connsiteX0-27" fmla="*/ 0 w 1257300"/>
              <a:gd name="connsiteY0-28" fmla="*/ 1836420 h 1836420"/>
              <a:gd name="connsiteX1-29" fmla="*/ 1257300 w 1257300"/>
              <a:gd name="connsiteY1-30" fmla="*/ 1714500 h 1836420"/>
              <a:gd name="connsiteX2-31" fmla="*/ 1249680 w 1257300"/>
              <a:gd name="connsiteY2-32" fmla="*/ 0 h 1836420"/>
              <a:gd name="connsiteX3-33" fmla="*/ 899160 w 1257300"/>
              <a:gd name="connsiteY3-34" fmla="*/ 99060 h 1836420"/>
              <a:gd name="connsiteX4-35" fmla="*/ 0 w 1257300"/>
              <a:gd name="connsiteY4-36" fmla="*/ 1836420 h 1836420"/>
              <a:gd name="connsiteX0-37" fmla="*/ 0 w 1257300"/>
              <a:gd name="connsiteY0-38" fmla="*/ 1836420 h 1836420"/>
              <a:gd name="connsiteX1-39" fmla="*/ 1257300 w 1257300"/>
              <a:gd name="connsiteY1-40" fmla="*/ 1714500 h 1836420"/>
              <a:gd name="connsiteX2-41" fmla="*/ 1249680 w 1257300"/>
              <a:gd name="connsiteY2-42" fmla="*/ 0 h 1836420"/>
              <a:gd name="connsiteX3-43" fmla="*/ 0 w 1257300"/>
              <a:gd name="connsiteY3-44" fmla="*/ 1836420 h 1836420"/>
              <a:gd name="connsiteX0-45" fmla="*/ 7664 w 1264964"/>
              <a:gd name="connsiteY0-46" fmla="*/ 1836420 h 1836420"/>
              <a:gd name="connsiteX1-47" fmla="*/ 1264964 w 1264964"/>
              <a:gd name="connsiteY1-48" fmla="*/ 1714500 h 1836420"/>
              <a:gd name="connsiteX2-49" fmla="*/ 1257344 w 1264964"/>
              <a:gd name="connsiteY2-50" fmla="*/ 0 h 1836420"/>
              <a:gd name="connsiteX3-51" fmla="*/ 7664 w 1264964"/>
              <a:gd name="connsiteY3-52" fmla="*/ 1836420 h 1836420"/>
              <a:gd name="connsiteX0-53" fmla="*/ 15773 w 1273073"/>
              <a:gd name="connsiteY0-54" fmla="*/ 1836420 h 1836420"/>
              <a:gd name="connsiteX1-55" fmla="*/ 1273073 w 1273073"/>
              <a:gd name="connsiteY1-56" fmla="*/ 1714500 h 1836420"/>
              <a:gd name="connsiteX2-57" fmla="*/ 1265453 w 1273073"/>
              <a:gd name="connsiteY2-58" fmla="*/ 0 h 1836420"/>
              <a:gd name="connsiteX3-59" fmla="*/ 15773 w 1273073"/>
              <a:gd name="connsiteY3-60" fmla="*/ 1836420 h 1836420"/>
              <a:gd name="connsiteX0-61" fmla="*/ 11716 w 1449001"/>
              <a:gd name="connsiteY0-62" fmla="*/ 1783483 h 1783483"/>
              <a:gd name="connsiteX1-63" fmla="*/ 1449001 w 1449001"/>
              <a:gd name="connsiteY1-64" fmla="*/ 1714500 h 1783483"/>
              <a:gd name="connsiteX2-65" fmla="*/ 1441381 w 1449001"/>
              <a:gd name="connsiteY2-66" fmla="*/ 0 h 1783483"/>
              <a:gd name="connsiteX3-67" fmla="*/ 11716 w 1449001"/>
              <a:gd name="connsiteY3-68" fmla="*/ 1783483 h 1783483"/>
              <a:gd name="connsiteX0-69" fmla="*/ 11716 w 1766622"/>
              <a:gd name="connsiteY0-70" fmla="*/ 1783483 h 1788612"/>
              <a:gd name="connsiteX1-71" fmla="*/ 1766622 w 1766622"/>
              <a:gd name="connsiteY1-72" fmla="*/ 1788612 h 1788612"/>
              <a:gd name="connsiteX2-73" fmla="*/ 1441381 w 1766622"/>
              <a:gd name="connsiteY2-74" fmla="*/ 0 h 1788612"/>
              <a:gd name="connsiteX3-75" fmla="*/ 11716 w 1766622"/>
              <a:gd name="connsiteY3-76" fmla="*/ 1783483 h 1788612"/>
              <a:gd name="connsiteX0-77" fmla="*/ 7987 w 1762893"/>
              <a:gd name="connsiteY0-78" fmla="*/ 1709371 h 1714500"/>
              <a:gd name="connsiteX1-79" fmla="*/ 1762893 w 1762893"/>
              <a:gd name="connsiteY1-80" fmla="*/ 1714500 h 1714500"/>
              <a:gd name="connsiteX2-81" fmla="*/ 1755274 w 1762893"/>
              <a:gd name="connsiteY2-82" fmla="*/ 0 h 1714500"/>
              <a:gd name="connsiteX3-83" fmla="*/ 7987 w 1762893"/>
              <a:gd name="connsiteY3-84" fmla="*/ 1709371 h 1714500"/>
              <a:gd name="connsiteX0-85" fmla="*/ 9131 w 1764037"/>
              <a:gd name="connsiteY0-86" fmla="*/ 1709371 h 1714500"/>
              <a:gd name="connsiteX1-87" fmla="*/ 1764037 w 1764037"/>
              <a:gd name="connsiteY1-88" fmla="*/ 1714500 h 1714500"/>
              <a:gd name="connsiteX2-89" fmla="*/ 1756418 w 1764037"/>
              <a:gd name="connsiteY2-90" fmla="*/ 0 h 1714500"/>
              <a:gd name="connsiteX3-91" fmla="*/ 9131 w 1764037"/>
              <a:gd name="connsiteY3-92" fmla="*/ 1709371 h 1714500"/>
              <a:gd name="connsiteX0-93" fmla="*/ 9132 w 1764038"/>
              <a:gd name="connsiteY0-94" fmla="*/ 1709371 h 1714500"/>
              <a:gd name="connsiteX1-95" fmla="*/ 1764038 w 1764038"/>
              <a:gd name="connsiteY1-96" fmla="*/ 1714500 h 1714500"/>
              <a:gd name="connsiteX2-97" fmla="*/ 1756419 w 1764038"/>
              <a:gd name="connsiteY2-98" fmla="*/ 0 h 1714500"/>
              <a:gd name="connsiteX3-99" fmla="*/ 9132 w 1764038"/>
              <a:gd name="connsiteY3-100" fmla="*/ 1709371 h 1714500"/>
              <a:gd name="connsiteX0-101" fmla="*/ 312 w 1755218"/>
              <a:gd name="connsiteY0-102" fmla="*/ 1709371 h 1714500"/>
              <a:gd name="connsiteX1-103" fmla="*/ 1755218 w 1755218"/>
              <a:gd name="connsiteY1-104" fmla="*/ 1714500 h 1714500"/>
              <a:gd name="connsiteX2-105" fmla="*/ 1747599 w 1755218"/>
              <a:gd name="connsiteY2-106" fmla="*/ 0 h 1714500"/>
              <a:gd name="connsiteX3-107" fmla="*/ 312 w 1755218"/>
              <a:gd name="connsiteY3-108" fmla="*/ 1709371 h 17145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55218" h="1714500">
                <a:moveTo>
                  <a:pt x="312" y="1709371"/>
                </a:moveTo>
                <a:lnTo>
                  <a:pt x="1755218" y="1714500"/>
                </a:lnTo>
                <a:cubicBezTo>
                  <a:pt x="1752678" y="1143000"/>
                  <a:pt x="1750139" y="571500"/>
                  <a:pt x="1747599" y="0"/>
                </a:cubicBezTo>
                <a:cubicBezTo>
                  <a:pt x="655351" y="105777"/>
                  <a:pt x="-16589" y="866945"/>
                  <a:pt x="312" y="1709371"/>
                </a:cubicBezTo>
                <a:close/>
              </a:path>
            </a:pathLst>
          </a:custGeom>
          <a:gradFill>
            <a:gsLst>
              <a:gs pos="49000">
                <a:schemeClr val="accent1"/>
              </a:gs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0800000" scaled="0"/>
          </a:gra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5"/>
          </a:p>
        </p:txBody>
      </p:sp>
      <p:sp>
        <p:nvSpPr>
          <p:cNvPr id="32" name="MH_Other_6"/>
          <p:cNvSpPr/>
          <p:nvPr>
            <p:custDataLst>
              <p:tags r:id="rId5"/>
            </p:custDataLst>
          </p:nvPr>
        </p:nvSpPr>
        <p:spPr>
          <a:xfrm flipH="1">
            <a:off x="6242043" y="1968582"/>
            <a:ext cx="1442959" cy="1465183"/>
          </a:xfrm>
          <a:custGeom>
            <a:avLst/>
            <a:gdLst>
              <a:gd name="connsiteX0" fmla="*/ 0 w 1257300"/>
              <a:gd name="connsiteY0" fmla="*/ 1836420 h 1836420"/>
              <a:gd name="connsiteX1" fmla="*/ 1257300 w 1257300"/>
              <a:gd name="connsiteY1" fmla="*/ 1714500 h 1836420"/>
              <a:gd name="connsiteX2" fmla="*/ 1249680 w 1257300"/>
              <a:gd name="connsiteY2" fmla="*/ 0 h 1836420"/>
              <a:gd name="connsiteX3" fmla="*/ 899160 w 1257300"/>
              <a:gd name="connsiteY3" fmla="*/ 99060 h 1836420"/>
              <a:gd name="connsiteX4" fmla="*/ 411480 w 1257300"/>
              <a:gd name="connsiteY4" fmla="*/ 457200 h 1836420"/>
              <a:gd name="connsiteX5" fmla="*/ 53340 w 1257300"/>
              <a:gd name="connsiteY5" fmla="*/ 1005840 h 1836420"/>
              <a:gd name="connsiteX6" fmla="*/ 0 w 1257300"/>
              <a:gd name="connsiteY6" fmla="*/ 1836420 h 1836420"/>
              <a:gd name="connsiteX0-1" fmla="*/ 22056 w 1279356"/>
              <a:gd name="connsiteY0-2" fmla="*/ 1836420 h 1836420"/>
              <a:gd name="connsiteX1-3" fmla="*/ 1279356 w 1279356"/>
              <a:gd name="connsiteY1-4" fmla="*/ 1714500 h 1836420"/>
              <a:gd name="connsiteX2-5" fmla="*/ 1271736 w 1279356"/>
              <a:gd name="connsiteY2-6" fmla="*/ 0 h 1836420"/>
              <a:gd name="connsiteX3-7" fmla="*/ 921216 w 1279356"/>
              <a:gd name="connsiteY3-8" fmla="*/ 99060 h 1836420"/>
              <a:gd name="connsiteX4-9" fmla="*/ 433536 w 1279356"/>
              <a:gd name="connsiteY4-10" fmla="*/ 457200 h 1836420"/>
              <a:gd name="connsiteX5-11" fmla="*/ 75396 w 1279356"/>
              <a:gd name="connsiteY5-12" fmla="*/ 1005840 h 1836420"/>
              <a:gd name="connsiteX6-13" fmla="*/ 22056 w 1279356"/>
              <a:gd name="connsiteY6-14" fmla="*/ 1836420 h 1836420"/>
              <a:gd name="connsiteX0-15" fmla="*/ 22056 w 1279356"/>
              <a:gd name="connsiteY0-16" fmla="*/ 1836420 h 1836420"/>
              <a:gd name="connsiteX1-17" fmla="*/ 1279356 w 1279356"/>
              <a:gd name="connsiteY1-18" fmla="*/ 1714500 h 1836420"/>
              <a:gd name="connsiteX2-19" fmla="*/ 1271736 w 1279356"/>
              <a:gd name="connsiteY2-20" fmla="*/ 0 h 1836420"/>
              <a:gd name="connsiteX3-21" fmla="*/ 921216 w 1279356"/>
              <a:gd name="connsiteY3-22" fmla="*/ 99060 h 1836420"/>
              <a:gd name="connsiteX4-23" fmla="*/ 75396 w 1279356"/>
              <a:gd name="connsiteY4-24" fmla="*/ 1005840 h 1836420"/>
              <a:gd name="connsiteX5-25" fmla="*/ 22056 w 1279356"/>
              <a:gd name="connsiteY5-26" fmla="*/ 1836420 h 1836420"/>
              <a:gd name="connsiteX0-27" fmla="*/ 0 w 1257300"/>
              <a:gd name="connsiteY0-28" fmla="*/ 1836420 h 1836420"/>
              <a:gd name="connsiteX1-29" fmla="*/ 1257300 w 1257300"/>
              <a:gd name="connsiteY1-30" fmla="*/ 1714500 h 1836420"/>
              <a:gd name="connsiteX2-31" fmla="*/ 1249680 w 1257300"/>
              <a:gd name="connsiteY2-32" fmla="*/ 0 h 1836420"/>
              <a:gd name="connsiteX3-33" fmla="*/ 899160 w 1257300"/>
              <a:gd name="connsiteY3-34" fmla="*/ 99060 h 1836420"/>
              <a:gd name="connsiteX4-35" fmla="*/ 0 w 1257300"/>
              <a:gd name="connsiteY4-36" fmla="*/ 1836420 h 1836420"/>
              <a:gd name="connsiteX0-37" fmla="*/ 0 w 1257300"/>
              <a:gd name="connsiteY0-38" fmla="*/ 1836420 h 1836420"/>
              <a:gd name="connsiteX1-39" fmla="*/ 1257300 w 1257300"/>
              <a:gd name="connsiteY1-40" fmla="*/ 1714500 h 1836420"/>
              <a:gd name="connsiteX2-41" fmla="*/ 1249680 w 1257300"/>
              <a:gd name="connsiteY2-42" fmla="*/ 0 h 1836420"/>
              <a:gd name="connsiteX3-43" fmla="*/ 0 w 1257300"/>
              <a:gd name="connsiteY3-44" fmla="*/ 1836420 h 1836420"/>
              <a:gd name="connsiteX0-45" fmla="*/ 7664 w 1264964"/>
              <a:gd name="connsiteY0-46" fmla="*/ 1836420 h 1836420"/>
              <a:gd name="connsiteX1-47" fmla="*/ 1264964 w 1264964"/>
              <a:gd name="connsiteY1-48" fmla="*/ 1714500 h 1836420"/>
              <a:gd name="connsiteX2-49" fmla="*/ 1257344 w 1264964"/>
              <a:gd name="connsiteY2-50" fmla="*/ 0 h 1836420"/>
              <a:gd name="connsiteX3-51" fmla="*/ 7664 w 1264964"/>
              <a:gd name="connsiteY3-52" fmla="*/ 1836420 h 1836420"/>
              <a:gd name="connsiteX0-53" fmla="*/ 15773 w 1273073"/>
              <a:gd name="connsiteY0-54" fmla="*/ 1836420 h 1836420"/>
              <a:gd name="connsiteX1-55" fmla="*/ 1273073 w 1273073"/>
              <a:gd name="connsiteY1-56" fmla="*/ 1714500 h 1836420"/>
              <a:gd name="connsiteX2-57" fmla="*/ 1265453 w 1273073"/>
              <a:gd name="connsiteY2-58" fmla="*/ 0 h 1836420"/>
              <a:gd name="connsiteX3-59" fmla="*/ 15773 w 1273073"/>
              <a:gd name="connsiteY3-60" fmla="*/ 1836420 h 1836420"/>
              <a:gd name="connsiteX0-61" fmla="*/ 10661 w 1515888"/>
              <a:gd name="connsiteY0-62" fmla="*/ 1870653 h 1870653"/>
              <a:gd name="connsiteX1-63" fmla="*/ 1515888 w 1515888"/>
              <a:gd name="connsiteY1-64" fmla="*/ 1714500 h 1870653"/>
              <a:gd name="connsiteX2-65" fmla="*/ 1508268 w 1515888"/>
              <a:gd name="connsiteY2-66" fmla="*/ 0 h 1870653"/>
              <a:gd name="connsiteX3-67" fmla="*/ 10661 w 1515888"/>
              <a:gd name="connsiteY3-68" fmla="*/ 1870653 h 1870653"/>
              <a:gd name="connsiteX0-69" fmla="*/ 11391 w 1516618"/>
              <a:gd name="connsiteY0-70" fmla="*/ 1870653 h 1870653"/>
              <a:gd name="connsiteX1-71" fmla="*/ 1516618 w 1516618"/>
              <a:gd name="connsiteY1-72" fmla="*/ 1714500 h 1870653"/>
              <a:gd name="connsiteX2-73" fmla="*/ 1508998 w 1516618"/>
              <a:gd name="connsiteY2-74" fmla="*/ 0 h 1870653"/>
              <a:gd name="connsiteX3-75" fmla="*/ 11391 w 1516618"/>
              <a:gd name="connsiteY3-76" fmla="*/ 1870653 h 1870653"/>
              <a:gd name="connsiteX0-77" fmla="*/ 1708 w 1506935"/>
              <a:gd name="connsiteY0-78" fmla="*/ 1870653 h 1870653"/>
              <a:gd name="connsiteX1-79" fmla="*/ 1506935 w 1506935"/>
              <a:gd name="connsiteY1-80" fmla="*/ 1714500 h 1870653"/>
              <a:gd name="connsiteX2-81" fmla="*/ 1499315 w 1506935"/>
              <a:gd name="connsiteY2-82" fmla="*/ 0 h 1870653"/>
              <a:gd name="connsiteX3-83" fmla="*/ 1708 w 1506935"/>
              <a:gd name="connsiteY3-84" fmla="*/ 1870653 h 1870653"/>
              <a:gd name="connsiteX0-85" fmla="*/ 1708 w 1515199"/>
              <a:gd name="connsiteY0-86" fmla="*/ 1870653 h 1870653"/>
              <a:gd name="connsiteX1-87" fmla="*/ 1515199 w 1515199"/>
              <a:gd name="connsiteY1-88" fmla="*/ 1688825 h 1870653"/>
              <a:gd name="connsiteX2-89" fmla="*/ 1499315 w 1515199"/>
              <a:gd name="connsiteY2-90" fmla="*/ 0 h 1870653"/>
              <a:gd name="connsiteX3-91" fmla="*/ 1708 w 1515199"/>
              <a:gd name="connsiteY3-92" fmla="*/ 1870653 h 1870653"/>
              <a:gd name="connsiteX0-93" fmla="*/ 1708 w 1515199"/>
              <a:gd name="connsiteY0-94" fmla="*/ 1887769 h 1887769"/>
              <a:gd name="connsiteX1-95" fmla="*/ 1515199 w 1515199"/>
              <a:gd name="connsiteY1-96" fmla="*/ 1705941 h 1887769"/>
              <a:gd name="connsiteX2-97" fmla="*/ 1499315 w 1515199"/>
              <a:gd name="connsiteY2-98" fmla="*/ 0 h 1887769"/>
              <a:gd name="connsiteX3-99" fmla="*/ 1708 w 1515199"/>
              <a:gd name="connsiteY3-100" fmla="*/ 1887769 h 1887769"/>
              <a:gd name="connsiteX0-101" fmla="*/ 1708 w 1515199"/>
              <a:gd name="connsiteY0-102" fmla="*/ 1887769 h 1887769"/>
              <a:gd name="connsiteX1-103" fmla="*/ 1515199 w 1515199"/>
              <a:gd name="connsiteY1-104" fmla="*/ 1705941 h 1887769"/>
              <a:gd name="connsiteX2-105" fmla="*/ 1499315 w 1515199"/>
              <a:gd name="connsiteY2-106" fmla="*/ 0 h 1887769"/>
              <a:gd name="connsiteX3-107" fmla="*/ 1708 w 1515199"/>
              <a:gd name="connsiteY3-108" fmla="*/ 1887769 h 1887769"/>
              <a:gd name="connsiteX0-109" fmla="*/ 5710 w 1519201"/>
              <a:gd name="connsiteY0-110" fmla="*/ 1887769 h 1887769"/>
              <a:gd name="connsiteX1-111" fmla="*/ 1519201 w 1519201"/>
              <a:gd name="connsiteY1-112" fmla="*/ 1705941 h 1887769"/>
              <a:gd name="connsiteX2-113" fmla="*/ 1503317 w 1519201"/>
              <a:gd name="connsiteY2-114" fmla="*/ 0 h 1887769"/>
              <a:gd name="connsiteX3-115" fmla="*/ 5710 w 1519201"/>
              <a:gd name="connsiteY3-116" fmla="*/ 1887769 h 1887769"/>
              <a:gd name="connsiteX0-117" fmla="*/ 6096 w 1519587"/>
              <a:gd name="connsiteY0-118" fmla="*/ 1887769 h 1887769"/>
              <a:gd name="connsiteX1-119" fmla="*/ 1519587 w 1519587"/>
              <a:gd name="connsiteY1-120" fmla="*/ 1705941 h 1887769"/>
              <a:gd name="connsiteX2-121" fmla="*/ 1503703 w 1519587"/>
              <a:gd name="connsiteY2-122" fmla="*/ 0 h 1887769"/>
              <a:gd name="connsiteX3-123" fmla="*/ 6096 w 1519587"/>
              <a:gd name="connsiteY3-124" fmla="*/ 1887769 h 1887769"/>
              <a:gd name="connsiteX0-125" fmla="*/ 5501 w 1518992"/>
              <a:gd name="connsiteY0-126" fmla="*/ 1887769 h 1887769"/>
              <a:gd name="connsiteX1-127" fmla="*/ 1518992 w 1518992"/>
              <a:gd name="connsiteY1-128" fmla="*/ 1705941 h 1887769"/>
              <a:gd name="connsiteX2-129" fmla="*/ 1503108 w 1518992"/>
              <a:gd name="connsiteY2-130" fmla="*/ 0 h 1887769"/>
              <a:gd name="connsiteX3-131" fmla="*/ 5501 w 1518992"/>
              <a:gd name="connsiteY3-132" fmla="*/ 1887769 h 1887769"/>
              <a:gd name="connsiteX0-133" fmla="*/ 495 w 1513986"/>
              <a:gd name="connsiteY0-134" fmla="*/ 1887769 h 1887769"/>
              <a:gd name="connsiteX1-135" fmla="*/ 1513986 w 1513986"/>
              <a:gd name="connsiteY1-136" fmla="*/ 1705941 h 1887769"/>
              <a:gd name="connsiteX2-137" fmla="*/ 1498102 w 1513986"/>
              <a:gd name="connsiteY2-138" fmla="*/ 0 h 1887769"/>
              <a:gd name="connsiteX3-139" fmla="*/ 495 w 1513986"/>
              <a:gd name="connsiteY3-140" fmla="*/ 1887769 h 1887769"/>
              <a:gd name="connsiteX0-141" fmla="*/ 1636 w 1515127"/>
              <a:gd name="connsiteY0-142" fmla="*/ 1887769 h 1887769"/>
              <a:gd name="connsiteX1-143" fmla="*/ 1515127 w 1515127"/>
              <a:gd name="connsiteY1-144" fmla="*/ 1705941 h 1887769"/>
              <a:gd name="connsiteX2-145" fmla="*/ 1499243 w 1515127"/>
              <a:gd name="connsiteY2-146" fmla="*/ 0 h 1887769"/>
              <a:gd name="connsiteX3-147" fmla="*/ 1636 w 1515127"/>
              <a:gd name="connsiteY3-148" fmla="*/ 1887769 h 1887769"/>
              <a:gd name="connsiteX0-149" fmla="*/ 1549 w 1548097"/>
              <a:gd name="connsiteY0-150" fmla="*/ 1879211 h 1879211"/>
              <a:gd name="connsiteX1-151" fmla="*/ 1548097 w 1548097"/>
              <a:gd name="connsiteY1-152" fmla="*/ 1705941 h 1879211"/>
              <a:gd name="connsiteX2-153" fmla="*/ 1532213 w 1548097"/>
              <a:gd name="connsiteY2-154" fmla="*/ 0 h 1879211"/>
              <a:gd name="connsiteX3-155" fmla="*/ 1549 w 1548097"/>
              <a:gd name="connsiteY3-156" fmla="*/ 1879211 h 1879211"/>
              <a:gd name="connsiteX0-157" fmla="*/ 1274 w 1680732"/>
              <a:gd name="connsiteY0-158" fmla="*/ 1709813 h 1709813"/>
              <a:gd name="connsiteX1-159" fmla="*/ 1680732 w 1680732"/>
              <a:gd name="connsiteY1-160" fmla="*/ 1705941 h 1709813"/>
              <a:gd name="connsiteX2-161" fmla="*/ 1664848 w 1680732"/>
              <a:gd name="connsiteY2-162" fmla="*/ 0 h 1709813"/>
              <a:gd name="connsiteX3-163" fmla="*/ 1274 w 1680732"/>
              <a:gd name="connsiteY3-164" fmla="*/ 1709813 h 1709813"/>
              <a:gd name="connsiteX0-165" fmla="*/ 1274 w 1680732"/>
              <a:gd name="connsiteY0-166" fmla="*/ 1709813 h 1709813"/>
              <a:gd name="connsiteX1-167" fmla="*/ 1680732 w 1680732"/>
              <a:gd name="connsiteY1-168" fmla="*/ 1705942 h 1709813"/>
              <a:gd name="connsiteX2-169" fmla="*/ 1664848 w 1680732"/>
              <a:gd name="connsiteY2-170" fmla="*/ 0 h 1709813"/>
              <a:gd name="connsiteX3-171" fmla="*/ 1274 w 1680732"/>
              <a:gd name="connsiteY3-172" fmla="*/ 1709813 h 1709813"/>
              <a:gd name="connsiteX0-173" fmla="*/ 1497 w 1680955"/>
              <a:gd name="connsiteY0-174" fmla="*/ 1709813 h 1709813"/>
              <a:gd name="connsiteX1-175" fmla="*/ 1680955 w 1680955"/>
              <a:gd name="connsiteY1-176" fmla="*/ 1705942 h 1709813"/>
              <a:gd name="connsiteX2-177" fmla="*/ 1665071 w 1680955"/>
              <a:gd name="connsiteY2-178" fmla="*/ 0 h 1709813"/>
              <a:gd name="connsiteX3-179" fmla="*/ 1497 w 1680955"/>
              <a:gd name="connsiteY3-180" fmla="*/ 1709813 h 1709813"/>
              <a:gd name="connsiteX0-181" fmla="*/ 1308 w 1757770"/>
              <a:gd name="connsiteY0-182" fmla="*/ 1700972 h 1700972"/>
              <a:gd name="connsiteX1-183" fmla="*/ 1680766 w 1757770"/>
              <a:gd name="connsiteY1-184" fmla="*/ 1697101 h 1700972"/>
              <a:gd name="connsiteX2-185" fmla="*/ 1757770 w 1757770"/>
              <a:gd name="connsiteY2-186" fmla="*/ 0 h 1700972"/>
              <a:gd name="connsiteX3-187" fmla="*/ 1308 w 1757770"/>
              <a:gd name="connsiteY3-188" fmla="*/ 1700972 h 17009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57770" h="1700972">
                <a:moveTo>
                  <a:pt x="1308" y="1700972"/>
                </a:moveTo>
                <a:lnTo>
                  <a:pt x="1680766" y="1697101"/>
                </a:lnTo>
                <a:lnTo>
                  <a:pt x="1757770" y="0"/>
                </a:lnTo>
                <a:cubicBezTo>
                  <a:pt x="655316" y="194535"/>
                  <a:pt x="-34179" y="837372"/>
                  <a:pt x="1308" y="1700972"/>
                </a:cubicBezTo>
                <a:close/>
              </a:path>
            </a:pathLst>
          </a:custGeom>
          <a:gradFill>
            <a:gsLst>
              <a:gs pos="49000">
                <a:schemeClr val="accent2"/>
              </a:gs>
              <a:gs pos="0">
                <a:schemeClr val="accent2">
                  <a:lumMod val="5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0800000" scaled="0"/>
          </a:gra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5"/>
          </a:p>
        </p:txBody>
      </p:sp>
      <p:sp>
        <p:nvSpPr>
          <p:cNvPr id="30" name="MH_Other_7"/>
          <p:cNvSpPr/>
          <p:nvPr>
            <p:custDataLst>
              <p:tags r:id="rId6"/>
            </p:custDataLst>
          </p:nvPr>
        </p:nvSpPr>
        <p:spPr>
          <a:xfrm rot="21432854" flipH="1">
            <a:off x="6253155" y="1943183"/>
            <a:ext cx="1257231" cy="1742980"/>
          </a:xfrm>
          <a:custGeom>
            <a:avLst/>
            <a:gdLst>
              <a:gd name="connsiteX0" fmla="*/ 0 w 1257300"/>
              <a:gd name="connsiteY0" fmla="*/ 1836420 h 1836420"/>
              <a:gd name="connsiteX1" fmla="*/ 1257300 w 1257300"/>
              <a:gd name="connsiteY1" fmla="*/ 1714500 h 1836420"/>
              <a:gd name="connsiteX2" fmla="*/ 1249680 w 1257300"/>
              <a:gd name="connsiteY2" fmla="*/ 0 h 1836420"/>
              <a:gd name="connsiteX3" fmla="*/ 899160 w 1257300"/>
              <a:gd name="connsiteY3" fmla="*/ 99060 h 1836420"/>
              <a:gd name="connsiteX4" fmla="*/ 411480 w 1257300"/>
              <a:gd name="connsiteY4" fmla="*/ 457200 h 1836420"/>
              <a:gd name="connsiteX5" fmla="*/ 53340 w 1257300"/>
              <a:gd name="connsiteY5" fmla="*/ 1005840 h 1836420"/>
              <a:gd name="connsiteX6" fmla="*/ 0 w 1257300"/>
              <a:gd name="connsiteY6" fmla="*/ 1836420 h 1836420"/>
              <a:gd name="connsiteX0-1" fmla="*/ 22056 w 1279356"/>
              <a:gd name="connsiteY0-2" fmla="*/ 1836420 h 1836420"/>
              <a:gd name="connsiteX1-3" fmla="*/ 1279356 w 1279356"/>
              <a:gd name="connsiteY1-4" fmla="*/ 1714500 h 1836420"/>
              <a:gd name="connsiteX2-5" fmla="*/ 1271736 w 1279356"/>
              <a:gd name="connsiteY2-6" fmla="*/ 0 h 1836420"/>
              <a:gd name="connsiteX3-7" fmla="*/ 921216 w 1279356"/>
              <a:gd name="connsiteY3-8" fmla="*/ 99060 h 1836420"/>
              <a:gd name="connsiteX4-9" fmla="*/ 433536 w 1279356"/>
              <a:gd name="connsiteY4-10" fmla="*/ 457200 h 1836420"/>
              <a:gd name="connsiteX5-11" fmla="*/ 75396 w 1279356"/>
              <a:gd name="connsiteY5-12" fmla="*/ 1005840 h 1836420"/>
              <a:gd name="connsiteX6-13" fmla="*/ 22056 w 1279356"/>
              <a:gd name="connsiteY6-14" fmla="*/ 1836420 h 1836420"/>
              <a:gd name="connsiteX0-15" fmla="*/ 22056 w 1279356"/>
              <a:gd name="connsiteY0-16" fmla="*/ 1836420 h 1836420"/>
              <a:gd name="connsiteX1-17" fmla="*/ 1279356 w 1279356"/>
              <a:gd name="connsiteY1-18" fmla="*/ 1714500 h 1836420"/>
              <a:gd name="connsiteX2-19" fmla="*/ 1271736 w 1279356"/>
              <a:gd name="connsiteY2-20" fmla="*/ 0 h 1836420"/>
              <a:gd name="connsiteX3-21" fmla="*/ 921216 w 1279356"/>
              <a:gd name="connsiteY3-22" fmla="*/ 99060 h 1836420"/>
              <a:gd name="connsiteX4-23" fmla="*/ 75396 w 1279356"/>
              <a:gd name="connsiteY4-24" fmla="*/ 1005840 h 1836420"/>
              <a:gd name="connsiteX5-25" fmla="*/ 22056 w 1279356"/>
              <a:gd name="connsiteY5-26" fmla="*/ 1836420 h 1836420"/>
              <a:gd name="connsiteX0-27" fmla="*/ 0 w 1257300"/>
              <a:gd name="connsiteY0-28" fmla="*/ 1836420 h 1836420"/>
              <a:gd name="connsiteX1-29" fmla="*/ 1257300 w 1257300"/>
              <a:gd name="connsiteY1-30" fmla="*/ 1714500 h 1836420"/>
              <a:gd name="connsiteX2-31" fmla="*/ 1249680 w 1257300"/>
              <a:gd name="connsiteY2-32" fmla="*/ 0 h 1836420"/>
              <a:gd name="connsiteX3-33" fmla="*/ 899160 w 1257300"/>
              <a:gd name="connsiteY3-34" fmla="*/ 99060 h 1836420"/>
              <a:gd name="connsiteX4-35" fmla="*/ 0 w 1257300"/>
              <a:gd name="connsiteY4-36" fmla="*/ 1836420 h 1836420"/>
              <a:gd name="connsiteX0-37" fmla="*/ 0 w 1257300"/>
              <a:gd name="connsiteY0-38" fmla="*/ 1836420 h 1836420"/>
              <a:gd name="connsiteX1-39" fmla="*/ 1257300 w 1257300"/>
              <a:gd name="connsiteY1-40" fmla="*/ 1714500 h 1836420"/>
              <a:gd name="connsiteX2-41" fmla="*/ 1249680 w 1257300"/>
              <a:gd name="connsiteY2-42" fmla="*/ 0 h 1836420"/>
              <a:gd name="connsiteX3-43" fmla="*/ 0 w 1257300"/>
              <a:gd name="connsiteY3-44" fmla="*/ 1836420 h 1836420"/>
              <a:gd name="connsiteX0-45" fmla="*/ 7664 w 1264964"/>
              <a:gd name="connsiteY0-46" fmla="*/ 1836420 h 1836420"/>
              <a:gd name="connsiteX1-47" fmla="*/ 1264964 w 1264964"/>
              <a:gd name="connsiteY1-48" fmla="*/ 1714500 h 1836420"/>
              <a:gd name="connsiteX2-49" fmla="*/ 1257344 w 1264964"/>
              <a:gd name="connsiteY2-50" fmla="*/ 0 h 1836420"/>
              <a:gd name="connsiteX3-51" fmla="*/ 7664 w 1264964"/>
              <a:gd name="connsiteY3-52" fmla="*/ 1836420 h 1836420"/>
              <a:gd name="connsiteX0-53" fmla="*/ 15773 w 1273073"/>
              <a:gd name="connsiteY0-54" fmla="*/ 1836420 h 1836420"/>
              <a:gd name="connsiteX1-55" fmla="*/ 1273073 w 1273073"/>
              <a:gd name="connsiteY1-56" fmla="*/ 1714500 h 1836420"/>
              <a:gd name="connsiteX2-57" fmla="*/ 1265453 w 1273073"/>
              <a:gd name="connsiteY2-58" fmla="*/ 0 h 1836420"/>
              <a:gd name="connsiteX3-59" fmla="*/ 15773 w 1273073"/>
              <a:gd name="connsiteY3-60" fmla="*/ 1836420 h 1836420"/>
              <a:gd name="connsiteX0-61" fmla="*/ 10661 w 1515888"/>
              <a:gd name="connsiteY0-62" fmla="*/ 1870653 h 1870653"/>
              <a:gd name="connsiteX1-63" fmla="*/ 1515888 w 1515888"/>
              <a:gd name="connsiteY1-64" fmla="*/ 1714500 h 1870653"/>
              <a:gd name="connsiteX2-65" fmla="*/ 1508268 w 1515888"/>
              <a:gd name="connsiteY2-66" fmla="*/ 0 h 1870653"/>
              <a:gd name="connsiteX3-67" fmla="*/ 10661 w 1515888"/>
              <a:gd name="connsiteY3-68" fmla="*/ 1870653 h 1870653"/>
              <a:gd name="connsiteX0-69" fmla="*/ 11391 w 1516618"/>
              <a:gd name="connsiteY0-70" fmla="*/ 1870653 h 1870653"/>
              <a:gd name="connsiteX1-71" fmla="*/ 1516618 w 1516618"/>
              <a:gd name="connsiteY1-72" fmla="*/ 1714500 h 1870653"/>
              <a:gd name="connsiteX2-73" fmla="*/ 1508998 w 1516618"/>
              <a:gd name="connsiteY2-74" fmla="*/ 0 h 1870653"/>
              <a:gd name="connsiteX3-75" fmla="*/ 11391 w 1516618"/>
              <a:gd name="connsiteY3-76" fmla="*/ 1870653 h 1870653"/>
              <a:gd name="connsiteX0-77" fmla="*/ 1708 w 1506935"/>
              <a:gd name="connsiteY0-78" fmla="*/ 1870653 h 1870653"/>
              <a:gd name="connsiteX1-79" fmla="*/ 1506935 w 1506935"/>
              <a:gd name="connsiteY1-80" fmla="*/ 1714500 h 1870653"/>
              <a:gd name="connsiteX2-81" fmla="*/ 1499315 w 1506935"/>
              <a:gd name="connsiteY2-82" fmla="*/ 0 h 1870653"/>
              <a:gd name="connsiteX3-83" fmla="*/ 1708 w 1506935"/>
              <a:gd name="connsiteY3-84" fmla="*/ 1870653 h 1870653"/>
              <a:gd name="connsiteX0-85" fmla="*/ 1708 w 1515199"/>
              <a:gd name="connsiteY0-86" fmla="*/ 1870653 h 1870653"/>
              <a:gd name="connsiteX1-87" fmla="*/ 1515199 w 1515199"/>
              <a:gd name="connsiteY1-88" fmla="*/ 1688825 h 1870653"/>
              <a:gd name="connsiteX2-89" fmla="*/ 1499315 w 1515199"/>
              <a:gd name="connsiteY2-90" fmla="*/ 0 h 1870653"/>
              <a:gd name="connsiteX3-91" fmla="*/ 1708 w 1515199"/>
              <a:gd name="connsiteY3-92" fmla="*/ 1870653 h 1870653"/>
              <a:gd name="connsiteX0-93" fmla="*/ 1708 w 1515199"/>
              <a:gd name="connsiteY0-94" fmla="*/ 1887769 h 1887769"/>
              <a:gd name="connsiteX1-95" fmla="*/ 1515199 w 1515199"/>
              <a:gd name="connsiteY1-96" fmla="*/ 1705941 h 1887769"/>
              <a:gd name="connsiteX2-97" fmla="*/ 1499315 w 1515199"/>
              <a:gd name="connsiteY2-98" fmla="*/ 0 h 1887769"/>
              <a:gd name="connsiteX3-99" fmla="*/ 1708 w 1515199"/>
              <a:gd name="connsiteY3-100" fmla="*/ 1887769 h 1887769"/>
              <a:gd name="connsiteX0-101" fmla="*/ 1708 w 1515199"/>
              <a:gd name="connsiteY0-102" fmla="*/ 1887769 h 1887769"/>
              <a:gd name="connsiteX1-103" fmla="*/ 1515199 w 1515199"/>
              <a:gd name="connsiteY1-104" fmla="*/ 1705941 h 1887769"/>
              <a:gd name="connsiteX2-105" fmla="*/ 1499315 w 1515199"/>
              <a:gd name="connsiteY2-106" fmla="*/ 0 h 1887769"/>
              <a:gd name="connsiteX3-107" fmla="*/ 1708 w 1515199"/>
              <a:gd name="connsiteY3-108" fmla="*/ 1887769 h 1887769"/>
              <a:gd name="connsiteX0-109" fmla="*/ 5710 w 1519201"/>
              <a:gd name="connsiteY0-110" fmla="*/ 1887769 h 1887769"/>
              <a:gd name="connsiteX1-111" fmla="*/ 1519201 w 1519201"/>
              <a:gd name="connsiteY1-112" fmla="*/ 1705941 h 1887769"/>
              <a:gd name="connsiteX2-113" fmla="*/ 1503317 w 1519201"/>
              <a:gd name="connsiteY2-114" fmla="*/ 0 h 1887769"/>
              <a:gd name="connsiteX3-115" fmla="*/ 5710 w 1519201"/>
              <a:gd name="connsiteY3-116" fmla="*/ 1887769 h 1887769"/>
              <a:gd name="connsiteX0-117" fmla="*/ 6096 w 1519587"/>
              <a:gd name="connsiteY0-118" fmla="*/ 1887769 h 1887769"/>
              <a:gd name="connsiteX1-119" fmla="*/ 1519587 w 1519587"/>
              <a:gd name="connsiteY1-120" fmla="*/ 1705941 h 1887769"/>
              <a:gd name="connsiteX2-121" fmla="*/ 1503703 w 1519587"/>
              <a:gd name="connsiteY2-122" fmla="*/ 0 h 1887769"/>
              <a:gd name="connsiteX3-123" fmla="*/ 6096 w 1519587"/>
              <a:gd name="connsiteY3-124" fmla="*/ 1887769 h 1887769"/>
              <a:gd name="connsiteX0-125" fmla="*/ 5501 w 1518992"/>
              <a:gd name="connsiteY0-126" fmla="*/ 1887769 h 1887769"/>
              <a:gd name="connsiteX1-127" fmla="*/ 1518992 w 1518992"/>
              <a:gd name="connsiteY1-128" fmla="*/ 1705941 h 1887769"/>
              <a:gd name="connsiteX2-129" fmla="*/ 1503108 w 1518992"/>
              <a:gd name="connsiteY2-130" fmla="*/ 0 h 1887769"/>
              <a:gd name="connsiteX3-131" fmla="*/ 5501 w 1518992"/>
              <a:gd name="connsiteY3-132" fmla="*/ 1887769 h 1887769"/>
              <a:gd name="connsiteX0-133" fmla="*/ 495 w 1513986"/>
              <a:gd name="connsiteY0-134" fmla="*/ 1887769 h 1887769"/>
              <a:gd name="connsiteX1-135" fmla="*/ 1513986 w 1513986"/>
              <a:gd name="connsiteY1-136" fmla="*/ 1705941 h 1887769"/>
              <a:gd name="connsiteX2-137" fmla="*/ 1498102 w 1513986"/>
              <a:gd name="connsiteY2-138" fmla="*/ 0 h 1887769"/>
              <a:gd name="connsiteX3-139" fmla="*/ 495 w 1513986"/>
              <a:gd name="connsiteY3-140" fmla="*/ 1887769 h 1887769"/>
              <a:gd name="connsiteX0-141" fmla="*/ 1636 w 1515127"/>
              <a:gd name="connsiteY0-142" fmla="*/ 1887769 h 1887769"/>
              <a:gd name="connsiteX1-143" fmla="*/ 1515127 w 1515127"/>
              <a:gd name="connsiteY1-144" fmla="*/ 1705941 h 1887769"/>
              <a:gd name="connsiteX2-145" fmla="*/ 1499243 w 1515127"/>
              <a:gd name="connsiteY2-146" fmla="*/ 0 h 1887769"/>
              <a:gd name="connsiteX3-147" fmla="*/ 1636 w 1515127"/>
              <a:gd name="connsiteY3-148" fmla="*/ 1887769 h 1887769"/>
              <a:gd name="connsiteX0-149" fmla="*/ 1549 w 1548097"/>
              <a:gd name="connsiteY0-150" fmla="*/ 1879211 h 1879211"/>
              <a:gd name="connsiteX1-151" fmla="*/ 1548097 w 1548097"/>
              <a:gd name="connsiteY1-152" fmla="*/ 1705941 h 1879211"/>
              <a:gd name="connsiteX2-153" fmla="*/ 1532213 w 1548097"/>
              <a:gd name="connsiteY2-154" fmla="*/ 0 h 1879211"/>
              <a:gd name="connsiteX3-155" fmla="*/ 1549 w 1548097"/>
              <a:gd name="connsiteY3-156" fmla="*/ 1879211 h 1879211"/>
              <a:gd name="connsiteX0-157" fmla="*/ 1549 w 1532213"/>
              <a:gd name="connsiteY0-158" fmla="*/ 1879211 h 1879211"/>
              <a:gd name="connsiteX1-159" fmla="*/ 1532047 w 1532213"/>
              <a:gd name="connsiteY1-160" fmla="*/ 1584603 h 1879211"/>
              <a:gd name="connsiteX2-161" fmla="*/ 1532213 w 1532213"/>
              <a:gd name="connsiteY2-162" fmla="*/ 0 h 1879211"/>
              <a:gd name="connsiteX3-163" fmla="*/ 1549 w 1532213"/>
              <a:gd name="connsiteY3-164" fmla="*/ 1879211 h 1879211"/>
              <a:gd name="connsiteX0-165" fmla="*/ 1593 w 1532091"/>
              <a:gd name="connsiteY0-166" fmla="*/ 1854126 h 1854126"/>
              <a:gd name="connsiteX1-167" fmla="*/ 1532091 w 1532091"/>
              <a:gd name="connsiteY1-168" fmla="*/ 1559518 h 1854126"/>
              <a:gd name="connsiteX2-169" fmla="*/ 1515056 w 1532091"/>
              <a:gd name="connsiteY2-170" fmla="*/ 0 h 1854126"/>
              <a:gd name="connsiteX3-171" fmla="*/ 1593 w 1532091"/>
              <a:gd name="connsiteY3-172" fmla="*/ 1854126 h 18541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32091" h="1854126">
                <a:moveTo>
                  <a:pt x="1593" y="1854126"/>
                </a:moveTo>
                <a:lnTo>
                  <a:pt x="1532091" y="1559518"/>
                </a:lnTo>
                <a:cubicBezTo>
                  <a:pt x="1532146" y="1031317"/>
                  <a:pt x="1515001" y="528201"/>
                  <a:pt x="1515056" y="0"/>
                </a:cubicBezTo>
                <a:cubicBezTo>
                  <a:pt x="525063" y="236884"/>
                  <a:pt x="-33894" y="990526"/>
                  <a:pt x="1593" y="1854126"/>
                </a:cubicBezTo>
                <a:close/>
              </a:path>
            </a:pathLst>
          </a:custGeom>
          <a:gradFill>
            <a:gsLst>
              <a:gs pos="0">
                <a:srgbClr val="ECECEC"/>
              </a:gs>
              <a:gs pos="100000">
                <a:srgbClr val="D3D3D3"/>
              </a:gs>
            </a:gsLst>
            <a:lin ang="0" scaled="0"/>
          </a:gra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79989" anchor="ctr"/>
          <a:lstStyle/>
          <a:p>
            <a:pPr algn="ctr">
              <a:defRPr/>
            </a:pPr>
            <a:r>
              <a:rPr lang="en-US" altLang="zh-CN" sz="5400" dirty="0">
                <a:solidFill>
                  <a:srgbClr val="757575"/>
                </a:solidFill>
                <a:latin typeface="Mongolian Baiti" panose="03000500000000000000" pitchFamily="66" charset="0"/>
                <a:cs typeface="Mongolian Baiti" panose="03000500000000000000" pitchFamily="66" charset="0"/>
              </a:rPr>
              <a:t>D</a:t>
            </a:r>
            <a:endParaRPr lang="zh-CN" altLang="en-US" sz="5400" dirty="0">
              <a:solidFill>
                <a:srgbClr val="757575"/>
              </a:solidFill>
              <a:latin typeface="Mongolian Baiti" panose="03000500000000000000" pitchFamily="66" charset="0"/>
              <a:cs typeface="Mongolian Baiti" panose="03000500000000000000" pitchFamily="66" charset="0"/>
            </a:endParaRPr>
          </a:p>
        </p:txBody>
      </p:sp>
      <p:sp>
        <p:nvSpPr>
          <p:cNvPr id="46" name="MH_Other_10"/>
          <p:cNvSpPr/>
          <p:nvPr>
            <p:custDataLst>
              <p:tags r:id="rId7"/>
            </p:custDataLst>
          </p:nvPr>
        </p:nvSpPr>
        <p:spPr>
          <a:xfrm>
            <a:off x="4856232" y="3549644"/>
            <a:ext cx="1220720" cy="1469944"/>
          </a:xfrm>
          <a:custGeom>
            <a:avLst/>
            <a:gdLst>
              <a:gd name="connsiteX0" fmla="*/ 1219724 w 1219724"/>
              <a:gd name="connsiteY0" fmla="*/ 0 h 1470396"/>
              <a:gd name="connsiteX1" fmla="*/ 1213687 w 1219724"/>
              <a:gd name="connsiteY1" fmla="*/ 1470396 h 1470396"/>
              <a:gd name="connsiteX2" fmla="*/ 0 w 1219724"/>
              <a:gd name="connsiteY2" fmla="*/ 123585 h 147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724" h="1470396">
                <a:moveTo>
                  <a:pt x="1219724" y="0"/>
                </a:moveTo>
                <a:lnTo>
                  <a:pt x="1213687" y="1470396"/>
                </a:lnTo>
                <a:cubicBezTo>
                  <a:pt x="496538" y="1229337"/>
                  <a:pt x="61885" y="845814"/>
                  <a:pt x="0" y="123585"/>
                </a:cubicBezTo>
                <a:close/>
              </a:path>
            </a:pathLst>
          </a:custGeom>
          <a:gradFill>
            <a:gsLst>
              <a:gs pos="0">
                <a:srgbClr val="ECECEC"/>
              </a:gs>
              <a:gs pos="100000">
                <a:srgbClr val="D3D3D3"/>
              </a:gs>
            </a:gsLst>
            <a:lin ang="10800000" scaled="0"/>
          </a:gra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7984" bIns="179989" anchor="ctr"/>
          <a:lstStyle/>
          <a:p>
            <a:pPr algn="ctr">
              <a:defRPr/>
            </a:pPr>
            <a:r>
              <a:rPr lang="en-US" altLang="zh-CN" sz="5400" dirty="0">
                <a:solidFill>
                  <a:srgbClr val="757575"/>
                </a:solidFill>
                <a:latin typeface="Mongolian Baiti" panose="03000500000000000000" pitchFamily="66" charset="0"/>
                <a:cs typeface="Mongolian Baiti" panose="03000500000000000000" pitchFamily="66" charset="0"/>
              </a:rPr>
              <a:t>B</a:t>
            </a:r>
            <a:endParaRPr lang="zh-CN" altLang="en-US" sz="5400" dirty="0">
              <a:solidFill>
                <a:srgbClr val="757575"/>
              </a:solidFill>
              <a:latin typeface="Mongolian Baiti" panose="03000500000000000000" pitchFamily="66" charset="0"/>
              <a:cs typeface="Mongolian Baiti" panose="03000500000000000000" pitchFamily="66" charset="0"/>
            </a:endParaRPr>
          </a:p>
        </p:txBody>
      </p:sp>
      <p:sp>
        <p:nvSpPr>
          <p:cNvPr id="50" name="MH_Other_11"/>
          <p:cNvSpPr/>
          <p:nvPr>
            <p:custDataLst>
              <p:tags r:id="rId8"/>
            </p:custDataLst>
          </p:nvPr>
        </p:nvSpPr>
        <p:spPr>
          <a:xfrm>
            <a:off x="6253155" y="3549643"/>
            <a:ext cx="1233420" cy="1477883"/>
          </a:xfrm>
          <a:custGeom>
            <a:avLst/>
            <a:gdLst>
              <a:gd name="connsiteX0" fmla="*/ 0 w 1233525"/>
              <a:gd name="connsiteY0" fmla="*/ 0 h 1477772"/>
              <a:gd name="connsiteX1" fmla="*/ 1233525 w 1233525"/>
              <a:gd name="connsiteY1" fmla="*/ 108832 h 1477772"/>
              <a:gd name="connsiteX2" fmla="*/ 15554 w 1233525"/>
              <a:gd name="connsiteY2" fmla="*/ 1477772 h 147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33525" h="1477772">
                <a:moveTo>
                  <a:pt x="0" y="0"/>
                </a:moveTo>
                <a:lnTo>
                  <a:pt x="1233525" y="108832"/>
                </a:lnTo>
                <a:cubicBezTo>
                  <a:pt x="1141958" y="853190"/>
                  <a:pt x="836585" y="1332608"/>
                  <a:pt x="15554" y="1477772"/>
                </a:cubicBezTo>
                <a:close/>
              </a:path>
            </a:pathLst>
          </a:custGeom>
          <a:gradFill>
            <a:gsLst>
              <a:gs pos="0">
                <a:srgbClr val="ECECEC"/>
              </a:gs>
              <a:gs pos="100000">
                <a:srgbClr val="D3D3D3"/>
              </a:gs>
            </a:gsLst>
            <a:lin ang="0" scaled="0"/>
          </a:gra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215988" bIns="215988" anchor="ctr"/>
          <a:lstStyle/>
          <a:p>
            <a:pPr algn="ctr">
              <a:defRPr/>
            </a:pPr>
            <a:r>
              <a:rPr lang="en-US" altLang="zh-CN" sz="5400" dirty="0">
                <a:solidFill>
                  <a:srgbClr val="757575"/>
                </a:solidFill>
                <a:latin typeface="Mongolian Baiti" panose="03000500000000000000" pitchFamily="66" charset="0"/>
                <a:cs typeface="Mongolian Baiti" panose="03000500000000000000" pitchFamily="66" charset="0"/>
              </a:rPr>
              <a:t>C</a:t>
            </a:r>
            <a:endParaRPr lang="zh-CN" altLang="en-US" sz="5400" dirty="0">
              <a:solidFill>
                <a:srgbClr val="757575"/>
              </a:solidFill>
              <a:latin typeface="Mongolian Baiti" panose="03000500000000000000" pitchFamily="66" charset="0"/>
              <a:cs typeface="Mongolian Baiti" panose="03000500000000000000" pitchFamily="66" charset="0"/>
            </a:endParaRPr>
          </a:p>
        </p:txBody>
      </p:sp>
      <p:sp>
        <p:nvSpPr>
          <p:cNvPr id="23" name="MH_Other_16"/>
          <p:cNvSpPr/>
          <p:nvPr>
            <p:custDataLst>
              <p:tags r:id="rId9"/>
            </p:custDataLst>
          </p:nvPr>
        </p:nvSpPr>
        <p:spPr>
          <a:xfrm>
            <a:off x="5091169" y="1976520"/>
            <a:ext cx="1008007" cy="1582649"/>
          </a:xfrm>
          <a:custGeom>
            <a:avLst/>
            <a:gdLst>
              <a:gd name="connsiteX0" fmla="*/ 0 w 1257300"/>
              <a:gd name="connsiteY0" fmla="*/ 1836420 h 1836420"/>
              <a:gd name="connsiteX1" fmla="*/ 1257300 w 1257300"/>
              <a:gd name="connsiteY1" fmla="*/ 1714500 h 1836420"/>
              <a:gd name="connsiteX2" fmla="*/ 1249680 w 1257300"/>
              <a:gd name="connsiteY2" fmla="*/ 0 h 1836420"/>
              <a:gd name="connsiteX3" fmla="*/ 899160 w 1257300"/>
              <a:gd name="connsiteY3" fmla="*/ 99060 h 1836420"/>
              <a:gd name="connsiteX4" fmla="*/ 411480 w 1257300"/>
              <a:gd name="connsiteY4" fmla="*/ 457200 h 1836420"/>
              <a:gd name="connsiteX5" fmla="*/ 53340 w 1257300"/>
              <a:gd name="connsiteY5" fmla="*/ 1005840 h 1836420"/>
              <a:gd name="connsiteX6" fmla="*/ 0 w 1257300"/>
              <a:gd name="connsiteY6" fmla="*/ 1836420 h 1836420"/>
              <a:gd name="connsiteX0-1" fmla="*/ 22056 w 1279356"/>
              <a:gd name="connsiteY0-2" fmla="*/ 1836420 h 1836420"/>
              <a:gd name="connsiteX1-3" fmla="*/ 1279356 w 1279356"/>
              <a:gd name="connsiteY1-4" fmla="*/ 1714500 h 1836420"/>
              <a:gd name="connsiteX2-5" fmla="*/ 1271736 w 1279356"/>
              <a:gd name="connsiteY2-6" fmla="*/ 0 h 1836420"/>
              <a:gd name="connsiteX3-7" fmla="*/ 921216 w 1279356"/>
              <a:gd name="connsiteY3-8" fmla="*/ 99060 h 1836420"/>
              <a:gd name="connsiteX4-9" fmla="*/ 433536 w 1279356"/>
              <a:gd name="connsiteY4-10" fmla="*/ 457200 h 1836420"/>
              <a:gd name="connsiteX5-11" fmla="*/ 75396 w 1279356"/>
              <a:gd name="connsiteY5-12" fmla="*/ 1005840 h 1836420"/>
              <a:gd name="connsiteX6-13" fmla="*/ 22056 w 1279356"/>
              <a:gd name="connsiteY6-14" fmla="*/ 1836420 h 1836420"/>
              <a:gd name="connsiteX0-15" fmla="*/ 22056 w 1279356"/>
              <a:gd name="connsiteY0-16" fmla="*/ 1836420 h 1836420"/>
              <a:gd name="connsiteX1-17" fmla="*/ 1279356 w 1279356"/>
              <a:gd name="connsiteY1-18" fmla="*/ 1714500 h 1836420"/>
              <a:gd name="connsiteX2-19" fmla="*/ 1271736 w 1279356"/>
              <a:gd name="connsiteY2-20" fmla="*/ 0 h 1836420"/>
              <a:gd name="connsiteX3-21" fmla="*/ 921216 w 1279356"/>
              <a:gd name="connsiteY3-22" fmla="*/ 99060 h 1836420"/>
              <a:gd name="connsiteX4-23" fmla="*/ 75396 w 1279356"/>
              <a:gd name="connsiteY4-24" fmla="*/ 1005840 h 1836420"/>
              <a:gd name="connsiteX5-25" fmla="*/ 22056 w 1279356"/>
              <a:gd name="connsiteY5-26" fmla="*/ 1836420 h 1836420"/>
              <a:gd name="connsiteX0-27" fmla="*/ 0 w 1257300"/>
              <a:gd name="connsiteY0-28" fmla="*/ 1836420 h 1836420"/>
              <a:gd name="connsiteX1-29" fmla="*/ 1257300 w 1257300"/>
              <a:gd name="connsiteY1-30" fmla="*/ 1714500 h 1836420"/>
              <a:gd name="connsiteX2-31" fmla="*/ 1249680 w 1257300"/>
              <a:gd name="connsiteY2-32" fmla="*/ 0 h 1836420"/>
              <a:gd name="connsiteX3-33" fmla="*/ 899160 w 1257300"/>
              <a:gd name="connsiteY3-34" fmla="*/ 99060 h 1836420"/>
              <a:gd name="connsiteX4-35" fmla="*/ 0 w 1257300"/>
              <a:gd name="connsiteY4-36" fmla="*/ 1836420 h 1836420"/>
              <a:gd name="connsiteX0-37" fmla="*/ 0 w 1257300"/>
              <a:gd name="connsiteY0-38" fmla="*/ 1836420 h 1836420"/>
              <a:gd name="connsiteX1-39" fmla="*/ 1257300 w 1257300"/>
              <a:gd name="connsiteY1-40" fmla="*/ 1714500 h 1836420"/>
              <a:gd name="connsiteX2-41" fmla="*/ 1249680 w 1257300"/>
              <a:gd name="connsiteY2-42" fmla="*/ 0 h 1836420"/>
              <a:gd name="connsiteX3-43" fmla="*/ 0 w 1257300"/>
              <a:gd name="connsiteY3-44" fmla="*/ 1836420 h 1836420"/>
              <a:gd name="connsiteX0-45" fmla="*/ 7664 w 1264964"/>
              <a:gd name="connsiteY0-46" fmla="*/ 1836420 h 1836420"/>
              <a:gd name="connsiteX1-47" fmla="*/ 1264964 w 1264964"/>
              <a:gd name="connsiteY1-48" fmla="*/ 1714500 h 1836420"/>
              <a:gd name="connsiteX2-49" fmla="*/ 1257344 w 1264964"/>
              <a:gd name="connsiteY2-50" fmla="*/ 0 h 1836420"/>
              <a:gd name="connsiteX3-51" fmla="*/ 7664 w 1264964"/>
              <a:gd name="connsiteY3-52" fmla="*/ 1836420 h 1836420"/>
              <a:gd name="connsiteX0-53" fmla="*/ 15773 w 1273073"/>
              <a:gd name="connsiteY0-54" fmla="*/ 1836420 h 1836420"/>
              <a:gd name="connsiteX1-55" fmla="*/ 1273073 w 1273073"/>
              <a:gd name="connsiteY1-56" fmla="*/ 1714500 h 1836420"/>
              <a:gd name="connsiteX2-57" fmla="*/ 1265453 w 1273073"/>
              <a:gd name="connsiteY2-58" fmla="*/ 0 h 1836420"/>
              <a:gd name="connsiteX3-59" fmla="*/ 15773 w 1273073"/>
              <a:gd name="connsiteY3-60" fmla="*/ 1836420 h 18364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73073" h="1836420">
                <a:moveTo>
                  <a:pt x="15773" y="1836420"/>
                </a:moveTo>
                <a:lnTo>
                  <a:pt x="1273073" y="1714500"/>
                </a:lnTo>
                <a:lnTo>
                  <a:pt x="1265453" y="0"/>
                </a:lnTo>
                <a:cubicBezTo>
                  <a:pt x="300253" y="254000"/>
                  <a:pt x="-85827" y="972820"/>
                  <a:pt x="15773" y="1836420"/>
                </a:cubicBezTo>
                <a:close/>
              </a:path>
            </a:pathLst>
          </a:custGeom>
          <a:gradFill>
            <a:gsLst>
              <a:gs pos="0">
                <a:srgbClr val="ECECEC"/>
              </a:gs>
              <a:gs pos="100000">
                <a:srgbClr val="D3D3D3"/>
              </a:gs>
            </a:gsLst>
            <a:lin ang="0" scaled="0"/>
          </a:gra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79989" anchor="ctr"/>
          <a:lstStyle/>
          <a:p>
            <a:pPr algn="ctr">
              <a:defRPr/>
            </a:pPr>
            <a:r>
              <a:rPr lang="en-US" altLang="zh-CN" sz="5400" dirty="0">
                <a:solidFill>
                  <a:srgbClr val="757575"/>
                </a:solidFill>
                <a:latin typeface="Mongolian Baiti" panose="03000500000000000000" pitchFamily="66" charset="0"/>
                <a:cs typeface="Mongolian Baiti" panose="03000500000000000000" pitchFamily="66" charset="0"/>
              </a:rPr>
              <a:t>A</a:t>
            </a:r>
            <a:endParaRPr lang="zh-CN" altLang="en-US" sz="5400" dirty="0">
              <a:solidFill>
                <a:srgbClr val="757575"/>
              </a:solidFill>
              <a:latin typeface="Mongolian Baiti" panose="03000500000000000000" pitchFamily="66" charset="0"/>
              <a:cs typeface="Mongolian Baiti" panose="03000500000000000000" pitchFamily="66" charset="0"/>
            </a:endParaRPr>
          </a:p>
        </p:txBody>
      </p:sp>
      <p:cxnSp>
        <p:nvCxnSpPr>
          <p:cNvPr id="28" name="MH_Other_9"/>
          <p:cNvCxnSpPr/>
          <p:nvPr>
            <p:custDataLst>
              <p:tags r:id="rId10"/>
            </p:custDataLst>
          </p:nvPr>
        </p:nvCxnSpPr>
        <p:spPr>
          <a:xfrm>
            <a:off x="2752910" y="2333685"/>
            <a:ext cx="2158881" cy="0"/>
          </a:xfrm>
          <a:prstGeom prst="line">
            <a:avLst/>
          </a:prstGeom>
          <a:ln>
            <a:solidFill>
              <a:srgbClr val="C5C5C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MH_Other_10"/>
          <p:cNvCxnSpPr/>
          <p:nvPr>
            <p:custDataLst>
              <p:tags r:id="rId11"/>
            </p:custDataLst>
          </p:nvPr>
        </p:nvCxnSpPr>
        <p:spPr>
          <a:xfrm>
            <a:off x="2752910" y="4678295"/>
            <a:ext cx="2158881" cy="0"/>
          </a:xfrm>
          <a:prstGeom prst="line">
            <a:avLst/>
          </a:prstGeom>
          <a:ln>
            <a:solidFill>
              <a:srgbClr val="C5C5C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MH_Other_11"/>
          <p:cNvCxnSpPr/>
          <p:nvPr>
            <p:custDataLst>
              <p:tags r:id="rId12"/>
            </p:custDataLst>
          </p:nvPr>
        </p:nvCxnSpPr>
        <p:spPr>
          <a:xfrm>
            <a:off x="7335771" y="2320985"/>
            <a:ext cx="2160468" cy="0"/>
          </a:xfrm>
          <a:prstGeom prst="line">
            <a:avLst/>
          </a:prstGeom>
          <a:ln>
            <a:solidFill>
              <a:srgbClr val="C5C5C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MH_Other_12"/>
          <p:cNvCxnSpPr/>
          <p:nvPr>
            <p:custDataLst>
              <p:tags r:id="rId13"/>
            </p:custDataLst>
          </p:nvPr>
        </p:nvCxnSpPr>
        <p:spPr>
          <a:xfrm>
            <a:off x="7335771" y="4665595"/>
            <a:ext cx="2160468" cy="0"/>
          </a:xfrm>
          <a:prstGeom prst="line">
            <a:avLst/>
          </a:prstGeom>
          <a:ln>
            <a:solidFill>
              <a:srgbClr val="C5C5C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2082199" y="1914079"/>
            <a:ext cx="1934629" cy="1119705"/>
            <a:chOff x="468937" y="2419540"/>
            <a:chExt cx="1934629" cy="1119705"/>
          </a:xfrm>
        </p:grpSpPr>
        <p:sp>
          <p:nvSpPr>
            <p:cNvPr id="24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082199" y="4276279"/>
            <a:ext cx="1934629" cy="1119705"/>
            <a:chOff x="468937" y="2419540"/>
            <a:chExt cx="1934629" cy="1119705"/>
          </a:xfrm>
        </p:grpSpPr>
        <p:sp>
          <p:nvSpPr>
            <p:cNvPr id="27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482999" y="1914079"/>
            <a:ext cx="1934629" cy="1119705"/>
            <a:chOff x="468937" y="2419540"/>
            <a:chExt cx="1934629" cy="1119705"/>
          </a:xfrm>
        </p:grpSpPr>
        <p:sp>
          <p:nvSpPr>
            <p:cNvPr id="38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482999" y="4276279"/>
            <a:ext cx="1934629" cy="1119705"/>
            <a:chOff x="468937" y="2419540"/>
            <a:chExt cx="1934629" cy="1119705"/>
          </a:xfrm>
        </p:grpSpPr>
        <p:sp>
          <p:nvSpPr>
            <p:cNvPr id="42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55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4" grpId="0" animBg="1"/>
      <p:bldP spid="31" grpId="0" animBg="1"/>
      <p:bldP spid="32" grpId="0" animBg="1"/>
      <p:bldP spid="30" grpId="0" animBg="1"/>
      <p:bldP spid="46" grpId="0" animBg="1"/>
      <p:bldP spid="50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719138" y="2816964"/>
            <a:ext cx="2153821" cy="3789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/>
            <a:r>
              <a:rPr lang="en-US" sz="1610" dirty="0"/>
              <a:t>6</a:t>
            </a:r>
            <a:r>
              <a:rPr lang="zh-CN" altLang="en-US" sz="1610" dirty="0"/>
              <a:t>月</a:t>
            </a:r>
          </a:p>
        </p:txBody>
      </p:sp>
      <p:sp>
        <p:nvSpPr>
          <p:cNvPr id="38" name="矩形 37"/>
          <p:cNvSpPr/>
          <p:nvPr/>
        </p:nvSpPr>
        <p:spPr>
          <a:xfrm>
            <a:off x="2872959" y="2816964"/>
            <a:ext cx="2153821" cy="37892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/>
            <a:r>
              <a:rPr lang="en-US" sz="1610" dirty="0"/>
              <a:t>7</a:t>
            </a:r>
            <a:r>
              <a:rPr lang="zh-CN" altLang="en-US" sz="1610" dirty="0"/>
              <a:t>月</a:t>
            </a:r>
          </a:p>
        </p:txBody>
      </p:sp>
      <p:sp>
        <p:nvSpPr>
          <p:cNvPr id="39" name="矩形 38"/>
          <p:cNvSpPr/>
          <p:nvPr/>
        </p:nvSpPr>
        <p:spPr>
          <a:xfrm>
            <a:off x="5011396" y="2816964"/>
            <a:ext cx="2153821" cy="3789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/>
            <a:r>
              <a:rPr lang="en-US" sz="1610" dirty="0"/>
              <a:t>8</a:t>
            </a:r>
            <a:r>
              <a:rPr lang="zh-CN" altLang="en-US" sz="1610" dirty="0"/>
              <a:t>月</a:t>
            </a:r>
          </a:p>
        </p:txBody>
      </p:sp>
      <p:sp>
        <p:nvSpPr>
          <p:cNvPr id="40" name="矩形 39"/>
          <p:cNvSpPr/>
          <p:nvPr/>
        </p:nvSpPr>
        <p:spPr>
          <a:xfrm>
            <a:off x="7165218" y="2816964"/>
            <a:ext cx="2153821" cy="37892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/>
            <a:r>
              <a:rPr lang="en-US" sz="1610" dirty="0"/>
              <a:t>9</a:t>
            </a:r>
            <a:r>
              <a:rPr lang="zh-CN" altLang="en-US" sz="1610" dirty="0"/>
              <a:t>月</a:t>
            </a:r>
          </a:p>
        </p:txBody>
      </p:sp>
      <p:sp>
        <p:nvSpPr>
          <p:cNvPr id="41" name="箭头: 五边形 40"/>
          <p:cNvSpPr/>
          <p:nvPr/>
        </p:nvSpPr>
        <p:spPr>
          <a:xfrm>
            <a:off x="9319039" y="2816964"/>
            <a:ext cx="2153821" cy="378920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/>
            <a:r>
              <a:rPr lang="en-US" sz="1610" dirty="0"/>
              <a:t>10</a:t>
            </a:r>
            <a:r>
              <a:rPr lang="zh-CN" altLang="en-US" sz="1610" dirty="0"/>
              <a:t>月</a:t>
            </a:r>
          </a:p>
        </p:txBody>
      </p:sp>
      <p:sp>
        <p:nvSpPr>
          <p:cNvPr id="42" name="椭圆 41"/>
          <p:cNvSpPr/>
          <p:nvPr/>
        </p:nvSpPr>
        <p:spPr bwMode="gray">
          <a:xfrm>
            <a:off x="1176689" y="3136343"/>
            <a:ext cx="107691" cy="105021"/>
          </a:xfrm>
          <a:prstGeom prst="ellipse">
            <a:avLst/>
          </a:prstGeom>
          <a:solidFill>
            <a:schemeClr val="accent1"/>
          </a:solidFill>
          <a:ln w="12700" algn="ctr">
            <a:solidFill>
              <a:schemeClr val="bg1"/>
            </a:solidFill>
            <a:round/>
          </a:ln>
          <a:effectLst/>
        </p:spPr>
        <p:txBody>
          <a:bodyPr lIns="91433" tIns="45716" rIns="91433" bIns="45716" anchor="ctr"/>
          <a:lstStyle/>
          <a:p>
            <a:pPr algn="ctr"/>
            <a:endParaRPr sz="1705"/>
          </a:p>
        </p:txBody>
      </p:sp>
      <p:sp>
        <p:nvSpPr>
          <p:cNvPr id="43" name="椭圆 42"/>
          <p:cNvSpPr/>
          <p:nvPr/>
        </p:nvSpPr>
        <p:spPr bwMode="gray">
          <a:xfrm>
            <a:off x="3121317" y="3136343"/>
            <a:ext cx="107691" cy="105021"/>
          </a:xfrm>
          <a:prstGeom prst="ellipse">
            <a:avLst/>
          </a:prstGeom>
          <a:solidFill>
            <a:schemeClr val="accent3"/>
          </a:solidFill>
          <a:ln w="12700" algn="ctr">
            <a:solidFill>
              <a:schemeClr val="bg1"/>
            </a:solidFill>
            <a:round/>
          </a:ln>
          <a:effectLst/>
        </p:spPr>
        <p:txBody>
          <a:bodyPr lIns="91433" tIns="45716" rIns="91433" bIns="45716" anchor="ctr"/>
          <a:lstStyle/>
          <a:p>
            <a:pPr algn="ctr"/>
            <a:endParaRPr sz="1705"/>
          </a:p>
        </p:txBody>
      </p:sp>
      <p:sp>
        <p:nvSpPr>
          <p:cNvPr id="44" name="椭圆 43"/>
          <p:cNvSpPr/>
          <p:nvPr/>
        </p:nvSpPr>
        <p:spPr bwMode="gray">
          <a:xfrm>
            <a:off x="5165103" y="3136343"/>
            <a:ext cx="107691" cy="105021"/>
          </a:xfrm>
          <a:prstGeom prst="ellipse">
            <a:avLst/>
          </a:prstGeom>
          <a:solidFill>
            <a:schemeClr val="accent1"/>
          </a:solidFill>
          <a:ln w="12700" algn="ctr">
            <a:solidFill>
              <a:schemeClr val="bg1"/>
            </a:solidFill>
            <a:round/>
          </a:ln>
          <a:effectLst/>
        </p:spPr>
        <p:txBody>
          <a:bodyPr lIns="91433" tIns="45716" rIns="91433" bIns="45716" anchor="ctr"/>
          <a:lstStyle/>
          <a:p>
            <a:pPr algn="ctr"/>
            <a:endParaRPr sz="1705"/>
          </a:p>
        </p:txBody>
      </p:sp>
      <p:sp>
        <p:nvSpPr>
          <p:cNvPr id="45" name="椭圆 44"/>
          <p:cNvSpPr/>
          <p:nvPr/>
        </p:nvSpPr>
        <p:spPr bwMode="gray">
          <a:xfrm>
            <a:off x="6346599" y="3136343"/>
            <a:ext cx="107691" cy="105021"/>
          </a:xfrm>
          <a:prstGeom prst="ellipse">
            <a:avLst/>
          </a:prstGeom>
          <a:solidFill>
            <a:schemeClr val="accent1"/>
          </a:solidFill>
          <a:ln w="12700" algn="ctr">
            <a:solidFill>
              <a:schemeClr val="bg1"/>
            </a:solidFill>
            <a:round/>
          </a:ln>
          <a:effectLst/>
        </p:spPr>
        <p:txBody>
          <a:bodyPr lIns="91433" tIns="45716" rIns="91433" bIns="45716" anchor="ctr"/>
          <a:lstStyle/>
          <a:p>
            <a:pPr algn="ctr"/>
            <a:endParaRPr sz="1705"/>
          </a:p>
        </p:txBody>
      </p:sp>
      <p:sp>
        <p:nvSpPr>
          <p:cNvPr id="46" name="椭圆 45"/>
          <p:cNvSpPr/>
          <p:nvPr/>
        </p:nvSpPr>
        <p:spPr bwMode="gray">
          <a:xfrm>
            <a:off x="6849012" y="3136343"/>
            <a:ext cx="107691" cy="105021"/>
          </a:xfrm>
          <a:prstGeom prst="ellipse">
            <a:avLst/>
          </a:prstGeom>
          <a:solidFill>
            <a:schemeClr val="accent1"/>
          </a:solidFill>
          <a:ln w="12700" algn="ctr">
            <a:solidFill>
              <a:schemeClr val="bg1"/>
            </a:solidFill>
            <a:round/>
          </a:ln>
          <a:effectLst/>
        </p:spPr>
        <p:txBody>
          <a:bodyPr lIns="91433" tIns="45716" rIns="91433" bIns="45716" anchor="ctr"/>
          <a:lstStyle/>
          <a:p>
            <a:pPr algn="ctr"/>
            <a:endParaRPr sz="1705"/>
          </a:p>
        </p:txBody>
      </p:sp>
      <p:sp>
        <p:nvSpPr>
          <p:cNvPr id="47" name="椭圆 46"/>
          <p:cNvSpPr/>
          <p:nvPr/>
        </p:nvSpPr>
        <p:spPr bwMode="gray">
          <a:xfrm>
            <a:off x="4436328" y="3136343"/>
            <a:ext cx="107691" cy="105021"/>
          </a:xfrm>
          <a:prstGeom prst="ellipse">
            <a:avLst/>
          </a:prstGeom>
          <a:solidFill>
            <a:schemeClr val="accent3"/>
          </a:solidFill>
          <a:ln w="12700" algn="ctr">
            <a:solidFill>
              <a:schemeClr val="bg1"/>
            </a:solidFill>
            <a:round/>
          </a:ln>
          <a:effectLst/>
        </p:spPr>
        <p:txBody>
          <a:bodyPr lIns="91433" tIns="45716" rIns="91433" bIns="45716" anchor="ctr"/>
          <a:lstStyle/>
          <a:p>
            <a:pPr algn="ctr"/>
            <a:endParaRPr sz="1705"/>
          </a:p>
        </p:txBody>
      </p:sp>
      <p:sp>
        <p:nvSpPr>
          <p:cNvPr id="48" name="椭圆 47"/>
          <p:cNvSpPr/>
          <p:nvPr/>
        </p:nvSpPr>
        <p:spPr bwMode="gray">
          <a:xfrm>
            <a:off x="8080196" y="3136343"/>
            <a:ext cx="107691" cy="105021"/>
          </a:xfrm>
          <a:prstGeom prst="ellipse">
            <a:avLst/>
          </a:prstGeom>
          <a:solidFill>
            <a:schemeClr val="accent3"/>
          </a:solidFill>
          <a:ln w="12700" algn="ctr">
            <a:solidFill>
              <a:schemeClr val="bg1"/>
            </a:solidFill>
            <a:round/>
          </a:ln>
          <a:effectLst/>
        </p:spPr>
        <p:txBody>
          <a:bodyPr lIns="91433" tIns="45716" rIns="91433" bIns="45716" anchor="ctr"/>
          <a:lstStyle/>
          <a:p>
            <a:pPr algn="ctr"/>
            <a:endParaRPr sz="1705"/>
          </a:p>
        </p:txBody>
      </p:sp>
      <p:sp>
        <p:nvSpPr>
          <p:cNvPr id="49" name="椭圆 48"/>
          <p:cNvSpPr/>
          <p:nvPr/>
        </p:nvSpPr>
        <p:spPr bwMode="gray">
          <a:xfrm>
            <a:off x="8347045" y="3136343"/>
            <a:ext cx="107691" cy="105021"/>
          </a:xfrm>
          <a:prstGeom prst="ellipse">
            <a:avLst/>
          </a:prstGeom>
          <a:solidFill>
            <a:schemeClr val="accent3"/>
          </a:solidFill>
          <a:ln w="12700" algn="ctr">
            <a:solidFill>
              <a:schemeClr val="bg1"/>
            </a:solidFill>
            <a:round/>
          </a:ln>
          <a:effectLst/>
        </p:spPr>
        <p:txBody>
          <a:bodyPr lIns="91433" tIns="45716" rIns="91433" bIns="45716" anchor="ctr"/>
          <a:lstStyle/>
          <a:p>
            <a:pPr algn="ctr"/>
            <a:endParaRPr sz="1705"/>
          </a:p>
        </p:txBody>
      </p:sp>
      <p:sp>
        <p:nvSpPr>
          <p:cNvPr id="50" name="椭圆 49"/>
          <p:cNvSpPr/>
          <p:nvPr/>
        </p:nvSpPr>
        <p:spPr bwMode="gray">
          <a:xfrm>
            <a:off x="8615736" y="3136343"/>
            <a:ext cx="107691" cy="105021"/>
          </a:xfrm>
          <a:prstGeom prst="ellipse">
            <a:avLst/>
          </a:prstGeom>
          <a:solidFill>
            <a:schemeClr val="accent3"/>
          </a:solidFill>
          <a:ln w="12700" algn="ctr">
            <a:solidFill>
              <a:schemeClr val="bg1"/>
            </a:solidFill>
            <a:round/>
          </a:ln>
          <a:effectLst/>
        </p:spPr>
        <p:txBody>
          <a:bodyPr lIns="91433" tIns="45716" rIns="91433" bIns="45716" anchor="ctr"/>
          <a:lstStyle/>
          <a:p>
            <a:pPr algn="ctr"/>
            <a:endParaRPr sz="1705"/>
          </a:p>
        </p:txBody>
      </p:sp>
      <p:sp>
        <p:nvSpPr>
          <p:cNvPr id="51" name="直接连接符 50"/>
          <p:cNvSpPr/>
          <p:nvPr/>
        </p:nvSpPr>
        <p:spPr bwMode="gray">
          <a:xfrm flipV="1">
            <a:off x="8669580" y="3202797"/>
            <a:ext cx="0" cy="244351"/>
          </a:xfrm>
          <a:prstGeom prst="line">
            <a:avLst/>
          </a:prstGeom>
          <a:noFill/>
          <a:ln w="19050">
            <a:solidFill>
              <a:schemeClr val="accent3"/>
            </a:solidFill>
            <a:round/>
          </a:ln>
          <a:effectLst/>
        </p:spPr>
        <p:txBody>
          <a:bodyPr lIns="91433" tIns="45716" rIns="91433" bIns="45716" anchor="ctr"/>
          <a:lstStyle/>
          <a:p>
            <a:pPr algn="ctr"/>
            <a:endParaRPr sz="2275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直接连接符 51"/>
          <p:cNvSpPr/>
          <p:nvPr/>
        </p:nvSpPr>
        <p:spPr bwMode="gray">
          <a:xfrm flipV="1">
            <a:off x="8400891" y="3202796"/>
            <a:ext cx="0" cy="830792"/>
          </a:xfrm>
          <a:prstGeom prst="line">
            <a:avLst/>
          </a:prstGeom>
          <a:noFill/>
          <a:ln w="19050">
            <a:solidFill>
              <a:schemeClr val="accent3"/>
            </a:solidFill>
            <a:round/>
          </a:ln>
          <a:effectLst/>
        </p:spPr>
        <p:txBody>
          <a:bodyPr lIns="91433" tIns="45716" rIns="91433" bIns="45716" anchor="ctr"/>
          <a:lstStyle/>
          <a:p>
            <a:pPr algn="ctr"/>
            <a:endParaRPr sz="2275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直接连接符 52"/>
          <p:cNvSpPr/>
          <p:nvPr/>
        </p:nvSpPr>
        <p:spPr bwMode="gray">
          <a:xfrm flipV="1">
            <a:off x="8134041" y="3202797"/>
            <a:ext cx="0" cy="1563844"/>
          </a:xfrm>
          <a:prstGeom prst="line">
            <a:avLst/>
          </a:prstGeom>
          <a:noFill/>
          <a:ln w="19050">
            <a:solidFill>
              <a:schemeClr val="accent3"/>
            </a:solidFill>
            <a:round/>
          </a:ln>
          <a:effectLst/>
        </p:spPr>
        <p:txBody>
          <a:bodyPr lIns="91433" tIns="45716" rIns="91433" bIns="45716" anchor="ctr"/>
          <a:lstStyle/>
          <a:p>
            <a:pPr algn="ctr"/>
            <a:endParaRPr sz="2275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直接连接符 53"/>
          <p:cNvSpPr/>
          <p:nvPr/>
        </p:nvSpPr>
        <p:spPr bwMode="gray">
          <a:xfrm flipV="1">
            <a:off x="4490173" y="3202797"/>
            <a:ext cx="0" cy="1563844"/>
          </a:xfrm>
          <a:prstGeom prst="line">
            <a:avLst/>
          </a:prstGeom>
          <a:noFill/>
          <a:ln w="19050">
            <a:solidFill>
              <a:schemeClr val="accent3"/>
            </a:solidFill>
            <a:round/>
          </a:ln>
          <a:effectLst/>
        </p:spPr>
        <p:txBody>
          <a:bodyPr lIns="91433" tIns="45716" rIns="91433" bIns="45716" anchor="ctr"/>
          <a:lstStyle/>
          <a:p>
            <a:pPr algn="ctr"/>
            <a:endParaRPr sz="2275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直接连接符 54"/>
          <p:cNvSpPr/>
          <p:nvPr/>
        </p:nvSpPr>
        <p:spPr bwMode="gray">
          <a:xfrm flipV="1">
            <a:off x="3175161" y="3202797"/>
            <a:ext cx="0" cy="244351"/>
          </a:xfrm>
          <a:prstGeom prst="line">
            <a:avLst/>
          </a:prstGeom>
          <a:noFill/>
          <a:ln w="19050">
            <a:solidFill>
              <a:schemeClr val="accent3"/>
            </a:solidFill>
            <a:round/>
          </a:ln>
          <a:effectLst/>
        </p:spPr>
        <p:txBody>
          <a:bodyPr lIns="91433" tIns="45716" rIns="91433" bIns="45716" anchor="ctr"/>
          <a:lstStyle/>
          <a:p>
            <a:pPr algn="ctr"/>
            <a:endParaRPr sz="2275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直接连接符 55"/>
          <p:cNvSpPr/>
          <p:nvPr/>
        </p:nvSpPr>
        <p:spPr bwMode="gray">
          <a:xfrm flipV="1">
            <a:off x="6902857" y="3225888"/>
            <a:ext cx="0" cy="234689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 lIns="91433" tIns="45716" rIns="91433" bIns="45716" anchor="ctr"/>
          <a:lstStyle/>
          <a:p>
            <a:pPr algn="ctr"/>
            <a:endParaRPr sz="2275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直接连接符 56"/>
          <p:cNvSpPr/>
          <p:nvPr/>
        </p:nvSpPr>
        <p:spPr bwMode="gray">
          <a:xfrm flipV="1">
            <a:off x="6400443" y="3225888"/>
            <a:ext cx="0" cy="1502009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 lIns="91433" tIns="45716" rIns="91433" bIns="45716" anchor="ctr"/>
          <a:lstStyle/>
          <a:p>
            <a:pPr algn="ctr"/>
            <a:endParaRPr sz="2275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直接连接符 57"/>
          <p:cNvSpPr/>
          <p:nvPr/>
        </p:nvSpPr>
        <p:spPr bwMode="gray">
          <a:xfrm flipV="1">
            <a:off x="5218948" y="3225888"/>
            <a:ext cx="0" cy="234689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 lIns="91433" tIns="45716" rIns="91433" bIns="45716" anchor="ctr"/>
          <a:lstStyle/>
          <a:p>
            <a:pPr algn="ctr"/>
            <a:endParaRPr sz="2275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直接连接符 58"/>
          <p:cNvSpPr/>
          <p:nvPr/>
        </p:nvSpPr>
        <p:spPr bwMode="gray">
          <a:xfrm flipV="1">
            <a:off x="1230535" y="3225888"/>
            <a:ext cx="0" cy="234689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 lIns="91433" tIns="45716" rIns="91433" bIns="45716" anchor="ctr"/>
          <a:lstStyle/>
          <a:p>
            <a:pPr algn="ctr"/>
            <a:endParaRPr sz="2275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任意多边形: 形状 30"/>
          <p:cNvSpPr/>
          <p:nvPr/>
        </p:nvSpPr>
        <p:spPr>
          <a:xfrm>
            <a:off x="1534111" y="2005623"/>
            <a:ext cx="523875" cy="52132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/>
            <a:endParaRPr sz="1705"/>
          </a:p>
        </p:txBody>
      </p:sp>
      <p:sp>
        <p:nvSpPr>
          <p:cNvPr id="32" name="任意多边形: 形状 31"/>
          <p:cNvSpPr/>
          <p:nvPr/>
        </p:nvSpPr>
        <p:spPr>
          <a:xfrm>
            <a:off x="3687931" y="2005623"/>
            <a:ext cx="523875" cy="52132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/>
            <a:endParaRPr sz="1705"/>
          </a:p>
        </p:txBody>
      </p:sp>
      <p:sp>
        <p:nvSpPr>
          <p:cNvPr id="33" name="任意多边形: 形状 32"/>
          <p:cNvSpPr/>
          <p:nvPr/>
        </p:nvSpPr>
        <p:spPr>
          <a:xfrm>
            <a:off x="5841753" y="2005623"/>
            <a:ext cx="523875" cy="52132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/>
            <a:endParaRPr sz="1705"/>
          </a:p>
        </p:txBody>
      </p:sp>
      <p:sp>
        <p:nvSpPr>
          <p:cNvPr id="34" name="任意多边形: 形状 33"/>
          <p:cNvSpPr/>
          <p:nvPr/>
        </p:nvSpPr>
        <p:spPr>
          <a:xfrm>
            <a:off x="7995575" y="2005623"/>
            <a:ext cx="523875" cy="52132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/>
            <a:endParaRPr sz="1705"/>
          </a:p>
        </p:txBody>
      </p:sp>
      <p:sp>
        <p:nvSpPr>
          <p:cNvPr id="35" name="任意多边形: 形状 34"/>
          <p:cNvSpPr/>
          <p:nvPr/>
        </p:nvSpPr>
        <p:spPr>
          <a:xfrm>
            <a:off x="10149395" y="2005623"/>
            <a:ext cx="523875" cy="52132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/>
            <a:endParaRPr sz="1705"/>
          </a:p>
        </p:txBody>
      </p:sp>
      <p:grpSp>
        <p:nvGrpSpPr>
          <p:cNvPr id="69" name="组合 68"/>
          <p:cNvGrpSpPr/>
          <p:nvPr/>
        </p:nvGrpSpPr>
        <p:grpSpPr>
          <a:xfrm>
            <a:off x="579971" y="3923945"/>
            <a:ext cx="1934629" cy="1119705"/>
            <a:chOff x="468937" y="2419540"/>
            <a:chExt cx="1934629" cy="1119705"/>
          </a:xfrm>
        </p:grpSpPr>
        <p:sp>
          <p:nvSpPr>
            <p:cNvPr id="70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460331" y="5005985"/>
            <a:ext cx="1934629" cy="1119705"/>
            <a:chOff x="468937" y="2419540"/>
            <a:chExt cx="1934629" cy="1119705"/>
          </a:xfrm>
        </p:grpSpPr>
        <p:sp>
          <p:nvSpPr>
            <p:cNvPr id="86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102691" y="5005985"/>
            <a:ext cx="1934629" cy="1119705"/>
            <a:chOff x="468937" y="2419540"/>
            <a:chExt cx="1934629" cy="1119705"/>
          </a:xfrm>
        </p:grpSpPr>
        <p:sp>
          <p:nvSpPr>
            <p:cNvPr id="89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495371" y="3588665"/>
            <a:ext cx="1934629" cy="1119705"/>
            <a:chOff x="468937" y="2419540"/>
            <a:chExt cx="1934629" cy="1119705"/>
          </a:xfrm>
        </p:grpSpPr>
        <p:sp>
          <p:nvSpPr>
            <p:cNvPr id="92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95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7066573" y="1700905"/>
            <a:ext cx="2841231" cy="1642673"/>
            <a:chOff x="12700" y="-139887"/>
            <a:chExt cx="4040983" cy="2336443"/>
          </a:xfrm>
        </p:grpSpPr>
        <p:sp>
          <p:nvSpPr>
            <p:cNvPr id="66" name="Freeform: Shape 10"/>
            <p:cNvSpPr/>
            <p:nvPr/>
          </p:nvSpPr>
          <p:spPr>
            <a:xfrm>
              <a:off x="2653190" y="-139887"/>
              <a:ext cx="1400493" cy="23364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0" h="21386" extrusionOk="0">
                  <a:moveTo>
                    <a:pt x="3629" y="0"/>
                  </a:moveTo>
                  <a:cubicBezTo>
                    <a:pt x="2700" y="0"/>
                    <a:pt x="1772" y="213"/>
                    <a:pt x="1063" y="641"/>
                  </a:cubicBezTo>
                  <a:cubicBezTo>
                    <a:pt x="-354" y="1497"/>
                    <a:pt x="-354" y="2884"/>
                    <a:pt x="1063" y="3740"/>
                  </a:cubicBezTo>
                  <a:lnTo>
                    <a:pt x="12572" y="10692"/>
                  </a:lnTo>
                  <a:lnTo>
                    <a:pt x="1063" y="17644"/>
                  </a:lnTo>
                  <a:cubicBezTo>
                    <a:pt x="-354" y="18501"/>
                    <a:pt x="-354" y="19888"/>
                    <a:pt x="1063" y="20744"/>
                  </a:cubicBezTo>
                  <a:cubicBezTo>
                    <a:pt x="2481" y="21600"/>
                    <a:pt x="4776" y="21600"/>
                    <a:pt x="6194" y="20744"/>
                  </a:cubicBezTo>
                  <a:lnTo>
                    <a:pt x="20164" y="12304"/>
                  </a:lnTo>
                  <a:cubicBezTo>
                    <a:pt x="20899" y="11860"/>
                    <a:pt x="21246" y="11274"/>
                    <a:pt x="21219" y="10692"/>
                  </a:cubicBezTo>
                  <a:cubicBezTo>
                    <a:pt x="21246" y="10111"/>
                    <a:pt x="20899" y="9524"/>
                    <a:pt x="20164" y="9081"/>
                  </a:cubicBezTo>
                  <a:lnTo>
                    <a:pt x="6194" y="641"/>
                  </a:lnTo>
                  <a:cubicBezTo>
                    <a:pt x="5485" y="213"/>
                    <a:pt x="4557" y="0"/>
                    <a:pt x="3629" y="0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705"/>
            </a:p>
          </p:txBody>
        </p:sp>
        <p:sp>
          <p:nvSpPr>
            <p:cNvPr id="67" name="Rectangle: Rounded Corners 11"/>
            <p:cNvSpPr/>
            <p:nvPr/>
          </p:nvSpPr>
          <p:spPr>
            <a:xfrm>
              <a:off x="12700" y="777104"/>
              <a:ext cx="4040983" cy="502461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705"/>
            </a:p>
          </p:txBody>
        </p:sp>
      </p:grpSp>
      <p:sp>
        <p:nvSpPr>
          <p:cNvPr id="55" name="Freeform: Shape 9"/>
          <p:cNvSpPr/>
          <p:nvPr/>
        </p:nvSpPr>
        <p:spPr>
          <a:xfrm>
            <a:off x="9647491" y="2380381"/>
            <a:ext cx="212627" cy="2124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0595" extrusionOk="0">
                <a:moveTo>
                  <a:pt x="9827" y="0"/>
                </a:moveTo>
                <a:cubicBezTo>
                  <a:pt x="7311" y="0"/>
                  <a:pt x="4799" y="992"/>
                  <a:pt x="2879" y="3002"/>
                </a:cubicBezTo>
                <a:cubicBezTo>
                  <a:pt x="-960" y="7022"/>
                  <a:pt x="-960" y="13559"/>
                  <a:pt x="2879" y="17580"/>
                </a:cubicBezTo>
                <a:cubicBezTo>
                  <a:pt x="6719" y="21600"/>
                  <a:pt x="12961" y="21600"/>
                  <a:pt x="16801" y="17580"/>
                </a:cubicBezTo>
                <a:cubicBezTo>
                  <a:pt x="20640" y="13559"/>
                  <a:pt x="20640" y="7022"/>
                  <a:pt x="16801" y="3002"/>
                </a:cubicBezTo>
                <a:cubicBezTo>
                  <a:pt x="14881" y="992"/>
                  <a:pt x="12343" y="0"/>
                  <a:pt x="9827" y="0"/>
                </a:cubicBezTo>
                <a:close/>
                <a:moveTo>
                  <a:pt x="9827" y="3435"/>
                </a:moveTo>
                <a:cubicBezTo>
                  <a:pt x="11504" y="3435"/>
                  <a:pt x="13196" y="4096"/>
                  <a:pt x="14476" y="5436"/>
                </a:cubicBezTo>
                <a:cubicBezTo>
                  <a:pt x="17036" y="8116"/>
                  <a:pt x="17036" y="12465"/>
                  <a:pt x="14476" y="15146"/>
                </a:cubicBezTo>
                <a:cubicBezTo>
                  <a:pt x="11917" y="17826"/>
                  <a:pt x="7763" y="17826"/>
                  <a:pt x="5204" y="15146"/>
                </a:cubicBezTo>
                <a:cubicBezTo>
                  <a:pt x="2644" y="12465"/>
                  <a:pt x="2644" y="8116"/>
                  <a:pt x="5204" y="5436"/>
                </a:cubicBezTo>
                <a:cubicBezTo>
                  <a:pt x="6484" y="4096"/>
                  <a:pt x="8150" y="3435"/>
                  <a:pt x="9827" y="3435"/>
                </a:cubicBezTo>
                <a:close/>
                <a:moveTo>
                  <a:pt x="9827" y="6870"/>
                </a:moveTo>
                <a:cubicBezTo>
                  <a:pt x="8988" y="6870"/>
                  <a:pt x="8168" y="7200"/>
                  <a:pt x="7528" y="7870"/>
                </a:cubicBezTo>
                <a:cubicBezTo>
                  <a:pt x="6249" y="9210"/>
                  <a:pt x="6249" y="11371"/>
                  <a:pt x="7528" y="12711"/>
                </a:cubicBezTo>
                <a:cubicBezTo>
                  <a:pt x="8808" y="14052"/>
                  <a:pt x="10872" y="14052"/>
                  <a:pt x="12152" y="12711"/>
                </a:cubicBezTo>
                <a:cubicBezTo>
                  <a:pt x="13431" y="11371"/>
                  <a:pt x="13431" y="9210"/>
                  <a:pt x="12152" y="7870"/>
                </a:cubicBezTo>
                <a:cubicBezTo>
                  <a:pt x="11512" y="7200"/>
                  <a:pt x="10666" y="6870"/>
                  <a:pt x="9827" y="687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lIns="91433" tIns="45716" rIns="91433" bIns="45716" anchor="ctr"/>
          <a:lstStyle/>
          <a:p>
            <a:pPr algn="ctr"/>
            <a:endParaRPr sz="1705"/>
          </a:p>
        </p:txBody>
      </p:sp>
      <p:sp>
        <p:nvSpPr>
          <p:cNvPr id="56" name="Rectangle 12"/>
          <p:cNvSpPr/>
          <p:nvPr/>
        </p:nvSpPr>
        <p:spPr>
          <a:xfrm>
            <a:off x="7496192" y="2397426"/>
            <a:ext cx="534201" cy="23638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normAutofit fontScale="92500" lnSpcReduction="10000"/>
          </a:bodyPr>
          <a:lstStyle/>
          <a:p>
            <a:r>
              <a:rPr lang="en-US" altLang="zh-CN" sz="1800" b="1" dirty="0">
                <a:solidFill>
                  <a:schemeClr val="bg1"/>
                </a:solidFill>
              </a:rPr>
              <a:t>2028</a:t>
            </a:r>
          </a:p>
        </p:txBody>
      </p:sp>
      <p:sp>
        <p:nvSpPr>
          <p:cNvPr id="57" name="Rectangle: Rounded Corners 14"/>
          <p:cNvSpPr/>
          <p:nvPr/>
        </p:nvSpPr>
        <p:spPr>
          <a:xfrm>
            <a:off x="4847195" y="2345608"/>
            <a:ext cx="2566512" cy="353265"/>
          </a:xfrm>
          <a:prstGeom prst="roundRect">
            <a:avLst>
              <a:gd name="adj" fmla="val 50000"/>
            </a:avLst>
          </a:prstGeom>
          <a:solidFill>
            <a:schemeClr val="accent3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lIns="91433" tIns="45716" rIns="91433" bIns="45716" anchor="ctr"/>
          <a:lstStyle/>
          <a:p>
            <a:pPr algn="ctr"/>
            <a:endParaRPr sz="1705"/>
          </a:p>
        </p:txBody>
      </p:sp>
      <p:sp>
        <p:nvSpPr>
          <p:cNvPr id="58" name="Freeform: Shape 15"/>
          <p:cNvSpPr/>
          <p:nvPr/>
        </p:nvSpPr>
        <p:spPr>
          <a:xfrm>
            <a:off x="7106780" y="2389231"/>
            <a:ext cx="266203" cy="2660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0595" extrusionOk="0">
                <a:moveTo>
                  <a:pt x="9827" y="0"/>
                </a:moveTo>
                <a:cubicBezTo>
                  <a:pt x="7311" y="0"/>
                  <a:pt x="4799" y="992"/>
                  <a:pt x="2879" y="3002"/>
                </a:cubicBezTo>
                <a:cubicBezTo>
                  <a:pt x="-960" y="7022"/>
                  <a:pt x="-960" y="13559"/>
                  <a:pt x="2879" y="17580"/>
                </a:cubicBezTo>
                <a:cubicBezTo>
                  <a:pt x="6719" y="21600"/>
                  <a:pt x="12961" y="21600"/>
                  <a:pt x="16801" y="17580"/>
                </a:cubicBezTo>
                <a:cubicBezTo>
                  <a:pt x="20640" y="13559"/>
                  <a:pt x="20640" y="7022"/>
                  <a:pt x="16801" y="3002"/>
                </a:cubicBezTo>
                <a:cubicBezTo>
                  <a:pt x="14881" y="992"/>
                  <a:pt x="12343" y="0"/>
                  <a:pt x="9827" y="0"/>
                </a:cubicBezTo>
                <a:close/>
                <a:moveTo>
                  <a:pt x="9827" y="3435"/>
                </a:moveTo>
                <a:cubicBezTo>
                  <a:pt x="11504" y="3435"/>
                  <a:pt x="13196" y="4096"/>
                  <a:pt x="14476" y="5436"/>
                </a:cubicBezTo>
                <a:cubicBezTo>
                  <a:pt x="17036" y="8116"/>
                  <a:pt x="17036" y="12465"/>
                  <a:pt x="14476" y="15146"/>
                </a:cubicBezTo>
                <a:cubicBezTo>
                  <a:pt x="11917" y="17826"/>
                  <a:pt x="7763" y="17826"/>
                  <a:pt x="5204" y="15146"/>
                </a:cubicBezTo>
                <a:cubicBezTo>
                  <a:pt x="2644" y="12465"/>
                  <a:pt x="2644" y="8116"/>
                  <a:pt x="5204" y="5436"/>
                </a:cubicBezTo>
                <a:cubicBezTo>
                  <a:pt x="6484" y="4096"/>
                  <a:pt x="8150" y="3435"/>
                  <a:pt x="9827" y="3435"/>
                </a:cubicBezTo>
                <a:close/>
                <a:moveTo>
                  <a:pt x="9827" y="6870"/>
                </a:moveTo>
                <a:cubicBezTo>
                  <a:pt x="8988" y="6870"/>
                  <a:pt x="8168" y="7200"/>
                  <a:pt x="7528" y="7870"/>
                </a:cubicBezTo>
                <a:cubicBezTo>
                  <a:pt x="6249" y="9210"/>
                  <a:pt x="6249" y="11371"/>
                  <a:pt x="7528" y="12711"/>
                </a:cubicBezTo>
                <a:cubicBezTo>
                  <a:pt x="8808" y="14052"/>
                  <a:pt x="10872" y="14052"/>
                  <a:pt x="12152" y="12711"/>
                </a:cubicBezTo>
                <a:cubicBezTo>
                  <a:pt x="13431" y="11371"/>
                  <a:pt x="13431" y="9210"/>
                  <a:pt x="12152" y="7870"/>
                </a:cubicBezTo>
                <a:cubicBezTo>
                  <a:pt x="11512" y="7200"/>
                  <a:pt x="10666" y="6870"/>
                  <a:pt x="9827" y="687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lIns="91433" tIns="45716" rIns="91433" bIns="45716" anchor="ctr"/>
          <a:lstStyle/>
          <a:p>
            <a:pPr algn="ctr"/>
            <a:endParaRPr sz="1705"/>
          </a:p>
        </p:txBody>
      </p:sp>
      <p:sp>
        <p:nvSpPr>
          <p:cNvPr id="59" name="Rectangle 16"/>
          <p:cNvSpPr/>
          <p:nvPr/>
        </p:nvSpPr>
        <p:spPr>
          <a:xfrm>
            <a:off x="5285488" y="2397426"/>
            <a:ext cx="534201" cy="23638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normAutofit fontScale="92500" lnSpcReduction="10000"/>
          </a:bodyPr>
          <a:lstStyle/>
          <a:p>
            <a:r>
              <a:rPr lang="en-US" altLang="zh-CN" sz="1800" b="1" dirty="0">
                <a:solidFill>
                  <a:schemeClr val="bg1"/>
                </a:solidFill>
              </a:rPr>
              <a:t>2026</a:t>
            </a:r>
          </a:p>
        </p:txBody>
      </p:sp>
      <p:sp>
        <p:nvSpPr>
          <p:cNvPr id="60" name="Rectangle: Rounded Corners 18"/>
          <p:cNvSpPr/>
          <p:nvPr/>
        </p:nvSpPr>
        <p:spPr>
          <a:xfrm rot="19200000">
            <a:off x="3409156" y="2869327"/>
            <a:ext cx="1965952" cy="353263"/>
          </a:xfrm>
          <a:prstGeom prst="roundRect">
            <a:avLst>
              <a:gd name="adj" fmla="val 50000"/>
            </a:avLst>
          </a:prstGeom>
          <a:solidFill>
            <a:schemeClr val="accent2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lIns="91433" tIns="45716" rIns="91433" bIns="45716" anchor="ctr"/>
          <a:lstStyle/>
          <a:p>
            <a:pPr algn="ctr"/>
            <a:endParaRPr sz="1705"/>
          </a:p>
        </p:txBody>
      </p:sp>
      <p:sp>
        <p:nvSpPr>
          <p:cNvPr id="61" name="Freeform: Shape 19"/>
          <p:cNvSpPr/>
          <p:nvPr/>
        </p:nvSpPr>
        <p:spPr>
          <a:xfrm>
            <a:off x="4885172" y="2388128"/>
            <a:ext cx="266203" cy="2660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0595" extrusionOk="0">
                <a:moveTo>
                  <a:pt x="9827" y="0"/>
                </a:moveTo>
                <a:cubicBezTo>
                  <a:pt x="7311" y="0"/>
                  <a:pt x="4799" y="992"/>
                  <a:pt x="2879" y="3002"/>
                </a:cubicBezTo>
                <a:cubicBezTo>
                  <a:pt x="-960" y="7022"/>
                  <a:pt x="-960" y="13559"/>
                  <a:pt x="2879" y="17580"/>
                </a:cubicBezTo>
                <a:cubicBezTo>
                  <a:pt x="6719" y="21600"/>
                  <a:pt x="12961" y="21600"/>
                  <a:pt x="16801" y="17580"/>
                </a:cubicBezTo>
                <a:cubicBezTo>
                  <a:pt x="20640" y="13559"/>
                  <a:pt x="20640" y="7022"/>
                  <a:pt x="16801" y="3002"/>
                </a:cubicBezTo>
                <a:cubicBezTo>
                  <a:pt x="14881" y="992"/>
                  <a:pt x="12343" y="0"/>
                  <a:pt x="9827" y="0"/>
                </a:cubicBezTo>
                <a:close/>
                <a:moveTo>
                  <a:pt x="9827" y="3435"/>
                </a:moveTo>
                <a:cubicBezTo>
                  <a:pt x="11504" y="3435"/>
                  <a:pt x="13196" y="4096"/>
                  <a:pt x="14476" y="5436"/>
                </a:cubicBezTo>
                <a:cubicBezTo>
                  <a:pt x="17036" y="8116"/>
                  <a:pt x="17036" y="12465"/>
                  <a:pt x="14476" y="15146"/>
                </a:cubicBezTo>
                <a:cubicBezTo>
                  <a:pt x="11917" y="17826"/>
                  <a:pt x="7763" y="17826"/>
                  <a:pt x="5204" y="15146"/>
                </a:cubicBezTo>
                <a:cubicBezTo>
                  <a:pt x="2644" y="12465"/>
                  <a:pt x="2644" y="8116"/>
                  <a:pt x="5204" y="5436"/>
                </a:cubicBezTo>
                <a:cubicBezTo>
                  <a:pt x="6484" y="4096"/>
                  <a:pt x="8150" y="3435"/>
                  <a:pt x="9827" y="3435"/>
                </a:cubicBezTo>
                <a:close/>
                <a:moveTo>
                  <a:pt x="9827" y="6870"/>
                </a:moveTo>
                <a:cubicBezTo>
                  <a:pt x="8988" y="6870"/>
                  <a:pt x="8168" y="7200"/>
                  <a:pt x="7528" y="7870"/>
                </a:cubicBezTo>
                <a:cubicBezTo>
                  <a:pt x="6249" y="9210"/>
                  <a:pt x="6249" y="11371"/>
                  <a:pt x="7528" y="12711"/>
                </a:cubicBezTo>
                <a:cubicBezTo>
                  <a:pt x="8808" y="14052"/>
                  <a:pt x="10872" y="14052"/>
                  <a:pt x="12152" y="12711"/>
                </a:cubicBezTo>
                <a:cubicBezTo>
                  <a:pt x="13431" y="11371"/>
                  <a:pt x="13431" y="9210"/>
                  <a:pt x="12152" y="7870"/>
                </a:cubicBezTo>
                <a:cubicBezTo>
                  <a:pt x="11512" y="7200"/>
                  <a:pt x="10666" y="6870"/>
                  <a:pt x="9827" y="687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lIns="91433" tIns="45716" rIns="91433" bIns="45716" anchor="ctr"/>
          <a:lstStyle/>
          <a:p>
            <a:pPr algn="ctr"/>
            <a:endParaRPr sz="1705"/>
          </a:p>
        </p:txBody>
      </p:sp>
      <p:sp>
        <p:nvSpPr>
          <p:cNvPr id="62" name="Rectangle 20"/>
          <p:cNvSpPr/>
          <p:nvPr/>
        </p:nvSpPr>
        <p:spPr>
          <a:xfrm rot="19200000">
            <a:off x="3906950" y="3098595"/>
            <a:ext cx="534201" cy="23638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normAutofit fontScale="92500" lnSpcReduction="10000"/>
          </a:bodyPr>
          <a:lstStyle/>
          <a:p>
            <a:r>
              <a:rPr lang="en-US" altLang="zh-CN" sz="1800" b="1" dirty="0">
                <a:solidFill>
                  <a:schemeClr val="bg1"/>
                </a:solidFill>
              </a:rPr>
              <a:t>2022</a:t>
            </a:r>
          </a:p>
        </p:txBody>
      </p:sp>
      <p:sp>
        <p:nvSpPr>
          <p:cNvPr id="63" name="Rectangle: Rounded Corners 22"/>
          <p:cNvSpPr/>
          <p:nvPr/>
        </p:nvSpPr>
        <p:spPr>
          <a:xfrm rot="2400000">
            <a:off x="2167769" y="2869327"/>
            <a:ext cx="1965951" cy="353263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0"/>
            </a:schemeClr>
          </a:solidFill>
          <a:ln w="12700" cap="flat">
            <a:noFill/>
            <a:miter lim="400000"/>
          </a:ln>
          <a:effectLst/>
        </p:spPr>
        <p:txBody>
          <a:bodyPr lIns="91433" tIns="45716" rIns="91433" bIns="45716" anchor="ctr"/>
          <a:lstStyle/>
          <a:p>
            <a:pPr algn="ctr"/>
            <a:endParaRPr sz="1705"/>
          </a:p>
        </p:txBody>
      </p:sp>
      <p:sp>
        <p:nvSpPr>
          <p:cNvPr id="64" name="Freeform: Shape 23"/>
          <p:cNvSpPr/>
          <p:nvPr/>
        </p:nvSpPr>
        <p:spPr>
          <a:xfrm>
            <a:off x="3635972" y="3434604"/>
            <a:ext cx="266203" cy="2660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0595" extrusionOk="0">
                <a:moveTo>
                  <a:pt x="9827" y="0"/>
                </a:moveTo>
                <a:cubicBezTo>
                  <a:pt x="7311" y="0"/>
                  <a:pt x="4799" y="992"/>
                  <a:pt x="2879" y="3002"/>
                </a:cubicBezTo>
                <a:cubicBezTo>
                  <a:pt x="-960" y="7022"/>
                  <a:pt x="-960" y="13559"/>
                  <a:pt x="2879" y="17580"/>
                </a:cubicBezTo>
                <a:cubicBezTo>
                  <a:pt x="6719" y="21600"/>
                  <a:pt x="12961" y="21600"/>
                  <a:pt x="16801" y="17580"/>
                </a:cubicBezTo>
                <a:cubicBezTo>
                  <a:pt x="20640" y="13559"/>
                  <a:pt x="20640" y="7022"/>
                  <a:pt x="16801" y="3002"/>
                </a:cubicBezTo>
                <a:cubicBezTo>
                  <a:pt x="14881" y="992"/>
                  <a:pt x="12343" y="0"/>
                  <a:pt x="9827" y="0"/>
                </a:cubicBezTo>
                <a:close/>
                <a:moveTo>
                  <a:pt x="9827" y="3435"/>
                </a:moveTo>
                <a:cubicBezTo>
                  <a:pt x="11504" y="3435"/>
                  <a:pt x="13196" y="4096"/>
                  <a:pt x="14476" y="5436"/>
                </a:cubicBezTo>
                <a:cubicBezTo>
                  <a:pt x="17036" y="8116"/>
                  <a:pt x="17036" y="12465"/>
                  <a:pt x="14476" y="15146"/>
                </a:cubicBezTo>
                <a:cubicBezTo>
                  <a:pt x="11917" y="17826"/>
                  <a:pt x="7763" y="17826"/>
                  <a:pt x="5204" y="15146"/>
                </a:cubicBezTo>
                <a:cubicBezTo>
                  <a:pt x="2644" y="12465"/>
                  <a:pt x="2644" y="8116"/>
                  <a:pt x="5204" y="5436"/>
                </a:cubicBezTo>
                <a:cubicBezTo>
                  <a:pt x="6484" y="4096"/>
                  <a:pt x="8150" y="3435"/>
                  <a:pt x="9827" y="3435"/>
                </a:cubicBezTo>
                <a:close/>
                <a:moveTo>
                  <a:pt x="9827" y="6870"/>
                </a:moveTo>
                <a:cubicBezTo>
                  <a:pt x="8988" y="6870"/>
                  <a:pt x="8168" y="7200"/>
                  <a:pt x="7528" y="7870"/>
                </a:cubicBezTo>
                <a:cubicBezTo>
                  <a:pt x="6249" y="9210"/>
                  <a:pt x="6249" y="11371"/>
                  <a:pt x="7528" y="12711"/>
                </a:cubicBezTo>
                <a:cubicBezTo>
                  <a:pt x="8808" y="14052"/>
                  <a:pt x="10872" y="14052"/>
                  <a:pt x="12152" y="12711"/>
                </a:cubicBezTo>
                <a:cubicBezTo>
                  <a:pt x="13431" y="11371"/>
                  <a:pt x="13431" y="9210"/>
                  <a:pt x="12152" y="7870"/>
                </a:cubicBezTo>
                <a:cubicBezTo>
                  <a:pt x="11512" y="7200"/>
                  <a:pt x="10666" y="6870"/>
                  <a:pt x="9827" y="687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lIns="91433" tIns="45716" rIns="91433" bIns="45716" anchor="ctr"/>
          <a:lstStyle/>
          <a:p>
            <a:pPr algn="ctr"/>
            <a:endParaRPr sz="1705"/>
          </a:p>
        </p:txBody>
      </p:sp>
      <p:sp>
        <p:nvSpPr>
          <p:cNvPr id="65" name="Rectangle 24"/>
          <p:cNvSpPr/>
          <p:nvPr/>
        </p:nvSpPr>
        <p:spPr>
          <a:xfrm rot="2400000">
            <a:off x="2484326" y="2571750"/>
            <a:ext cx="534201" cy="23638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normAutofit fontScale="92500" lnSpcReduction="10000"/>
          </a:bodyPr>
          <a:lstStyle/>
          <a:p>
            <a:r>
              <a:rPr lang="en-US" altLang="zh-CN" sz="1800" b="1" dirty="0">
                <a:solidFill>
                  <a:schemeClr val="bg1"/>
                </a:solidFill>
              </a:rPr>
              <a:t>2020</a:t>
            </a:r>
          </a:p>
        </p:txBody>
      </p:sp>
      <p:sp>
        <p:nvSpPr>
          <p:cNvPr id="52" name="TextBox 36"/>
          <p:cNvSpPr txBox="1"/>
          <p:nvPr/>
        </p:nvSpPr>
        <p:spPr>
          <a:xfrm>
            <a:off x="1471809" y="4473061"/>
            <a:ext cx="1286292" cy="340500"/>
          </a:xfrm>
          <a:prstGeom prst="roundRect">
            <a:avLst/>
          </a:prstGeom>
          <a:solidFill>
            <a:schemeClr val="accent1"/>
          </a:solidFill>
        </p:spPr>
        <p:txBody>
          <a:bodyPr wrap="none">
            <a:normAutofit lnSpcReduction="10000"/>
          </a:bodyPr>
          <a:lstStyle/>
          <a:p>
            <a:pPr algn="ctr"/>
            <a:r>
              <a:rPr lang="zh-CN" altLang="en-US" sz="14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0" name="TextBox 34"/>
          <p:cNvSpPr txBox="1"/>
          <p:nvPr/>
        </p:nvSpPr>
        <p:spPr>
          <a:xfrm>
            <a:off x="4125838" y="4473061"/>
            <a:ext cx="1286292" cy="340500"/>
          </a:xfrm>
          <a:prstGeom prst="roundRect">
            <a:avLst/>
          </a:prstGeom>
          <a:solidFill>
            <a:schemeClr val="accent2"/>
          </a:solidFill>
        </p:spPr>
        <p:txBody>
          <a:bodyPr wrap="none">
            <a:normAutofit lnSpcReduction="10000"/>
          </a:bodyPr>
          <a:lstStyle/>
          <a:p>
            <a:pPr algn="ctr"/>
            <a:r>
              <a:rPr lang="zh-CN" altLang="en-US" sz="14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8" name="TextBox 32"/>
          <p:cNvSpPr txBox="1"/>
          <p:nvPr/>
        </p:nvSpPr>
        <p:spPr>
          <a:xfrm>
            <a:off x="6779869" y="4473061"/>
            <a:ext cx="1286292" cy="340500"/>
          </a:xfrm>
          <a:prstGeom prst="roundRect">
            <a:avLst/>
          </a:prstGeom>
          <a:solidFill>
            <a:schemeClr val="accent3"/>
          </a:solidFill>
        </p:spPr>
        <p:txBody>
          <a:bodyPr wrap="none">
            <a:normAutofit lnSpcReduction="10000"/>
          </a:bodyPr>
          <a:lstStyle/>
          <a:p>
            <a:pPr algn="ctr"/>
            <a:r>
              <a:rPr lang="zh-CN" altLang="en-US" sz="14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6" name="TextBox 30"/>
          <p:cNvSpPr txBox="1"/>
          <p:nvPr/>
        </p:nvSpPr>
        <p:spPr>
          <a:xfrm>
            <a:off x="9433899" y="4473061"/>
            <a:ext cx="1286292" cy="340500"/>
          </a:xfrm>
          <a:prstGeom prst="roundRect">
            <a:avLst/>
          </a:prstGeom>
          <a:solidFill>
            <a:schemeClr val="accent4"/>
          </a:solidFill>
        </p:spPr>
        <p:txBody>
          <a:bodyPr wrap="none">
            <a:normAutofit lnSpcReduction="10000"/>
          </a:bodyPr>
          <a:lstStyle/>
          <a:p>
            <a:pPr algn="ctr"/>
            <a:r>
              <a:rPr lang="zh-CN" altLang="en-US" sz="14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320199" y="5038279"/>
            <a:ext cx="1934629" cy="1119705"/>
            <a:chOff x="468937" y="2419540"/>
            <a:chExt cx="1934629" cy="1119705"/>
          </a:xfrm>
        </p:grpSpPr>
        <p:sp>
          <p:nvSpPr>
            <p:cNvPr id="29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949099" y="5038279"/>
            <a:ext cx="1934629" cy="1119705"/>
            <a:chOff x="468937" y="2419540"/>
            <a:chExt cx="1934629" cy="1119705"/>
          </a:xfrm>
        </p:grpSpPr>
        <p:sp>
          <p:nvSpPr>
            <p:cNvPr id="32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577999" y="5038279"/>
            <a:ext cx="1934629" cy="1119705"/>
            <a:chOff x="468937" y="2419540"/>
            <a:chExt cx="1934629" cy="1119705"/>
          </a:xfrm>
        </p:grpSpPr>
        <p:sp>
          <p:nvSpPr>
            <p:cNvPr id="35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206899" y="5038279"/>
            <a:ext cx="1934629" cy="1119705"/>
            <a:chOff x="468937" y="2419540"/>
            <a:chExt cx="1934629" cy="1119705"/>
          </a:xfrm>
        </p:grpSpPr>
        <p:sp>
          <p:nvSpPr>
            <p:cNvPr id="38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41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/>
        </p:nvCxnSpPr>
        <p:spPr>
          <a:xfrm flipV="1">
            <a:off x="2614084" y="2482905"/>
            <a:ext cx="0" cy="226047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3841751" y="2482905"/>
            <a:ext cx="0" cy="226047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5071533" y="2482905"/>
            <a:ext cx="0" cy="226047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6299200" y="2482905"/>
            <a:ext cx="0" cy="226047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/>
          <p:cNvSpPr/>
          <p:nvPr/>
        </p:nvSpPr>
        <p:spPr>
          <a:xfrm rot="1800000">
            <a:off x="1215891" y="4159585"/>
            <a:ext cx="960000" cy="9596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rgbClr val="FFFFFF"/>
              </a:solidFill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1421866" y="4484733"/>
            <a:ext cx="494145" cy="368720"/>
            <a:chOff x="9194775" y="2538406"/>
            <a:chExt cx="1887532" cy="1878008"/>
          </a:xfrm>
          <a:solidFill>
            <a:schemeClr val="bg1"/>
          </a:solidFill>
        </p:grpSpPr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9194775" y="2714617"/>
              <a:ext cx="1717670" cy="1701797"/>
            </a:xfrm>
            <a:custGeom>
              <a:avLst/>
              <a:gdLst>
                <a:gd name="T0" fmla="*/ 325 w 457"/>
                <a:gd name="T1" fmla="*/ 11 h 453"/>
                <a:gd name="T2" fmla="*/ 298 w 457"/>
                <a:gd name="T3" fmla="*/ 0 h 453"/>
                <a:gd name="T4" fmla="*/ 270 w 457"/>
                <a:gd name="T5" fmla="*/ 11 h 453"/>
                <a:gd name="T6" fmla="*/ 248 w 457"/>
                <a:gd name="T7" fmla="*/ 33 h 453"/>
                <a:gd name="T8" fmla="*/ 236 w 457"/>
                <a:gd name="T9" fmla="*/ 61 h 453"/>
                <a:gd name="T10" fmla="*/ 242 w 457"/>
                <a:gd name="T11" fmla="*/ 82 h 453"/>
                <a:gd name="T12" fmla="*/ 30 w 457"/>
                <a:gd name="T13" fmla="*/ 167 h 453"/>
                <a:gd name="T14" fmla="*/ 3 w 457"/>
                <a:gd name="T15" fmla="*/ 201 h 453"/>
                <a:gd name="T16" fmla="*/ 16 w 457"/>
                <a:gd name="T17" fmla="*/ 243 h 453"/>
                <a:gd name="T18" fmla="*/ 215 w 457"/>
                <a:gd name="T19" fmla="*/ 439 h 453"/>
                <a:gd name="T20" fmla="*/ 247 w 457"/>
                <a:gd name="T21" fmla="*/ 453 h 453"/>
                <a:gd name="T22" fmla="*/ 248 w 457"/>
                <a:gd name="T23" fmla="*/ 453 h 453"/>
                <a:gd name="T24" fmla="*/ 257 w 457"/>
                <a:gd name="T25" fmla="*/ 452 h 453"/>
                <a:gd name="T26" fmla="*/ 291 w 457"/>
                <a:gd name="T27" fmla="*/ 423 h 453"/>
                <a:gd name="T28" fmla="*/ 375 w 457"/>
                <a:gd name="T29" fmla="*/ 214 h 453"/>
                <a:gd name="T30" fmla="*/ 396 w 457"/>
                <a:gd name="T31" fmla="*/ 221 h 453"/>
                <a:gd name="T32" fmla="*/ 424 w 457"/>
                <a:gd name="T33" fmla="*/ 209 h 453"/>
                <a:gd name="T34" fmla="*/ 446 w 457"/>
                <a:gd name="T35" fmla="*/ 187 h 453"/>
                <a:gd name="T36" fmla="*/ 457 w 457"/>
                <a:gd name="T37" fmla="*/ 160 h 453"/>
                <a:gd name="T38" fmla="*/ 446 w 457"/>
                <a:gd name="T39" fmla="*/ 132 h 453"/>
                <a:gd name="T40" fmla="*/ 325 w 457"/>
                <a:gd name="T41" fmla="*/ 11 h 453"/>
                <a:gd name="T42" fmla="*/ 262 w 457"/>
                <a:gd name="T43" fmla="*/ 412 h 453"/>
                <a:gd name="T44" fmla="*/ 251 w 457"/>
                <a:gd name="T45" fmla="*/ 421 h 453"/>
                <a:gd name="T46" fmla="*/ 247 w 457"/>
                <a:gd name="T47" fmla="*/ 422 h 453"/>
                <a:gd name="T48" fmla="*/ 237 w 457"/>
                <a:gd name="T49" fmla="*/ 417 h 453"/>
                <a:gd name="T50" fmla="*/ 38 w 457"/>
                <a:gd name="T51" fmla="*/ 221 h 453"/>
                <a:gd name="T52" fmla="*/ 34 w 457"/>
                <a:gd name="T53" fmla="*/ 207 h 453"/>
                <a:gd name="T54" fmla="*/ 43 w 457"/>
                <a:gd name="T55" fmla="*/ 195 h 453"/>
                <a:gd name="T56" fmla="*/ 140 w 457"/>
                <a:gd name="T57" fmla="*/ 156 h 453"/>
                <a:gd name="T58" fmla="*/ 336 w 457"/>
                <a:gd name="T59" fmla="*/ 227 h 453"/>
                <a:gd name="T60" fmla="*/ 262 w 457"/>
                <a:gd name="T61" fmla="*/ 412 h 453"/>
                <a:gd name="T62" fmla="*/ 424 w 457"/>
                <a:gd name="T63" fmla="*/ 165 h 453"/>
                <a:gd name="T64" fmla="*/ 402 w 457"/>
                <a:gd name="T65" fmla="*/ 187 h 453"/>
                <a:gd name="T66" fmla="*/ 391 w 457"/>
                <a:gd name="T67" fmla="*/ 187 h 453"/>
                <a:gd name="T68" fmla="*/ 363 w 457"/>
                <a:gd name="T69" fmla="*/ 160 h 453"/>
                <a:gd name="T70" fmla="*/ 341 w 457"/>
                <a:gd name="T71" fmla="*/ 216 h 453"/>
                <a:gd name="T72" fmla="*/ 343 w 457"/>
                <a:gd name="T73" fmla="*/ 211 h 453"/>
                <a:gd name="T74" fmla="*/ 205 w 457"/>
                <a:gd name="T75" fmla="*/ 153 h 453"/>
                <a:gd name="T76" fmla="*/ 164 w 457"/>
                <a:gd name="T77" fmla="*/ 147 h 453"/>
                <a:gd name="T78" fmla="*/ 297 w 457"/>
                <a:gd name="T79" fmla="*/ 93 h 453"/>
                <a:gd name="T80" fmla="*/ 270 w 457"/>
                <a:gd name="T81" fmla="*/ 67 h 453"/>
                <a:gd name="T82" fmla="*/ 270 w 457"/>
                <a:gd name="T83" fmla="*/ 56 h 453"/>
                <a:gd name="T84" fmla="*/ 292 w 457"/>
                <a:gd name="T85" fmla="*/ 33 h 453"/>
                <a:gd name="T86" fmla="*/ 303 w 457"/>
                <a:gd name="T87" fmla="*/ 33 h 453"/>
                <a:gd name="T88" fmla="*/ 424 w 457"/>
                <a:gd name="T89" fmla="*/ 154 h 453"/>
                <a:gd name="T90" fmla="*/ 424 w 457"/>
                <a:gd name="T91" fmla="*/ 165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7" h="453">
                  <a:moveTo>
                    <a:pt x="325" y="11"/>
                  </a:moveTo>
                  <a:cubicBezTo>
                    <a:pt x="318" y="4"/>
                    <a:pt x="308" y="0"/>
                    <a:pt x="298" y="0"/>
                  </a:cubicBezTo>
                  <a:cubicBezTo>
                    <a:pt x="287" y="0"/>
                    <a:pt x="277" y="4"/>
                    <a:pt x="270" y="11"/>
                  </a:cubicBezTo>
                  <a:cubicBezTo>
                    <a:pt x="248" y="33"/>
                    <a:pt x="248" y="33"/>
                    <a:pt x="248" y="33"/>
                  </a:cubicBezTo>
                  <a:cubicBezTo>
                    <a:pt x="240" y="41"/>
                    <a:pt x="236" y="51"/>
                    <a:pt x="236" y="61"/>
                  </a:cubicBezTo>
                  <a:cubicBezTo>
                    <a:pt x="236" y="68"/>
                    <a:pt x="238" y="75"/>
                    <a:pt x="242" y="82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16" y="173"/>
                    <a:pt x="6" y="186"/>
                    <a:pt x="3" y="201"/>
                  </a:cubicBezTo>
                  <a:cubicBezTo>
                    <a:pt x="0" y="216"/>
                    <a:pt x="5" y="232"/>
                    <a:pt x="16" y="243"/>
                  </a:cubicBezTo>
                  <a:cubicBezTo>
                    <a:pt x="215" y="439"/>
                    <a:pt x="215" y="439"/>
                    <a:pt x="215" y="439"/>
                  </a:cubicBezTo>
                  <a:cubicBezTo>
                    <a:pt x="223" y="448"/>
                    <a:pt x="235" y="453"/>
                    <a:pt x="247" y="453"/>
                  </a:cubicBezTo>
                  <a:cubicBezTo>
                    <a:pt x="247" y="453"/>
                    <a:pt x="247" y="453"/>
                    <a:pt x="248" y="453"/>
                  </a:cubicBezTo>
                  <a:cubicBezTo>
                    <a:pt x="251" y="453"/>
                    <a:pt x="254" y="453"/>
                    <a:pt x="257" y="452"/>
                  </a:cubicBezTo>
                  <a:cubicBezTo>
                    <a:pt x="273" y="449"/>
                    <a:pt x="286" y="438"/>
                    <a:pt x="291" y="423"/>
                  </a:cubicBezTo>
                  <a:cubicBezTo>
                    <a:pt x="375" y="214"/>
                    <a:pt x="375" y="214"/>
                    <a:pt x="375" y="214"/>
                  </a:cubicBezTo>
                  <a:cubicBezTo>
                    <a:pt x="381" y="219"/>
                    <a:pt x="388" y="221"/>
                    <a:pt x="396" y="221"/>
                  </a:cubicBezTo>
                  <a:cubicBezTo>
                    <a:pt x="407" y="221"/>
                    <a:pt x="416" y="217"/>
                    <a:pt x="424" y="209"/>
                  </a:cubicBezTo>
                  <a:cubicBezTo>
                    <a:pt x="446" y="187"/>
                    <a:pt x="446" y="187"/>
                    <a:pt x="446" y="187"/>
                  </a:cubicBezTo>
                  <a:cubicBezTo>
                    <a:pt x="453" y="180"/>
                    <a:pt x="457" y="170"/>
                    <a:pt x="457" y="160"/>
                  </a:cubicBezTo>
                  <a:cubicBezTo>
                    <a:pt x="457" y="149"/>
                    <a:pt x="453" y="139"/>
                    <a:pt x="446" y="132"/>
                  </a:cubicBezTo>
                  <a:lnTo>
                    <a:pt x="325" y="11"/>
                  </a:lnTo>
                  <a:close/>
                  <a:moveTo>
                    <a:pt x="262" y="412"/>
                  </a:moveTo>
                  <a:cubicBezTo>
                    <a:pt x="260" y="417"/>
                    <a:pt x="256" y="420"/>
                    <a:pt x="251" y="421"/>
                  </a:cubicBezTo>
                  <a:cubicBezTo>
                    <a:pt x="250" y="422"/>
                    <a:pt x="249" y="422"/>
                    <a:pt x="247" y="422"/>
                  </a:cubicBezTo>
                  <a:cubicBezTo>
                    <a:pt x="243" y="422"/>
                    <a:pt x="240" y="420"/>
                    <a:pt x="237" y="417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4" y="217"/>
                    <a:pt x="33" y="212"/>
                    <a:pt x="34" y="207"/>
                  </a:cubicBezTo>
                  <a:cubicBezTo>
                    <a:pt x="34" y="201"/>
                    <a:pt x="38" y="197"/>
                    <a:pt x="43" y="195"/>
                  </a:cubicBezTo>
                  <a:cubicBezTo>
                    <a:pt x="140" y="156"/>
                    <a:pt x="140" y="156"/>
                    <a:pt x="140" y="156"/>
                  </a:cubicBezTo>
                  <a:cubicBezTo>
                    <a:pt x="205" y="178"/>
                    <a:pt x="271" y="157"/>
                    <a:pt x="336" y="227"/>
                  </a:cubicBezTo>
                  <a:lnTo>
                    <a:pt x="262" y="412"/>
                  </a:lnTo>
                  <a:close/>
                  <a:moveTo>
                    <a:pt x="424" y="165"/>
                  </a:moveTo>
                  <a:cubicBezTo>
                    <a:pt x="402" y="187"/>
                    <a:pt x="402" y="187"/>
                    <a:pt x="402" y="187"/>
                  </a:cubicBezTo>
                  <a:cubicBezTo>
                    <a:pt x="399" y="190"/>
                    <a:pt x="394" y="190"/>
                    <a:pt x="391" y="187"/>
                  </a:cubicBezTo>
                  <a:cubicBezTo>
                    <a:pt x="363" y="160"/>
                    <a:pt x="363" y="160"/>
                    <a:pt x="363" y="160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3" y="211"/>
                    <a:pt x="343" y="211"/>
                    <a:pt x="343" y="211"/>
                  </a:cubicBezTo>
                  <a:cubicBezTo>
                    <a:pt x="295" y="164"/>
                    <a:pt x="248" y="158"/>
                    <a:pt x="205" y="153"/>
                  </a:cubicBezTo>
                  <a:cubicBezTo>
                    <a:pt x="191" y="151"/>
                    <a:pt x="177" y="149"/>
                    <a:pt x="164" y="147"/>
                  </a:cubicBezTo>
                  <a:cubicBezTo>
                    <a:pt x="297" y="93"/>
                    <a:pt x="297" y="93"/>
                    <a:pt x="297" y="93"/>
                  </a:cubicBezTo>
                  <a:cubicBezTo>
                    <a:pt x="270" y="67"/>
                    <a:pt x="270" y="67"/>
                    <a:pt x="270" y="67"/>
                  </a:cubicBezTo>
                  <a:cubicBezTo>
                    <a:pt x="267" y="64"/>
                    <a:pt x="267" y="59"/>
                    <a:pt x="270" y="56"/>
                  </a:cubicBezTo>
                  <a:cubicBezTo>
                    <a:pt x="292" y="33"/>
                    <a:pt x="292" y="33"/>
                    <a:pt x="292" y="33"/>
                  </a:cubicBezTo>
                  <a:cubicBezTo>
                    <a:pt x="295" y="30"/>
                    <a:pt x="300" y="30"/>
                    <a:pt x="303" y="33"/>
                  </a:cubicBezTo>
                  <a:cubicBezTo>
                    <a:pt x="424" y="154"/>
                    <a:pt x="424" y="154"/>
                    <a:pt x="424" y="154"/>
                  </a:cubicBezTo>
                  <a:cubicBezTo>
                    <a:pt x="427" y="157"/>
                    <a:pt x="427" y="162"/>
                    <a:pt x="424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5024" tIns="32512" rIns="65024" bIns="32512"/>
            <a:lstStyle/>
            <a:p>
              <a:pPr>
                <a:defRPr/>
              </a:pPr>
              <a:endParaRPr lang="id-ID" sz="1800" dirty="0"/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10025034" y="3478205"/>
              <a:ext cx="293689" cy="292099"/>
            </a:xfrm>
            <a:custGeom>
              <a:avLst/>
              <a:gdLst>
                <a:gd name="T0" fmla="*/ 39 w 78"/>
                <a:gd name="T1" fmla="*/ 78 h 78"/>
                <a:gd name="T2" fmla="*/ 78 w 78"/>
                <a:gd name="T3" fmla="*/ 39 h 78"/>
                <a:gd name="T4" fmla="*/ 39 w 78"/>
                <a:gd name="T5" fmla="*/ 0 h 78"/>
                <a:gd name="T6" fmla="*/ 0 w 78"/>
                <a:gd name="T7" fmla="*/ 39 h 78"/>
                <a:gd name="T8" fmla="*/ 39 w 78"/>
                <a:gd name="T9" fmla="*/ 78 h 78"/>
                <a:gd name="T10" fmla="*/ 39 w 78"/>
                <a:gd name="T11" fmla="*/ 16 h 78"/>
                <a:gd name="T12" fmla="*/ 62 w 78"/>
                <a:gd name="T13" fmla="*/ 39 h 78"/>
                <a:gd name="T14" fmla="*/ 39 w 78"/>
                <a:gd name="T15" fmla="*/ 63 h 78"/>
                <a:gd name="T16" fmla="*/ 15 w 78"/>
                <a:gd name="T17" fmla="*/ 39 h 78"/>
                <a:gd name="T18" fmla="*/ 39 w 78"/>
                <a:gd name="T19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39" y="78"/>
                  </a:moveTo>
                  <a:cubicBezTo>
                    <a:pt x="60" y="78"/>
                    <a:pt x="78" y="61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61"/>
                    <a:pt x="17" y="78"/>
                    <a:pt x="39" y="78"/>
                  </a:cubicBezTo>
                  <a:close/>
                  <a:moveTo>
                    <a:pt x="39" y="16"/>
                  </a:moveTo>
                  <a:cubicBezTo>
                    <a:pt x="52" y="16"/>
                    <a:pt x="62" y="26"/>
                    <a:pt x="62" y="39"/>
                  </a:cubicBezTo>
                  <a:cubicBezTo>
                    <a:pt x="62" y="52"/>
                    <a:pt x="52" y="63"/>
                    <a:pt x="39" y="63"/>
                  </a:cubicBezTo>
                  <a:cubicBezTo>
                    <a:pt x="26" y="63"/>
                    <a:pt x="15" y="52"/>
                    <a:pt x="15" y="39"/>
                  </a:cubicBezTo>
                  <a:cubicBezTo>
                    <a:pt x="15" y="26"/>
                    <a:pt x="26" y="16"/>
                    <a:pt x="3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5024" tIns="32512" rIns="65024" bIns="32512"/>
            <a:lstStyle/>
            <a:p>
              <a:pPr>
                <a:defRPr/>
              </a:pPr>
              <a:endParaRPr lang="id-ID" sz="1800" dirty="0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10788618" y="2538406"/>
              <a:ext cx="293689" cy="293688"/>
            </a:xfrm>
            <a:custGeom>
              <a:avLst/>
              <a:gdLst>
                <a:gd name="T0" fmla="*/ 39 w 78"/>
                <a:gd name="T1" fmla="*/ 0 h 78"/>
                <a:gd name="T2" fmla="*/ 0 w 78"/>
                <a:gd name="T3" fmla="*/ 39 h 78"/>
                <a:gd name="T4" fmla="*/ 39 w 78"/>
                <a:gd name="T5" fmla="*/ 78 h 78"/>
                <a:gd name="T6" fmla="*/ 78 w 78"/>
                <a:gd name="T7" fmla="*/ 39 h 78"/>
                <a:gd name="T8" fmla="*/ 39 w 78"/>
                <a:gd name="T9" fmla="*/ 0 h 78"/>
                <a:gd name="T10" fmla="*/ 39 w 78"/>
                <a:gd name="T11" fmla="*/ 63 h 78"/>
                <a:gd name="T12" fmla="*/ 16 w 78"/>
                <a:gd name="T13" fmla="*/ 39 h 78"/>
                <a:gd name="T14" fmla="*/ 39 w 78"/>
                <a:gd name="T15" fmla="*/ 16 h 78"/>
                <a:gd name="T16" fmla="*/ 62 w 78"/>
                <a:gd name="T17" fmla="*/ 39 h 78"/>
                <a:gd name="T18" fmla="*/ 39 w 78"/>
                <a:gd name="T19" fmla="*/ 6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39" y="0"/>
                  </a:moveTo>
                  <a:cubicBezTo>
                    <a:pt x="17" y="0"/>
                    <a:pt x="0" y="18"/>
                    <a:pt x="0" y="39"/>
                  </a:cubicBezTo>
                  <a:cubicBezTo>
                    <a:pt x="0" y="61"/>
                    <a:pt x="17" y="78"/>
                    <a:pt x="39" y="78"/>
                  </a:cubicBezTo>
                  <a:cubicBezTo>
                    <a:pt x="60" y="78"/>
                    <a:pt x="78" y="61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lose/>
                  <a:moveTo>
                    <a:pt x="39" y="63"/>
                  </a:moveTo>
                  <a:cubicBezTo>
                    <a:pt x="26" y="63"/>
                    <a:pt x="16" y="52"/>
                    <a:pt x="16" y="39"/>
                  </a:cubicBezTo>
                  <a:cubicBezTo>
                    <a:pt x="16" y="26"/>
                    <a:pt x="26" y="16"/>
                    <a:pt x="39" y="16"/>
                  </a:cubicBezTo>
                  <a:cubicBezTo>
                    <a:pt x="52" y="16"/>
                    <a:pt x="62" y="26"/>
                    <a:pt x="62" y="39"/>
                  </a:cubicBezTo>
                  <a:cubicBezTo>
                    <a:pt x="62" y="52"/>
                    <a:pt x="52" y="63"/>
                    <a:pt x="3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5024" tIns="32512" rIns="65024" bIns="32512"/>
            <a:lstStyle/>
            <a:p>
              <a:pPr>
                <a:defRPr/>
              </a:pPr>
              <a:endParaRPr lang="id-ID" sz="1800" dirty="0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9672608" y="3417879"/>
              <a:ext cx="236537" cy="236537"/>
            </a:xfrm>
            <a:custGeom>
              <a:avLst/>
              <a:gdLst>
                <a:gd name="T0" fmla="*/ 0 w 63"/>
                <a:gd name="T1" fmla="*/ 32 h 63"/>
                <a:gd name="T2" fmla="*/ 31 w 63"/>
                <a:gd name="T3" fmla="*/ 63 h 63"/>
                <a:gd name="T4" fmla="*/ 63 w 63"/>
                <a:gd name="T5" fmla="*/ 32 h 63"/>
                <a:gd name="T6" fmla="*/ 31 w 63"/>
                <a:gd name="T7" fmla="*/ 0 h 63"/>
                <a:gd name="T8" fmla="*/ 0 w 63"/>
                <a:gd name="T9" fmla="*/ 32 h 63"/>
                <a:gd name="T10" fmla="*/ 31 w 63"/>
                <a:gd name="T11" fmla="*/ 16 h 63"/>
                <a:gd name="T12" fmla="*/ 47 w 63"/>
                <a:gd name="T13" fmla="*/ 32 h 63"/>
                <a:gd name="T14" fmla="*/ 31 w 63"/>
                <a:gd name="T15" fmla="*/ 47 h 63"/>
                <a:gd name="T16" fmla="*/ 16 w 63"/>
                <a:gd name="T17" fmla="*/ 32 h 63"/>
                <a:gd name="T18" fmla="*/ 31 w 63"/>
                <a:gd name="T19" fmla="*/ 1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0" y="32"/>
                  </a:moveTo>
                  <a:cubicBezTo>
                    <a:pt x="0" y="49"/>
                    <a:pt x="14" y="63"/>
                    <a:pt x="31" y="63"/>
                  </a:cubicBezTo>
                  <a:cubicBezTo>
                    <a:pt x="48" y="63"/>
                    <a:pt x="63" y="49"/>
                    <a:pt x="63" y="32"/>
                  </a:cubicBezTo>
                  <a:cubicBezTo>
                    <a:pt x="63" y="14"/>
                    <a:pt x="48" y="0"/>
                    <a:pt x="31" y="0"/>
                  </a:cubicBezTo>
                  <a:cubicBezTo>
                    <a:pt x="14" y="0"/>
                    <a:pt x="0" y="14"/>
                    <a:pt x="0" y="32"/>
                  </a:cubicBezTo>
                  <a:close/>
                  <a:moveTo>
                    <a:pt x="31" y="16"/>
                  </a:moveTo>
                  <a:cubicBezTo>
                    <a:pt x="40" y="16"/>
                    <a:pt x="47" y="23"/>
                    <a:pt x="47" y="32"/>
                  </a:cubicBezTo>
                  <a:cubicBezTo>
                    <a:pt x="47" y="40"/>
                    <a:pt x="40" y="47"/>
                    <a:pt x="31" y="47"/>
                  </a:cubicBezTo>
                  <a:cubicBezTo>
                    <a:pt x="23" y="47"/>
                    <a:pt x="16" y="40"/>
                    <a:pt x="16" y="32"/>
                  </a:cubicBezTo>
                  <a:cubicBezTo>
                    <a:pt x="16" y="23"/>
                    <a:pt x="23" y="16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5024" tIns="32512" rIns="65024" bIns="32512"/>
            <a:lstStyle/>
            <a:p>
              <a:pPr>
                <a:defRPr/>
              </a:pPr>
              <a:endParaRPr lang="id-ID" sz="1800" dirty="0"/>
            </a:p>
          </p:txBody>
        </p:sp>
        <p:sp>
          <p:nvSpPr>
            <p:cNvPr id="10" name="Oval 11"/>
            <p:cNvSpPr>
              <a:spLocks noChangeArrowheads="1"/>
            </p:cNvSpPr>
            <p:nvPr/>
          </p:nvSpPr>
          <p:spPr bwMode="auto">
            <a:xfrm>
              <a:off x="9909149" y="3830622"/>
              <a:ext cx="115889" cy="11588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5024" tIns="32512" rIns="65024" bIns="32512"/>
            <a:lstStyle/>
            <a:p>
              <a:pPr>
                <a:defRPr/>
              </a:pPr>
              <a:endParaRPr lang="id-ID" sz="1800" dirty="0"/>
            </a:p>
          </p:txBody>
        </p:sp>
        <p:sp>
          <p:nvSpPr>
            <p:cNvPr id="11" name="Oval 12"/>
            <p:cNvSpPr>
              <a:spLocks noChangeArrowheads="1"/>
            </p:cNvSpPr>
            <p:nvPr/>
          </p:nvSpPr>
          <p:spPr bwMode="auto">
            <a:xfrm>
              <a:off x="10848975" y="2947987"/>
              <a:ext cx="117474" cy="12064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5024" tIns="32512" rIns="65024" bIns="32512"/>
            <a:lstStyle/>
            <a:p>
              <a:pPr>
                <a:defRPr/>
              </a:pPr>
              <a:endParaRPr lang="id-ID" sz="1800" dirty="0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2097621" y="4729093"/>
            <a:ext cx="4819649" cy="41273"/>
          </a:xfrm>
          <a:prstGeom prst="rect">
            <a:avLst/>
          </a:prstGeom>
          <a:solidFill>
            <a:srgbClr val="30B695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rgbClr val="FFFFFF"/>
              </a:solidFill>
            </a:endParaRPr>
          </a:p>
        </p:txBody>
      </p:sp>
      <p:sp>
        <p:nvSpPr>
          <p:cNvPr id="36" name="Pentagon 35"/>
          <p:cNvSpPr/>
          <p:nvPr/>
        </p:nvSpPr>
        <p:spPr>
          <a:xfrm rot="16200000">
            <a:off x="2236016" y="4061040"/>
            <a:ext cx="754021" cy="582083"/>
          </a:xfrm>
          <a:prstGeom prst="homePlate">
            <a:avLst>
              <a:gd name="adj" fmla="val 2777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rgbClr val="FFFFFF"/>
              </a:solidFill>
            </a:endParaRPr>
          </a:p>
        </p:txBody>
      </p:sp>
      <p:sp>
        <p:nvSpPr>
          <p:cNvPr id="37" name="Pentagon 36"/>
          <p:cNvSpPr/>
          <p:nvPr/>
        </p:nvSpPr>
        <p:spPr>
          <a:xfrm rot="16200000">
            <a:off x="3317642" y="3908650"/>
            <a:ext cx="1058804" cy="582084"/>
          </a:xfrm>
          <a:prstGeom prst="homePlate">
            <a:avLst>
              <a:gd name="adj" fmla="val 2777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rgbClr val="FFFFFF"/>
              </a:solidFill>
            </a:endParaRPr>
          </a:p>
        </p:txBody>
      </p:sp>
      <p:sp>
        <p:nvSpPr>
          <p:cNvPr id="38" name="Pentagon 37"/>
          <p:cNvSpPr/>
          <p:nvPr/>
        </p:nvSpPr>
        <p:spPr>
          <a:xfrm rot="16200000">
            <a:off x="4214862" y="3582437"/>
            <a:ext cx="1711231" cy="582084"/>
          </a:xfrm>
          <a:prstGeom prst="homePlate">
            <a:avLst>
              <a:gd name="adj" fmla="val 27778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rgbClr val="FFFFFF"/>
              </a:solidFill>
            </a:endParaRPr>
          </a:p>
        </p:txBody>
      </p:sp>
      <p:sp>
        <p:nvSpPr>
          <p:cNvPr id="39" name="Pentagon 38"/>
          <p:cNvSpPr/>
          <p:nvPr/>
        </p:nvSpPr>
        <p:spPr>
          <a:xfrm rot="16200000">
            <a:off x="5644130" y="3784039"/>
            <a:ext cx="1308028" cy="582084"/>
          </a:xfrm>
          <a:prstGeom prst="homePlate">
            <a:avLst>
              <a:gd name="adj" fmla="val 2777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rgbClr val="FFFFFF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3117854" y="4690997"/>
            <a:ext cx="156633" cy="1174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rgbClr val="FFFFFF"/>
              </a:solidFill>
            </a:endParaRPr>
          </a:p>
        </p:txBody>
      </p:sp>
      <p:sp>
        <p:nvSpPr>
          <p:cNvPr id="41" name="Oval 40"/>
          <p:cNvSpPr/>
          <p:nvPr/>
        </p:nvSpPr>
        <p:spPr>
          <a:xfrm>
            <a:off x="4373037" y="4690997"/>
            <a:ext cx="156633" cy="1174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rgbClr val="FFFFFF"/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5611288" y="4690997"/>
            <a:ext cx="156633" cy="1174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rgbClr val="FFFFFF"/>
              </a:solidFill>
            </a:endParaRPr>
          </a:p>
        </p:txBody>
      </p:sp>
      <p:sp>
        <p:nvSpPr>
          <p:cNvPr id="43" name="Oval 42"/>
          <p:cNvSpPr/>
          <p:nvPr/>
        </p:nvSpPr>
        <p:spPr>
          <a:xfrm>
            <a:off x="6866470" y="4690997"/>
            <a:ext cx="158751" cy="1174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rgbClr val="FFFFFF"/>
              </a:solidFill>
            </a:endParaRPr>
          </a:p>
        </p:txBody>
      </p:sp>
      <p:sp>
        <p:nvSpPr>
          <p:cNvPr id="45" name="Pentagon 44"/>
          <p:cNvSpPr/>
          <p:nvPr/>
        </p:nvSpPr>
        <p:spPr>
          <a:xfrm rot="16200000">
            <a:off x="2237074" y="4318215"/>
            <a:ext cx="754021" cy="67733"/>
          </a:xfrm>
          <a:prstGeom prst="homePlate">
            <a:avLst>
              <a:gd name="adj" fmla="val 27778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rgbClr val="FFFFFF"/>
              </a:solidFill>
            </a:endParaRPr>
          </a:p>
        </p:txBody>
      </p:sp>
      <p:sp>
        <p:nvSpPr>
          <p:cNvPr id="46" name="Pentagon 45"/>
          <p:cNvSpPr/>
          <p:nvPr/>
        </p:nvSpPr>
        <p:spPr>
          <a:xfrm rot="16200000">
            <a:off x="3312349" y="4165824"/>
            <a:ext cx="1058804" cy="67733"/>
          </a:xfrm>
          <a:prstGeom prst="homePlate">
            <a:avLst>
              <a:gd name="adj" fmla="val 27778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rgbClr val="FFFFFF"/>
              </a:solidFill>
            </a:endParaRPr>
          </a:p>
        </p:txBody>
      </p:sp>
      <p:sp>
        <p:nvSpPr>
          <p:cNvPr id="47" name="Pentagon 46"/>
          <p:cNvSpPr/>
          <p:nvPr/>
        </p:nvSpPr>
        <p:spPr>
          <a:xfrm rot="16200000">
            <a:off x="4214862" y="3838554"/>
            <a:ext cx="1711231" cy="69849"/>
          </a:xfrm>
          <a:prstGeom prst="homePlate">
            <a:avLst>
              <a:gd name="adj" fmla="val 27778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rgbClr val="FFFFFF"/>
              </a:solidFill>
            </a:endParaRPr>
          </a:p>
        </p:txBody>
      </p:sp>
      <p:sp>
        <p:nvSpPr>
          <p:cNvPr id="48" name="Pentagon 47"/>
          <p:cNvSpPr/>
          <p:nvPr/>
        </p:nvSpPr>
        <p:spPr>
          <a:xfrm rot="16200000">
            <a:off x="5643071" y="4041212"/>
            <a:ext cx="1308028" cy="67733"/>
          </a:xfrm>
          <a:prstGeom prst="homePlate">
            <a:avLst>
              <a:gd name="adj" fmla="val 27778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rgbClr val="FFFFFF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150102" y="4860848"/>
            <a:ext cx="925852" cy="327440"/>
          </a:xfrm>
          <a:prstGeom prst="rect">
            <a:avLst/>
          </a:prstGeom>
          <a:noFill/>
        </p:spPr>
        <p:txBody>
          <a:bodyPr wrap="none" lIns="121899" tIns="60949" rIns="121899" bIns="60949">
            <a:spAutoFit/>
          </a:bodyPr>
          <a:lstStyle/>
          <a:p>
            <a:pPr algn="ctr"/>
            <a:r>
              <a:rPr lang="zh-CN" altLang="en-US" sz="133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378827" y="4860848"/>
            <a:ext cx="925852" cy="327440"/>
          </a:xfrm>
          <a:prstGeom prst="rect">
            <a:avLst/>
          </a:prstGeom>
          <a:noFill/>
        </p:spPr>
        <p:txBody>
          <a:bodyPr wrap="none" lIns="121899" tIns="60949" rIns="121899" bIns="60949">
            <a:spAutoFit/>
          </a:bodyPr>
          <a:lstStyle/>
          <a:p>
            <a:pPr algn="ctr"/>
            <a:r>
              <a:rPr lang="zh-CN" altLang="en-US" sz="133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编辑标题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608607" y="4860848"/>
            <a:ext cx="925852" cy="327440"/>
          </a:xfrm>
          <a:prstGeom prst="rect">
            <a:avLst/>
          </a:prstGeom>
          <a:noFill/>
        </p:spPr>
        <p:txBody>
          <a:bodyPr wrap="none" lIns="121899" tIns="60949" rIns="121899" bIns="60949">
            <a:spAutoFit/>
          </a:bodyPr>
          <a:lstStyle/>
          <a:p>
            <a:pPr algn="ctr"/>
            <a:r>
              <a:rPr lang="zh-CN" altLang="en-US" sz="133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编辑标题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842626" y="4860848"/>
            <a:ext cx="925852" cy="327440"/>
          </a:xfrm>
          <a:prstGeom prst="rect">
            <a:avLst/>
          </a:prstGeom>
          <a:noFill/>
        </p:spPr>
        <p:txBody>
          <a:bodyPr wrap="none" lIns="121899" tIns="60949" rIns="121899" bIns="60949">
            <a:spAutoFit/>
          </a:bodyPr>
          <a:lstStyle/>
          <a:p>
            <a:pPr algn="ctr"/>
            <a:r>
              <a:rPr lang="zh-CN" altLang="en-US" sz="133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编辑标题</a:t>
            </a:r>
          </a:p>
        </p:txBody>
      </p:sp>
      <p:sp>
        <p:nvSpPr>
          <p:cNvPr id="54" name="Rectangle 53"/>
          <p:cNvSpPr/>
          <p:nvPr/>
        </p:nvSpPr>
        <p:spPr>
          <a:xfrm>
            <a:off x="7742769" y="2536877"/>
            <a:ext cx="249767" cy="187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rgbClr val="FFFFFF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742769" y="3338519"/>
            <a:ext cx="249767" cy="1857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rgbClr val="FFFFFF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7742769" y="4127464"/>
            <a:ext cx="249767" cy="18731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rgbClr val="FFFFFF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742769" y="4906885"/>
            <a:ext cx="249767" cy="1873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rgbClr val="FFFFFF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463949" y="2237929"/>
            <a:ext cx="2889851" cy="911955"/>
            <a:chOff x="468937" y="2419540"/>
            <a:chExt cx="2889851" cy="911955"/>
          </a:xfrm>
        </p:grpSpPr>
        <p:sp>
          <p:nvSpPr>
            <p:cNvPr id="49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470268" y="2823664"/>
              <a:ext cx="288852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463949" y="3476179"/>
            <a:ext cx="2889851" cy="911955"/>
            <a:chOff x="468937" y="2419540"/>
            <a:chExt cx="2889851" cy="911955"/>
          </a:xfrm>
        </p:grpSpPr>
        <p:sp>
          <p:nvSpPr>
            <p:cNvPr id="68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470268" y="2823664"/>
              <a:ext cx="288852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463949" y="4714429"/>
            <a:ext cx="2889851" cy="911955"/>
            <a:chOff x="468937" y="2419540"/>
            <a:chExt cx="2889851" cy="911955"/>
          </a:xfrm>
        </p:grpSpPr>
        <p:sp>
          <p:nvSpPr>
            <p:cNvPr id="71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470268" y="2823664"/>
              <a:ext cx="288852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74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 animBg="1"/>
      <p:bldP spid="46" grpId="0" animBg="1"/>
      <p:bldP spid="47" grpId="0" animBg="1"/>
      <p:bldP spid="48" grpId="0" animBg="1"/>
      <p:bldP spid="50" grpId="0"/>
      <p:bldP spid="51" grpId="0"/>
      <p:bldP spid="52" grpId="0"/>
      <p:bldP spid="53" grpId="0"/>
      <p:bldP spid="54" grpId="0" animBg="1"/>
      <p:bldP spid="55" grpId="0" animBg="1"/>
      <p:bldP spid="56" grpId="0" animBg="1"/>
      <p:bldP spid="5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Chart 45"/>
          <p:cNvGraphicFramePr/>
          <p:nvPr/>
        </p:nvGraphicFramePr>
        <p:xfrm>
          <a:off x="1394513" y="2771331"/>
          <a:ext cx="6195609" cy="24081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7" name="Subtitle 2"/>
          <p:cNvSpPr txBox="1"/>
          <p:nvPr/>
        </p:nvSpPr>
        <p:spPr>
          <a:xfrm>
            <a:off x="1872634" y="3836795"/>
            <a:ext cx="537881" cy="449443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330" dirty="0">
                <a:solidFill>
                  <a:srgbClr val="4D4D4D"/>
                </a:solidFill>
                <a:latin typeface="Aparajita" pitchFamily="34" charset="0"/>
                <a:cs typeface="Aparajita" pitchFamily="34" charset="0"/>
              </a:rPr>
              <a:t>40%</a:t>
            </a:r>
          </a:p>
        </p:txBody>
      </p:sp>
      <p:sp>
        <p:nvSpPr>
          <p:cNvPr id="48" name="Subtitle 2"/>
          <p:cNvSpPr txBox="1"/>
          <p:nvPr/>
        </p:nvSpPr>
        <p:spPr>
          <a:xfrm>
            <a:off x="2221257" y="3258671"/>
            <a:ext cx="537881" cy="449443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330" dirty="0">
                <a:solidFill>
                  <a:srgbClr val="4D4D4D"/>
                </a:solidFill>
                <a:latin typeface="Aparajita" pitchFamily="34" charset="0"/>
                <a:cs typeface="Aparajita" pitchFamily="34" charset="0"/>
              </a:rPr>
              <a:t>70%</a:t>
            </a:r>
          </a:p>
        </p:txBody>
      </p:sp>
      <p:sp>
        <p:nvSpPr>
          <p:cNvPr id="57" name="Subtitle 2"/>
          <p:cNvSpPr txBox="1"/>
          <p:nvPr/>
        </p:nvSpPr>
        <p:spPr>
          <a:xfrm>
            <a:off x="2579848" y="4026268"/>
            <a:ext cx="537881" cy="449443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330" dirty="0">
                <a:solidFill>
                  <a:srgbClr val="4D4D4D"/>
                </a:solidFill>
                <a:latin typeface="Aparajita" pitchFamily="34" charset="0"/>
                <a:cs typeface="Aparajita" pitchFamily="34" charset="0"/>
              </a:rPr>
              <a:t>30%</a:t>
            </a:r>
          </a:p>
        </p:txBody>
      </p:sp>
      <p:sp>
        <p:nvSpPr>
          <p:cNvPr id="58" name="Subtitle 2"/>
          <p:cNvSpPr txBox="1"/>
          <p:nvPr/>
        </p:nvSpPr>
        <p:spPr>
          <a:xfrm>
            <a:off x="3265493" y="4026268"/>
            <a:ext cx="537881" cy="449443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330" dirty="0">
                <a:solidFill>
                  <a:srgbClr val="4D4D4D"/>
                </a:solidFill>
                <a:latin typeface="Aparajita" pitchFamily="34" charset="0"/>
                <a:cs typeface="Aparajita" pitchFamily="34" charset="0"/>
              </a:rPr>
              <a:t>30%</a:t>
            </a:r>
          </a:p>
        </p:txBody>
      </p:sp>
      <p:sp>
        <p:nvSpPr>
          <p:cNvPr id="59" name="Subtitle 2"/>
          <p:cNvSpPr txBox="1"/>
          <p:nvPr/>
        </p:nvSpPr>
        <p:spPr>
          <a:xfrm>
            <a:off x="3604162" y="3426091"/>
            <a:ext cx="537881" cy="449443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330" dirty="0">
                <a:solidFill>
                  <a:srgbClr val="4D4D4D"/>
                </a:solidFill>
                <a:latin typeface="Aparajita" pitchFamily="34" charset="0"/>
                <a:cs typeface="Aparajita" pitchFamily="34" charset="0"/>
              </a:rPr>
              <a:t>60%</a:t>
            </a:r>
          </a:p>
        </p:txBody>
      </p:sp>
      <p:sp>
        <p:nvSpPr>
          <p:cNvPr id="64" name="Subtitle 2"/>
          <p:cNvSpPr txBox="1"/>
          <p:nvPr/>
        </p:nvSpPr>
        <p:spPr>
          <a:xfrm>
            <a:off x="3984317" y="3666359"/>
            <a:ext cx="537881" cy="449443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330" dirty="0">
                <a:solidFill>
                  <a:srgbClr val="4D4D4D"/>
                </a:solidFill>
                <a:latin typeface="Aparajita" pitchFamily="34" charset="0"/>
                <a:cs typeface="Aparajita" pitchFamily="34" charset="0"/>
              </a:rPr>
              <a:t>50%</a:t>
            </a:r>
          </a:p>
        </p:txBody>
      </p:sp>
      <p:sp>
        <p:nvSpPr>
          <p:cNvPr id="68" name="Subtitle 2"/>
          <p:cNvSpPr txBox="1"/>
          <p:nvPr/>
        </p:nvSpPr>
        <p:spPr>
          <a:xfrm>
            <a:off x="4655846" y="3836795"/>
            <a:ext cx="537881" cy="449443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330" dirty="0">
                <a:solidFill>
                  <a:srgbClr val="4D4D4D"/>
                </a:solidFill>
                <a:latin typeface="Aparajita" pitchFamily="34" charset="0"/>
                <a:cs typeface="Aparajita" pitchFamily="34" charset="0"/>
              </a:rPr>
              <a:t>40%</a:t>
            </a:r>
          </a:p>
        </p:txBody>
      </p:sp>
      <p:sp>
        <p:nvSpPr>
          <p:cNvPr id="69" name="Subtitle 2"/>
          <p:cNvSpPr txBox="1"/>
          <p:nvPr/>
        </p:nvSpPr>
        <p:spPr>
          <a:xfrm>
            <a:off x="5360561" y="3666359"/>
            <a:ext cx="537881" cy="449443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330" dirty="0">
                <a:solidFill>
                  <a:srgbClr val="4D4D4D"/>
                </a:solidFill>
                <a:latin typeface="Aparajita" pitchFamily="34" charset="0"/>
                <a:cs typeface="Aparajita" pitchFamily="34" charset="0"/>
              </a:rPr>
              <a:t>50%</a:t>
            </a:r>
          </a:p>
        </p:txBody>
      </p:sp>
      <p:sp>
        <p:nvSpPr>
          <p:cNvPr id="70" name="Subtitle 2"/>
          <p:cNvSpPr txBox="1"/>
          <p:nvPr/>
        </p:nvSpPr>
        <p:spPr>
          <a:xfrm>
            <a:off x="5004477" y="3063832"/>
            <a:ext cx="537881" cy="449443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330" dirty="0">
                <a:solidFill>
                  <a:srgbClr val="4D4D4D"/>
                </a:solidFill>
                <a:latin typeface="Aparajita" pitchFamily="34" charset="0"/>
                <a:cs typeface="Aparajita" pitchFamily="34" charset="0"/>
              </a:rPr>
              <a:t>80%</a:t>
            </a:r>
          </a:p>
        </p:txBody>
      </p:sp>
      <p:sp>
        <p:nvSpPr>
          <p:cNvPr id="71" name="Subtitle 2"/>
          <p:cNvSpPr txBox="1"/>
          <p:nvPr/>
        </p:nvSpPr>
        <p:spPr>
          <a:xfrm>
            <a:off x="6408949" y="2868992"/>
            <a:ext cx="537881" cy="449443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330" dirty="0">
                <a:solidFill>
                  <a:srgbClr val="4D4D4D"/>
                </a:solidFill>
                <a:latin typeface="Aparajita" pitchFamily="34" charset="0"/>
                <a:cs typeface="Aparajita" pitchFamily="34" charset="0"/>
              </a:rPr>
              <a:t>90%</a:t>
            </a:r>
          </a:p>
        </p:txBody>
      </p:sp>
      <p:sp>
        <p:nvSpPr>
          <p:cNvPr id="72" name="Subtitle 2"/>
          <p:cNvSpPr txBox="1"/>
          <p:nvPr/>
        </p:nvSpPr>
        <p:spPr>
          <a:xfrm>
            <a:off x="6036238" y="3258671"/>
            <a:ext cx="537881" cy="449443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330" dirty="0">
                <a:solidFill>
                  <a:srgbClr val="4D4D4D"/>
                </a:solidFill>
                <a:latin typeface="Aparajita" pitchFamily="34" charset="0"/>
                <a:cs typeface="Aparajita" pitchFamily="34" charset="0"/>
              </a:rPr>
              <a:t>70%</a:t>
            </a:r>
          </a:p>
        </p:txBody>
      </p:sp>
      <p:sp>
        <p:nvSpPr>
          <p:cNvPr id="73" name="Subtitle 2"/>
          <p:cNvSpPr txBox="1"/>
          <p:nvPr/>
        </p:nvSpPr>
        <p:spPr>
          <a:xfrm>
            <a:off x="6751761" y="3446011"/>
            <a:ext cx="537881" cy="449443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330" dirty="0">
                <a:solidFill>
                  <a:srgbClr val="4D4D4D"/>
                </a:solidFill>
                <a:latin typeface="Aparajita" pitchFamily="34" charset="0"/>
                <a:cs typeface="Aparajita" pitchFamily="34" charset="0"/>
              </a:rPr>
              <a:t>60%</a:t>
            </a:r>
          </a:p>
        </p:txBody>
      </p:sp>
      <p:sp>
        <p:nvSpPr>
          <p:cNvPr id="2" name="Rectangle 1"/>
          <p:cNvSpPr/>
          <p:nvPr/>
        </p:nvSpPr>
        <p:spPr>
          <a:xfrm>
            <a:off x="8217285" y="3040440"/>
            <a:ext cx="140936" cy="14092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1705"/>
          </a:p>
        </p:txBody>
      </p:sp>
      <p:sp>
        <p:nvSpPr>
          <p:cNvPr id="75" name="Rectangle 74"/>
          <p:cNvSpPr/>
          <p:nvPr/>
        </p:nvSpPr>
        <p:spPr>
          <a:xfrm>
            <a:off x="8217285" y="3302475"/>
            <a:ext cx="140936" cy="1409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1705"/>
          </a:p>
        </p:txBody>
      </p:sp>
      <p:sp>
        <p:nvSpPr>
          <p:cNvPr id="76" name="Rectangle 75"/>
          <p:cNvSpPr/>
          <p:nvPr/>
        </p:nvSpPr>
        <p:spPr>
          <a:xfrm>
            <a:off x="8217285" y="3580530"/>
            <a:ext cx="140936" cy="14092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1705"/>
          </a:p>
        </p:txBody>
      </p:sp>
      <p:grpSp>
        <p:nvGrpSpPr>
          <p:cNvPr id="29" name="组合 28"/>
          <p:cNvGrpSpPr/>
          <p:nvPr/>
        </p:nvGrpSpPr>
        <p:grpSpPr>
          <a:xfrm>
            <a:off x="8673499" y="2790379"/>
            <a:ext cx="1934629" cy="1119705"/>
            <a:chOff x="468937" y="2419540"/>
            <a:chExt cx="1934629" cy="1119705"/>
          </a:xfrm>
        </p:grpSpPr>
        <p:sp>
          <p:nvSpPr>
            <p:cNvPr id="30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sp>
        <p:nvSpPr>
          <p:cNvPr id="32" name="Rectangle 1"/>
          <p:cNvSpPr/>
          <p:nvPr/>
        </p:nvSpPr>
        <p:spPr>
          <a:xfrm>
            <a:off x="8217285" y="4507290"/>
            <a:ext cx="140936" cy="14092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1705"/>
          </a:p>
        </p:txBody>
      </p:sp>
      <p:sp>
        <p:nvSpPr>
          <p:cNvPr id="33" name="Rectangle 74"/>
          <p:cNvSpPr/>
          <p:nvPr/>
        </p:nvSpPr>
        <p:spPr>
          <a:xfrm>
            <a:off x="8217285" y="4769325"/>
            <a:ext cx="140936" cy="1409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1705"/>
          </a:p>
        </p:txBody>
      </p:sp>
      <p:sp>
        <p:nvSpPr>
          <p:cNvPr id="34" name="Rectangle 75"/>
          <p:cNvSpPr/>
          <p:nvPr/>
        </p:nvSpPr>
        <p:spPr>
          <a:xfrm>
            <a:off x="8217285" y="5047380"/>
            <a:ext cx="140936" cy="14092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1705"/>
          </a:p>
        </p:txBody>
      </p:sp>
      <p:grpSp>
        <p:nvGrpSpPr>
          <p:cNvPr id="35" name="组合 34"/>
          <p:cNvGrpSpPr/>
          <p:nvPr/>
        </p:nvGrpSpPr>
        <p:grpSpPr>
          <a:xfrm>
            <a:off x="8673499" y="4257229"/>
            <a:ext cx="1934629" cy="1119705"/>
            <a:chOff x="468937" y="2419540"/>
            <a:chExt cx="1934629" cy="1119705"/>
          </a:xfrm>
        </p:grpSpPr>
        <p:sp>
          <p:nvSpPr>
            <p:cNvPr id="36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39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46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46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46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46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46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8" dur="500"/>
                                        <p:tgtEl>
                                          <p:spTgt spid="46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46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8" dur="500"/>
                                        <p:tgtEl>
                                          <p:spTgt spid="46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8" dur="500"/>
                                        <p:tgtEl>
                                          <p:spTgt spid="46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8" dur="500"/>
                                        <p:tgtEl>
                                          <p:spTgt spid="46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8" dur="500"/>
                                        <p:tgtEl>
                                          <p:spTgt spid="46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2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8" dur="500"/>
                                        <p:tgtEl>
                                          <p:spTgt spid="46">
                                            <p:graphicEl>
                                              <a:chart seriesIdx="2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6" grpId="0">
        <p:bldSub>
          <a:bldChart bld="categoryEl"/>
        </p:bldSub>
      </p:bldGraphic>
      <p:bldP spid="47" grpId="0"/>
      <p:bldP spid="48" grpId="0"/>
      <p:bldP spid="57" grpId="0"/>
      <p:bldP spid="58" grpId="0"/>
      <p:bldP spid="59" grpId="0"/>
      <p:bldP spid="64" grpId="0"/>
      <p:bldP spid="68" grpId="0"/>
      <p:bldP spid="69" grpId="0"/>
      <p:bldP spid="70" grpId="0"/>
      <p:bldP spid="71" grpId="0"/>
      <p:bldP spid="72" grpId="0"/>
      <p:bldP spid="73" grpId="0"/>
      <p:bldP spid="2" grpId="0" animBg="1"/>
      <p:bldP spid="75" grpId="0" animBg="1"/>
      <p:bldP spid="76" grpId="0" animBg="1"/>
      <p:bldP spid="32" grpId="0" animBg="1"/>
      <p:bldP spid="33" grpId="0" animBg="1"/>
      <p:bldP spid="3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2"/>
          <p:cNvSpPr/>
          <p:nvPr/>
        </p:nvSpPr>
        <p:spPr bwMode="auto">
          <a:xfrm>
            <a:off x="1541992" y="2850459"/>
            <a:ext cx="1481667" cy="1144525"/>
          </a:xfrm>
          <a:custGeom>
            <a:avLst/>
            <a:gdLst>
              <a:gd name="T0" fmla="*/ 2147483646 w 1999"/>
              <a:gd name="T1" fmla="*/ 2147483646 h 2057"/>
              <a:gd name="T2" fmla="*/ 2147483646 w 1999"/>
              <a:gd name="T3" fmla="*/ 2147483646 h 2057"/>
              <a:gd name="T4" fmla="*/ 2147483646 w 1999"/>
              <a:gd name="T5" fmla="*/ 2147483646 h 2057"/>
              <a:gd name="T6" fmla="*/ 2147483646 w 1999"/>
              <a:gd name="T7" fmla="*/ 2147483646 h 2057"/>
              <a:gd name="T8" fmla="*/ 2147483646 w 1999"/>
              <a:gd name="T9" fmla="*/ 2147483646 h 2057"/>
              <a:gd name="T10" fmla="*/ 2147483646 w 1999"/>
              <a:gd name="T11" fmla="*/ 2147483646 h 2057"/>
              <a:gd name="T12" fmla="*/ 2147483646 w 1999"/>
              <a:gd name="T13" fmla="*/ 2147483646 h 2057"/>
              <a:gd name="T14" fmla="*/ 2147483646 w 1999"/>
              <a:gd name="T15" fmla="*/ 2147483646 h 2057"/>
              <a:gd name="T16" fmla="*/ 2147483646 w 1999"/>
              <a:gd name="T17" fmla="*/ 2147483646 h 2057"/>
              <a:gd name="T18" fmla="*/ 2147483646 w 1999"/>
              <a:gd name="T19" fmla="*/ 2147483646 h 2057"/>
              <a:gd name="T20" fmla="*/ 2147483646 w 1999"/>
              <a:gd name="T21" fmla="*/ 2147483646 h 2057"/>
              <a:gd name="T22" fmla="*/ 2147483646 w 1999"/>
              <a:gd name="T23" fmla="*/ 2147483646 h 2057"/>
              <a:gd name="T24" fmla="*/ 2147483646 w 1999"/>
              <a:gd name="T25" fmla="*/ 2147483646 h 2057"/>
              <a:gd name="T26" fmla="*/ 2147483646 w 1999"/>
              <a:gd name="T27" fmla="*/ 2147483646 h 2057"/>
              <a:gd name="T28" fmla="*/ 2147483646 w 1999"/>
              <a:gd name="T29" fmla="*/ 2147483646 h 2057"/>
              <a:gd name="T30" fmla="*/ 2147483646 w 1999"/>
              <a:gd name="T31" fmla="*/ 2147483646 h 2057"/>
              <a:gd name="T32" fmla="*/ 2147483646 w 1999"/>
              <a:gd name="T33" fmla="*/ 2147483646 h 2057"/>
              <a:gd name="T34" fmla="*/ 2147483646 w 1999"/>
              <a:gd name="T35" fmla="*/ 2147483646 h 2057"/>
              <a:gd name="T36" fmla="*/ 2147483646 w 1999"/>
              <a:gd name="T37" fmla="*/ 2147483646 h 2057"/>
              <a:gd name="T38" fmla="*/ 2147483646 w 1999"/>
              <a:gd name="T39" fmla="*/ 2147483646 h 2057"/>
              <a:gd name="T40" fmla="*/ 2147483646 w 1999"/>
              <a:gd name="T41" fmla="*/ 2147483646 h 2057"/>
              <a:gd name="T42" fmla="*/ 2147483646 w 1999"/>
              <a:gd name="T43" fmla="*/ 2147483646 h 2057"/>
              <a:gd name="T44" fmla="*/ 2147483646 w 1999"/>
              <a:gd name="T45" fmla="*/ 2147483646 h 2057"/>
              <a:gd name="T46" fmla="*/ 2147483646 w 1999"/>
              <a:gd name="T47" fmla="*/ 2147483646 h 2057"/>
              <a:gd name="T48" fmla="*/ 2147483646 w 1999"/>
              <a:gd name="T49" fmla="*/ 2147483646 h 2057"/>
              <a:gd name="T50" fmla="*/ 2147483646 w 1999"/>
              <a:gd name="T51" fmla="*/ 2147483646 h 2057"/>
              <a:gd name="T52" fmla="*/ 2147483646 w 1999"/>
              <a:gd name="T53" fmla="*/ 2147483646 h 2057"/>
              <a:gd name="T54" fmla="*/ 2147483646 w 1999"/>
              <a:gd name="T55" fmla="*/ 2147483646 h 2057"/>
              <a:gd name="T56" fmla="*/ 2147483646 w 1999"/>
              <a:gd name="T57" fmla="*/ 2147483646 h 2057"/>
              <a:gd name="T58" fmla="*/ 2147483646 w 1999"/>
              <a:gd name="T59" fmla="*/ 2147483646 h 2057"/>
              <a:gd name="T60" fmla="*/ 2147483646 w 1999"/>
              <a:gd name="T61" fmla="*/ 2147483646 h 2057"/>
              <a:gd name="T62" fmla="*/ 2147483646 w 1999"/>
              <a:gd name="T63" fmla="*/ 2147483646 h 2057"/>
              <a:gd name="T64" fmla="*/ 2147483646 w 1999"/>
              <a:gd name="T65" fmla="*/ 2147483646 h 2057"/>
              <a:gd name="T66" fmla="*/ 2147483646 w 1999"/>
              <a:gd name="T67" fmla="*/ 2147483646 h 2057"/>
              <a:gd name="T68" fmla="*/ 2147483646 w 1999"/>
              <a:gd name="T69" fmla="*/ 2147483646 h 2057"/>
              <a:gd name="T70" fmla="*/ 2147483646 w 1999"/>
              <a:gd name="T71" fmla="*/ 2147483646 h 2057"/>
              <a:gd name="T72" fmla="*/ 2147483646 w 1999"/>
              <a:gd name="T73" fmla="*/ 2147483646 h 2057"/>
              <a:gd name="T74" fmla="*/ 2147483646 w 1999"/>
              <a:gd name="T75" fmla="*/ 2147483646 h 2057"/>
              <a:gd name="T76" fmla="*/ 2147483646 w 1999"/>
              <a:gd name="T77" fmla="*/ 2147483646 h 2057"/>
              <a:gd name="T78" fmla="*/ 2147483646 w 1999"/>
              <a:gd name="T79" fmla="*/ 2147483646 h 2057"/>
              <a:gd name="T80" fmla="*/ 2147483646 w 1999"/>
              <a:gd name="T81" fmla="*/ 2147483646 h 2057"/>
              <a:gd name="T82" fmla="*/ 2147483646 w 1999"/>
              <a:gd name="T83" fmla="*/ 2147483646 h 2057"/>
              <a:gd name="T84" fmla="*/ 2147483646 w 1999"/>
              <a:gd name="T85" fmla="*/ 2147483646 h 2057"/>
              <a:gd name="T86" fmla="*/ 2147483646 w 1999"/>
              <a:gd name="T87" fmla="*/ 2147483646 h 2057"/>
              <a:gd name="T88" fmla="*/ 2147483646 w 1999"/>
              <a:gd name="T89" fmla="*/ 2147483646 h 2057"/>
              <a:gd name="T90" fmla="*/ 2147483646 w 1999"/>
              <a:gd name="T91" fmla="*/ 2147483646 h 2057"/>
              <a:gd name="T92" fmla="*/ 2147483646 w 1999"/>
              <a:gd name="T93" fmla="*/ 2147483646 h 2057"/>
              <a:gd name="T94" fmla="*/ 2147483646 w 1999"/>
              <a:gd name="T95" fmla="*/ 2147483646 h 2057"/>
              <a:gd name="T96" fmla="*/ 2147483646 w 1999"/>
              <a:gd name="T97" fmla="*/ 2147483646 h 2057"/>
              <a:gd name="T98" fmla="*/ 2147483646 w 1999"/>
              <a:gd name="T99" fmla="*/ 2147483646 h 2057"/>
              <a:gd name="T100" fmla="*/ 2147483646 w 1999"/>
              <a:gd name="T101" fmla="*/ 2147483646 h 2057"/>
              <a:gd name="T102" fmla="*/ 2147483646 w 1999"/>
              <a:gd name="T103" fmla="*/ 2147483646 h 2057"/>
              <a:gd name="T104" fmla="*/ 2147483646 w 1999"/>
              <a:gd name="T105" fmla="*/ 2147483646 h 2057"/>
              <a:gd name="T106" fmla="*/ 2147483646 w 1999"/>
              <a:gd name="T107" fmla="*/ 2147483646 h 2057"/>
              <a:gd name="T108" fmla="*/ 0 w 1999"/>
              <a:gd name="T109" fmla="*/ 2147483646 h 2057"/>
              <a:gd name="T110" fmla="*/ 2147483646 w 1999"/>
              <a:gd name="T111" fmla="*/ 2147483646 h 2057"/>
              <a:gd name="T112" fmla="*/ 2147483646 w 1999"/>
              <a:gd name="T113" fmla="*/ 2147483646 h 2057"/>
              <a:gd name="T114" fmla="*/ 2147483646 w 1999"/>
              <a:gd name="T115" fmla="*/ 2147483646 h 2057"/>
              <a:gd name="T116" fmla="*/ 2147483646 w 1999"/>
              <a:gd name="T117" fmla="*/ 2147483646 h 2057"/>
              <a:gd name="T118" fmla="*/ 2147483646 w 1999"/>
              <a:gd name="T119" fmla="*/ 2147483646 h 205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999"/>
              <a:gd name="T181" fmla="*/ 0 h 2057"/>
              <a:gd name="T182" fmla="*/ 1999 w 1999"/>
              <a:gd name="T183" fmla="*/ 2057 h 205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999" h="2057">
                <a:moveTo>
                  <a:pt x="230" y="1472"/>
                </a:moveTo>
                <a:lnTo>
                  <a:pt x="230" y="1472"/>
                </a:lnTo>
                <a:lnTo>
                  <a:pt x="230" y="1452"/>
                </a:lnTo>
                <a:lnTo>
                  <a:pt x="232" y="1401"/>
                </a:lnTo>
                <a:lnTo>
                  <a:pt x="238" y="1322"/>
                </a:lnTo>
                <a:lnTo>
                  <a:pt x="244" y="1273"/>
                </a:lnTo>
                <a:lnTo>
                  <a:pt x="251" y="1219"/>
                </a:lnTo>
                <a:lnTo>
                  <a:pt x="263" y="1160"/>
                </a:lnTo>
                <a:lnTo>
                  <a:pt x="277" y="1098"/>
                </a:lnTo>
                <a:lnTo>
                  <a:pt x="292" y="1034"/>
                </a:lnTo>
                <a:lnTo>
                  <a:pt x="312" y="966"/>
                </a:lnTo>
                <a:lnTo>
                  <a:pt x="337" y="895"/>
                </a:lnTo>
                <a:lnTo>
                  <a:pt x="364" y="823"/>
                </a:lnTo>
                <a:lnTo>
                  <a:pt x="397" y="751"/>
                </a:lnTo>
                <a:lnTo>
                  <a:pt x="417" y="714"/>
                </a:lnTo>
                <a:lnTo>
                  <a:pt x="436" y="677"/>
                </a:lnTo>
                <a:lnTo>
                  <a:pt x="456" y="642"/>
                </a:lnTo>
                <a:lnTo>
                  <a:pt x="479" y="605"/>
                </a:lnTo>
                <a:lnTo>
                  <a:pt x="502" y="570"/>
                </a:lnTo>
                <a:lnTo>
                  <a:pt x="528" y="535"/>
                </a:lnTo>
                <a:lnTo>
                  <a:pt x="555" y="500"/>
                </a:lnTo>
                <a:lnTo>
                  <a:pt x="582" y="467"/>
                </a:lnTo>
                <a:lnTo>
                  <a:pt x="611" y="432"/>
                </a:lnTo>
                <a:lnTo>
                  <a:pt x="643" y="399"/>
                </a:lnTo>
                <a:lnTo>
                  <a:pt x="676" y="368"/>
                </a:lnTo>
                <a:lnTo>
                  <a:pt x="711" y="337"/>
                </a:lnTo>
                <a:lnTo>
                  <a:pt x="748" y="306"/>
                </a:lnTo>
                <a:lnTo>
                  <a:pt x="787" y="276"/>
                </a:lnTo>
                <a:lnTo>
                  <a:pt x="825" y="247"/>
                </a:lnTo>
                <a:lnTo>
                  <a:pt x="868" y="220"/>
                </a:lnTo>
                <a:lnTo>
                  <a:pt x="911" y="195"/>
                </a:lnTo>
                <a:lnTo>
                  <a:pt x="958" y="169"/>
                </a:lnTo>
                <a:lnTo>
                  <a:pt x="1005" y="146"/>
                </a:lnTo>
                <a:lnTo>
                  <a:pt x="1055" y="125"/>
                </a:lnTo>
                <a:lnTo>
                  <a:pt x="1108" y="103"/>
                </a:lnTo>
                <a:lnTo>
                  <a:pt x="1162" y="84"/>
                </a:lnTo>
                <a:lnTo>
                  <a:pt x="1219" y="68"/>
                </a:lnTo>
                <a:lnTo>
                  <a:pt x="1277" y="53"/>
                </a:lnTo>
                <a:lnTo>
                  <a:pt x="1337" y="39"/>
                </a:lnTo>
                <a:lnTo>
                  <a:pt x="1400" y="27"/>
                </a:lnTo>
                <a:lnTo>
                  <a:pt x="1466" y="18"/>
                </a:lnTo>
                <a:lnTo>
                  <a:pt x="1534" y="10"/>
                </a:lnTo>
                <a:lnTo>
                  <a:pt x="1604" y="4"/>
                </a:lnTo>
                <a:lnTo>
                  <a:pt x="1676" y="2"/>
                </a:lnTo>
                <a:lnTo>
                  <a:pt x="1752" y="0"/>
                </a:lnTo>
                <a:lnTo>
                  <a:pt x="1830" y="2"/>
                </a:lnTo>
                <a:lnTo>
                  <a:pt x="1911" y="6"/>
                </a:lnTo>
                <a:lnTo>
                  <a:pt x="1993" y="12"/>
                </a:lnTo>
                <a:lnTo>
                  <a:pt x="1995" y="29"/>
                </a:lnTo>
                <a:lnTo>
                  <a:pt x="1999" y="76"/>
                </a:lnTo>
                <a:lnTo>
                  <a:pt x="1999" y="109"/>
                </a:lnTo>
                <a:lnTo>
                  <a:pt x="1999" y="148"/>
                </a:lnTo>
                <a:lnTo>
                  <a:pt x="1997" y="193"/>
                </a:lnTo>
                <a:lnTo>
                  <a:pt x="1993" y="243"/>
                </a:lnTo>
                <a:lnTo>
                  <a:pt x="1987" y="298"/>
                </a:lnTo>
                <a:lnTo>
                  <a:pt x="1980" y="356"/>
                </a:lnTo>
                <a:lnTo>
                  <a:pt x="1968" y="417"/>
                </a:lnTo>
                <a:lnTo>
                  <a:pt x="1952" y="481"/>
                </a:lnTo>
                <a:lnTo>
                  <a:pt x="1933" y="547"/>
                </a:lnTo>
                <a:lnTo>
                  <a:pt x="1909" y="615"/>
                </a:lnTo>
                <a:lnTo>
                  <a:pt x="1882" y="685"/>
                </a:lnTo>
                <a:lnTo>
                  <a:pt x="1865" y="720"/>
                </a:lnTo>
                <a:lnTo>
                  <a:pt x="1849" y="755"/>
                </a:lnTo>
                <a:lnTo>
                  <a:pt x="1830" y="790"/>
                </a:lnTo>
                <a:lnTo>
                  <a:pt x="1808" y="825"/>
                </a:lnTo>
                <a:lnTo>
                  <a:pt x="1787" y="860"/>
                </a:lnTo>
                <a:lnTo>
                  <a:pt x="1764" y="895"/>
                </a:lnTo>
                <a:lnTo>
                  <a:pt x="1738" y="929"/>
                </a:lnTo>
                <a:lnTo>
                  <a:pt x="1713" y="964"/>
                </a:lnTo>
                <a:lnTo>
                  <a:pt x="1684" y="999"/>
                </a:lnTo>
                <a:lnTo>
                  <a:pt x="1653" y="1032"/>
                </a:lnTo>
                <a:lnTo>
                  <a:pt x="1621" y="1065"/>
                </a:lnTo>
                <a:lnTo>
                  <a:pt x="1588" y="1096"/>
                </a:lnTo>
                <a:lnTo>
                  <a:pt x="1551" y="1129"/>
                </a:lnTo>
                <a:lnTo>
                  <a:pt x="1514" y="1160"/>
                </a:lnTo>
                <a:lnTo>
                  <a:pt x="1474" y="1189"/>
                </a:lnTo>
                <a:lnTo>
                  <a:pt x="1433" y="1220"/>
                </a:lnTo>
                <a:lnTo>
                  <a:pt x="1388" y="1248"/>
                </a:lnTo>
                <a:lnTo>
                  <a:pt x="1341" y="1277"/>
                </a:lnTo>
                <a:lnTo>
                  <a:pt x="1293" y="1302"/>
                </a:lnTo>
                <a:lnTo>
                  <a:pt x="1242" y="1328"/>
                </a:lnTo>
                <a:lnTo>
                  <a:pt x="1187" y="1353"/>
                </a:lnTo>
                <a:lnTo>
                  <a:pt x="1133" y="1376"/>
                </a:lnTo>
                <a:lnTo>
                  <a:pt x="1075" y="1398"/>
                </a:lnTo>
                <a:lnTo>
                  <a:pt x="1014" y="1419"/>
                </a:lnTo>
                <a:lnTo>
                  <a:pt x="950" y="1438"/>
                </a:lnTo>
                <a:lnTo>
                  <a:pt x="884" y="1456"/>
                </a:lnTo>
                <a:lnTo>
                  <a:pt x="816" y="1472"/>
                </a:lnTo>
                <a:lnTo>
                  <a:pt x="744" y="1487"/>
                </a:lnTo>
                <a:lnTo>
                  <a:pt x="670" y="1499"/>
                </a:lnTo>
                <a:lnTo>
                  <a:pt x="592" y="1510"/>
                </a:lnTo>
                <a:lnTo>
                  <a:pt x="512" y="1520"/>
                </a:lnTo>
                <a:lnTo>
                  <a:pt x="430" y="1528"/>
                </a:lnTo>
                <a:lnTo>
                  <a:pt x="345" y="1532"/>
                </a:lnTo>
                <a:lnTo>
                  <a:pt x="255" y="1536"/>
                </a:lnTo>
                <a:lnTo>
                  <a:pt x="230" y="1586"/>
                </a:lnTo>
                <a:lnTo>
                  <a:pt x="203" y="1641"/>
                </a:lnTo>
                <a:lnTo>
                  <a:pt x="172" y="1711"/>
                </a:lnTo>
                <a:lnTo>
                  <a:pt x="156" y="1750"/>
                </a:lnTo>
                <a:lnTo>
                  <a:pt x="142" y="1791"/>
                </a:lnTo>
                <a:lnTo>
                  <a:pt x="127" y="1834"/>
                </a:lnTo>
                <a:lnTo>
                  <a:pt x="115" y="1876"/>
                </a:lnTo>
                <a:lnTo>
                  <a:pt x="103" y="1919"/>
                </a:lnTo>
                <a:lnTo>
                  <a:pt x="96" y="1962"/>
                </a:lnTo>
                <a:lnTo>
                  <a:pt x="92" y="2003"/>
                </a:lnTo>
                <a:lnTo>
                  <a:pt x="90" y="2044"/>
                </a:lnTo>
                <a:lnTo>
                  <a:pt x="0" y="2057"/>
                </a:lnTo>
                <a:lnTo>
                  <a:pt x="18" y="1991"/>
                </a:lnTo>
                <a:lnTo>
                  <a:pt x="39" y="1919"/>
                </a:lnTo>
                <a:lnTo>
                  <a:pt x="66" y="1832"/>
                </a:lnTo>
                <a:lnTo>
                  <a:pt x="101" y="1736"/>
                </a:lnTo>
                <a:lnTo>
                  <a:pt x="119" y="1688"/>
                </a:lnTo>
                <a:lnTo>
                  <a:pt x="140" y="1639"/>
                </a:lnTo>
                <a:lnTo>
                  <a:pt x="162" y="1592"/>
                </a:lnTo>
                <a:lnTo>
                  <a:pt x="183" y="1547"/>
                </a:lnTo>
                <a:lnTo>
                  <a:pt x="207" y="1507"/>
                </a:lnTo>
                <a:lnTo>
                  <a:pt x="230" y="147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121899" tIns="60949" rIns="121899" bIns="60949"/>
          <a:lstStyle/>
          <a:p>
            <a:endParaRPr lang="zh-CN" altLang="en-US" sz="1705" dirty="0">
              <a:solidFill>
                <a:srgbClr val="47494B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1737008" y="2910782"/>
            <a:ext cx="1143000" cy="761957"/>
            <a:chOff x="1283891" y="1695061"/>
            <a:chExt cx="857250" cy="57150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0" name="Freeform 13"/>
            <p:cNvSpPr/>
            <p:nvPr/>
          </p:nvSpPr>
          <p:spPr bwMode="auto">
            <a:xfrm>
              <a:off x="1283891" y="1720064"/>
              <a:ext cx="844550" cy="546497"/>
            </a:xfrm>
            <a:custGeom>
              <a:avLst/>
              <a:gdLst>
                <a:gd name="T0" fmla="*/ 11 w 1518"/>
                <a:gd name="T1" fmla="*/ 1308 h 1310"/>
                <a:gd name="T2" fmla="*/ 97 w 1518"/>
                <a:gd name="T3" fmla="*/ 1168 h 1310"/>
                <a:gd name="T4" fmla="*/ 128 w 1518"/>
                <a:gd name="T5" fmla="*/ 1124 h 1310"/>
                <a:gd name="T6" fmla="*/ 206 w 1518"/>
                <a:gd name="T7" fmla="*/ 1022 h 1310"/>
                <a:gd name="T8" fmla="*/ 290 w 1518"/>
                <a:gd name="T9" fmla="*/ 925 h 1310"/>
                <a:gd name="T10" fmla="*/ 335 w 1518"/>
                <a:gd name="T11" fmla="*/ 876 h 1310"/>
                <a:gd name="T12" fmla="*/ 428 w 1518"/>
                <a:gd name="T13" fmla="*/ 783 h 1310"/>
                <a:gd name="T14" fmla="*/ 525 w 1518"/>
                <a:gd name="T15" fmla="*/ 695 h 1310"/>
                <a:gd name="T16" fmla="*/ 677 w 1518"/>
                <a:gd name="T17" fmla="*/ 567 h 1310"/>
                <a:gd name="T18" fmla="*/ 782 w 1518"/>
                <a:gd name="T19" fmla="*/ 485 h 1310"/>
                <a:gd name="T20" fmla="*/ 998 w 1518"/>
                <a:gd name="T21" fmla="*/ 331 h 1310"/>
                <a:gd name="T22" fmla="*/ 1111 w 1518"/>
                <a:gd name="T23" fmla="*/ 257 h 1310"/>
                <a:gd name="T24" fmla="*/ 1308 w 1518"/>
                <a:gd name="T25" fmla="*/ 141 h 1310"/>
                <a:gd name="T26" fmla="*/ 1510 w 1518"/>
                <a:gd name="T27" fmla="*/ 30 h 1310"/>
                <a:gd name="T28" fmla="*/ 1518 w 1518"/>
                <a:gd name="T29" fmla="*/ 20 h 1310"/>
                <a:gd name="T30" fmla="*/ 1516 w 1518"/>
                <a:gd name="T31" fmla="*/ 8 h 1310"/>
                <a:gd name="T32" fmla="*/ 1508 w 1518"/>
                <a:gd name="T33" fmla="*/ 0 h 1310"/>
                <a:gd name="T34" fmla="*/ 1496 w 1518"/>
                <a:gd name="T35" fmla="*/ 0 h 1310"/>
                <a:gd name="T36" fmla="*/ 1444 w 1518"/>
                <a:gd name="T37" fmla="*/ 26 h 1310"/>
                <a:gd name="T38" fmla="*/ 1343 w 1518"/>
                <a:gd name="T39" fmla="*/ 78 h 1310"/>
                <a:gd name="T40" fmla="*/ 1195 w 1518"/>
                <a:gd name="T41" fmla="*/ 168 h 1310"/>
                <a:gd name="T42" fmla="*/ 1097 w 1518"/>
                <a:gd name="T43" fmla="*/ 228 h 1310"/>
                <a:gd name="T44" fmla="*/ 872 w 1518"/>
                <a:gd name="T45" fmla="*/ 380 h 1310"/>
                <a:gd name="T46" fmla="*/ 658 w 1518"/>
                <a:gd name="T47" fmla="*/ 544 h 1310"/>
                <a:gd name="T48" fmla="*/ 554 w 1518"/>
                <a:gd name="T49" fmla="*/ 629 h 1310"/>
                <a:gd name="T50" fmla="*/ 455 w 1518"/>
                <a:gd name="T51" fmla="*/ 717 h 1310"/>
                <a:gd name="T52" fmla="*/ 360 w 1518"/>
                <a:gd name="T53" fmla="*/ 810 h 1310"/>
                <a:gd name="T54" fmla="*/ 268 w 1518"/>
                <a:gd name="T55" fmla="*/ 906 h 1310"/>
                <a:gd name="T56" fmla="*/ 228 w 1518"/>
                <a:gd name="T57" fmla="*/ 952 h 1310"/>
                <a:gd name="T58" fmla="*/ 150 w 1518"/>
                <a:gd name="T59" fmla="*/ 1050 h 1310"/>
                <a:gd name="T60" fmla="*/ 113 w 1518"/>
                <a:gd name="T61" fmla="*/ 1100 h 1310"/>
                <a:gd name="T62" fmla="*/ 48 w 1518"/>
                <a:gd name="T63" fmla="*/ 1198 h 1310"/>
                <a:gd name="T64" fmla="*/ 21 w 1518"/>
                <a:gd name="T65" fmla="*/ 1248 h 1310"/>
                <a:gd name="T66" fmla="*/ 0 w 1518"/>
                <a:gd name="T67" fmla="*/ 1303 h 1310"/>
                <a:gd name="T68" fmla="*/ 0 w 1518"/>
                <a:gd name="T69" fmla="*/ 1307 h 1310"/>
                <a:gd name="T70" fmla="*/ 8 w 1518"/>
                <a:gd name="T71" fmla="*/ 1310 h 1310"/>
                <a:gd name="T72" fmla="*/ 11 w 1518"/>
                <a:gd name="T73" fmla="*/ 1308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8" h="1310">
                  <a:moveTo>
                    <a:pt x="11" y="1308"/>
                  </a:moveTo>
                  <a:lnTo>
                    <a:pt x="11" y="1308"/>
                  </a:lnTo>
                  <a:lnTo>
                    <a:pt x="68" y="1215"/>
                  </a:lnTo>
                  <a:lnTo>
                    <a:pt x="97" y="1168"/>
                  </a:lnTo>
                  <a:lnTo>
                    <a:pt x="128" y="1124"/>
                  </a:lnTo>
                  <a:lnTo>
                    <a:pt x="128" y="1124"/>
                  </a:lnTo>
                  <a:lnTo>
                    <a:pt x="165" y="1071"/>
                  </a:lnTo>
                  <a:lnTo>
                    <a:pt x="206" y="1022"/>
                  </a:lnTo>
                  <a:lnTo>
                    <a:pt x="247" y="972"/>
                  </a:lnTo>
                  <a:lnTo>
                    <a:pt x="290" y="925"/>
                  </a:lnTo>
                  <a:lnTo>
                    <a:pt x="290" y="925"/>
                  </a:lnTo>
                  <a:lnTo>
                    <a:pt x="335" y="876"/>
                  </a:lnTo>
                  <a:lnTo>
                    <a:pt x="381" y="830"/>
                  </a:lnTo>
                  <a:lnTo>
                    <a:pt x="428" y="783"/>
                  </a:lnTo>
                  <a:lnTo>
                    <a:pt x="477" y="738"/>
                  </a:lnTo>
                  <a:lnTo>
                    <a:pt x="525" y="695"/>
                  </a:lnTo>
                  <a:lnTo>
                    <a:pt x="576" y="651"/>
                  </a:lnTo>
                  <a:lnTo>
                    <a:pt x="677" y="567"/>
                  </a:lnTo>
                  <a:lnTo>
                    <a:pt x="677" y="567"/>
                  </a:lnTo>
                  <a:lnTo>
                    <a:pt x="782" y="485"/>
                  </a:lnTo>
                  <a:lnTo>
                    <a:pt x="889" y="407"/>
                  </a:lnTo>
                  <a:lnTo>
                    <a:pt x="998" y="331"/>
                  </a:lnTo>
                  <a:lnTo>
                    <a:pt x="1111" y="257"/>
                  </a:lnTo>
                  <a:lnTo>
                    <a:pt x="1111" y="257"/>
                  </a:lnTo>
                  <a:lnTo>
                    <a:pt x="1208" y="197"/>
                  </a:lnTo>
                  <a:lnTo>
                    <a:pt x="1308" y="141"/>
                  </a:lnTo>
                  <a:lnTo>
                    <a:pt x="1510" y="30"/>
                  </a:lnTo>
                  <a:lnTo>
                    <a:pt x="1510" y="30"/>
                  </a:lnTo>
                  <a:lnTo>
                    <a:pt x="1514" y="24"/>
                  </a:lnTo>
                  <a:lnTo>
                    <a:pt x="1518" y="20"/>
                  </a:lnTo>
                  <a:lnTo>
                    <a:pt x="1518" y="14"/>
                  </a:lnTo>
                  <a:lnTo>
                    <a:pt x="1516" y="8"/>
                  </a:lnTo>
                  <a:lnTo>
                    <a:pt x="1514" y="4"/>
                  </a:lnTo>
                  <a:lnTo>
                    <a:pt x="1508" y="0"/>
                  </a:lnTo>
                  <a:lnTo>
                    <a:pt x="1502" y="0"/>
                  </a:lnTo>
                  <a:lnTo>
                    <a:pt x="1496" y="0"/>
                  </a:lnTo>
                  <a:lnTo>
                    <a:pt x="1496" y="0"/>
                  </a:lnTo>
                  <a:lnTo>
                    <a:pt x="1444" y="26"/>
                  </a:lnTo>
                  <a:lnTo>
                    <a:pt x="1393" y="51"/>
                  </a:lnTo>
                  <a:lnTo>
                    <a:pt x="1343" y="78"/>
                  </a:lnTo>
                  <a:lnTo>
                    <a:pt x="1292" y="108"/>
                  </a:lnTo>
                  <a:lnTo>
                    <a:pt x="1195" y="168"/>
                  </a:lnTo>
                  <a:lnTo>
                    <a:pt x="1097" y="228"/>
                  </a:lnTo>
                  <a:lnTo>
                    <a:pt x="1097" y="228"/>
                  </a:lnTo>
                  <a:lnTo>
                    <a:pt x="985" y="304"/>
                  </a:lnTo>
                  <a:lnTo>
                    <a:pt x="872" y="380"/>
                  </a:lnTo>
                  <a:lnTo>
                    <a:pt x="763" y="462"/>
                  </a:lnTo>
                  <a:lnTo>
                    <a:pt x="658" y="544"/>
                  </a:lnTo>
                  <a:lnTo>
                    <a:pt x="658" y="544"/>
                  </a:lnTo>
                  <a:lnTo>
                    <a:pt x="554" y="629"/>
                  </a:lnTo>
                  <a:lnTo>
                    <a:pt x="504" y="672"/>
                  </a:lnTo>
                  <a:lnTo>
                    <a:pt x="455" y="717"/>
                  </a:lnTo>
                  <a:lnTo>
                    <a:pt x="407" y="763"/>
                  </a:lnTo>
                  <a:lnTo>
                    <a:pt x="360" y="810"/>
                  </a:lnTo>
                  <a:lnTo>
                    <a:pt x="313" y="857"/>
                  </a:lnTo>
                  <a:lnTo>
                    <a:pt x="268" y="906"/>
                  </a:lnTo>
                  <a:lnTo>
                    <a:pt x="268" y="906"/>
                  </a:lnTo>
                  <a:lnTo>
                    <a:pt x="228" y="952"/>
                  </a:lnTo>
                  <a:lnTo>
                    <a:pt x="187" y="1001"/>
                  </a:lnTo>
                  <a:lnTo>
                    <a:pt x="150" y="1050"/>
                  </a:lnTo>
                  <a:lnTo>
                    <a:pt x="113" y="1100"/>
                  </a:lnTo>
                  <a:lnTo>
                    <a:pt x="113" y="1100"/>
                  </a:lnTo>
                  <a:lnTo>
                    <a:pt x="80" y="1147"/>
                  </a:lnTo>
                  <a:lnTo>
                    <a:pt x="48" y="1198"/>
                  </a:lnTo>
                  <a:lnTo>
                    <a:pt x="35" y="1223"/>
                  </a:lnTo>
                  <a:lnTo>
                    <a:pt x="21" y="1248"/>
                  </a:lnTo>
                  <a:lnTo>
                    <a:pt x="10" y="1275"/>
                  </a:lnTo>
                  <a:lnTo>
                    <a:pt x="0" y="1303"/>
                  </a:lnTo>
                  <a:lnTo>
                    <a:pt x="0" y="1303"/>
                  </a:lnTo>
                  <a:lnTo>
                    <a:pt x="0" y="1307"/>
                  </a:lnTo>
                  <a:lnTo>
                    <a:pt x="4" y="1310"/>
                  </a:lnTo>
                  <a:lnTo>
                    <a:pt x="8" y="1310"/>
                  </a:lnTo>
                  <a:lnTo>
                    <a:pt x="11" y="1308"/>
                  </a:lnTo>
                  <a:lnTo>
                    <a:pt x="11" y="1308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20"/>
            <p:cNvGrpSpPr/>
            <p:nvPr/>
          </p:nvGrpSpPr>
          <p:grpSpPr>
            <a:xfrm>
              <a:off x="1320404" y="1695061"/>
              <a:ext cx="820737" cy="522685"/>
              <a:chOff x="1320404" y="1695061"/>
              <a:chExt cx="820737" cy="522685"/>
            </a:xfrm>
            <a:grpFill/>
          </p:grpSpPr>
          <p:sp>
            <p:nvSpPr>
              <p:cNvPr id="22" name="Freeform 14"/>
              <p:cNvSpPr/>
              <p:nvPr/>
            </p:nvSpPr>
            <p:spPr bwMode="auto">
              <a:xfrm>
                <a:off x="1910954" y="1695061"/>
                <a:ext cx="117475" cy="122635"/>
              </a:xfrm>
              <a:custGeom>
                <a:avLst/>
                <a:gdLst>
                  <a:gd name="T0" fmla="*/ 196 w 212"/>
                  <a:gd name="T1" fmla="*/ 0 h 294"/>
                  <a:gd name="T2" fmla="*/ 196 w 212"/>
                  <a:gd name="T3" fmla="*/ 0 h 294"/>
                  <a:gd name="T4" fmla="*/ 181 w 212"/>
                  <a:gd name="T5" fmla="*/ 14 h 294"/>
                  <a:gd name="T6" fmla="*/ 163 w 212"/>
                  <a:gd name="T7" fmla="*/ 25 h 294"/>
                  <a:gd name="T8" fmla="*/ 150 w 212"/>
                  <a:gd name="T9" fmla="*/ 41 h 294"/>
                  <a:gd name="T10" fmla="*/ 134 w 212"/>
                  <a:gd name="T11" fmla="*/ 57 h 294"/>
                  <a:gd name="T12" fmla="*/ 109 w 212"/>
                  <a:gd name="T13" fmla="*/ 90 h 294"/>
                  <a:gd name="T14" fmla="*/ 85 w 212"/>
                  <a:gd name="T15" fmla="*/ 125 h 294"/>
                  <a:gd name="T16" fmla="*/ 64 w 212"/>
                  <a:gd name="T17" fmla="*/ 162 h 294"/>
                  <a:gd name="T18" fmla="*/ 44 w 212"/>
                  <a:gd name="T19" fmla="*/ 199 h 294"/>
                  <a:gd name="T20" fmla="*/ 23 w 212"/>
                  <a:gd name="T21" fmla="*/ 236 h 294"/>
                  <a:gd name="T22" fmla="*/ 2 w 212"/>
                  <a:gd name="T23" fmla="*/ 271 h 294"/>
                  <a:gd name="T24" fmla="*/ 2 w 212"/>
                  <a:gd name="T25" fmla="*/ 271 h 294"/>
                  <a:gd name="T26" fmla="*/ 0 w 212"/>
                  <a:gd name="T27" fmla="*/ 277 h 294"/>
                  <a:gd name="T28" fmla="*/ 0 w 212"/>
                  <a:gd name="T29" fmla="*/ 282 h 294"/>
                  <a:gd name="T30" fmla="*/ 4 w 212"/>
                  <a:gd name="T31" fmla="*/ 288 h 294"/>
                  <a:gd name="T32" fmla="*/ 7 w 212"/>
                  <a:gd name="T33" fmla="*/ 292 h 294"/>
                  <a:gd name="T34" fmla="*/ 11 w 212"/>
                  <a:gd name="T35" fmla="*/ 294 h 294"/>
                  <a:gd name="T36" fmla="*/ 17 w 212"/>
                  <a:gd name="T37" fmla="*/ 294 h 294"/>
                  <a:gd name="T38" fmla="*/ 23 w 212"/>
                  <a:gd name="T39" fmla="*/ 292 h 294"/>
                  <a:gd name="T40" fmla="*/ 27 w 212"/>
                  <a:gd name="T41" fmla="*/ 288 h 294"/>
                  <a:gd name="T42" fmla="*/ 27 w 212"/>
                  <a:gd name="T43" fmla="*/ 288 h 294"/>
                  <a:gd name="T44" fmla="*/ 48 w 212"/>
                  <a:gd name="T45" fmla="*/ 253 h 294"/>
                  <a:gd name="T46" fmla="*/ 68 w 212"/>
                  <a:gd name="T47" fmla="*/ 216 h 294"/>
                  <a:gd name="T48" fmla="*/ 107 w 212"/>
                  <a:gd name="T49" fmla="*/ 146 h 294"/>
                  <a:gd name="T50" fmla="*/ 130 w 212"/>
                  <a:gd name="T51" fmla="*/ 111 h 294"/>
                  <a:gd name="T52" fmla="*/ 153 w 212"/>
                  <a:gd name="T53" fmla="*/ 78 h 294"/>
                  <a:gd name="T54" fmla="*/ 179 w 212"/>
                  <a:gd name="T55" fmla="*/ 47 h 294"/>
                  <a:gd name="T56" fmla="*/ 208 w 212"/>
                  <a:gd name="T57" fmla="*/ 18 h 294"/>
                  <a:gd name="T58" fmla="*/ 208 w 212"/>
                  <a:gd name="T59" fmla="*/ 18 h 294"/>
                  <a:gd name="T60" fmla="*/ 210 w 212"/>
                  <a:gd name="T61" fmla="*/ 16 h 294"/>
                  <a:gd name="T62" fmla="*/ 212 w 212"/>
                  <a:gd name="T63" fmla="*/ 12 h 294"/>
                  <a:gd name="T64" fmla="*/ 212 w 212"/>
                  <a:gd name="T65" fmla="*/ 8 h 294"/>
                  <a:gd name="T66" fmla="*/ 210 w 212"/>
                  <a:gd name="T67" fmla="*/ 4 h 294"/>
                  <a:gd name="T68" fmla="*/ 208 w 212"/>
                  <a:gd name="T69" fmla="*/ 2 h 294"/>
                  <a:gd name="T70" fmla="*/ 204 w 212"/>
                  <a:gd name="T71" fmla="*/ 0 h 294"/>
                  <a:gd name="T72" fmla="*/ 200 w 212"/>
                  <a:gd name="T73" fmla="*/ 0 h 294"/>
                  <a:gd name="T74" fmla="*/ 196 w 212"/>
                  <a:gd name="T75" fmla="*/ 0 h 294"/>
                  <a:gd name="T76" fmla="*/ 196 w 212"/>
                  <a:gd name="T77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2" h="294">
                    <a:moveTo>
                      <a:pt x="196" y="0"/>
                    </a:moveTo>
                    <a:lnTo>
                      <a:pt x="196" y="0"/>
                    </a:lnTo>
                    <a:lnTo>
                      <a:pt x="181" y="14"/>
                    </a:lnTo>
                    <a:lnTo>
                      <a:pt x="163" y="25"/>
                    </a:lnTo>
                    <a:lnTo>
                      <a:pt x="150" y="41"/>
                    </a:lnTo>
                    <a:lnTo>
                      <a:pt x="134" y="57"/>
                    </a:lnTo>
                    <a:lnTo>
                      <a:pt x="109" y="90"/>
                    </a:lnTo>
                    <a:lnTo>
                      <a:pt x="85" y="125"/>
                    </a:lnTo>
                    <a:lnTo>
                      <a:pt x="64" y="162"/>
                    </a:lnTo>
                    <a:lnTo>
                      <a:pt x="44" y="199"/>
                    </a:lnTo>
                    <a:lnTo>
                      <a:pt x="23" y="236"/>
                    </a:lnTo>
                    <a:lnTo>
                      <a:pt x="2" y="271"/>
                    </a:lnTo>
                    <a:lnTo>
                      <a:pt x="2" y="271"/>
                    </a:lnTo>
                    <a:lnTo>
                      <a:pt x="0" y="277"/>
                    </a:lnTo>
                    <a:lnTo>
                      <a:pt x="0" y="282"/>
                    </a:lnTo>
                    <a:lnTo>
                      <a:pt x="4" y="288"/>
                    </a:lnTo>
                    <a:lnTo>
                      <a:pt x="7" y="292"/>
                    </a:lnTo>
                    <a:lnTo>
                      <a:pt x="11" y="294"/>
                    </a:lnTo>
                    <a:lnTo>
                      <a:pt x="17" y="294"/>
                    </a:lnTo>
                    <a:lnTo>
                      <a:pt x="23" y="292"/>
                    </a:lnTo>
                    <a:lnTo>
                      <a:pt x="27" y="288"/>
                    </a:lnTo>
                    <a:lnTo>
                      <a:pt x="27" y="288"/>
                    </a:lnTo>
                    <a:lnTo>
                      <a:pt x="48" y="253"/>
                    </a:lnTo>
                    <a:lnTo>
                      <a:pt x="68" y="216"/>
                    </a:lnTo>
                    <a:lnTo>
                      <a:pt x="107" y="146"/>
                    </a:lnTo>
                    <a:lnTo>
                      <a:pt x="130" y="111"/>
                    </a:lnTo>
                    <a:lnTo>
                      <a:pt x="153" y="78"/>
                    </a:lnTo>
                    <a:lnTo>
                      <a:pt x="179" y="47"/>
                    </a:lnTo>
                    <a:lnTo>
                      <a:pt x="208" y="18"/>
                    </a:lnTo>
                    <a:lnTo>
                      <a:pt x="208" y="18"/>
                    </a:lnTo>
                    <a:lnTo>
                      <a:pt x="210" y="16"/>
                    </a:lnTo>
                    <a:lnTo>
                      <a:pt x="212" y="12"/>
                    </a:lnTo>
                    <a:lnTo>
                      <a:pt x="212" y="8"/>
                    </a:lnTo>
                    <a:lnTo>
                      <a:pt x="210" y="4"/>
                    </a:lnTo>
                    <a:lnTo>
                      <a:pt x="208" y="2"/>
                    </a:lnTo>
                    <a:lnTo>
                      <a:pt x="204" y="0"/>
                    </a:lnTo>
                    <a:lnTo>
                      <a:pt x="200" y="0"/>
                    </a:lnTo>
                    <a:lnTo>
                      <a:pt x="196" y="0"/>
                    </a:lnTo>
                    <a:lnTo>
                      <a:pt x="196" y="0"/>
                    </a:lnTo>
                    <a:close/>
                  </a:path>
                </a:pathLst>
              </a:custGeom>
              <a:grp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705" dirty="0">
                  <a:solidFill>
                    <a:srgbClr val="47494B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15"/>
              <p:cNvSpPr/>
              <p:nvPr/>
            </p:nvSpPr>
            <p:spPr bwMode="auto">
              <a:xfrm>
                <a:off x="1637904" y="1715302"/>
                <a:ext cx="142875" cy="244078"/>
              </a:xfrm>
              <a:custGeom>
                <a:avLst/>
                <a:gdLst>
                  <a:gd name="T0" fmla="*/ 242 w 257"/>
                  <a:gd name="T1" fmla="*/ 4 h 584"/>
                  <a:gd name="T2" fmla="*/ 242 w 257"/>
                  <a:gd name="T3" fmla="*/ 4 h 584"/>
                  <a:gd name="T4" fmla="*/ 209 w 257"/>
                  <a:gd name="T5" fmla="*/ 70 h 584"/>
                  <a:gd name="T6" fmla="*/ 175 w 257"/>
                  <a:gd name="T7" fmla="*/ 138 h 584"/>
                  <a:gd name="T8" fmla="*/ 113 w 257"/>
                  <a:gd name="T9" fmla="*/ 272 h 584"/>
                  <a:gd name="T10" fmla="*/ 113 w 257"/>
                  <a:gd name="T11" fmla="*/ 272 h 584"/>
                  <a:gd name="T12" fmla="*/ 80 w 257"/>
                  <a:gd name="T13" fmla="*/ 344 h 584"/>
                  <a:gd name="T14" fmla="*/ 51 w 257"/>
                  <a:gd name="T15" fmla="*/ 416 h 584"/>
                  <a:gd name="T16" fmla="*/ 24 w 257"/>
                  <a:gd name="T17" fmla="*/ 488 h 584"/>
                  <a:gd name="T18" fmla="*/ 12 w 257"/>
                  <a:gd name="T19" fmla="*/ 525 h 584"/>
                  <a:gd name="T20" fmla="*/ 2 w 257"/>
                  <a:gd name="T21" fmla="*/ 564 h 584"/>
                  <a:gd name="T22" fmla="*/ 2 w 257"/>
                  <a:gd name="T23" fmla="*/ 564 h 584"/>
                  <a:gd name="T24" fmla="*/ 0 w 257"/>
                  <a:gd name="T25" fmla="*/ 570 h 584"/>
                  <a:gd name="T26" fmla="*/ 2 w 257"/>
                  <a:gd name="T27" fmla="*/ 576 h 584"/>
                  <a:gd name="T28" fmla="*/ 6 w 257"/>
                  <a:gd name="T29" fmla="*/ 580 h 584"/>
                  <a:gd name="T30" fmla="*/ 12 w 257"/>
                  <a:gd name="T31" fmla="*/ 582 h 584"/>
                  <a:gd name="T32" fmla="*/ 18 w 257"/>
                  <a:gd name="T33" fmla="*/ 584 h 584"/>
                  <a:gd name="T34" fmla="*/ 22 w 257"/>
                  <a:gd name="T35" fmla="*/ 582 h 584"/>
                  <a:gd name="T36" fmla="*/ 26 w 257"/>
                  <a:gd name="T37" fmla="*/ 580 h 584"/>
                  <a:gd name="T38" fmla="*/ 29 w 257"/>
                  <a:gd name="T39" fmla="*/ 574 h 584"/>
                  <a:gd name="T40" fmla="*/ 29 w 257"/>
                  <a:gd name="T41" fmla="*/ 574 h 584"/>
                  <a:gd name="T42" fmla="*/ 39 w 257"/>
                  <a:gd name="T43" fmla="*/ 537 h 584"/>
                  <a:gd name="T44" fmla="*/ 51 w 257"/>
                  <a:gd name="T45" fmla="*/ 502 h 584"/>
                  <a:gd name="T46" fmla="*/ 76 w 257"/>
                  <a:gd name="T47" fmla="*/ 432 h 584"/>
                  <a:gd name="T48" fmla="*/ 103 w 257"/>
                  <a:gd name="T49" fmla="*/ 364 h 584"/>
                  <a:gd name="T50" fmla="*/ 135 w 257"/>
                  <a:gd name="T51" fmla="*/ 296 h 584"/>
                  <a:gd name="T52" fmla="*/ 135 w 257"/>
                  <a:gd name="T53" fmla="*/ 296 h 584"/>
                  <a:gd name="T54" fmla="*/ 168 w 257"/>
                  <a:gd name="T55" fmla="*/ 226 h 584"/>
                  <a:gd name="T56" fmla="*/ 201 w 257"/>
                  <a:gd name="T57" fmla="*/ 156 h 584"/>
                  <a:gd name="T58" fmla="*/ 216 w 257"/>
                  <a:gd name="T59" fmla="*/ 120 h 584"/>
                  <a:gd name="T60" fmla="*/ 232 w 257"/>
                  <a:gd name="T61" fmla="*/ 84 h 584"/>
                  <a:gd name="T62" fmla="*/ 245 w 257"/>
                  <a:gd name="T63" fmla="*/ 48 h 584"/>
                  <a:gd name="T64" fmla="*/ 257 w 257"/>
                  <a:gd name="T65" fmla="*/ 11 h 584"/>
                  <a:gd name="T66" fmla="*/ 257 w 257"/>
                  <a:gd name="T67" fmla="*/ 11 h 584"/>
                  <a:gd name="T68" fmla="*/ 255 w 257"/>
                  <a:gd name="T69" fmla="*/ 6 h 584"/>
                  <a:gd name="T70" fmla="*/ 251 w 257"/>
                  <a:gd name="T71" fmla="*/ 2 h 584"/>
                  <a:gd name="T72" fmla="*/ 247 w 257"/>
                  <a:gd name="T73" fmla="*/ 0 h 584"/>
                  <a:gd name="T74" fmla="*/ 244 w 257"/>
                  <a:gd name="T75" fmla="*/ 2 h 584"/>
                  <a:gd name="T76" fmla="*/ 242 w 257"/>
                  <a:gd name="T77" fmla="*/ 4 h 584"/>
                  <a:gd name="T78" fmla="*/ 242 w 257"/>
                  <a:gd name="T79" fmla="*/ 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7" h="584">
                    <a:moveTo>
                      <a:pt x="242" y="4"/>
                    </a:moveTo>
                    <a:lnTo>
                      <a:pt x="242" y="4"/>
                    </a:lnTo>
                    <a:lnTo>
                      <a:pt x="209" y="70"/>
                    </a:lnTo>
                    <a:lnTo>
                      <a:pt x="175" y="138"/>
                    </a:lnTo>
                    <a:lnTo>
                      <a:pt x="113" y="272"/>
                    </a:lnTo>
                    <a:lnTo>
                      <a:pt x="113" y="272"/>
                    </a:lnTo>
                    <a:lnTo>
                      <a:pt x="80" y="344"/>
                    </a:lnTo>
                    <a:lnTo>
                      <a:pt x="51" y="416"/>
                    </a:lnTo>
                    <a:lnTo>
                      <a:pt x="24" y="488"/>
                    </a:lnTo>
                    <a:lnTo>
                      <a:pt x="12" y="525"/>
                    </a:lnTo>
                    <a:lnTo>
                      <a:pt x="2" y="564"/>
                    </a:lnTo>
                    <a:lnTo>
                      <a:pt x="2" y="564"/>
                    </a:lnTo>
                    <a:lnTo>
                      <a:pt x="0" y="570"/>
                    </a:lnTo>
                    <a:lnTo>
                      <a:pt x="2" y="576"/>
                    </a:lnTo>
                    <a:lnTo>
                      <a:pt x="6" y="580"/>
                    </a:lnTo>
                    <a:lnTo>
                      <a:pt x="12" y="582"/>
                    </a:lnTo>
                    <a:lnTo>
                      <a:pt x="18" y="584"/>
                    </a:lnTo>
                    <a:lnTo>
                      <a:pt x="22" y="582"/>
                    </a:lnTo>
                    <a:lnTo>
                      <a:pt x="26" y="580"/>
                    </a:lnTo>
                    <a:lnTo>
                      <a:pt x="29" y="574"/>
                    </a:lnTo>
                    <a:lnTo>
                      <a:pt x="29" y="574"/>
                    </a:lnTo>
                    <a:lnTo>
                      <a:pt x="39" y="537"/>
                    </a:lnTo>
                    <a:lnTo>
                      <a:pt x="51" y="502"/>
                    </a:lnTo>
                    <a:lnTo>
                      <a:pt x="76" y="432"/>
                    </a:lnTo>
                    <a:lnTo>
                      <a:pt x="103" y="364"/>
                    </a:lnTo>
                    <a:lnTo>
                      <a:pt x="135" y="296"/>
                    </a:lnTo>
                    <a:lnTo>
                      <a:pt x="135" y="296"/>
                    </a:lnTo>
                    <a:lnTo>
                      <a:pt x="168" y="226"/>
                    </a:lnTo>
                    <a:lnTo>
                      <a:pt x="201" y="156"/>
                    </a:lnTo>
                    <a:lnTo>
                      <a:pt x="216" y="120"/>
                    </a:lnTo>
                    <a:lnTo>
                      <a:pt x="232" y="84"/>
                    </a:lnTo>
                    <a:lnTo>
                      <a:pt x="245" y="48"/>
                    </a:lnTo>
                    <a:lnTo>
                      <a:pt x="257" y="11"/>
                    </a:lnTo>
                    <a:lnTo>
                      <a:pt x="257" y="11"/>
                    </a:lnTo>
                    <a:lnTo>
                      <a:pt x="255" y="6"/>
                    </a:lnTo>
                    <a:lnTo>
                      <a:pt x="251" y="2"/>
                    </a:lnTo>
                    <a:lnTo>
                      <a:pt x="247" y="0"/>
                    </a:lnTo>
                    <a:lnTo>
                      <a:pt x="244" y="2"/>
                    </a:lnTo>
                    <a:lnTo>
                      <a:pt x="242" y="4"/>
                    </a:lnTo>
                    <a:lnTo>
                      <a:pt x="242" y="4"/>
                    </a:lnTo>
                    <a:close/>
                  </a:path>
                </a:pathLst>
              </a:custGeom>
              <a:grp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705" dirty="0">
                  <a:solidFill>
                    <a:srgbClr val="47494B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16"/>
              <p:cNvSpPr/>
              <p:nvPr/>
            </p:nvSpPr>
            <p:spPr bwMode="auto">
              <a:xfrm>
                <a:off x="1391842" y="1798645"/>
                <a:ext cx="187325" cy="340519"/>
              </a:xfrm>
              <a:custGeom>
                <a:avLst/>
                <a:gdLst>
                  <a:gd name="T0" fmla="*/ 325 w 338"/>
                  <a:gd name="T1" fmla="*/ 0 h 816"/>
                  <a:gd name="T2" fmla="*/ 325 w 338"/>
                  <a:gd name="T3" fmla="*/ 0 h 816"/>
                  <a:gd name="T4" fmla="*/ 305 w 338"/>
                  <a:gd name="T5" fmla="*/ 18 h 816"/>
                  <a:gd name="T6" fmla="*/ 286 w 338"/>
                  <a:gd name="T7" fmla="*/ 35 h 816"/>
                  <a:gd name="T8" fmla="*/ 268 w 338"/>
                  <a:gd name="T9" fmla="*/ 55 h 816"/>
                  <a:gd name="T10" fmla="*/ 251 w 338"/>
                  <a:gd name="T11" fmla="*/ 76 h 816"/>
                  <a:gd name="T12" fmla="*/ 235 w 338"/>
                  <a:gd name="T13" fmla="*/ 98 h 816"/>
                  <a:gd name="T14" fmla="*/ 219 w 338"/>
                  <a:gd name="T15" fmla="*/ 121 h 816"/>
                  <a:gd name="T16" fmla="*/ 192 w 338"/>
                  <a:gd name="T17" fmla="*/ 170 h 816"/>
                  <a:gd name="T18" fmla="*/ 169 w 338"/>
                  <a:gd name="T19" fmla="*/ 218 h 816"/>
                  <a:gd name="T20" fmla="*/ 146 w 338"/>
                  <a:gd name="T21" fmla="*/ 269 h 816"/>
                  <a:gd name="T22" fmla="*/ 126 w 338"/>
                  <a:gd name="T23" fmla="*/ 319 h 816"/>
                  <a:gd name="T24" fmla="*/ 109 w 338"/>
                  <a:gd name="T25" fmla="*/ 366 h 816"/>
                  <a:gd name="T26" fmla="*/ 109 w 338"/>
                  <a:gd name="T27" fmla="*/ 366 h 816"/>
                  <a:gd name="T28" fmla="*/ 89 w 338"/>
                  <a:gd name="T29" fmla="*/ 419 h 816"/>
                  <a:gd name="T30" fmla="*/ 72 w 338"/>
                  <a:gd name="T31" fmla="*/ 471 h 816"/>
                  <a:gd name="T32" fmla="*/ 54 w 338"/>
                  <a:gd name="T33" fmla="*/ 526 h 816"/>
                  <a:gd name="T34" fmla="*/ 40 w 338"/>
                  <a:gd name="T35" fmla="*/ 580 h 816"/>
                  <a:gd name="T36" fmla="*/ 27 w 338"/>
                  <a:gd name="T37" fmla="*/ 635 h 816"/>
                  <a:gd name="T38" fmla="*/ 15 w 338"/>
                  <a:gd name="T39" fmla="*/ 689 h 816"/>
                  <a:gd name="T40" fmla="*/ 7 w 338"/>
                  <a:gd name="T41" fmla="*/ 744 h 816"/>
                  <a:gd name="T42" fmla="*/ 0 w 338"/>
                  <a:gd name="T43" fmla="*/ 800 h 816"/>
                  <a:gd name="T44" fmla="*/ 0 w 338"/>
                  <a:gd name="T45" fmla="*/ 800 h 816"/>
                  <a:gd name="T46" fmla="*/ 0 w 338"/>
                  <a:gd name="T47" fmla="*/ 806 h 816"/>
                  <a:gd name="T48" fmla="*/ 3 w 338"/>
                  <a:gd name="T49" fmla="*/ 812 h 816"/>
                  <a:gd name="T50" fmla="*/ 7 w 338"/>
                  <a:gd name="T51" fmla="*/ 814 h 816"/>
                  <a:gd name="T52" fmla="*/ 13 w 338"/>
                  <a:gd name="T53" fmla="*/ 816 h 816"/>
                  <a:gd name="T54" fmla="*/ 19 w 338"/>
                  <a:gd name="T55" fmla="*/ 816 h 816"/>
                  <a:gd name="T56" fmla="*/ 25 w 338"/>
                  <a:gd name="T57" fmla="*/ 814 h 816"/>
                  <a:gd name="T58" fmla="*/ 29 w 338"/>
                  <a:gd name="T59" fmla="*/ 808 h 816"/>
                  <a:gd name="T60" fmla="*/ 31 w 338"/>
                  <a:gd name="T61" fmla="*/ 802 h 816"/>
                  <a:gd name="T62" fmla="*/ 31 w 338"/>
                  <a:gd name="T63" fmla="*/ 802 h 816"/>
                  <a:gd name="T64" fmla="*/ 37 w 338"/>
                  <a:gd name="T65" fmla="*/ 750 h 816"/>
                  <a:gd name="T66" fmla="*/ 46 w 338"/>
                  <a:gd name="T67" fmla="*/ 697 h 816"/>
                  <a:gd name="T68" fmla="*/ 56 w 338"/>
                  <a:gd name="T69" fmla="*/ 645 h 816"/>
                  <a:gd name="T70" fmla="*/ 70 w 338"/>
                  <a:gd name="T71" fmla="*/ 592 h 816"/>
                  <a:gd name="T72" fmla="*/ 83 w 338"/>
                  <a:gd name="T73" fmla="*/ 541 h 816"/>
                  <a:gd name="T74" fmla="*/ 99 w 338"/>
                  <a:gd name="T75" fmla="*/ 489 h 816"/>
                  <a:gd name="T76" fmla="*/ 114 w 338"/>
                  <a:gd name="T77" fmla="*/ 438 h 816"/>
                  <a:gd name="T78" fmla="*/ 132 w 338"/>
                  <a:gd name="T79" fmla="*/ 388 h 816"/>
                  <a:gd name="T80" fmla="*/ 132 w 338"/>
                  <a:gd name="T81" fmla="*/ 388 h 816"/>
                  <a:gd name="T82" fmla="*/ 151 w 338"/>
                  <a:gd name="T83" fmla="*/ 337 h 816"/>
                  <a:gd name="T84" fmla="*/ 171 w 338"/>
                  <a:gd name="T85" fmla="*/ 286 h 816"/>
                  <a:gd name="T86" fmla="*/ 192 w 338"/>
                  <a:gd name="T87" fmla="*/ 238 h 816"/>
                  <a:gd name="T88" fmla="*/ 218 w 338"/>
                  <a:gd name="T89" fmla="*/ 189 h 816"/>
                  <a:gd name="T90" fmla="*/ 243 w 338"/>
                  <a:gd name="T91" fmla="*/ 142 h 816"/>
                  <a:gd name="T92" fmla="*/ 272 w 338"/>
                  <a:gd name="T93" fmla="*/ 98 h 816"/>
                  <a:gd name="T94" fmla="*/ 301 w 338"/>
                  <a:gd name="T95" fmla="*/ 53 h 816"/>
                  <a:gd name="T96" fmla="*/ 336 w 338"/>
                  <a:gd name="T97" fmla="*/ 10 h 816"/>
                  <a:gd name="T98" fmla="*/ 336 w 338"/>
                  <a:gd name="T99" fmla="*/ 10 h 816"/>
                  <a:gd name="T100" fmla="*/ 338 w 338"/>
                  <a:gd name="T101" fmla="*/ 8 h 816"/>
                  <a:gd name="T102" fmla="*/ 338 w 338"/>
                  <a:gd name="T103" fmla="*/ 6 h 816"/>
                  <a:gd name="T104" fmla="*/ 334 w 338"/>
                  <a:gd name="T105" fmla="*/ 2 h 816"/>
                  <a:gd name="T106" fmla="*/ 330 w 338"/>
                  <a:gd name="T107" fmla="*/ 0 h 816"/>
                  <a:gd name="T108" fmla="*/ 325 w 338"/>
                  <a:gd name="T109" fmla="*/ 0 h 816"/>
                  <a:gd name="T110" fmla="*/ 325 w 338"/>
                  <a:gd name="T111" fmla="*/ 0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8" h="816">
                    <a:moveTo>
                      <a:pt x="325" y="0"/>
                    </a:moveTo>
                    <a:lnTo>
                      <a:pt x="325" y="0"/>
                    </a:lnTo>
                    <a:lnTo>
                      <a:pt x="305" y="18"/>
                    </a:lnTo>
                    <a:lnTo>
                      <a:pt x="286" y="35"/>
                    </a:lnTo>
                    <a:lnTo>
                      <a:pt x="268" y="55"/>
                    </a:lnTo>
                    <a:lnTo>
                      <a:pt x="251" y="76"/>
                    </a:lnTo>
                    <a:lnTo>
                      <a:pt x="235" y="98"/>
                    </a:lnTo>
                    <a:lnTo>
                      <a:pt x="219" y="121"/>
                    </a:lnTo>
                    <a:lnTo>
                      <a:pt x="192" y="170"/>
                    </a:lnTo>
                    <a:lnTo>
                      <a:pt x="169" y="218"/>
                    </a:lnTo>
                    <a:lnTo>
                      <a:pt x="146" y="269"/>
                    </a:lnTo>
                    <a:lnTo>
                      <a:pt x="126" y="319"/>
                    </a:lnTo>
                    <a:lnTo>
                      <a:pt x="109" y="366"/>
                    </a:lnTo>
                    <a:lnTo>
                      <a:pt x="109" y="366"/>
                    </a:lnTo>
                    <a:lnTo>
                      <a:pt x="89" y="419"/>
                    </a:lnTo>
                    <a:lnTo>
                      <a:pt x="72" y="471"/>
                    </a:lnTo>
                    <a:lnTo>
                      <a:pt x="54" y="526"/>
                    </a:lnTo>
                    <a:lnTo>
                      <a:pt x="40" y="580"/>
                    </a:lnTo>
                    <a:lnTo>
                      <a:pt x="27" y="635"/>
                    </a:lnTo>
                    <a:lnTo>
                      <a:pt x="15" y="689"/>
                    </a:lnTo>
                    <a:lnTo>
                      <a:pt x="7" y="74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0" y="806"/>
                    </a:lnTo>
                    <a:lnTo>
                      <a:pt x="3" y="812"/>
                    </a:lnTo>
                    <a:lnTo>
                      <a:pt x="7" y="814"/>
                    </a:lnTo>
                    <a:lnTo>
                      <a:pt x="13" y="816"/>
                    </a:lnTo>
                    <a:lnTo>
                      <a:pt x="19" y="816"/>
                    </a:lnTo>
                    <a:lnTo>
                      <a:pt x="25" y="814"/>
                    </a:lnTo>
                    <a:lnTo>
                      <a:pt x="29" y="808"/>
                    </a:lnTo>
                    <a:lnTo>
                      <a:pt x="31" y="802"/>
                    </a:lnTo>
                    <a:lnTo>
                      <a:pt x="31" y="802"/>
                    </a:lnTo>
                    <a:lnTo>
                      <a:pt x="37" y="750"/>
                    </a:lnTo>
                    <a:lnTo>
                      <a:pt x="46" y="697"/>
                    </a:lnTo>
                    <a:lnTo>
                      <a:pt x="56" y="645"/>
                    </a:lnTo>
                    <a:lnTo>
                      <a:pt x="70" y="592"/>
                    </a:lnTo>
                    <a:lnTo>
                      <a:pt x="83" y="541"/>
                    </a:lnTo>
                    <a:lnTo>
                      <a:pt x="99" y="489"/>
                    </a:lnTo>
                    <a:lnTo>
                      <a:pt x="114" y="438"/>
                    </a:lnTo>
                    <a:lnTo>
                      <a:pt x="132" y="388"/>
                    </a:lnTo>
                    <a:lnTo>
                      <a:pt x="132" y="388"/>
                    </a:lnTo>
                    <a:lnTo>
                      <a:pt x="151" y="337"/>
                    </a:lnTo>
                    <a:lnTo>
                      <a:pt x="171" y="286"/>
                    </a:lnTo>
                    <a:lnTo>
                      <a:pt x="192" y="238"/>
                    </a:lnTo>
                    <a:lnTo>
                      <a:pt x="218" y="189"/>
                    </a:lnTo>
                    <a:lnTo>
                      <a:pt x="243" y="142"/>
                    </a:lnTo>
                    <a:lnTo>
                      <a:pt x="272" y="98"/>
                    </a:lnTo>
                    <a:lnTo>
                      <a:pt x="301" y="53"/>
                    </a:lnTo>
                    <a:lnTo>
                      <a:pt x="336" y="10"/>
                    </a:lnTo>
                    <a:lnTo>
                      <a:pt x="336" y="10"/>
                    </a:lnTo>
                    <a:lnTo>
                      <a:pt x="338" y="8"/>
                    </a:lnTo>
                    <a:lnTo>
                      <a:pt x="338" y="6"/>
                    </a:lnTo>
                    <a:lnTo>
                      <a:pt x="334" y="2"/>
                    </a:lnTo>
                    <a:lnTo>
                      <a:pt x="330" y="0"/>
                    </a:lnTo>
                    <a:lnTo>
                      <a:pt x="325" y="0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705" dirty="0">
                  <a:solidFill>
                    <a:srgbClr val="47494B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17"/>
              <p:cNvSpPr/>
              <p:nvPr/>
            </p:nvSpPr>
            <p:spPr bwMode="auto">
              <a:xfrm>
                <a:off x="1320404" y="2114161"/>
                <a:ext cx="474663" cy="103585"/>
              </a:xfrm>
              <a:custGeom>
                <a:avLst/>
                <a:gdLst>
                  <a:gd name="T0" fmla="*/ 4 w 854"/>
                  <a:gd name="T1" fmla="*/ 250 h 250"/>
                  <a:gd name="T2" fmla="*/ 4 w 854"/>
                  <a:gd name="T3" fmla="*/ 250 h 250"/>
                  <a:gd name="T4" fmla="*/ 14 w 854"/>
                  <a:gd name="T5" fmla="*/ 250 h 250"/>
                  <a:gd name="T6" fmla="*/ 25 w 854"/>
                  <a:gd name="T7" fmla="*/ 250 h 250"/>
                  <a:gd name="T8" fmla="*/ 49 w 854"/>
                  <a:gd name="T9" fmla="*/ 248 h 250"/>
                  <a:gd name="T10" fmla="*/ 95 w 854"/>
                  <a:gd name="T11" fmla="*/ 238 h 250"/>
                  <a:gd name="T12" fmla="*/ 95 w 854"/>
                  <a:gd name="T13" fmla="*/ 238 h 250"/>
                  <a:gd name="T14" fmla="*/ 212 w 854"/>
                  <a:gd name="T15" fmla="*/ 215 h 250"/>
                  <a:gd name="T16" fmla="*/ 212 w 854"/>
                  <a:gd name="T17" fmla="*/ 215 h 250"/>
                  <a:gd name="T18" fmla="*/ 331 w 854"/>
                  <a:gd name="T19" fmla="*/ 189 h 250"/>
                  <a:gd name="T20" fmla="*/ 448 w 854"/>
                  <a:gd name="T21" fmla="*/ 162 h 250"/>
                  <a:gd name="T22" fmla="*/ 448 w 854"/>
                  <a:gd name="T23" fmla="*/ 162 h 250"/>
                  <a:gd name="T24" fmla="*/ 559 w 854"/>
                  <a:gd name="T25" fmla="*/ 133 h 250"/>
                  <a:gd name="T26" fmla="*/ 613 w 854"/>
                  <a:gd name="T27" fmla="*/ 115 h 250"/>
                  <a:gd name="T28" fmla="*/ 670 w 854"/>
                  <a:gd name="T29" fmla="*/ 98 h 250"/>
                  <a:gd name="T30" fmla="*/ 670 w 854"/>
                  <a:gd name="T31" fmla="*/ 98 h 250"/>
                  <a:gd name="T32" fmla="*/ 718 w 854"/>
                  <a:gd name="T33" fmla="*/ 80 h 250"/>
                  <a:gd name="T34" fmla="*/ 769 w 854"/>
                  <a:gd name="T35" fmla="*/ 63 h 250"/>
                  <a:gd name="T36" fmla="*/ 769 w 854"/>
                  <a:gd name="T37" fmla="*/ 63 h 250"/>
                  <a:gd name="T38" fmla="*/ 790 w 854"/>
                  <a:gd name="T39" fmla="*/ 53 h 250"/>
                  <a:gd name="T40" fmla="*/ 816 w 854"/>
                  <a:gd name="T41" fmla="*/ 45 h 250"/>
                  <a:gd name="T42" fmla="*/ 825 w 854"/>
                  <a:gd name="T43" fmla="*/ 39 h 250"/>
                  <a:gd name="T44" fmla="*/ 837 w 854"/>
                  <a:gd name="T45" fmla="*/ 34 h 250"/>
                  <a:gd name="T46" fmla="*/ 845 w 854"/>
                  <a:gd name="T47" fmla="*/ 26 h 250"/>
                  <a:gd name="T48" fmla="*/ 853 w 854"/>
                  <a:gd name="T49" fmla="*/ 16 h 250"/>
                  <a:gd name="T50" fmla="*/ 853 w 854"/>
                  <a:gd name="T51" fmla="*/ 16 h 250"/>
                  <a:gd name="T52" fmla="*/ 854 w 854"/>
                  <a:gd name="T53" fmla="*/ 12 h 250"/>
                  <a:gd name="T54" fmla="*/ 853 w 854"/>
                  <a:gd name="T55" fmla="*/ 6 h 250"/>
                  <a:gd name="T56" fmla="*/ 851 w 854"/>
                  <a:gd name="T57" fmla="*/ 2 h 250"/>
                  <a:gd name="T58" fmla="*/ 845 w 854"/>
                  <a:gd name="T59" fmla="*/ 0 h 250"/>
                  <a:gd name="T60" fmla="*/ 845 w 854"/>
                  <a:gd name="T61" fmla="*/ 0 h 250"/>
                  <a:gd name="T62" fmla="*/ 835 w 854"/>
                  <a:gd name="T63" fmla="*/ 0 h 250"/>
                  <a:gd name="T64" fmla="*/ 825 w 854"/>
                  <a:gd name="T65" fmla="*/ 2 h 250"/>
                  <a:gd name="T66" fmla="*/ 804 w 854"/>
                  <a:gd name="T67" fmla="*/ 10 h 250"/>
                  <a:gd name="T68" fmla="*/ 767 w 854"/>
                  <a:gd name="T69" fmla="*/ 30 h 250"/>
                  <a:gd name="T70" fmla="*/ 767 w 854"/>
                  <a:gd name="T71" fmla="*/ 30 h 250"/>
                  <a:gd name="T72" fmla="*/ 716 w 854"/>
                  <a:gd name="T73" fmla="*/ 49 h 250"/>
                  <a:gd name="T74" fmla="*/ 668 w 854"/>
                  <a:gd name="T75" fmla="*/ 67 h 250"/>
                  <a:gd name="T76" fmla="*/ 668 w 854"/>
                  <a:gd name="T77" fmla="*/ 67 h 250"/>
                  <a:gd name="T78" fmla="*/ 609 w 854"/>
                  <a:gd name="T79" fmla="*/ 86 h 250"/>
                  <a:gd name="T80" fmla="*/ 549 w 854"/>
                  <a:gd name="T81" fmla="*/ 104 h 250"/>
                  <a:gd name="T82" fmla="*/ 430 w 854"/>
                  <a:gd name="T83" fmla="*/ 135 h 250"/>
                  <a:gd name="T84" fmla="*/ 430 w 854"/>
                  <a:gd name="T85" fmla="*/ 135 h 250"/>
                  <a:gd name="T86" fmla="*/ 313 w 854"/>
                  <a:gd name="T87" fmla="*/ 162 h 250"/>
                  <a:gd name="T88" fmla="*/ 197 w 854"/>
                  <a:gd name="T89" fmla="*/ 187 h 250"/>
                  <a:gd name="T90" fmla="*/ 197 w 854"/>
                  <a:gd name="T91" fmla="*/ 187 h 250"/>
                  <a:gd name="T92" fmla="*/ 90 w 854"/>
                  <a:gd name="T93" fmla="*/ 213 h 250"/>
                  <a:gd name="T94" fmla="*/ 90 w 854"/>
                  <a:gd name="T95" fmla="*/ 213 h 250"/>
                  <a:gd name="T96" fmla="*/ 45 w 854"/>
                  <a:gd name="T97" fmla="*/ 222 h 250"/>
                  <a:gd name="T98" fmla="*/ 22 w 854"/>
                  <a:gd name="T99" fmla="*/ 230 h 250"/>
                  <a:gd name="T100" fmla="*/ 10 w 854"/>
                  <a:gd name="T101" fmla="*/ 236 h 250"/>
                  <a:gd name="T102" fmla="*/ 0 w 854"/>
                  <a:gd name="T103" fmla="*/ 242 h 250"/>
                  <a:gd name="T104" fmla="*/ 0 w 854"/>
                  <a:gd name="T105" fmla="*/ 242 h 250"/>
                  <a:gd name="T106" fmla="*/ 0 w 854"/>
                  <a:gd name="T107" fmla="*/ 244 h 250"/>
                  <a:gd name="T108" fmla="*/ 0 w 854"/>
                  <a:gd name="T109" fmla="*/ 246 h 250"/>
                  <a:gd name="T110" fmla="*/ 0 w 854"/>
                  <a:gd name="T111" fmla="*/ 248 h 250"/>
                  <a:gd name="T112" fmla="*/ 4 w 854"/>
                  <a:gd name="T113" fmla="*/ 250 h 250"/>
                  <a:gd name="T114" fmla="*/ 4 w 854"/>
                  <a:gd name="T115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54" h="250">
                    <a:moveTo>
                      <a:pt x="4" y="250"/>
                    </a:moveTo>
                    <a:lnTo>
                      <a:pt x="4" y="250"/>
                    </a:lnTo>
                    <a:lnTo>
                      <a:pt x="14" y="250"/>
                    </a:lnTo>
                    <a:lnTo>
                      <a:pt x="25" y="250"/>
                    </a:lnTo>
                    <a:lnTo>
                      <a:pt x="49" y="248"/>
                    </a:lnTo>
                    <a:lnTo>
                      <a:pt x="95" y="238"/>
                    </a:lnTo>
                    <a:lnTo>
                      <a:pt x="95" y="238"/>
                    </a:lnTo>
                    <a:lnTo>
                      <a:pt x="212" y="215"/>
                    </a:lnTo>
                    <a:lnTo>
                      <a:pt x="212" y="215"/>
                    </a:lnTo>
                    <a:lnTo>
                      <a:pt x="331" y="189"/>
                    </a:lnTo>
                    <a:lnTo>
                      <a:pt x="448" y="162"/>
                    </a:lnTo>
                    <a:lnTo>
                      <a:pt x="448" y="162"/>
                    </a:lnTo>
                    <a:lnTo>
                      <a:pt x="559" y="133"/>
                    </a:lnTo>
                    <a:lnTo>
                      <a:pt x="613" y="115"/>
                    </a:lnTo>
                    <a:lnTo>
                      <a:pt x="670" y="98"/>
                    </a:lnTo>
                    <a:lnTo>
                      <a:pt x="670" y="98"/>
                    </a:lnTo>
                    <a:lnTo>
                      <a:pt x="718" y="80"/>
                    </a:lnTo>
                    <a:lnTo>
                      <a:pt x="769" y="63"/>
                    </a:lnTo>
                    <a:lnTo>
                      <a:pt x="769" y="63"/>
                    </a:lnTo>
                    <a:lnTo>
                      <a:pt x="790" y="53"/>
                    </a:lnTo>
                    <a:lnTo>
                      <a:pt x="816" y="45"/>
                    </a:lnTo>
                    <a:lnTo>
                      <a:pt x="825" y="39"/>
                    </a:lnTo>
                    <a:lnTo>
                      <a:pt x="837" y="34"/>
                    </a:lnTo>
                    <a:lnTo>
                      <a:pt x="845" y="26"/>
                    </a:lnTo>
                    <a:lnTo>
                      <a:pt x="853" y="16"/>
                    </a:lnTo>
                    <a:lnTo>
                      <a:pt x="853" y="16"/>
                    </a:lnTo>
                    <a:lnTo>
                      <a:pt x="854" y="12"/>
                    </a:lnTo>
                    <a:lnTo>
                      <a:pt x="853" y="6"/>
                    </a:lnTo>
                    <a:lnTo>
                      <a:pt x="851" y="2"/>
                    </a:lnTo>
                    <a:lnTo>
                      <a:pt x="845" y="0"/>
                    </a:lnTo>
                    <a:lnTo>
                      <a:pt x="845" y="0"/>
                    </a:lnTo>
                    <a:lnTo>
                      <a:pt x="835" y="0"/>
                    </a:lnTo>
                    <a:lnTo>
                      <a:pt x="825" y="2"/>
                    </a:lnTo>
                    <a:lnTo>
                      <a:pt x="804" y="10"/>
                    </a:lnTo>
                    <a:lnTo>
                      <a:pt x="767" y="30"/>
                    </a:lnTo>
                    <a:lnTo>
                      <a:pt x="767" y="30"/>
                    </a:lnTo>
                    <a:lnTo>
                      <a:pt x="716" y="49"/>
                    </a:lnTo>
                    <a:lnTo>
                      <a:pt x="668" y="67"/>
                    </a:lnTo>
                    <a:lnTo>
                      <a:pt x="668" y="67"/>
                    </a:lnTo>
                    <a:lnTo>
                      <a:pt x="609" y="86"/>
                    </a:lnTo>
                    <a:lnTo>
                      <a:pt x="549" y="104"/>
                    </a:lnTo>
                    <a:lnTo>
                      <a:pt x="430" y="135"/>
                    </a:lnTo>
                    <a:lnTo>
                      <a:pt x="430" y="135"/>
                    </a:lnTo>
                    <a:lnTo>
                      <a:pt x="313" y="162"/>
                    </a:lnTo>
                    <a:lnTo>
                      <a:pt x="197" y="187"/>
                    </a:lnTo>
                    <a:lnTo>
                      <a:pt x="197" y="187"/>
                    </a:lnTo>
                    <a:lnTo>
                      <a:pt x="90" y="213"/>
                    </a:lnTo>
                    <a:lnTo>
                      <a:pt x="90" y="213"/>
                    </a:lnTo>
                    <a:lnTo>
                      <a:pt x="45" y="222"/>
                    </a:lnTo>
                    <a:lnTo>
                      <a:pt x="22" y="230"/>
                    </a:lnTo>
                    <a:lnTo>
                      <a:pt x="10" y="236"/>
                    </a:lnTo>
                    <a:lnTo>
                      <a:pt x="0" y="242"/>
                    </a:lnTo>
                    <a:lnTo>
                      <a:pt x="0" y="242"/>
                    </a:lnTo>
                    <a:lnTo>
                      <a:pt x="0" y="244"/>
                    </a:lnTo>
                    <a:lnTo>
                      <a:pt x="0" y="246"/>
                    </a:lnTo>
                    <a:lnTo>
                      <a:pt x="0" y="248"/>
                    </a:lnTo>
                    <a:lnTo>
                      <a:pt x="4" y="250"/>
                    </a:lnTo>
                    <a:lnTo>
                      <a:pt x="4" y="250"/>
                    </a:lnTo>
                    <a:close/>
                  </a:path>
                </a:pathLst>
              </a:custGeom>
              <a:grp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705" dirty="0">
                  <a:solidFill>
                    <a:srgbClr val="47494B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18"/>
              <p:cNvSpPr/>
              <p:nvPr/>
            </p:nvSpPr>
            <p:spPr bwMode="auto">
              <a:xfrm>
                <a:off x="1512491" y="1948664"/>
                <a:ext cx="438150" cy="100013"/>
              </a:xfrm>
              <a:custGeom>
                <a:avLst/>
                <a:gdLst>
                  <a:gd name="T0" fmla="*/ 9 w 788"/>
                  <a:gd name="T1" fmla="*/ 240 h 240"/>
                  <a:gd name="T2" fmla="*/ 9 w 788"/>
                  <a:gd name="T3" fmla="*/ 240 h 240"/>
                  <a:gd name="T4" fmla="*/ 107 w 788"/>
                  <a:gd name="T5" fmla="*/ 203 h 240"/>
                  <a:gd name="T6" fmla="*/ 157 w 788"/>
                  <a:gd name="T7" fmla="*/ 187 h 240"/>
                  <a:gd name="T8" fmla="*/ 206 w 788"/>
                  <a:gd name="T9" fmla="*/ 172 h 240"/>
                  <a:gd name="T10" fmla="*/ 206 w 788"/>
                  <a:gd name="T11" fmla="*/ 172 h 240"/>
                  <a:gd name="T12" fmla="*/ 258 w 788"/>
                  <a:gd name="T13" fmla="*/ 160 h 240"/>
                  <a:gd name="T14" fmla="*/ 309 w 788"/>
                  <a:gd name="T15" fmla="*/ 148 h 240"/>
                  <a:gd name="T16" fmla="*/ 412 w 788"/>
                  <a:gd name="T17" fmla="*/ 127 h 240"/>
                  <a:gd name="T18" fmla="*/ 412 w 788"/>
                  <a:gd name="T19" fmla="*/ 127 h 240"/>
                  <a:gd name="T20" fmla="*/ 515 w 788"/>
                  <a:gd name="T21" fmla="*/ 106 h 240"/>
                  <a:gd name="T22" fmla="*/ 566 w 788"/>
                  <a:gd name="T23" fmla="*/ 96 h 240"/>
                  <a:gd name="T24" fmla="*/ 618 w 788"/>
                  <a:gd name="T25" fmla="*/ 82 h 240"/>
                  <a:gd name="T26" fmla="*/ 618 w 788"/>
                  <a:gd name="T27" fmla="*/ 82 h 240"/>
                  <a:gd name="T28" fmla="*/ 659 w 788"/>
                  <a:gd name="T29" fmla="*/ 70 h 240"/>
                  <a:gd name="T30" fmla="*/ 700 w 788"/>
                  <a:gd name="T31" fmla="*/ 57 h 240"/>
                  <a:gd name="T32" fmla="*/ 700 w 788"/>
                  <a:gd name="T33" fmla="*/ 57 h 240"/>
                  <a:gd name="T34" fmla="*/ 722 w 788"/>
                  <a:gd name="T35" fmla="*/ 51 h 240"/>
                  <a:gd name="T36" fmla="*/ 745 w 788"/>
                  <a:gd name="T37" fmla="*/ 43 h 240"/>
                  <a:gd name="T38" fmla="*/ 766 w 788"/>
                  <a:gd name="T39" fmla="*/ 34 h 240"/>
                  <a:gd name="T40" fmla="*/ 776 w 788"/>
                  <a:gd name="T41" fmla="*/ 26 h 240"/>
                  <a:gd name="T42" fmla="*/ 784 w 788"/>
                  <a:gd name="T43" fmla="*/ 20 h 240"/>
                  <a:gd name="T44" fmla="*/ 784 w 788"/>
                  <a:gd name="T45" fmla="*/ 20 h 240"/>
                  <a:gd name="T46" fmla="*/ 788 w 788"/>
                  <a:gd name="T47" fmla="*/ 12 h 240"/>
                  <a:gd name="T48" fmla="*/ 788 w 788"/>
                  <a:gd name="T49" fmla="*/ 6 h 240"/>
                  <a:gd name="T50" fmla="*/ 782 w 788"/>
                  <a:gd name="T51" fmla="*/ 2 h 240"/>
                  <a:gd name="T52" fmla="*/ 776 w 788"/>
                  <a:gd name="T53" fmla="*/ 0 h 240"/>
                  <a:gd name="T54" fmla="*/ 776 w 788"/>
                  <a:gd name="T55" fmla="*/ 0 h 240"/>
                  <a:gd name="T56" fmla="*/ 766 w 788"/>
                  <a:gd name="T57" fmla="*/ 0 h 240"/>
                  <a:gd name="T58" fmla="*/ 757 w 788"/>
                  <a:gd name="T59" fmla="*/ 4 h 240"/>
                  <a:gd name="T60" fmla="*/ 737 w 788"/>
                  <a:gd name="T61" fmla="*/ 10 h 240"/>
                  <a:gd name="T62" fmla="*/ 698 w 788"/>
                  <a:gd name="T63" fmla="*/ 28 h 240"/>
                  <a:gd name="T64" fmla="*/ 698 w 788"/>
                  <a:gd name="T65" fmla="*/ 28 h 240"/>
                  <a:gd name="T66" fmla="*/ 644 w 788"/>
                  <a:gd name="T67" fmla="*/ 45 h 240"/>
                  <a:gd name="T68" fmla="*/ 589 w 788"/>
                  <a:gd name="T69" fmla="*/ 59 h 240"/>
                  <a:gd name="T70" fmla="*/ 589 w 788"/>
                  <a:gd name="T71" fmla="*/ 59 h 240"/>
                  <a:gd name="T72" fmla="*/ 539 w 788"/>
                  <a:gd name="T73" fmla="*/ 72 h 240"/>
                  <a:gd name="T74" fmla="*/ 486 w 788"/>
                  <a:gd name="T75" fmla="*/ 84 h 240"/>
                  <a:gd name="T76" fmla="*/ 383 w 788"/>
                  <a:gd name="T77" fmla="*/ 106 h 240"/>
                  <a:gd name="T78" fmla="*/ 383 w 788"/>
                  <a:gd name="T79" fmla="*/ 106 h 240"/>
                  <a:gd name="T80" fmla="*/ 286 w 788"/>
                  <a:gd name="T81" fmla="*/ 125 h 240"/>
                  <a:gd name="T82" fmla="*/ 237 w 788"/>
                  <a:gd name="T83" fmla="*/ 135 h 240"/>
                  <a:gd name="T84" fmla="*/ 186 w 788"/>
                  <a:gd name="T85" fmla="*/ 148 h 240"/>
                  <a:gd name="T86" fmla="*/ 138 w 788"/>
                  <a:gd name="T87" fmla="*/ 162 h 240"/>
                  <a:gd name="T88" fmla="*/ 89 w 788"/>
                  <a:gd name="T89" fmla="*/ 179 h 240"/>
                  <a:gd name="T90" fmla="*/ 44 w 788"/>
                  <a:gd name="T91" fmla="*/ 201 h 240"/>
                  <a:gd name="T92" fmla="*/ 23 w 788"/>
                  <a:gd name="T93" fmla="*/ 215 h 240"/>
                  <a:gd name="T94" fmla="*/ 1 w 788"/>
                  <a:gd name="T95" fmla="*/ 226 h 240"/>
                  <a:gd name="T96" fmla="*/ 1 w 788"/>
                  <a:gd name="T97" fmla="*/ 226 h 240"/>
                  <a:gd name="T98" fmla="*/ 0 w 788"/>
                  <a:gd name="T99" fmla="*/ 228 h 240"/>
                  <a:gd name="T100" fmla="*/ 0 w 788"/>
                  <a:gd name="T101" fmla="*/ 232 h 240"/>
                  <a:gd name="T102" fmla="*/ 0 w 788"/>
                  <a:gd name="T103" fmla="*/ 236 h 240"/>
                  <a:gd name="T104" fmla="*/ 5 w 788"/>
                  <a:gd name="T105" fmla="*/ 240 h 240"/>
                  <a:gd name="T106" fmla="*/ 9 w 788"/>
                  <a:gd name="T107" fmla="*/ 240 h 240"/>
                  <a:gd name="T108" fmla="*/ 9 w 788"/>
                  <a:gd name="T109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88" h="240">
                    <a:moveTo>
                      <a:pt x="9" y="240"/>
                    </a:moveTo>
                    <a:lnTo>
                      <a:pt x="9" y="240"/>
                    </a:lnTo>
                    <a:lnTo>
                      <a:pt x="107" y="203"/>
                    </a:lnTo>
                    <a:lnTo>
                      <a:pt x="157" y="187"/>
                    </a:lnTo>
                    <a:lnTo>
                      <a:pt x="206" y="172"/>
                    </a:lnTo>
                    <a:lnTo>
                      <a:pt x="206" y="172"/>
                    </a:lnTo>
                    <a:lnTo>
                      <a:pt x="258" y="160"/>
                    </a:lnTo>
                    <a:lnTo>
                      <a:pt x="309" y="148"/>
                    </a:lnTo>
                    <a:lnTo>
                      <a:pt x="412" y="127"/>
                    </a:lnTo>
                    <a:lnTo>
                      <a:pt x="412" y="127"/>
                    </a:lnTo>
                    <a:lnTo>
                      <a:pt x="515" y="106"/>
                    </a:lnTo>
                    <a:lnTo>
                      <a:pt x="566" y="96"/>
                    </a:lnTo>
                    <a:lnTo>
                      <a:pt x="618" y="82"/>
                    </a:lnTo>
                    <a:lnTo>
                      <a:pt x="618" y="82"/>
                    </a:lnTo>
                    <a:lnTo>
                      <a:pt x="659" y="70"/>
                    </a:lnTo>
                    <a:lnTo>
                      <a:pt x="700" y="57"/>
                    </a:lnTo>
                    <a:lnTo>
                      <a:pt x="700" y="57"/>
                    </a:lnTo>
                    <a:lnTo>
                      <a:pt x="722" y="51"/>
                    </a:lnTo>
                    <a:lnTo>
                      <a:pt x="745" y="43"/>
                    </a:lnTo>
                    <a:lnTo>
                      <a:pt x="766" y="34"/>
                    </a:lnTo>
                    <a:lnTo>
                      <a:pt x="776" y="26"/>
                    </a:lnTo>
                    <a:lnTo>
                      <a:pt x="784" y="20"/>
                    </a:lnTo>
                    <a:lnTo>
                      <a:pt x="784" y="20"/>
                    </a:lnTo>
                    <a:lnTo>
                      <a:pt x="788" y="12"/>
                    </a:lnTo>
                    <a:lnTo>
                      <a:pt x="788" y="6"/>
                    </a:lnTo>
                    <a:lnTo>
                      <a:pt x="782" y="2"/>
                    </a:lnTo>
                    <a:lnTo>
                      <a:pt x="776" y="0"/>
                    </a:lnTo>
                    <a:lnTo>
                      <a:pt x="776" y="0"/>
                    </a:lnTo>
                    <a:lnTo>
                      <a:pt x="766" y="0"/>
                    </a:lnTo>
                    <a:lnTo>
                      <a:pt x="757" y="4"/>
                    </a:lnTo>
                    <a:lnTo>
                      <a:pt x="737" y="10"/>
                    </a:lnTo>
                    <a:lnTo>
                      <a:pt x="698" y="28"/>
                    </a:lnTo>
                    <a:lnTo>
                      <a:pt x="698" y="28"/>
                    </a:lnTo>
                    <a:lnTo>
                      <a:pt x="644" y="45"/>
                    </a:lnTo>
                    <a:lnTo>
                      <a:pt x="589" y="59"/>
                    </a:lnTo>
                    <a:lnTo>
                      <a:pt x="589" y="59"/>
                    </a:lnTo>
                    <a:lnTo>
                      <a:pt x="539" y="72"/>
                    </a:lnTo>
                    <a:lnTo>
                      <a:pt x="486" y="84"/>
                    </a:lnTo>
                    <a:lnTo>
                      <a:pt x="383" y="106"/>
                    </a:lnTo>
                    <a:lnTo>
                      <a:pt x="383" y="106"/>
                    </a:lnTo>
                    <a:lnTo>
                      <a:pt x="286" y="125"/>
                    </a:lnTo>
                    <a:lnTo>
                      <a:pt x="237" y="135"/>
                    </a:lnTo>
                    <a:lnTo>
                      <a:pt x="186" y="148"/>
                    </a:lnTo>
                    <a:lnTo>
                      <a:pt x="138" y="162"/>
                    </a:lnTo>
                    <a:lnTo>
                      <a:pt x="89" y="179"/>
                    </a:lnTo>
                    <a:lnTo>
                      <a:pt x="44" y="201"/>
                    </a:lnTo>
                    <a:lnTo>
                      <a:pt x="23" y="215"/>
                    </a:lnTo>
                    <a:lnTo>
                      <a:pt x="1" y="226"/>
                    </a:lnTo>
                    <a:lnTo>
                      <a:pt x="1" y="226"/>
                    </a:lnTo>
                    <a:lnTo>
                      <a:pt x="0" y="228"/>
                    </a:lnTo>
                    <a:lnTo>
                      <a:pt x="0" y="232"/>
                    </a:lnTo>
                    <a:lnTo>
                      <a:pt x="0" y="236"/>
                    </a:lnTo>
                    <a:lnTo>
                      <a:pt x="5" y="240"/>
                    </a:lnTo>
                    <a:lnTo>
                      <a:pt x="9" y="240"/>
                    </a:lnTo>
                    <a:lnTo>
                      <a:pt x="9" y="240"/>
                    </a:lnTo>
                    <a:close/>
                  </a:path>
                </a:pathLst>
              </a:custGeom>
              <a:grp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705" dirty="0">
                  <a:solidFill>
                    <a:srgbClr val="47494B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19"/>
              <p:cNvSpPr/>
              <p:nvPr/>
            </p:nvSpPr>
            <p:spPr bwMode="auto">
              <a:xfrm>
                <a:off x="1823641" y="1815314"/>
                <a:ext cx="317500" cy="52388"/>
              </a:xfrm>
              <a:custGeom>
                <a:avLst/>
                <a:gdLst>
                  <a:gd name="T0" fmla="*/ 6 w 570"/>
                  <a:gd name="T1" fmla="*/ 127 h 127"/>
                  <a:gd name="T2" fmla="*/ 6 w 570"/>
                  <a:gd name="T3" fmla="*/ 127 h 127"/>
                  <a:gd name="T4" fmla="*/ 41 w 570"/>
                  <a:gd name="T5" fmla="*/ 127 h 127"/>
                  <a:gd name="T6" fmla="*/ 74 w 570"/>
                  <a:gd name="T7" fmla="*/ 125 h 127"/>
                  <a:gd name="T8" fmla="*/ 107 w 570"/>
                  <a:gd name="T9" fmla="*/ 121 h 127"/>
                  <a:gd name="T10" fmla="*/ 142 w 570"/>
                  <a:gd name="T11" fmla="*/ 115 h 127"/>
                  <a:gd name="T12" fmla="*/ 208 w 570"/>
                  <a:gd name="T13" fmla="*/ 103 h 127"/>
                  <a:gd name="T14" fmla="*/ 274 w 570"/>
                  <a:gd name="T15" fmla="*/ 92 h 127"/>
                  <a:gd name="T16" fmla="*/ 274 w 570"/>
                  <a:gd name="T17" fmla="*/ 92 h 127"/>
                  <a:gd name="T18" fmla="*/ 346 w 570"/>
                  <a:gd name="T19" fmla="*/ 78 h 127"/>
                  <a:gd name="T20" fmla="*/ 418 w 570"/>
                  <a:gd name="T21" fmla="*/ 64 h 127"/>
                  <a:gd name="T22" fmla="*/ 489 w 570"/>
                  <a:gd name="T23" fmla="*/ 47 h 127"/>
                  <a:gd name="T24" fmla="*/ 559 w 570"/>
                  <a:gd name="T25" fmla="*/ 29 h 127"/>
                  <a:gd name="T26" fmla="*/ 559 w 570"/>
                  <a:gd name="T27" fmla="*/ 29 h 127"/>
                  <a:gd name="T28" fmla="*/ 564 w 570"/>
                  <a:gd name="T29" fmla="*/ 26 h 127"/>
                  <a:gd name="T30" fmla="*/ 568 w 570"/>
                  <a:gd name="T31" fmla="*/ 22 h 127"/>
                  <a:gd name="T32" fmla="*/ 570 w 570"/>
                  <a:gd name="T33" fmla="*/ 16 h 127"/>
                  <a:gd name="T34" fmla="*/ 570 w 570"/>
                  <a:gd name="T35" fmla="*/ 10 h 127"/>
                  <a:gd name="T36" fmla="*/ 568 w 570"/>
                  <a:gd name="T37" fmla="*/ 6 h 127"/>
                  <a:gd name="T38" fmla="*/ 564 w 570"/>
                  <a:gd name="T39" fmla="*/ 2 h 127"/>
                  <a:gd name="T40" fmla="*/ 561 w 570"/>
                  <a:gd name="T41" fmla="*/ 0 h 127"/>
                  <a:gd name="T42" fmla="*/ 553 w 570"/>
                  <a:gd name="T43" fmla="*/ 0 h 127"/>
                  <a:gd name="T44" fmla="*/ 553 w 570"/>
                  <a:gd name="T45" fmla="*/ 0 h 127"/>
                  <a:gd name="T46" fmla="*/ 487 w 570"/>
                  <a:gd name="T47" fmla="*/ 18 h 127"/>
                  <a:gd name="T48" fmla="*/ 418 w 570"/>
                  <a:gd name="T49" fmla="*/ 35 h 127"/>
                  <a:gd name="T50" fmla="*/ 352 w 570"/>
                  <a:gd name="T51" fmla="*/ 49 h 127"/>
                  <a:gd name="T52" fmla="*/ 284 w 570"/>
                  <a:gd name="T53" fmla="*/ 62 h 127"/>
                  <a:gd name="T54" fmla="*/ 284 w 570"/>
                  <a:gd name="T55" fmla="*/ 62 h 127"/>
                  <a:gd name="T56" fmla="*/ 214 w 570"/>
                  <a:gd name="T57" fmla="*/ 74 h 127"/>
                  <a:gd name="T58" fmla="*/ 144 w 570"/>
                  <a:gd name="T59" fmla="*/ 84 h 127"/>
                  <a:gd name="T60" fmla="*/ 74 w 570"/>
                  <a:gd name="T61" fmla="*/ 96 h 127"/>
                  <a:gd name="T62" fmla="*/ 39 w 570"/>
                  <a:gd name="T63" fmla="*/ 103 h 127"/>
                  <a:gd name="T64" fmla="*/ 6 w 570"/>
                  <a:gd name="T65" fmla="*/ 113 h 127"/>
                  <a:gd name="T66" fmla="*/ 6 w 570"/>
                  <a:gd name="T67" fmla="*/ 113 h 127"/>
                  <a:gd name="T68" fmla="*/ 2 w 570"/>
                  <a:gd name="T69" fmla="*/ 115 h 127"/>
                  <a:gd name="T70" fmla="*/ 0 w 570"/>
                  <a:gd name="T71" fmla="*/ 121 h 127"/>
                  <a:gd name="T72" fmla="*/ 2 w 570"/>
                  <a:gd name="T73" fmla="*/ 125 h 127"/>
                  <a:gd name="T74" fmla="*/ 6 w 570"/>
                  <a:gd name="T75" fmla="*/ 127 h 127"/>
                  <a:gd name="T76" fmla="*/ 6 w 570"/>
                  <a:gd name="T7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70" h="127">
                    <a:moveTo>
                      <a:pt x="6" y="127"/>
                    </a:moveTo>
                    <a:lnTo>
                      <a:pt x="6" y="127"/>
                    </a:lnTo>
                    <a:lnTo>
                      <a:pt x="41" y="127"/>
                    </a:lnTo>
                    <a:lnTo>
                      <a:pt x="74" y="125"/>
                    </a:lnTo>
                    <a:lnTo>
                      <a:pt x="107" y="121"/>
                    </a:lnTo>
                    <a:lnTo>
                      <a:pt x="142" y="115"/>
                    </a:lnTo>
                    <a:lnTo>
                      <a:pt x="208" y="103"/>
                    </a:lnTo>
                    <a:lnTo>
                      <a:pt x="274" y="92"/>
                    </a:lnTo>
                    <a:lnTo>
                      <a:pt x="274" y="92"/>
                    </a:lnTo>
                    <a:lnTo>
                      <a:pt x="346" y="78"/>
                    </a:lnTo>
                    <a:lnTo>
                      <a:pt x="418" y="64"/>
                    </a:lnTo>
                    <a:lnTo>
                      <a:pt x="489" y="47"/>
                    </a:lnTo>
                    <a:lnTo>
                      <a:pt x="559" y="29"/>
                    </a:lnTo>
                    <a:lnTo>
                      <a:pt x="559" y="29"/>
                    </a:lnTo>
                    <a:lnTo>
                      <a:pt x="564" y="26"/>
                    </a:lnTo>
                    <a:lnTo>
                      <a:pt x="568" y="22"/>
                    </a:lnTo>
                    <a:lnTo>
                      <a:pt x="570" y="16"/>
                    </a:lnTo>
                    <a:lnTo>
                      <a:pt x="570" y="10"/>
                    </a:lnTo>
                    <a:lnTo>
                      <a:pt x="568" y="6"/>
                    </a:lnTo>
                    <a:lnTo>
                      <a:pt x="564" y="2"/>
                    </a:lnTo>
                    <a:lnTo>
                      <a:pt x="561" y="0"/>
                    </a:lnTo>
                    <a:lnTo>
                      <a:pt x="553" y="0"/>
                    </a:lnTo>
                    <a:lnTo>
                      <a:pt x="553" y="0"/>
                    </a:lnTo>
                    <a:lnTo>
                      <a:pt x="487" y="18"/>
                    </a:lnTo>
                    <a:lnTo>
                      <a:pt x="418" y="35"/>
                    </a:lnTo>
                    <a:lnTo>
                      <a:pt x="352" y="49"/>
                    </a:lnTo>
                    <a:lnTo>
                      <a:pt x="284" y="62"/>
                    </a:lnTo>
                    <a:lnTo>
                      <a:pt x="284" y="62"/>
                    </a:lnTo>
                    <a:lnTo>
                      <a:pt x="214" y="74"/>
                    </a:lnTo>
                    <a:lnTo>
                      <a:pt x="144" y="84"/>
                    </a:lnTo>
                    <a:lnTo>
                      <a:pt x="74" y="96"/>
                    </a:lnTo>
                    <a:lnTo>
                      <a:pt x="39" y="103"/>
                    </a:lnTo>
                    <a:lnTo>
                      <a:pt x="6" y="113"/>
                    </a:lnTo>
                    <a:lnTo>
                      <a:pt x="6" y="113"/>
                    </a:lnTo>
                    <a:lnTo>
                      <a:pt x="2" y="115"/>
                    </a:lnTo>
                    <a:lnTo>
                      <a:pt x="0" y="121"/>
                    </a:lnTo>
                    <a:lnTo>
                      <a:pt x="2" y="125"/>
                    </a:lnTo>
                    <a:lnTo>
                      <a:pt x="6" y="127"/>
                    </a:lnTo>
                    <a:lnTo>
                      <a:pt x="6" y="127"/>
                    </a:lnTo>
                    <a:close/>
                  </a:path>
                </a:pathLst>
              </a:custGeom>
              <a:grpFill/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705" dirty="0">
                  <a:solidFill>
                    <a:srgbClr val="47494B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37" name="直接连接符 36"/>
          <p:cNvCxnSpPr/>
          <p:nvPr/>
        </p:nvCxnSpPr>
        <p:spPr>
          <a:xfrm>
            <a:off x="1512646" y="3994981"/>
            <a:ext cx="2019300" cy="0"/>
          </a:xfrm>
          <a:prstGeom prst="line">
            <a:avLst/>
          </a:prstGeom>
          <a:ln w="254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2383563" y="3585308"/>
            <a:ext cx="1073328" cy="37117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just">
              <a:defRPr/>
            </a:pPr>
            <a:r>
              <a:rPr lang="zh-CN" altLang="en-US" sz="161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39" name="Freeform 12"/>
          <p:cNvSpPr/>
          <p:nvPr/>
        </p:nvSpPr>
        <p:spPr bwMode="auto">
          <a:xfrm>
            <a:off x="3887755" y="2850459"/>
            <a:ext cx="1481667" cy="1144525"/>
          </a:xfrm>
          <a:custGeom>
            <a:avLst/>
            <a:gdLst>
              <a:gd name="T0" fmla="*/ 2147483646 w 1999"/>
              <a:gd name="T1" fmla="*/ 2147483646 h 2057"/>
              <a:gd name="T2" fmla="*/ 2147483646 w 1999"/>
              <a:gd name="T3" fmla="*/ 2147483646 h 2057"/>
              <a:gd name="T4" fmla="*/ 2147483646 w 1999"/>
              <a:gd name="T5" fmla="*/ 2147483646 h 2057"/>
              <a:gd name="T6" fmla="*/ 2147483646 w 1999"/>
              <a:gd name="T7" fmla="*/ 2147483646 h 2057"/>
              <a:gd name="T8" fmla="*/ 2147483646 w 1999"/>
              <a:gd name="T9" fmla="*/ 2147483646 h 2057"/>
              <a:gd name="T10" fmla="*/ 2147483646 w 1999"/>
              <a:gd name="T11" fmla="*/ 2147483646 h 2057"/>
              <a:gd name="T12" fmla="*/ 2147483646 w 1999"/>
              <a:gd name="T13" fmla="*/ 2147483646 h 2057"/>
              <a:gd name="T14" fmla="*/ 2147483646 w 1999"/>
              <a:gd name="T15" fmla="*/ 2147483646 h 2057"/>
              <a:gd name="T16" fmla="*/ 2147483646 w 1999"/>
              <a:gd name="T17" fmla="*/ 2147483646 h 2057"/>
              <a:gd name="T18" fmla="*/ 2147483646 w 1999"/>
              <a:gd name="T19" fmla="*/ 2147483646 h 2057"/>
              <a:gd name="T20" fmla="*/ 2147483646 w 1999"/>
              <a:gd name="T21" fmla="*/ 2147483646 h 2057"/>
              <a:gd name="T22" fmla="*/ 2147483646 w 1999"/>
              <a:gd name="T23" fmla="*/ 2147483646 h 2057"/>
              <a:gd name="T24" fmla="*/ 2147483646 w 1999"/>
              <a:gd name="T25" fmla="*/ 2147483646 h 2057"/>
              <a:gd name="T26" fmla="*/ 2147483646 w 1999"/>
              <a:gd name="T27" fmla="*/ 2147483646 h 2057"/>
              <a:gd name="T28" fmla="*/ 2147483646 w 1999"/>
              <a:gd name="T29" fmla="*/ 2147483646 h 2057"/>
              <a:gd name="T30" fmla="*/ 2147483646 w 1999"/>
              <a:gd name="T31" fmla="*/ 2147483646 h 2057"/>
              <a:gd name="T32" fmla="*/ 2147483646 w 1999"/>
              <a:gd name="T33" fmla="*/ 2147483646 h 2057"/>
              <a:gd name="T34" fmla="*/ 2147483646 w 1999"/>
              <a:gd name="T35" fmla="*/ 2147483646 h 2057"/>
              <a:gd name="T36" fmla="*/ 2147483646 w 1999"/>
              <a:gd name="T37" fmla="*/ 2147483646 h 2057"/>
              <a:gd name="T38" fmla="*/ 2147483646 w 1999"/>
              <a:gd name="T39" fmla="*/ 2147483646 h 2057"/>
              <a:gd name="T40" fmla="*/ 2147483646 w 1999"/>
              <a:gd name="T41" fmla="*/ 2147483646 h 2057"/>
              <a:gd name="T42" fmla="*/ 2147483646 w 1999"/>
              <a:gd name="T43" fmla="*/ 2147483646 h 2057"/>
              <a:gd name="T44" fmla="*/ 2147483646 w 1999"/>
              <a:gd name="T45" fmla="*/ 2147483646 h 2057"/>
              <a:gd name="T46" fmla="*/ 2147483646 w 1999"/>
              <a:gd name="T47" fmla="*/ 2147483646 h 2057"/>
              <a:gd name="T48" fmla="*/ 2147483646 w 1999"/>
              <a:gd name="T49" fmla="*/ 2147483646 h 2057"/>
              <a:gd name="T50" fmla="*/ 2147483646 w 1999"/>
              <a:gd name="T51" fmla="*/ 2147483646 h 2057"/>
              <a:gd name="T52" fmla="*/ 2147483646 w 1999"/>
              <a:gd name="T53" fmla="*/ 2147483646 h 2057"/>
              <a:gd name="T54" fmla="*/ 2147483646 w 1999"/>
              <a:gd name="T55" fmla="*/ 2147483646 h 2057"/>
              <a:gd name="T56" fmla="*/ 2147483646 w 1999"/>
              <a:gd name="T57" fmla="*/ 2147483646 h 2057"/>
              <a:gd name="T58" fmla="*/ 2147483646 w 1999"/>
              <a:gd name="T59" fmla="*/ 2147483646 h 2057"/>
              <a:gd name="T60" fmla="*/ 2147483646 w 1999"/>
              <a:gd name="T61" fmla="*/ 2147483646 h 2057"/>
              <a:gd name="T62" fmla="*/ 2147483646 w 1999"/>
              <a:gd name="T63" fmla="*/ 2147483646 h 2057"/>
              <a:gd name="T64" fmla="*/ 2147483646 w 1999"/>
              <a:gd name="T65" fmla="*/ 2147483646 h 2057"/>
              <a:gd name="T66" fmla="*/ 2147483646 w 1999"/>
              <a:gd name="T67" fmla="*/ 2147483646 h 2057"/>
              <a:gd name="T68" fmla="*/ 2147483646 w 1999"/>
              <a:gd name="T69" fmla="*/ 2147483646 h 2057"/>
              <a:gd name="T70" fmla="*/ 2147483646 w 1999"/>
              <a:gd name="T71" fmla="*/ 2147483646 h 2057"/>
              <a:gd name="T72" fmla="*/ 2147483646 w 1999"/>
              <a:gd name="T73" fmla="*/ 2147483646 h 2057"/>
              <a:gd name="T74" fmla="*/ 2147483646 w 1999"/>
              <a:gd name="T75" fmla="*/ 2147483646 h 2057"/>
              <a:gd name="T76" fmla="*/ 2147483646 w 1999"/>
              <a:gd name="T77" fmla="*/ 2147483646 h 2057"/>
              <a:gd name="T78" fmla="*/ 2147483646 w 1999"/>
              <a:gd name="T79" fmla="*/ 2147483646 h 2057"/>
              <a:gd name="T80" fmla="*/ 2147483646 w 1999"/>
              <a:gd name="T81" fmla="*/ 2147483646 h 2057"/>
              <a:gd name="T82" fmla="*/ 2147483646 w 1999"/>
              <a:gd name="T83" fmla="*/ 2147483646 h 2057"/>
              <a:gd name="T84" fmla="*/ 2147483646 w 1999"/>
              <a:gd name="T85" fmla="*/ 2147483646 h 2057"/>
              <a:gd name="T86" fmla="*/ 2147483646 w 1999"/>
              <a:gd name="T87" fmla="*/ 2147483646 h 2057"/>
              <a:gd name="T88" fmla="*/ 2147483646 w 1999"/>
              <a:gd name="T89" fmla="*/ 2147483646 h 2057"/>
              <a:gd name="T90" fmla="*/ 2147483646 w 1999"/>
              <a:gd name="T91" fmla="*/ 2147483646 h 2057"/>
              <a:gd name="T92" fmla="*/ 2147483646 w 1999"/>
              <a:gd name="T93" fmla="*/ 2147483646 h 2057"/>
              <a:gd name="T94" fmla="*/ 2147483646 w 1999"/>
              <a:gd name="T95" fmla="*/ 2147483646 h 2057"/>
              <a:gd name="T96" fmla="*/ 2147483646 w 1999"/>
              <a:gd name="T97" fmla="*/ 2147483646 h 2057"/>
              <a:gd name="T98" fmla="*/ 2147483646 w 1999"/>
              <a:gd name="T99" fmla="*/ 2147483646 h 2057"/>
              <a:gd name="T100" fmla="*/ 2147483646 w 1999"/>
              <a:gd name="T101" fmla="*/ 2147483646 h 2057"/>
              <a:gd name="T102" fmla="*/ 2147483646 w 1999"/>
              <a:gd name="T103" fmla="*/ 2147483646 h 2057"/>
              <a:gd name="T104" fmla="*/ 2147483646 w 1999"/>
              <a:gd name="T105" fmla="*/ 2147483646 h 2057"/>
              <a:gd name="T106" fmla="*/ 2147483646 w 1999"/>
              <a:gd name="T107" fmla="*/ 2147483646 h 2057"/>
              <a:gd name="T108" fmla="*/ 0 w 1999"/>
              <a:gd name="T109" fmla="*/ 2147483646 h 2057"/>
              <a:gd name="T110" fmla="*/ 2147483646 w 1999"/>
              <a:gd name="T111" fmla="*/ 2147483646 h 2057"/>
              <a:gd name="T112" fmla="*/ 2147483646 w 1999"/>
              <a:gd name="T113" fmla="*/ 2147483646 h 2057"/>
              <a:gd name="T114" fmla="*/ 2147483646 w 1999"/>
              <a:gd name="T115" fmla="*/ 2147483646 h 2057"/>
              <a:gd name="T116" fmla="*/ 2147483646 w 1999"/>
              <a:gd name="T117" fmla="*/ 2147483646 h 2057"/>
              <a:gd name="T118" fmla="*/ 2147483646 w 1999"/>
              <a:gd name="T119" fmla="*/ 2147483646 h 205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999"/>
              <a:gd name="T181" fmla="*/ 0 h 2057"/>
              <a:gd name="T182" fmla="*/ 1999 w 1999"/>
              <a:gd name="T183" fmla="*/ 2057 h 205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999" h="2057">
                <a:moveTo>
                  <a:pt x="230" y="1472"/>
                </a:moveTo>
                <a:lnTo>
                  <a:pt x="230" y="1472"/>
                </a:lnTo>
                <a:lnTo>
                  <a:pt x="230" y="1452"/>
                </a:lnTo>
                <a:lnTo>
                  <a:pt x="232" y="1401"/>
                </a:lnTo>
                <a:lnTo>
                  <a:pt x="238" y="1322"/>
                </a:lnTo>
                <a:lnTo>
                  <a:pt x="244" y="1273"/>
                </a:lnTo>
                <a:lnTo>
                  <a:pt x="251" y="1219"/>
                </a:lnTo>
                <a:lnTo>
                  <a:pt x="263" y="1160"/>
                </a:lnTo>
                <a:lnTo>
                  <a:pt x="277" y="1098"/>
                </a:lnTo>
                <a:lnTo>
                  <a:pt x="292" y="1034"/>
                </a:lnTo>
                <a:lnTo>
                  <a:pt x="312" y="966"/>
                </a:lnTo>
                <a:lnTo>
                  <a:pt x="337" y="895"/>
                </a:lnTo>
                <a:lnTo>
                  <a:pt x="364" y="823"/>
                </a:lnTo>
                <a:lnTo>
                  <a:pt x="397" y="751"/>
                </a:lnTo>
                <a:lnTo>
                  <a:pt x="417" y="714"/>
                </a:lnTo>
                <a:lnTo>
                  <a:pt x="436" y="677"/>
                </a:lnTo>
                <a:lnTo>
                  <a:pt x="456" y="642"/>
                </a:lnTo>
                <a:lnTo>
                  <a:pt x="479" y="605"/>
                </a:lnTo>
                <a:lnTo>
                  <a:pt x="502" y="570"/>
                </a:lnTo>
                <a:lnTo>
                  <a:pt x="528" y="535"/>
                </a:lnTo>
                <a:lnTo>
                  <a:pt x="555" y="500"/>
                </a:lnTo>
                <a:lnTo>
                  <a:pt x="582" y="467"/>
                </a:lnTo>
                <a:lnTo>
                  <a:pt x="611" y="432"/>
                </a:lnTo>
                <a:lnTo>
                  <a:pt x="643" y="399"/>
                </a:lnTo>
                <a:lnTo>
                  <a:pt x="676" y="368"/>
                </a:lnTo>
                <a:lnTo>
                  <a:pt x="711" y="337"/>
                </a:lnTo>
                <a:lnTo>
                  <a:pt x="748" y="306"/>
                </a:lnTo>
                <a:lnTo>
                  <a:pt x="787" y="276"/>
                </a:lnTo>
                <a:lnTo>
                  <a:pt x="825" y="247"/>
                </a:lnTo>
                <a:lnTo>
                  <a:pt x="868" y="220"/>
                </a:lnTo>
                <a:lnTo>
                  <a:pt x="911" y="195"/>
                </a:lnTo>
                <a:lnTo>
                  <a:pt x="958" y="169"/>
                </a:lnTo>
                <a:lnTo>
                  <a:pt x="1005" y="146"/>
                </a:lnTo>
                <a:lnTo>
                  <a:pt x="1055" y="125"/>
                </a:lnTo>
                <a:lnTo>
                  <a:pt x="1108" y="103"/>
                </a:lnTo>
                <a:lnTo>
                  <a:pt x="1162" y="84"/>
                </a:lnTo>
                <a:lnTo>
                  <a:pt x="1219" y="68"/>
                </a:lnTo>
                <a:lnTo>
                  <a:pt x="1277" y="53"/>
                </a:lnTo>
                <a:lnTo>
                  <a:pt x="1337" y="39"/>
                </a:lnTo>
                <a:lnTo>
                  <a:pt x="1400" y="27"/>
                </a:lnTo>
                <a:lnTo>
                  <a:pt x="1466" y="18"/>
                </a:lnTo>
                <a:lnTo>
                  <a:pt x="1534" y="10"/>
                </a:lnTo>
                <a:lnTo>
                  <a:pt x="1604" y="4"/>
                </a:lnTo>
                <a:lnTo>
                  <a:pt x="1676" y="2"/>
                </a:lnTo>
                <a:lnTo>
                  <a:pt x="1752" y="0"/>
                </a:lnTo>
                <a:lnTo>
                  <a:pt x="1830" y="2"/>
                </a:lnTo>
                <a:lnTo>
                  <a:pt x="1911" y="6"/>
                </a:lnTo>
                <a:lnTo>
                  <a:pt x="1993" y="12"/>
                </a:lnTo>
                <a:lnTo>
                  <a:pt x="1995" y="29"/>
                </a:lnTo>
                <a:lnTo>
                  <a:pt x="1999" y="76"/>
                </a:lnTo>
                <a:lnTo>
                  <a:pt x="1999" y="109"/>
                </a:lnTo>
                <a:lnTo>
                  <a:pt x="1999" y="148"/>
                </a:lnTo>
                <a:lnTo>
                  <a:pt x="1997" y="193"/>
                </a:lnTo>
                <a:lnTo>
                  <a:pt x="1993" y="243"/>
                </a:lnTo>
                <a:lnTo>
                  <a:pt x="1987" y="298"/>
                </a:lnTo>
                <a:lnTo>
                  <a:pt x="1980" y="356"/>
                </a:lnTo>
                <a:lnTo>
                  <a:pt x="1968" y="417"/>
                </a:lnTo>
                <a:lnTo>
                  <a:pt x="1952" y="481"/>
                </a:lnTo>
                <a:lnTo>
                  <a:pt x="1933" y="547"/>
                </a:lnTo>
                <a:lnTo>
                  <a:pt x="1909" y="615"/>
                </a:lnTo>
                <a:lnTo>
                  <a:pt x="1882" y="685"/>
                </a:lnTo>
                <a:lnTo>
                  <a:pt x="1865" y="720"/>
                </a:lnTo>
                <a:lnTo>
                  <a:pt x="1849" y="755"/>
                </a:lnTo>
                <a:lnTo>
                  <a:pt x="1830" y="790"/>
                </a:lnTo>
                <a:lnTo>
                  <a:pt x="1808" y="825"/>
                </a:lnTo>
                <a:lnTo>
                  <a:pt x="1787" y="860"/>
                </a:lnTo>
                <a:lnTo>
                  <a:pt x="1764" y="895"/>
                </a:lnTo>
                <a:lnTo>
                  <a:pt x="1738" y="929"/>
                </a:lnTo>
                <a:lnTo>
                  <a:pt x="1713" y="964"/>
                </a:lnTo>
                <a:lnTo>
                  <a:pt x="1684" y="999"/>
                </a:lnTo>
                <a:lnTo>
                  <a:pt x="1653" y="1032"/>
                </a:lnTo>
                <a:lnTo>
                  <a:pt x="1621" y="1065"/>
                </a:lnTo>
                <a:lnTo>
                  <a:pt x="1588" y="1096"/>
                </a:lnTo>
                <a:lnTo>
                  <a:pt x="1551" y="1129"/>
                </a:lnTo>
                <a:lnTo>
                  <a:pt x="1514" y="1160"/>
                </a:lnTo>
                <a:lnTo>
                  <a:pt x="1474" y="1189"/>
                </a:lnTo>
                <a:lnTo>
                  <a:pt x="1433" y="1220"/>
                </a:lnTo>
                <a:lnTo>
                  <a:pt x="1388" y="1248"/>
                </a:lnTo>
                <a:lnTo>
                  <a:pt x="1341" y="1277"/>
                </a:lnTo>
                <a:lnTo>
                  <a:pt x="1293" y="1302"/>
                </a:lnTo>
                <a:lnTo>
                  <a:pt x="1242" y="1328"/>
                </a:lnTo>
                <a:lnTo>
                  <a:pt x="1187" y="1353"/>
                </a:lnTo>
                <a:lnTo>
                  <a:pt x="1133" y="1376"/>
                </a:lnTo>
                <a:lnTo>
                  <a:pt x="1075" y="1398"/>
                </a:lnTo>
                <a:lnTo>
                  <a:pt x="1014" y="1419"/>
                </a:lnTo>
                <a:lnTo>
                  <a:pt x="950" y="1438"/>
                </a:lnTo>
                <a:lnTo>
                  <a:pt x="884" y="1456"/>
                </a:lnTo>
                <a:lnTo>
                  <a:pt x="816" y="1472"/>
                </a:lnTo>
                <a:lnTo>
                  <a:pt x="744" y="1487"/>
                </a:lnTo>
                <a:lnTo>
                  <a:pt x="670" y="1499"/>
                </a:lnTo>
                <a:lnTo>
                  <a:pt x="592" y="1510"/>
                </a:lnTo>
                <a:lnTo>
                  <a:pt x="512" y="1520"/>
                </a:lnTo>
                <a:lnTo>
                  <a:pt x="430" y="1528"/>
                </a:lnTo>
                <a:lnTo>
                  <a:pt x="345" y="1532"/>
                </a:lnTo>
                <a:lnTo>
                  <a:pt x="255" y="1536"/>
                </a:lnTo>
                <a:lnTo>
                  <a:pt x="230" y="1586"/>
                </a:lnTo>
                <a:lnTo>
                  <a:pt x="203" y="1641"/>
                </a:lnTo>
                <a:lnTo>
                  <a:pt x="172" y="1711"/>
                </a:lnTo>
                <a:lnTo>
                  <a:pt x="156" y="1750"/>
                </a:lnTo>
                <a:lnTo>
                  <a:pt x="142" y="1791"/>
                </a:lnTo>
                <a:lnTo>
                  <a:pt x="127" y="1834"/>
                </a:lnTo>
                <a:lnTo>
                  <a:pt x="115" y="1876"/>
                </a:lnTo>
                <a:lnTo>
                  <a:pt x="103" y="1919"/>
                </a:lnTo>
                <a:lnTo>
                  <a:pt x="96" y="1962"/>
                </a:lnTo>
                <a:lnTo>
                  <a:pt x="92" y="2003"/>
                </a:lnTo>
                <a:lnTo>
                  <a:pt x="90" y="2044"/>
                </a:lnTo>
                <a:lnTo>
                  <a:pt x="0" y="2057"/>
                </a:lnTo>
                <a:lnTo>
                  <a:pt x="18" y="1991"/>
                </a:lnTo>
                <a:lnTo>
                  <a:pt x="39" y="1919"/>
                </a:lnTo>
                <a:lnTo>
                  <a:pt x="66" y="1832"/>
                </a:lnTo>
                <a:lnTo>
                  <a:pt x="101" y="1736"/>
                </a:lnTo>
                <a:lnTo>
                  <a:pt x="119" y="1688"/>
                </a:lnTo>
                <a:lnTo>
                  <a:pt x="140" y="1639"/>
                </a:lnTo>
                <a:lnTo>
                  <a:pt x="162" y="1592"/>
                </a:lnTo>
                <a:lnTo>
                  <a:pt x="183" y="1547"/>
                </a:lnTo>
                <a:lnTo>
                  <a:pt x="207" y="1507"/>
                </a:lnTo>
                <a:lnTo>
                  <a:pt x="230" y="147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121899" tIns="60949" rIns="121899" bIns="60949"/>
          <a:lstStyle/>
          <a:p>
            <a:endParaRPr lang="zh-CN" altLang="en-US" sz="1705" dirty="0">
              <a:solidFill>
                <a:srgbClr val="47494B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" name="组合 39"/>
          <p:cNvGrpSpPr/>
          <p:nvPr/>
        </p:nvGrpSpPr>
        <p:grpSpPr>
          <a:xfrm>
            <a:off x="4091019" y="2910782"/>
            <a:ext cx="1140885" cy="761957"/>
            <a:chOff x="3069828" y="1695061"/>
            <a:chExt cx="855664" cy="57150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41" name="Freeform 13"/>
            <p:cNvSpPr/>
            <p:nvPr/>
          </p:nvSpPr>
          <p:spPr bwMode="auto">
            <a:xfrm>
              <a:off x="3069828" y="1720064"/>
              <a:ext cx="844550" cy="546497"/>
            </a:xfrm>
            <a:custGeom>
              <a:avLst/>
              <a:gdLst>
                <a:gd name="T0" fmla="*/ 11 w 1518"/>
                <a:gd name="T1" fmla="*/ 1308 h 1310"/>
                <a:gd name="T2" fmla="*/ 97 w 1518"/>
                <a:gd name="T3" fmla="*/ 1168 h 1310"/>
                <a:gd name="T4" fmla="*/ 128 w 1518"/>
                <a:gd name="T5" fmla="*/ 1124 h 1310"/>
                <a:gd name="T6" fmla="*/ 206 w 1518"/>
                <a:gd name="T7" fmla="*/ 1022 h 1310"/>
                <a:gd name="T8" fmla="*/ 290 w 1518"/>
                <a:gd name="T9" fmla="*/ 925 h 1310"/>
                <a:gd name="T10" fmla="*/ 335 w 1518"/>
                <a:gd name="T11" fmla="*/ 876 h 1310"/>
                <a:gd name="T12" fmla="*/ 428 w 1518"/>
                <a:gd name="T13" fmla="*/ 783 h 1310"/>
                <a:gd name="T14" fmla="*/ 525 w 1518"/>
                <a:gd name="T15" fmla="*/ 695 h 1310"/>
                <a:gd name="T16" fmla="*/ 677 w 1518"/>
                <a:gd name="T17" fmla="*/ 567 h 1310"/>
                <a:gd name="T18" fmla="*/ 782 w 1518"/>
                <a:gd name="T19" fmla="*/ 485 h 1310"/>
                <a:gd name="T20" fmla="*/ 998 w 1518"/>
                <a:gd name="T21" fmla="*/ 331 h 1310"/>
                <a:gd name="T22" fmla="*/ 1111 w 1518"/>
                <a:gd name="T23" fmla="*/ 257 h 1310"/>
                <a:gd name="T24" fmla="*/ 1308 w 1518"/>
                <a:gd name="T25" fmla="*/ 141 h 1310"/>
                <a:gd name="T26" fmla="*/ 1510 w 1518"/>
                <a:gd name="T27" fmla="*/ 30 h 1310"/>
                <a:gd name="T28" fmla="*/ 1518 w 1518"/>
                <a:gd name="T29" fmla="*/ 20 h 1310"/>
                <a:gd name="T30" fmla="*/ 1516 w 1518"/>
                <a:gd name="T31" fmla="*/ 8 h 1310"/>
                <a:gd name="T32" fmla="*/ 1508 w 1518"/>
                <a:gd name="T33" fmla="*/ 0 h 1310"/>
                <a:gd name="T34" fmla="*/ 1496 w 1518"/>
                <a:gd name="T35" fmla="*/ 0 h 1310"/>
                <a:gd name="T36" fmla="*/ 1444 w 1518"/>
                <a:gd name="T37" fmla="*/ 26 h 1310"/>
                <a:gd name="T38" fmla="*/ 1343 w 1518"/>
                <a:gd name="T39" fmla="*/ 78 h 1310"/>
                <a:gd name="T40" fmla="*/ 1195 w 1518"/>
                <a:gd name="T41" fmla="*/ 168 h 1310"/>
                <a:gd name="T42" fmla="*/ 1097 w 1518"/>
                <a:gd name="T43" fmla="*/ 228 h 1310"/>
                <a:gd name="T44" fmla="*/ 872 w 1518"/>
                <a:gd name="T45" fmla="*/ 380 h 1310"/>
                <a:gd name="T46" fmla="*/ 658 w 1518"/>
                <a:gd name="T47" fmla="*/ 544 h 1310"/>
                <a:gd name="T48" fmla="*/ 554 w 1518"/>
                <a:gd name="T49" fmla="*/ 629 h 1310"/>
                <a:gd name="T50" fmla="*/ 455 w 1518"/>
                <a:gd name="T51" fmla="*/ 717 h 1310"/>
                <a:gd name="T52" fmla="*/ 360 w 1518"/>
                <a:gd name="T53" fmla="*/ 810 h 1310"/>
                <a:gd name="T54" fmla="*/ 268 w 1518"/>
                <a:gd name="T55" fmla="*/ 906 h 1310"/>
                <a:gd name="T56" fmla="*/ 228 w 1518"/>
                <a:gd name="T57" fmla="*/ 952 h 1310"/>
                <a:gd name="T58" fmla="*/ 150 w 1518"/>
                <a:gd name="T59" fmla="*/ 1050 h 1310"/>
                <a:gd name="T60" fmla="*/ 113 w 1518"/>
                <a:gd name="T61" fmla="*/ 1100 h 1310"/>
                <a:gd name="T62" fmla="*/ 48 w 1518"/>
                <a:gd name="T63" fmla="*/ 1198 h 1310"/>
                <a:gd name="T64" fmla="*/ 21 w 1518"/>
                <a:gd name="T65" fmla="*/ 1248 h 1310"/>
                <a:gd name="T66" fmla="*/ 0 w 1518"/>
                <a:gd name="T67" fmla="*/ 1303 h 1310"/>
                <a:gd name="T68" fmla="*/ 0 w 1518"/>
                <a:gd name="T69" fmla="*/ 1307 h 1310"/>
                <a:gd name="T70" fmla="*/ 8 w 1518"/>
                <a:gd name="T71" fmla="*/ 1310 h 1310"/>
                <a:gd name="T72" fmla="*/ 11 w 1518"/>
                <a:gd name="T73" fmla="*/ 1308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8" h="1310">
                  <a:moveTo>
                    <a:pt x="11" y="1308"/>
                  </a:moveTo>
                  <a:lnTo>
                    <a:pt x="11" y="1308"/>
                  </a:lnTo>
                  <a:lnTo>
                    <a:pt x="68" y="1215"/>
                  </a:lnTo>
                  <a:lnTo>
                    <a:pt x="97" y="1168"/>
                  </a:lnTo>
                  <a:lnTo>
                    <a:pt x="128" y="1124"/>
                  </a:lnTo>
                  <a:lnTo>
                    <a:pt x="128" y="1124"/>
                  </a:lnTo>
                  <a:lnTo>
                    <a:pt x="165" y="1071"/>
                  </a:lnTo>
                  <a:lnTo>
                    <a:pt x="206" y="1022"/>
                  </a:lnTo>
                  <a:lnTo>
                    <a:pt x="247" y="972"/>
                  </a:lnTo>
                  <a:lnTo>
                    <a:pt x="290" y="925"/>
                  </a:lnTo>
                  <a:lnTo>
                    <a:pt x="290" y="925"/>
                  </a:lnTo>
                  <a:lnTo>
                    <a:pt x="335" y="876"/>
                  </a:lnTo>
                  <a:lnTo>
                    <a:pt x="381" y="830"/>
                  </a:lnTo>
                  <a:lnTo>
                    <a:pt x="428" y="783"/>
                  </a:lnTo>
                  <a:lnTo>
                    <a:pt x="477" y="738"/>
                  </a:lnTo>
                  <a:lnTo>
                    <a:pt x="525" y="695"/>
                  </a:lnTo>
                  <a:lnTo>
                    <a:pt x="576" y="651"/>
                  </a:lnTo>
                  <a:lnTo>
                    <a:pt x="677" y="567"/>
                  </a:lnTo>
                  <a:lnTo>
                    <a:pt x="677" y="567"/>
                  </a:lnTo>
                  <a:lnTo>
                    <a:pt x="782" y="485"/>
                  </a:lnTo>
                  <a:lnTo>
                    <a:pt x="889" y="407"/>
                  </a:lnTo>
                  <a:lnTo>
                    <a:pt x="998" y="331"/>
                  </a:lnTo>
                  <a:lnTo>
                    <a:pt x="1111" y="257"/>
                  </a:lnTo>
                  <a:lnTo>
                    <a:pt x="1111" y="257"/>
                  </a:lnTo>
                  <a:lnTo>
                    <a:pt x="1208" y="197"/>
                  </a:lnTo>
                  <a:lnTo>
                    <a:pt x="1308" y="141"/>
                  </a:lnTo>
                  <a:lnTo>
                    <a:pt x="1510" y="30"/>
                  </a:lnTo>
                  <a:lnTo>
                    <a:pt x="1510" y="30"/>
                  </a:lnTo>
                  <a:lnTo>
                    <a:pt x="1514" y="24"/>
                  </a:lnTo>
                  <a:lnTo>
                    <a:pt x="1518" y="20"/>
                  </a:lnTo>
                  <a:lnTo>
                    <a:pt x="1518" y="14"/>
                  </a:lnTo>
                  <a:lnTo>
                    <a:pt x="1516" y="8"/>
                  </a:lnTo>
                  <a:lnTo>
                    <a:pt x="1514" y="4"/>
                  </a:lnTo>
                  <a:lnTo>
                    <a:pt x="1508" y="0"/>
                  </a:lnTo>
                  <a:lnTo>
                    <a:pt x="1502" y="0"/>
                  </a:lnTo>
                  <a:lnTo>
                    <a:pt x="1496" y="0"/>
                  </a:lnTo>
                  <a:lnTo>
                    <a:pt x="1496" y="0"/>
                  </a:lnTo>
                  <a:lnTo>
                    <a:pt x="1444" y="26"/>
                  </a:lnTo>
                  <a:lnTo>
                    <a:pt x="1393" y="51"/>
                  </a:lnTo>
                  <a:lnTo>
                    <a:pt x="1343" y="78"/>
                  </a:lnTo>
                  <a:lnTo>
                    <a:pt x="1292" y="108"/>
                  </a:lnTo>
                  <a:lnTo>
                    <a:pt x="1195" y="168"/>
                  </a:lnTo>
                  <a:lnTo>
                    <a:pt x="1097" y="228"/>
                  </a:lnTo>
                  <a:lnTo>
                    <a:pt x="1097" y="228"/>
                  </a:lnTo>
                  <a:lnTo>
                    <a:pt x="985" y="304"/>
                  </a:lnTo>
                  <a:lnTo>
                    <a:pt x="872" y="380"/>
                  </a:lnTo>
                  <a:lnTo>
                    <a:pt x="763" y="462"/>
                  </a:lnTo>
                  <a:lnTo>
                    <a:pt x="658" y="544"/>
                  </a:lnTo>
                  <a:lnTo>
                    <a:pt x="658" y="544"/>
                  </a:lnTo>
                  <a:lnTo>
                    <a:pt x="554" y="629"/>
                  </a:lnTo>
                  <a:lnTo>
                    <a:pt x="504" y="672"/>
                  </a:lnTo>
                  <a:lnTo>
                    <a:pt x="455" y="717"/>
                  </a:lnTo>
                  <a:lnTo>
                    <a:pt x="407" y="763"/>
                  </a:lnTo>
                  <a:lnTo>
                    <a:pt x="360" y="810"/>
                  </a:lnTo>
                  <a:lnTo>
                    <a:pt x="313" y="857"/>
                  </a:lnTo>
                  <a:lnTo>
                    <a:pt x="268" y="906"/>
                  </a:lnTo>
                  <a:lnTo>
                    <a:pt x="268" y="906"/>
                  </a:lnTo>
                  <a:lnTo>
                    <a:pt x="228" y="952"/>
                  </a:lnTo>
                  <a:lnTo>
                    <a:pt x="187" y="1001"/>
                  </a:lnTo>
                  <a:lnTo>
                    <a:pt x="150" y="1050"/>
                  </a:lnTo>
                  <a:lnTo>
                    <a:pt x="113" y="1100"/>
                  </a:lnTo>
                  <a:lnTo>
                    <a:pt x="113" y="1100"/>
                  </a:lnTo>
                  <a:lnTo>
                    <a:pt x="80" y="1147"/>
                  </a:lnTo>
                  <a:lnTo>
                    <a:pt x="48" y="1198"/>
                  </a:lnTo>
                  <a:lnTo>
                    <a:pt x="35" y="1223"/>
                  </a:lnTo>
                  <a:lnTo>
                    <a:pt x="21" y="1248"/>
                  </a:lnTo>
                  <a:lnTo>
                    <a:pt x="10" y="1275"/>
                  </a:lnTo>
                  <a:lnTo>
                    <a:pt x="0" y="1303"/>
                  </a:lnTo>
                  <a:lnTo>
                    <a:pt x="0" y="1303"/>
                  </a:lnTo>
                  <a:lnTo>
                    <a:pt x="0" y="1307"/>
                  </a:lnTo>
                  <a:lnTo>
                    <a:pt x="4" y="1310"/>
                  </a:lnTo>
                  <a:lnTo>
                    <a:pt x="8" y="1310"/>
                  </a:lnTo>
                  <a:lnTo>
                    <a:pt x="11" y="1308"/>
                  </a:lnTo>
                  <a:lnTo>
                    <a:pt x="11" y="1308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2" name="Freeform 14"/>
            <p:cNvSpPr/>
            <p:nvPr/>
          </p:nvSpPr>
          <p:spPr bwMode="auto">
            <a:xfrm>
              <a:off x="3695304" y="1695061"/>
              <a:ext cx="119063" cy="122635"/>
            </a:xfrm>
            <a:custGeom>
              <a:avLst/>
              <a:gdLst>
                <a:gd name="T0" fmla="*/ 196 w 212"/>
                <a:gd name="T1" fmla="*/ 0 h 294"/>
                <a:gd name="T2" fmla="*/ 196 w 212"/>
                <a:gd name="T3" fmla="*/ 0 h 294"/>
                <a:gd name="T4" fmla="*/ 181 w 212"/>
                <a:gd name="T5" fmla="*/ 14 h 294"/>
                <a:gd name="T6" fmla="*/ 163 w 212"/>
                <a:gd name="T7" fmla="*/ 25 h 294"/>
                <a:gd name="T8" fmla="*/ 150 w 212"/>
                <a:gd name="T9" fmla="*/ 41 h 294"/>
                <a:gd name="T10" fmla="*/ 134 w 212"/>
                <a:gd name="T11" fmla="*/ 57 h 294"/>
                <a:gd name="T12" fmla="*/ 109 w 212"/>
                <a:gd name="T13" fmla="*/ 90 h 294"/>
                <a:gd name="T14" fmla="*/ 85 w 212"/>
                <a:gd name="T15" fmla="*/ 125 h 294"/>
                <a:gd name="T16" fmla="*/ 64 w 212"/>
                <a:gd name="T17" fmla="*/ 162 h 294"/>
                <a:gd name="T18" fmla="*/ 44 w 212"/>
                <a:gd name="T19" fmla="*/ 199 h 294"/>
                <a:gd name="T20" fmla="*/ 23 w 212"/>
                <a:gd name="T21" fmla="*/ 236 h 294"/>
                <a:gd name="T22" fmla="*/ 2 w 212"/>
                <a:gd name="T23" fmla="*/ 271 h 294"/>
                <a:gd name="T24" fmla="*/ 2 w 212"/>
                <a:gd name="T25" fmla="*/ 271 h 294"/>
                <a:gd name="T26" fmla="*/ 0 w 212"/>
                <a:gd name="T27" fmla="*/ 277 h 294"/>
                <a:gd name="T28" fmla="*/ 0 w 212"/>
                <a:gd name="T29" fmla="*/ 282 h 294"/>
                <a:gd name="T30" fmla="*/ 4 w 212"/>
                <a:gd name="T31" fmla="*/ 288 h 294"/>
                <a:gd name="T32" fmla="*/ 7 w 212"/>
                <a:gd name="T33" fmla="*/ 292 h 294"/>
                <a:gd name="T34" fmla="*/ 11 w 212"/>
                <a:gd name="T35" fmla="*/ 294 h 294"/>
                <a:gd name="T36" fmla="*/ 17 w 212"/>
                <a:gd name="T37" fmla="*/ 294 h 294"/>
                <a:gd name="T38" fmla="*/ 23 w 212"/>
                <a:gd name="T39" fmla="*/ 292 h 294"/>
                <a:gd name="T40" fmla="*/ 27 w 212"/>
                <a:gd name="T41" fmla="*/ 288 h 294"/>
                <a:gd name="T42" fmla="*/ 27 w 212"/>
                <a:gd name="T43" fmla="*/ 288 h 294"/>
                <a:gd name="T44" fmla="*/ 48 w 212"/>
                <a:gd name="T45" fmla="*/ 253 h 294"/>
                <a:gd name="T46" fmla="*/ 68 w 212"/>
                <a:gd name="T47" fmla="*/ 216 h 294"/>
                <a:gd name="T48" fmla="*/ 107 w 212"/>
                <a:gd name="T49" fmla="*/ 146 h 294"/>
                <a:gd name="T50" fmla="*/ 130 w 212"/>
                <a:gd name="T51" fmla="*/ 111 h 294"/>
                <a:gd name="T52" fmla="*/ 153 w 212"/>
                <a:gd name="T53" fmla="*/ 78 h 294"/>
                <a:gd name="T54" fmla="*/ 179 w 212"/>
                <a:gd name="T55" fmla="*/ 47 h 294"/>
                <a:gd name="T56" fmla="*/ 208 w 212"/>
                <a:gd name="T57" fmla="*/ 18 h 294"/>
                <a:gd name="T58" fmla="*/ 208 w 212"/>
                <a:gd name="T59" fmla="*/ 18 h 294"/>
                <a:gd name="T60" fmla="*/ 210 w 212"/>
                <a:gd name="T61" fmla="*/ 16 h 294"/>
                <a:gd name="T62" fmla="*/ 212 w 212"/>
                <a:gd name="T63" fmla="*/ 12 h 294"/>
                <a:gd name="T64" fmla="*/ 212 w 212"/>
                <a:gd name="T65" fmla="*/ 8 h 294"/>
                <a:gd name="T66" fmla="*/ 210 w 212"/>
                <a:gd name="T67" fmla="*/ 4 h 294"/>
                <a:gd name="T68" fmla="*/ 208 w 212"/>
                <a:gd name="T69" fmla="*/ 2 h 294"/>
                <a:gd name="T70" fmla="*/ 204 w 212"/>
                <a:gd name="T71" fmla="*/ 0 h 294"/>
                <a:gd name="T72" fmla="*/ 200 w 212"/>
                <a:gd name="T73" fmla="*/ 0 h 294"/>
                <a:gd name="T74" fmla="*/ 196 w 212"/>
                <a:gd name="T75" fmla="*/ 0 h 294"/>
                <a:gd name="T76" fmla="*/ 196 w 212"/>
                <a:gd name="T7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294">
                  <a:moveTo>
                    <a:pt x="196" y="0"/>
                  </a:moveTo>
                  <a:lnTo>
                    <a:pt x="196" y="0"/>
                  </a:lnTo>
                  <a:lnTo>
                    <a:pt x="181" y="14"/>
                  </a:lnTo>
                  <a:lnTo>
                    <a:pt x="163" y="25"/>
                  </a:lnTo>
                  <a:lnTo>
                    <a:pt x="150" y="41"/>
                  </a:lnTo>
                  <a:lnTo>
                    <a:pt x="134" y="57"/>
                  </a:lnTo>
                  <a:lnTo>
                    <a:pt x="109" y="90"/>
                  </a:lnTo>
                  <a:lnTo>
                    <a:pt x="85" y="125"/>
                  </a:lnTo>
                  <a:lnTo>
                    <a:pt x="64" y="162"/>
                  </a:lnTo>
                  <a:lnTo>
                    <a:pt x="44" y="199"/>
                  </a:lnTo>
                  <a:lnTo>
                    <a:pt x="23" y="236"/>
                  </a:lnTo>
                  <a:lnTo>
                    <a:pt x="2" y="271"/>
                  </a:lnTo>
                  <a:lnTo>
                    <a:pt x="2" y="271"/>
                  </a:lnTo>
                  <a:lnTo>
                    <a:pt x="0" y="277"/>
                  </a:lnTo>
                  <a:lnTo>
                    <a:pt x="0" y="282"/>
                  </a:lnTo>
                  <a:lnTo>
                    <a:pt x="4" y="288"/>
                  </a:lnTo>
                  <a:lnTo>
                    <a:pt x="7" y="292"/>
                  </a:lnTo>
                  <a:lnTo>
                    <a:pt x="11" y="294"/>
                  </a:lnTo>
                  <a:lnTo>
                    <a:pt x="17" y="294"/>
                  </a:lnTo>
                  <a:lnTo>
                    <a:pt x="23" y="292"/>
                  </a:lnTo>
                  <a:lnTo>
                    <a:pt x="27" y="288"/>
                  </a:lnTo>
                  <a:lnTo>
                    <a:pt x="27" y="288"/>
                  </a:lnTo>
                  <a:lnTo>
                    <a:pt x="48" y="253"/>
                  </a:lnTo>
                  <a:lnTo>
                    <a:pt x="68" y="216"/>
                  </a:lnTo>
                  <a:lnTo>
                    <a:pt x="107" y="146"/>
                  </a:lnTo>
                  <a:lnTo>
                    <a:pt x="130" y="111"/>
                  </a:lnTo>
                  <a:lnTo>
                    <a:pt x="153" y="78"/>
                  </a:lnTo>
                  <a:lnTo>
                    <a:pt x="179" y="47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10" y="16"/>
                  </a:lnTo>
                  <a:lnTo>
                    <a:pt x="212" y="12"/>
                  </a:lnTo>
                  <a:lnTo>
                    <a:pt x="212" y="8"/>
                  </a:lnTo>
                  <a:lnTo>
                    <a:pt x="210" y="4"/>
                  </a:lnTo>
                  <a:lnTo>
                    <a:pt x="208" y="2"/>
                  </a:lnTo>
                  <a:lnTo>
                    <a:pt x="204" y="0"/>
                  </a:lnTo>
                  <a:lnTo>
                    <a:pt x="200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5"/>
            <p:cNvSpPr/>
            <p:nvPr/>
          </p:nvSpPr>
          <p:spPr bwMode="auto">
            <a:xfrm>
              <a:off x="3423842" y="1715302"/>
              <a:ext cx="141287" cy="244078"/>
            </a:xfrm>
            <a:custGeom>
              <a:avLst/>
              <a:gdLst>
                <a:gd name="T0" fmla="*/ 242 w 257"/>
                <a:gd name="T1" fmla="*/ 4 h 584"/>
                <a:gd name="T2" fmla="*/ 242 w 257"/>
                <a:gd name="T3" fmla="*/ 4 h 584"/>
                <a:gd name="T4" fmla="*/ 209 w 257"/>
                <a:gd name="T5" fmla="*/ 70 h 584"/>
                <a:gd name="T6" fmla="*/ 175 w 257"/>
                <a:gd name="T7" fmla="*/ 138 h 584"/>
                <a:gd name="T8" fmla="*/ 113 w 257"/>
                <a:gd name="T9" fmla="*/ 272 h 584"/>
                <a:gd name="T10" fmla="*/ 113 w 257"/>
                <a:gd name="T11" fmla="*/ 272 h 584"/>
                <a:gd name="T12" fmla="*/ 80 w 257"/>
                <a:gd name="T13" fmla="*/ 344 h 584"/>
                <a:gd name="T14" fmla="*/ 51 w 257"/>
                <a:gd name="T15" fmla="*/ 416 h 584"/>
                <a:gd name="T16" fmla="*/ 24 w 257"/>
                <a:gd name="T17" fmla="*/ 488 h 584"/>
                <a:gd name="T18" fmla="*/ 12 w 257"/>
                <a:gd name="T19" fmla="*/ 525 h 584"/>
                <a:gd name="T20" fmla="*/ 2 w 257"/>
                <a:gd name="T21" fmla="*/ 564 h 584"/>
                <a:gd name="T22" fmla="*/ 2 w 257"/>
                <a:gd name="T23" fmla="*/ 564 h 584"/>
                <a:gd name="T24" fmla="*/ 0 w 257"/>
                <a:gd name="T25" fmla="*/ 570 h 584"/>
                <a:gd name="T26" fmla="*/ 2 w 257"/>
                <a:gd name="T27" fmla="*/ 576 h 584"/>
                <a:gd name="T28" fmla="*/ 6 w 257"/>
                <a:gd name="T29" fmla="*/ 580 h 584"/>
                <a:gd name="T30" fmla="*/ 12 w 257"/>
                <a:gd name="T31" fmla="*/ 582 h 584"/>
                <a:gd name="T32" fmla="*/ 18 w 257"/>
                <a:gd name="T33" fmla="*/ 584 h 584"/>
                <a:gd name="T34" fmla="*/ 22 w 257"/>
                <a:gd name="T35" fmla="*/ 582 h 584"/>
                <a:gd name="T36" fmla="*/ 26 w 257"/>
                <a:gd name="T37" fmla="*/ 580 h 584"/>
                <a:gd name="T38" fmla="*/ 29 w 257"/>
                <a:gd name="T39" fmla="*/ 574 h 584"/>
                <a:gd name="T40" fmla="*/ 29 w 257"/>
                <a:gd name="T41" fmla="*/ 574 h 584"/>
                <a:gd name="T42" fmla="*/ 39 w 257"/>
                <a:gd name="T43" fmla="*/ 537 h 584"/>
                <a:gd name="T44" fmla="*/ 51 w 257"/>
                <a:gd name="T45" fmla="*/ 502 h 584"/>
                <a:gd name="T46" fmla="*/ 76 w 257"/>
                <a:gd name="T47" fmla="*/ 432 h 584"/>
                <a:gd name="T48" fmla="*/ 103 w 257"/>
                <a:gd name="T49" fmla="*/ 364 h 584"/>
                <a:gd name="T50" fmla="*/ 135 w 257"/>
                <a:gd name="T51" fmla="*/ 296 h 584"/>
                <a:gd name="T52" fmla="*/ 135 w 257"/>
                <a:gd name="T53" fmla="*/ 296 h 584"/>
                <a:gd name="T54" fmla="*/ 168 w 257"/>
                <a:gd name="T55" fmla="*/ 226 h 584"/>
                <a:gd name="T56" fmla="*/ 201 w 257"/>
                <a:gd name="T57" fmla="*/ 156 h 584"/>
                <a:gd name="T58" fmla="*/ 216 w 257"/>
                <a:gd name="T59" fmla="*/ 120 h 584"/>
                <a:gd name="T60" fmla="*/ 232 w 257"/>
                <a:gd name="T61" fmla="*/ 84 h 584"/>
                <a:gd name="T62" fmla="*/ 245 w 257"/>
                <a:gd name="T63" fmla="*/ 48 h 584"/>
                <a:gd name="T64" fmla="*/ 257 w 257"/>
                <a:gd name="T65" fmla="*/ 11 h 584"/>
                <a:gd name="T66" fmla="*/ 257 w 257"/>
                <a:gd name="T67" fmla="*/ 11 h 584"/>
                <a:gd name="T68" fmla="*/ 255 w 257"/>
                <a:gd name="T69" fmla="*/ 6 h 584"/>
                <a:gd name="T70" fmla="*/ 251 w 257"/>
                <a:gd name="T71" fmla="*/ 2 h 584"/>
                <a:gd name="T72" fmla="*/ 247 w 257"/>
                <a:gd name="T73" fmla="*/ 0 h 584"/>
                <a:gd name="T74" fmla="*/ 244 w 257"/>
                <a:gd name="T75" fmla="*/ 2 h 584"/>
                <a:gd name="T76" fmla="*/ 242 w 257"/>
                <a:gd name="T77" fmla="*/ 4 h 584"/>
                <a:gd name="T78" fmla="*/ 242 w 257"/>
                <a:gd name="T79" fmla="*/ 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7" h="584">
                  <a:moveTo>
                    <a:pt x="242" y="4"/>
                  </a:moveTo>
                  <a:lnTo>
                    <a:pt x="242" y="4"/>
                  </a:lnTo>
                  <a:lnTo>
                    <a:pt x="209" y="70"/>
                  </a:lnTo>
                  <a:lnTo>
                    <a:pt x="175" y="138"/>
                  </a:lnTo>
                  <a:lnTo>
                    <a:pt x="113" y="272"/>
                  </a:lnTo>
                  <a:lnTo>
                    <a:pt x="113" y="272"/>
                  </a:lnTo>
                  <a:lnTo>
                    <a:pt x="80" y="344"/>
                  </a:lnTo>
                  <a:lnTo>
                    <a:pt x="51" y="416"/>
                  </a:lnTo>
                  <a:lnTo>
                    <a:pt x="24" y="488"/>
                  </a:lnTo>
                  <a:lnTo>
                    <a:pt x="12" y="525"/>
                  </a:lnTo>
                  <a:lnTo>
                    <a:pt x="2" y="564"/>
                  </a:lnTo>
                  <a:lnTo>
                    <a:pt x="2" y="564"/>
                  </a:lnTo>
                  <a:lnTo>
                    <a:pt x="0" y="570"/>
                  </a:lnTo>
                  <a:lnTo>
                    <a:pt x="2" y="576"/>
                  </a:lnTo>
                  <a:lnTo>
                    <a:pt x="6" y="580"/>
                  </a:lnTo>
                  <a:lnTo>
                    <a:pt x="12" y="582"/>
                  </a:lnTo>
                  <a:lnTo>
                    <a:pt x="18" y="584"/>
                  </a:lnTo>
                  <a:lnTo>
                    <a:pt x="22" y="582"/>
                  </a:lnTo>
                  <a:lnTo>
                    <a:pt x="26" y="580"/>
                  </a:lnTo>
                  <a:lnTo>
                    <a:pt x="29" y="574"/>
                  </a:lnTo>
                  <a:lnTo>
                    <a:pt x="29" y="574"/>
                  </a:lnTo>
                  <a:lnTo>
                    <a:pt x="39" y="537"/>
                  </a:lnTo>
                  <a:lnTo>
                    <a:pt x="51" y="502"/>
                  </a:lnTo>
                  <a:lnTo>
                    <a:pt x="76" y="432"/>
                  </a:lnTo>
                  <a:lnTo>
                    <a:pt x="103" y="364"/>
                  </a:lnTo>
                  <a:lnTo>
                    <a:pt x="135" y="296"/>
                  </a:lnTo>
                  <a:lnTo>
                    <a:pt x="135" y="296"/>
                  </a:lnTo>
                  <a:lnTo>
                    <a:pt x="168" y="226"/>
                  </a:lnTo>
                  <a:lnTo>
                    <a:pt x="201" y="156"/>
                  </a:lnTo>
                  <a:lnTo>
                    <a:pt x="216" y="120"/>
                  </a:lnTo>
                  <a:lnTo>
                    <a:pt x="232" y="84"/>
                  </a:lnTo>
                  <a:lnTo>
                    <a:pt x="245" y="48"/>
                  </a:lnTo>
                  <a:lnTo>
                    <a:pt x="257" y="11"/>
                  </a:lnTo>
                  <a:lnTo>
                    <a:pt x="257" y="11"/>
                  </a:lnTo>
                  <a:lnTo>
                    <a:pt x="255" y="6"/>
                  </a:lnTo>
                  <a:lnTo>
                    <a:pt x="251" y="2"/>
                  </a:lnTo>
                  <a:lnTo>
                    <a:pt x="247" y="0"/>
                  </a:lnTo>
                  <a:lnTo>
                    <a:pt x="244" y="2"/>
                  </a:lnTo>
                  <a:lnTo>
                    <a:pt x="242" y="4"/>
                  </a:lnTo>
                  <a:lnTo>
                    <a:pt x="242" y="4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6"/>
            <p:cNvSpPr/>
            <p:nvPr/>
          </p:nvSpPr>
          <p:spPr bwMode="auto">
            <a:xfrm>
              <a:off x="3176191" y="1798645"/>
              <a:ext cx="188912" cy="340519"/>
            </a:xfrm>
            <a:custGeom>
              <a:avLst/>
              <a:gdLst>
                <a:gd name="T0" fmla="*/ 325 w 338"/>
                <a:gd name="T1" fmla="*/ 0 h 816"/>
                <a:gd name="T2" fmla="*/ 325 w 338"/>
                <a:gd name="T3" fmla="*/ 0 h 816"/>
                <a:gd name="T4" fmla="*/ 305 w 338"/>
                <a:gd name="T5" fmla="*/ 18 h 816"/>
                <a:gd name="T6" fmla="*/ 286 w 338"/>
                <a:gd name="T7" fmla="*/ 35 h 816"/>
                <a:gd name="T8" fmla="*/ 268 w 338"/>
                <a:gd name="T9" fmla="*/ 55 h 816"/>
                <a:gd name="T10" fmla="*/ 251 w 338"/>
                <a:gd name="T11" fmla="*/ 76 h 816"/>
                <a:gd name="T12" fmla="*/ 235 w 338"/>
                <a:gd name="T13" fmla="*/ 98 h 816"/>
                <a:gd name="T14" fmla="*/ 219 w 338"/>
                <a:gd name="T15" fmla="*/ 121 h 816"/>
                <a:gd name="T16" fmla="*/ 192 w 338"/>
                <a:gd name="T17" fmla="*/ 170 h 816"/>
                <a:gd name="T18" fmla="*/ 169 w 338"/>
                <a:gd name="T19" fmla="*/ 218 h 816"/>
                <a:gd name="T20" fmla="*/ 146 w 338"/>
                <a:gd name="T21" fmla="*/ 269 h 816"/>
                <a:gd name="T22" fmla="*/ 126 w 338"/>
                <a:gd name="T23" fmla="*/ 319 h 816"/>
                <a:gd name="T24" fmla="*/ 109 w 338"/>
                <a:gd name="T25" fmla="*/ 366 h 816"/>
                <a:gd name="T26" fmla="*/ 109 w 338"/>
                <a:gd name="T27" fmla="*/ 366 h 816"/>
                <a:gd name="T28" fmla="*/ 89 w 338"/>
                <a:gd name="T29" fmla="*/ 419 h 816"/>
                <a:gd name="T30" fmla="*/ 72 w 338"/>
                <a:gd name="T31" fmla="*/ 471 h 816"/>
                <a:gd name="T32" fmla="*/ 54 w 338"/>
                <a:gd name="T33" fmla="*/ 526 h 816"/>
                <a:gd name="T34" fmla="*/ 40 w 338"/>
                <a:gd name="T35" fmla="*/ 580 h 816"/>
                <a:gd name="T36" fmla="*/ 27 w 338"/>
                <a:gd name="T37" fmla="*/ 635 h 816"/>
                <a:gd name="T38" fmla="*/ 15 w 338"/>
                <a:gd name="T39" fmla="*/ 689 h 816"/>
                <a:gd name="T40" fmla="*/ 7 w 338"/>
                <a:gd name="T41" fmla="*/ 744 h 816"/>
                <a:gd name="T42" fmla="*/ 0 w 338"/>
                <a:gd name="T43" fmla="*/ 800 h 816"/>
                <a:gd name="T44" fmla="*/ 0 w 338"/>
                <a:gd name="T45" fmla="*/ 800 h 816"/>
                <a:gd name="T46" fmla="*/ 0 w 338"/>
                <a:gd name="T47" fmla="*/ 806 h 816"/>
                <a:gd name="T48" fmla="*/ 3 w 338"/>
                <a:gd name="T49" fmla="*/ 812 h 816"/>
                <a:gd name="T50" fmla="*/ 7 w 338"/>
                <a:gd name="T51" fmla="*/ 814 h 816"/>
                <a:gd name="T52" fmla="*/ 13 w 338"/>
                <a:gd name="T53" fmla="*/ 816 h 816"/>
                <a:gd name="T54" fmla="*/ 19 w 338"/>
                <a:gd name="T55" fmla="*/ 816 h 816"/>
                <a:gd name="T56" fmla="*/ 25 w 338"/>
                <a:gd name="T57" fmla="*/ 814 h 816"/>
                <a:gd name="T58" fmla="*/ 29 w 338"/>
                <a:gd name="T59" fmla="*/ 808 h 816"/>
                <a:gd name="T60" fmla="*/ 31 w 338"/>
                <a:gd name="T61" fmla="*/ 802 h 816"/>
                <a:gd name="T62" fmla="*/ 31 w 338"/>
                <a:gd name="T63" fmla="*/ 802 h 816"/>
                <a:gd name="T64" fmla="*/ 37 w 338"/>
                <a:gd name="T65" fmla="*/ 750 h 816"/>
                <a:gd name="T66" fmla="*/ 46 w 338"/>
                <a:gd name="T67" fmla="*/ 697 h 816"/>
                <a:gd name="T68" fmla="*/ 56 w 338"/>
                <a:gd name="T69" fmla="*/ 645 h 816"/>
                <a:gd name="T70" fmla="*/ 70 w 338"/>
                <a:gd name="T71" fmla="*/ 592 h 816"/>
                <a:gd name="T72" fmla="*/ 83 w 338"/>
                <a:gd name="T73" fmla="*/ 541 h 816"/>
                <a:gd name="T74" fmla="*/ 99 w 338"/>
                <a:gd name="T75" fmla="*/ 489 h 816"/>
                <a:gd name="T76" fmla="*/ 114 w 338"/>
                <a:gd name="T77" fmla="*/ 438 h 816"/>
                <a:gd name="T78" fmla="*/ 132 w 338"/>
                <a:gd name="T79" fmla="*/ 388 h 816"/>
                <a:gd name="T80" fmla="*/ 132 w 338"/>
                <a:gd name="T81" fmla="*/ 388 h 816"/>
                <a:gd name="T82" fmla="*/ 151 w 338"/>
                <a:gd name="T83" fmla="*/ 337 h 816"/>
                <a:gd name="T84" fmla="*/ 171 w 338"/>
                <a:gd name="T85" fmla="*/ 286 h 816"/>
                <a:gd name="T86" fmla="*/ 192 w 338"/>
                <a:gd name="T87" fmla="*/ 238 h 816"/>
                <a:gd name="T88" fmla="*/ 218 w 338"/>
                <a:gd name="T89" fmla="*/ 189 h 816"/>
                <a:gd name="T90" fmla="*/ 243 w 338"/>
                <a:gd name="T91" fmla="*/ 142 h 816"/>
                <a:gd name="T92" fmla="*/ 272 w 338"/>
                <a:gd name="T93" fmla="*/ 98 h 816"/>
                <a:gd name="T94" fmla="*/ 301 w 338"/>
                <a:gd name="T95" fmla="*/ 53 h 816"/>
                <a:gd name="T96" fmla="*/ 336 w 338"/>
                <a:gd name="T97" fmla="*/ 10 h 816"/>
                <a:gd name="T98" fmla="*/ 336 w 338"/>
                <a:gd name="T99" fmla="*/ 10 h 816"/>
                <a:gd name="T100" fmla="*/ 338 w 338"/>
                <a:gd name="T101" fmla="*/ 8 h 816"/>
                <a:gd name="T102" fmla="*/ 338 w 338"/>
                <a:gd name="T103" fmla="*/ 6 h 816"/>
                <a:gd name="T104" fmla="*/ 334 w 338"/>
                <a:gd name="T105" fmla="*/ 2 h 816"/>
                <a:gd name="T106" fmla="*/ 330 w 338"/>
                <a:gd name="T107" fmla="*/ 0 h 816"/>
                <a:gd name="T108" fmla="*/ 325 w 338"/>
                <a:gd name="T109" fmla="*/ 0 h 816"/>
                <a:gd name="T110" fmla="*/ 325 w 338"/>
                <a:gd name="T111" fmla="*/ 0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8" h="816">
                  <a:moveTo>
                    <a:pt x="325" y="0"/>
                  </a:moveTo>
                  <a:lnTo>
                    <a:pt x="325" y="0"/>
                  </a:lnTo>
                  <a:lnTo>
                    <a:pt x="305" y="18"/>
                  </a:lnTo>
                  <a:lnTo>
                    <a:pt x="286" y="35"/>
                  </a:lnTo>
                  <a:lnTo>
                    <a:pt x="268" y="55"/>
                  </a:lnTo>
                  <a:lnTo>
                    <a:pt x="251" y="76"/>
                  </a:lnTo>
                  <a:lnTo>
                    <a:pt x="235" y="98"/>
                  </a:lnTo>
                  <a:lnTo>
                    <a:pt x="219" y="121"/>
                  </a:lnTo>
                  <a:lnTo>
                    <a:pt x="192" y="170"/>
                  </a:lnTo>
                  <a:lnTo>
                    <a:pt x="169" y="218"/>
                  </a:lnTo>
                  <a:lnTo>
                    <a:pt x="146" y="269"/>
                  </a:lnTo>
                  <a:lnTo>
                    <a:pt x="126" y="319"/>
                  </a:lnTo>
                  <a:lnTo>
                    <a:pt x="109" y="366"/>
                  </a:lnTo>
                  <a:lnTo>
                    <a:pt x="109" y="366"/>
                  </a:lnTo>
                  <a:lnTo>
                    <a:pt x="89" y="419"/>
                  </a:lnTo>
                  <a:lnTo>
                    <a:pt x="72" y="471"/>
                  </a:lnTo>
                  <a:lnTo>
                    <a:pt x="54" y="526"/>
                  </a:lnTo>
                  <a:lnTo>
                    <a:pt x="40" y="580"/>
                  </a:lnTo>
                  <a:lnTo>
                    <a:pt x="27" y="635"/>
                  </a:lnTo>
                  <a:lnTo>
                    <a:pt x="15" y="689"/>
                  </a:lnTo>
                  <a:lnTo>
                    <a:pt x="7" y="744"/>
                  </a:lnTo>
                  <a:lnTo>
                    <a:pt x="0" y="800"/>
                  </a:lnTo>
                  <a:lnTo>
                    <a:pt x="0" y="800"/>
                  </a:lnTo>
                  <a:lnTo>
                    <a:pt x="0" y="806"/>
                  </a:lnTo>
                  <a:lnTo>
                    <a:pt x="3" y="812"/>
                  </a:lnTo>
                  <a:lnTo>
                    <a:pt x="7" y="814"/>
                  </a:lnTo>
                  <a:lnTo>
                    <a:pt x="13" y="816"/>
                  </a:lnTo>
                  <a:lnTo>
                    <a:pt x="19" y="816"/>
                  </a:lnTo>
                  <a:lnTo>
                    <a:pt x="25" y="814"/>
                  </a:lnTo>
                  <a:lnTo>
                    <a:pt x="29" y="808"/>
                  </a:lnTo>
                  <a:lnTo>
                    <a:pt x="31" y="802"/>
                  </a:lnTo>
                  <a:lnTo>
                    <a:pt x="31" y="802"/>
                  </a:lnTo>
                  <a:lnTo>
                    <a:pt x="37" y="750"/>
                  </a:lnTo>
                  <a:lnTo>
                    <a:pt x="46" y="697"/>
                  </a:lnTo>
                  <a:lnTo>
                    <a:pt x="56" y="645"/>
                  </a:lnTo>
                  <a:lnTo>
                    <a:pt x="70" y="592"/>
                  </a:lnTo>
                  <a:lnTo>
                    <a:pt x="83" y="541"/>
                  </a:lnTo>
                  <a:lnTo>
                    <a:pt x="99" y="489"/>
                  </a:lnTo>
                  <a:lnTo>
                    <a:pt x="114" y="438"/>
                  </a:lnTo>
                  <a:lnTo>
                    <a:pt x="132" y="388"/>
                  </a:lnTo>
                  <a:lnTo>
                    <a:pt x="132" y="388"/>
                  </a:lnTo>
                  <a:lnTo>
                    <a:pt x="151" y="337"/>
                  </a:lnTo>
                  <a:lnTo>
                    <a:pt x="171" y="286"/>
                  </a:lnTo>
                  <a:lnTo>
                    <a:pt x="192" y="238"/>
                  </a:lnTo>
                  <a:lnTo>
                    <a:pt x="218" y="189"/>
                  </a:lnTo>
                  <a:lnTo>
                    <a:pt x="243" y="142"/>
                  </a:lnTo>
                  <a:lnTo>
                    <a:pt x="272" y="98"/>
                  </a:lnTo>
                  <a:lnTo>
                    <a:pt x="301" y="53"/>
                  </a:lnTo>
                  <a:lnTo>
                    <a:pt x="336" y="10"/>
                  </a:lnTo>
                  <a:lnTo>
                    <a:pt x="336" y="10"/>
                  </a:lnTo>
                  <a:lnTo>
                    <a:pt x="338" y="8"/>
                  </a:lnTo>
                  <a:lnTo>
                    <a:pt x="338" y="6"/>
                  </a:lnTo>
                  <a:lnTo>
                    <a:pt x="334" y="2"/>
                  </a:lnTo>
                  <a:lnTo>
                    <a:pt x="330" y="0"/>
                  </a:lnTo>
                  <a:lnTo>
                    <a:pt x="325" y="0"/>
                  </a:lnTo>
                  <a:lnTo>
                    <a:pt x="325" y="0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/>
            <p:nvPr/>
          </p:nvSpPr>
          <p:spPr bwMode="auto">
            <a:xfrm>
              <a:off x="3104753" y="2114161"/>
              <a:ext cx="476250" cy="103585"/>
            </a:xfrm>
            <a:custGeom>
              <a:avLst/>
              <a:gdLst>
                <a:gd name="T0" fmla="*/ 4 w 854"/>
                <a:gd name="T1" fmla="*/ 250 h 250"/>
                <a:gd name="T2" fmla="*/ 4 w 854"/>
                <a:gd name="T3" fmla="*/ 250 h 250"/>
                <a:gd name="T4" fmla="*/ 14 w 854"/>
                <a:gd name="T5" fmla="*/ 250 h 250"/>
                <a:gd name="T6" fmla="*/ 25 w 854"/>
                <a:gd name="T7" fmla="*/ 250 h 250"/>
                <a:gd name="T8" fmla="*/ 49 w 854"/>
                <a:gd name="T9" fmla="*/ 248 h 250"/>
                <a:gd name="T10" fmla="*/ 95 w 854"/>
                <a:gd name="T11" fmla="*/ 238 h 250"/>
                <a:gd name="T12" fmla="*/ 95 w 854"/>
                <a:gd name="T13" fmla="*/ 238 h 250"/>
                <a:gd name="T14" fmla="*/ 212 w 854"/>
                <a:gd name="T15" fmla="*/ 215 h 250"/>
                <a:gd name="T16" fmla="*/ 212 w 854"/>
                <a:gd name="T17" fmla="*/ 215 h 250"/>
                <a:gd name="T18" fmla="*/ 331 w 854"/>
                <a:gd name="T19" fmla="*/ 189 h 250"/>
                <a:gd name="T20" fmla="*/ 448 w 854"/>
                <a:gd name="T21" fmla="*/ 162 h 250"/>
                <a:gd name="T22" fmla="*/ 448 w 854"/>
                <a:gd name="T23" fmla="*/ 162 h 250"/>
                <a:gd name="T24" fmla="*/ 559 w 854"/>
                <a:gd name="T25" fmla="*/ 133 h 250"/>
                <a:gd name="T26" fmla="*/ 613 w 854"/>
                <a:gd name="T27" fmla="*/ 115 h 250"/>
                <a:gd name="T28" fmla="*/ 670 w 854"/>
                <a:gd name="T29" fmla="*/ 98 h 250"/>
                <a:gd name="T30" fmla="*/ 670 w 854"/>
                <a:gd name="T31" fmla="*/ 98 h 250"/>
                <a:gd name="T32" fmla="*/ 718 w 854"/>
                <a:gd name="T33" fmla="*/ 80 h 250"/>
                <a:gd name="T34" fmla="*/ 769 w 854"/>
                <a:gd name="T35" fmla="*/ 63 h 250"/>
                <a:gd name="T36" fmla="*/ 769 w 854"/>
                <a:gd name="T37" fmla="*/ 63 h 250"/>
                <a:gd name="T38" fmla="*/ 790 w 854"/>
                <a:gd name="T39" fmla="*/ 53 h 250"/>
                <a:gd name="T40" fmla="*/ 816 w 854"/>
                <a:gd name="T41" fmla="*/ 45 h 250"/>
                <a:gd name="T42" fmla="*/ 825 w 854"/>
                <a:gd name="T43" fmla="*/ 39 h 250"/>
                <a:gd name="T44" fmla="*/ 837 w 854"/>
                <a:gd name="T45" fmla="*/ 34 h 250"/>
                <a:gd name="T46" fmla="*/ 845 w 854"/>
                <a:gd name="T47" fmla="*/ 26 h 250"/>
                <a:gd name="T48" fmla="*/ 853 w 854"/>
                <a:gd name="T49" fmla="*/ 16 h 250"/>
                <a:gd name="T50" fmla="*/ 853 w 854"/>
                <a:gd name="T51" fmla="*/ 16 h 250"/>
                <a:gd name="T52" fmla="*/ 854 w 854"/>
                <a:gd name="T53" fmla="*/ 12 h 250"/>
                <a:gd name="T54" fmla="*/ 853 w 854"/>
                <a:gd name="T55" fmla="*/ 6 h 250"/>
                <a:gd name="T56" fmla="*/ 851 w 854"/>
                <a:gd name="T57" fmla="*/ 2 h 250"/>
                <a:gd name="T58" fmla="*/ 845 w 854"/>
                <a:gd name="T59" fmla="*/ 0 h 250"/>
                <a:gd name="T60" fmla="*/ 845 w 854"/>
                <a:gd name="T61" fmla="*/ 0 h 250"/>
                <a:gd name="T62" fmla="*/ 835 w 854"/>
                <a:gd name="T63" fmla="*/ 0 h 250"/>
                <a:gd name="T64" fmla="*/ 825 w 854"/>
                <a:gd name="T65" fmla="*/ 2 h 250"/>
                <a:gd name="T66" fmla="*/ 804 w 854"/>
                <a:gd name="T67" fmla="*/ 10 h 250"/>
                <a:gd name="T68" fmla="*/ 767 w 854"/>
                <a:gd name="T69" fmla="*/ 30 h 250"/>
                <a:gd name="T70" fmla="*/ 767 w 854"/>
                <a:gd name="T71" fmla="*/ 30 h 250"/>
                <a:gd name="T72" fmla="*/ 716 w 854"/>
                <a:gd name="T73" fmla="*/ 49 h 250"/>
                <a:gd name="T74" fmla="*/ 668 w 854"/>
                <a:gd name="T75" fmla="*/ 67 h 250"/>
                <a:gd name="T76" fmla="*/ 668 w 854"/>
                <a:gd name="T77" fmla="*/ 67 h 250"/>
                <a:gd name="T78" fmla="*/ 609 w 854"/>
                <a:gd name="T79" fmla="*/ 86 h 250"/>
                <a:gd name="T80" fmla="*/ 549 w 854"/>
                <a:gd name="T81" fmla="*/ 104 h 250"/>
                <a:gd name="T82" fmla="*/ 430 w 854"/>
                <a:gd name="T83" fmla="*/ 135 h 250"/>
                <a:gd name="T84" fmla="*/ 430 w 854"/>
                <a:gd name="T85" fmla="*/ 135 h 250"/>
                <a:gd name="T86" fmla="*/ 313 w 854"/>
                <a:gd name="T87" fmla="*/ 162 h 250"/>
                <a:gd name="T88" fmla="*/ 197 w 854"/>
                <a:gd name="T89" fmla="*/ 187 h 250"/>
                <a:gd name="T90" fmla="*/ 197 w 854"/>
                <a:gd name="T91" fmla="*/ 187 h 250"/>
                <a:gd name="T92" fmla="*/ 90 w 854"/>
                <a:gd name="T93" fmla="*/ 213 h 250"/>
                <a:gd name="T94" fmla="*/ 90 w 854"/>
                <a:gd name="T95" fmla="*/ 213 h 250"/>
                <a:gd name="T96" fmla="*/ 45 w 854"/>
                <a:gd name="T97" fmla="*/ 222 h 250"/>
                <a:gd name="T98" fmla="*/ 22 w 854"/>
                <a:gd name="T99" fmla="*/ 230 h 250"/>
                <a:gd name="T100" fmla="*/ 10 w 854"/>
                <a:gd name="T101" fmla="*/ 236 h 250"/>
                <a:gd name="T102" fmla="*/ 0 w 854"/>
                <a:gd name="T103" fmla="*/ 242 h 250"/>
                <a:gd name="T104" fmla="*/ 0 w 854"/>
                <a:gd name="T105" fmla="*/ 242 h 250"/>
                <a:gd name="T106" fmla="*/ 0 w 854"/>
                <a:gd name="T107" fmla="*/ 244 h 250"/>
                <a:gd name="T108" fmla="*/ 0 w 854"/>
                <a:gd name="T109" fmla="*/ 246 h 250"/>
                <a:gd name="T110" fmla="*/ 0 w 854"/>
                <a:gd name="T111" fmla="*/ 248 h 250"/>
                <a:gd name="T112" fmla="*/ 4 w 854"/>
                <a:gd name="T113" fmla="*/ 250 h 250"/>
                <a:gd name="T114" fmla="*/ 4 w 854"/>
                <a:gd name="T11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4" h="250">
                  <a:moveTo>
                    <a:pt x="4" y="250"/>
                  </a:moveTo>
                  <a:lnTo>
                    <a:pt x="4" y="250"/>
                  </a:lnTo>
                  <a:lnTo>
                    <a:pt x="14" y="250"/>
                  </a:lnTo>
                  <a:lnTo>
                    <a:pt x="25" y="250"/>
                  </a:lnTo>
                  <a:lnTo>
                    <a:pt x="49" y="248"/>
                  </a:lnTo>
                  <a:lnTo>
                    <a:pt x="95" y="238"/>
                  </a:lnTo>
                  <a:lnTo>
                    <a:pt x="95" y="238"/>
                  </a:lnTo>
                  <a:lnTo>
                    <a:pt x="212" y="215"/>
                  </a:lnTo>
                  <a:lnTo>
                    <a:pt x="212" y="215"/>
                  </a:lnTo>
                  <a:lnTo>
                    <a:pt x="331" y="189"/>
                  </a:lnTo>
                  <a:lnTo>
                    <a:pt x="448" y="162"/>
                  </a:lnTo>
                  <a:lnTo>
                    <a:pt x="448" y="162"/>
                  </a:lnTo>
                  <a:lnTo>
                    <a:pt x="559" y="133"/>
                  </a:lnTo>
                  <a:lnTo>
                    <a:pt x="613" y="115"/>
                  </a:lnTo>
                  <a:lnTo>
                    <a:pt x="670" y="98"/>
                  </a:lnTo>
                  <a:lnTo>
                    <a:pt x="670" y="98"/>
                  </a:lnTo>
                  <a:lnTo>
                    <a:pt x="718" y="80"/>
                  </a:lnTo>
                  <a:lnTo>
                    <a:pt x="769" y="63"/>
                  </a:lnTo>
                  <a:lnTo>
                    <a:pt x="769" y="63"/>
                  </a:lnTo>
                  <a:lnTo>
                    <a:pt x="790" y="53"/>
                  </a:lnTo>
                  <a:lnTo>
                    <a:pt x="816" y="45"/>
                  </a:lnTo>
                  <a:lnTo>
                    <a:pt x="825" y="39"/>
                  </a:lnTo>
                  <a:lnTo>
                    <a:pt x="837" y="34"/>
                  </a:lnTo>
                  <a:lnTo>
                    <a:pt x="845" y="26"/>
                  </a:lnTo>
                  <a:lnTo>
                    <a:pt x="853" y="16"/>
                  </a:lnTo>
                  <a:lnTo>
                    <a:pt x="853" y="16"/>
                  </a:lnTo>
                  <a:lnTo>
                    <a:pt x="854" y="12"/>
                  </a:lnTo>
                  <a:lnTo>
                    <a:pt x="853" y="6"/>
                  </a:lnTo>
                  <a:lnTo>
                    <a:pt x="851" y="2"/>
                  </a:lnTo>
                  <a:lnTo>
                    <a:pt x="845" y="0"/>
                  </a:lnTo>
                  <a:lnTo>
                    <a:pt x="845" y="0"/>
                  </a:lnTo>
                  <a:lnTo>
                    <a:pt x="835" y="0"/>
                  </a:lnTo>
                  <a:lnTo>
                    <a:pt x="825" y="2"/>
                  </a:lnTo>
                  <a:lnTo>
                    <a:pt x="804" y="10"/>
                  </a:lnTo>
                  <a:lnTo>
                    <a:pt x="767" y="30"/>
                  </a:lnTo>
                  <a:lnTo>
                    <a:pt x="767" y="30"/>
                  </a:lnTo>
                  <a:lnTo>
                    <a:pt x="716" y="49"/>
                  </a:lnTo>
                  <a:lnTo>
                    <a:pt x="668" y="67"/>
                  </a:lnTo>
                  <a:lnTo>
                    <a:pt x="668" y="67"/>
                  </a:lnTo>
                  <a:lnTo>
                    <a:pt x="609" y="86"/>
                  </a:lnTo>
                  <a:lnTo>
                    <a:pt x="549" y="104"/>
                  </a:lnTo>
                  <a:lnTo>
                    <a:pt x="430" y="135"/>
                  </a:lnTo>
                  <a:lnTo>
                    <a:pt x="430" y="135"/>
                  </a:lnTo>
                  <a:lnTo>
                    <a:pt x="313" y="162"/>
                  </a:lnTo>
                  <a:lnTo>
                    <a:pt x="197" y="187"/>
                  </a:lnTo>
                  <a:lnTo>
                    <a:pt x="197" y="187"/>
                  </a:lnTo>
                  <a:lnTo>
                    <a:pt x="90" y="213"/>
                  </a:lnTo>
                  <a:lnTo>
                    <a:pt x="90" y="213"/>
                  </a:lnTo>
                  <a:lnTo>
                    <a:pt x="45" y="222"/>
                  </a:lnTo>
                  <a:lnTo>
                    <a:pt x="22" y="230"/>
                  </a:lnTo>
                  <a:lnTo>
                    <a:pt x="10" y="236"/>
                  </a:lnTo>
                  <a:lnTo>
                    <a:pt x="0" y="242"/>
                  </a:lnTo>
                  <a:lnTo>
                    <a:pt x="0" y="242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0" y="248"/>
                  </a:lnTo>
                  <a:lnTo>
                    <a:pt x="4" y="250"/>
                  </a:lnTo>
                  <a:lnTo>
                    <a:pt x="4" y="250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Freeform 18"/>
            <p:cNvSpPr/>
            <p:nvPr/>
          </p:nvSpPr>
          <p:spPr bwMode="auto">
            <a:xfrm>
              <a:off x="3298428" y="1948664"/>
              <a:ext cx="438150" cy="100013"/>
            </a:xfrm>
            <a:custGeom>
              <a:avLst/>
              <a:gdLst>
                <a:gd name="T0" fmla="*/ 9 w 788"/>
                <a:gd name="T1" fmla="*/ 240 h 240"/>
                <a:gd name="T2" fmla="*/ 9 w 788"/>
                <a:gd name="T3" fmla="*/ 240 h 240"/>
                <a:gd name="T4" fmla="*/ 107 w 788"/>
                <a:gd name="T5" fmla="*/ 203 h 240"/>
                <a:gd name="T6" fmla="*/ 157 w 788"/>
                <a:gd name="T7" fmla="*/ 187 h 240"/>
                <a:gd name="T8" fmla="*/ 206 w 788"/>
                <a:gd name="T9" fmla="*/ 172 h 240"/>
                <a:gd name="T10" fmla="*/ 206 w 788"/>
                <a:gd name="T11" fmla="*/ 172 h 240"/>
                <a:gd name="T12" fmla="*/ 258 w 788"/>
                <a:gd name="T13" fmla="*/ 160 h 240"/>
                <a:gd name="T14" fmla="*/ 309 w 788"/>
                <a:gd name="T15" fmla="*/ 148 h 240"/>
                <a:gd name="T16" fmla="*/ 412 w 788"/>
                <a:gd name="T17" fmla="*/ 127 h 240"/>
                <a:gd name="T18" fmla="*/ 412 w 788"/>
                <a:gd name="T19" fmla="*/ 127 h 240"/>
                <a:gd name="T20" fmla="*/ 515 w 788"/>
                <a:gd name="T21" fmla="*/ 106 h 240"/>
                <a:gd name="T22" fmla="*/ 566 w 788"/>
                <a:gd name="T23" fmla="*/ 96 h 240"/>
                <a:gd name="T24" fmla="*/ 618 w 788"/>
                <a:gd name="T25" fmla="*/ 82 h 240"/>
                <a:gd name="T26" fmla="*/ 618 w 788"/>
                <a:gd name="T27" fmla="*/ 82 h 240"/>
                <a:gd name="T28" fmla="*/ 659 w 788"/>
                <a:gd name="T29" fmla="*/ 70 h 240"/>
                <a:gd name="T30" fmla="*/ 700 w 788"/>
                <a:gd name="T31" fmla="*/ 57 h 240"/>
                <a:gd name="T32" fmla="*/ 700 w 788"/>
                <a:gd name="T33" fmla="*/ 57 h 240"/>
                <a:gd name="T34" fmla="*/ 722 w 788"/>
                <a:gd name="T35" fmla="*/ 51 h 240"/>
                <a:gd name="T36" fmla="*/ 745 w 788"/>
                <a:gd name="T37" fmla="*/ 43 h 240"/>
                <a:gd name="T38" fmla="*/ 766 w 788"/>
                <a:gd name="T39" fmla="*/ 34 h 240"/>
                <a:gd name="T40" fmla="*/ 776 w 788"/>
                <a:gd name="T41" fmla="*/ 26 h 240"/>
                <a:gd name="T42" fmla="*/ 784 w 788"/>
                <a:gd name="T43" fmla="*/ 20 h 240"/>
                <a:gd name="T44" fmla="*/ 784 w 788"/>
                <a:gd name="T45" fmla="*/ 20 h 240"/>
                <a:gd name="T46" fmla="*/ 788 w 788"/>
                <a:gd name="T47" fmla="*/ 12 h 240"/>
                <a:gd name="T48" fmla="*/ 788 w 788"/>
                <a:gd name="T49" fmla="*/ 6 h 240"/>
                <a:gd name="T50" fmla="*/ 782 w 788"/>
                <a:gd name="T51" fmla="*/ 2 h 240"/>
                <a:gd name="T52" fmla="*/ 776 w 788"/>
                <a:gd name="T53" fmla="*/ 0 h 240"/>
                <a:gd name="T54" fmla="*/ 776 w 788"/>
                <a:gd name="T55" fmla="*/ 0 h 240"/>
                <a:gd name="T56" fmla="*/ 766 w 788"/>
                <a:gd name="T57" fmla="*/ 0 h 240"/>
                <a:gd name="T58" fmla="*/ 757 w 788"/>
                <a:gd name="T59" fmla="*/ 4 h 240"/>
                <a:gd name="T60" fmla="*/ 737 w 788"/>
                <a:gd name="T61" fmla="*/ 10 h 240"/>
                <a:gd name="T62" fmla="*/ 698 w 788"/>
                <a:gd name="T63" fmla="*/ 28 h 240"/>
                <a:gd name="T64" fmla="*/ 698 w 788"/>
                <a:gd name="T65" fmla="*/ 28 h 240"/>
                <a:gd name="T66" fmla="*/ 644 w 788"/>
                <a:gd name="T67" fmla="*/ 45 h 240"/>
                <a:gd name="T68" fmla="*/ 589 w 788"/>
                <a:gd name="T69" fmla="*/ 59 h 240"/>
                <a:gd name="T70" fmla="*/ 589 w 788"/>
                <a:gd name="T71" fmla="*/ 59 h 240"/>
                <a:gd name="T72" fmla="*/ 539 w 788"/>
                <a:gd name="T73" fmla="*/ 72 h 240"/>
                <a:gd name="T74" fmla="*/ 486 w 788"/>
                <a:gd name="T75" fmla="*/ 84 h 240"/>
                <a:gd name="T76" fmla="*/ 383 w 788"/>
                <a:gd name="T77" fmla="*/ 106 h 240"/>
                <a:gd name="T78" fmla="*/ 383 w 788"/>
                <a:gd name="T79" fmla="*/ 106 h 240"/>
                <a:gd name="T80" fmla="*/ 286 w 788"/>
                <a:gd name="T81" fmla="*/ 125 h 240"/>
                <a:gd name="T82" fmla="*/ 237 w 788"/>
                <a:gd name="T83" fmla="*/ 135 h 240"/>
                <a:gd name="T84" fmla="*/ 186 w 788"/>
                <a:gd name="T85" fmla="*/ 148 h 240"/>
                <a:gd name="T86" fmla="*/ 138 w 788"/>
                <a:gd name="T87" fmla="*/ 162 h 240"/>
                <a:gd name="T88" fmla="*/ 89 w 788"/>
                <a:gd name="T89" fmla="*/ 179 h 240"/>
                <a:gd name="T90" fmla="*/ 44 w 788"/>
                <a:gd name="T91" fmla="*/ 201 h 240"/>
                <a:gd name="T92" fmla="*/ 23 w 788"/>
                <a:gd name="T93" fmla="*/ 215 h 240"/>
                <a:gd name="T94" fmla="*/ 1 w 788"/>
                <a:gd name="T95" fmla="*/ 226 h 240"/>
                <a:gd name="T96" fmla="*/ 1 w 788"/>
                <a:gd name="T97" fmla="*/ 226 h 240"/>
                <a:gd name="T98" fmla="*/ 0 w 788"/>
                <a:gd name="T99" fmla="*/ 228 h 240"/>
                <a:gd name="T100" fmla="*/ 0 w 788"/>
                <a:gd name="T101" fmla="*/ 232 h 240"/>
                <a:gd name="T102" fmla="*/ 0 w 788"/>
                <a:gd name="T103" fmla="*/ 236 h 240"/>
                <a:gd name="T104" fmla="*/ 5 w 788"/>
                <a:gd name="T105" fmla="*/ 240 h 240"/>
                <a:gd name="T106" fmla="*/ 9 w 788"/>
                <a:gd name="T107" fmla="*/ 240 h 240"/>
                <a:gd name="T108" fmla="*/ 9 w 788"/>
                <a:gd name="T10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8" h="240">
                  <a:moveTo>
                    <a:pt x="9" y="240"/>
                  </a:moveTo>
                  <a:lnTo>
                    <a:pt x="9" y="240"/>
                  </a:lnTo>
                  <a:lnTo>
                    <a:pt x="107" y="203"/>
                  </a:lnTo>
                  <a:lnTo>
                    <a:pt x="157" y="187"/>
                  </a:lnTo>
                  <a:lnTo>
                    <a:pt x="206" y="172"/>
                  </a:lnTo>
                  <a:lnTo>
                    <a:pt x="206" y="172"/>
                  </a:lnTo>
                  <a:lnTo>
                    <a:pt x="258" y="160"/>
                  </a:lnTo>
                  <a:lnTo>
                    <a:pt x="309" y="148"/>
                  </a:lnTo>
                  <a:lnTo>
                    <a:pt x="412" y="127"/>
                  </a:lnTo>
                  <a:lnTo>
                    <a:pt x="412" y="127"/>
                  </a:lnTo>
                  <a:lnTo>
                    <a:pt x="515" y="106"/>
                  </a:lnTo>
                  <a:lnTo>
                    <a:pt x="566" y="96"/>
                  </a:lnTo>
                  <a:lnTo>
                    <a:pt x="618" y="82"/>
                  </a:lnTo>
                  <a:lnTo>
                    <a:pt x="618" y="82"/>
                  </a:lnTo>
                  <a:lnTo>
                    <a:pt x="659" y="70"/>
                  </a:lnTo>
                  <a:lnTo>
                    <a:pt x="700" y="57"/>
                  </a:lnTo>
                  <a:lnTo>
                    <a:pt x="700" y="57"/>
                  </a:lnTo>
                  <a:lnTo>
                    <a:pt x="722" y="51"/>
                  </a:lnTo>
                  <a:lnTo>
                    <a:pt x="745" y="43"/>
                  </a:lnTo>
                  <a:lnTo>
                    <a:pt x="766" y="34"/>
                  </a:lnTo>
                  <a:lnTo>
                    <a:pt x="776" y="26"/>
                  </a:lnTo>
                  <a:lnTo>
                    <a:pt x="784" y="20"/>
                  </a:lnTo>
                  <a:lnTo>
                    <a:pt x="784" y="20"/>
                  </a:lnTo>
                  <a:lnTo>
                    <a:pt x="788" y="12"/>
                  </a:lnTo>
                  <a:lnTo>
                    <a:pt x="788" y="6"/>
                  </a:lnTo>
                  <a:lnTo>
                    <a:pt x="782" y="2"/>
                  </a:lnTo>
                  <a:lnTo>
                    <a:pt x="776" y="0"/>
                  </a:lnTo>
                  <a:lnTo>
                    <a:pt x="776" y="0"/>
                  </a:lnTo>
                  <a:lnTo>
                    <a:pt x="766" y="0"/>
                  </a:lnTo>
                  <a:lnTo>
                    <a:pt x="757" y="4"/>
                  </a:lnTo>
                  <a:lnTo>
                    <a:pt x="737" y="10"/>
                  </a:lnTo>
                  <a:lnTo>
                    <a:pt x="698" y="28"/>
                  </a:lnTo>
                  <a:lnTo>
                    <a:pt x="698" y="28"/>
                  </a:lnTo>
                  <a:lnTo>
                    <a:pt x="644" y="45"/>
                  </a:lnTo>
                  <a:lnTo>
                    <a:pt x="589" y="59"/>
                  </a:lnTo>
                  <a:lnTo>
                    <a:pt x="589" y="59"/>
                  </a:lnTo>
                  <a:lnTo>
                    <a:pt x="539" y="72"/>
                  </a:lnTo>
                  <a:lnTo>
                    <a:pt x="486" y="84"/>
                  </a:lnTo>
                  <a:lnTo>
                    <a:pt x="383" y="106"/>
                  </a:lnTo>
                  <a:lnTo>
                    <a:pt x="383" y="106"/>
                  </a:lnTo>
                  <a:lnTo>
                    <a:pt x="286" y="125"/>
                  </a:lnTo>
                  <a:lnTo>
                    <a:pt x="237" y="135"/>
                  </a:lnTo>
                  <a:lnTo>
                    <a:pt x="186" y="148"/>
                  </a:lnTo>
                  <a:lnTo>
                    <a:pt x="138" y="162"/>
                  </a:lnTo>
                  <a:lnTo>
                    <a:pt x="89" y="179"/>
                  </a:lnTo>
                  <a:lnTo>
                    <a:pt x="44" y="201"/>
                  </a:lnTo>
                  <a:lnTo>
                    <a:pt x="23" y="215"/>
                  </a:lnTo>
                  <a:lnTo>
                    <a:pt x="1" y="226"/>
                  </a:lnTo>
                  <a:lnTo>
                    <a:pt x="1" y="226"/>
                  </a:lnTo>
                  <a:lnTo>
                    <a:pt x="0" y="228"/>
                  </a:lnTo>
                  <a:lnTo>
                    <a:pt x="0" y="232"/>
                  </a:lnTo>
                  <a:lnTo>
                    <a:pt x="0" y="236"/>
                  </a:lnTo>
                  <a:lnTo>
                    <a:pt x="5" y="240"/>
                  </a:lnTo>
                  <a:lnTo>
                    <a:pt x="9" y="240"/>
                  </a:lnTo>
                  <a:lnTo>
                    <a:pt x="9" y="240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7" name="Freeform 19"/>
            <p:cNvSpPr/>
            <p:nvPr/>
          </p:nvSpPr>
          <p:spPr bwMode="auto">
            <a:xfrm>
              <a:off x="3609579" y="1815314"/>
              <a:ext cx="315913" cy="52388"/>
            </a:xfrm>
            <a:custGeom>
              <a:avLst/>
              <a:gdLst>
                <a:gd name="T0" fmla="*/ 6 w 570"/>
                <a:gd name="T1" fmla="*/ 127 h 127"/>
                <a:gd name="T2" fmla="*/ 6 w 570"/>
                <a:gd name="T3" fmla="*/ 127 h 127"/>
                <a:gd name="T4" fmla="*/ 41 w 570"/>
                <a:gd name="T5" fmla="*/ 127 h 127"/>
                <a:gd name="T6" fmla="*/ 74 w 570"/>
                <a:gd name="T7" fmla="*/ 125 h 127"/>
                <a:gd name="T8" fmla="*/ 107 w 570"/>
                <a:gd name="T9" fmla="*/ 121 h 127"/>
                <a:gd name="T10" fmla="*/ 142 w 570"/>
                <a:gd name="T11" fmla="*/ 115 h 127"/>
                <a:gd name="T12" fmla="*/ 208 w 570"/>
                <a:gd name="T13" fmla="*/ 103 h 127"/>
                <a:gd name="T14" fmla="*/ 274 w 570"/>
                <a:gd name="T15" fmla="*/ 92 h 127"/>
                <a:gd name="T16" fmla="*/ 274 w 570"/>
                <a:gd name="T17" fmla="*/ 92 h 127"/>
                <a:gd name="T18" fmla="*/ 346 w 570"/>
                <a:gd name="T19" fmla="*/ 78 h 127"/>
                <a:gd name="T20" fmla="*/ 418 w 570"/>
                <a:gd name="T21" fmla="*/ 64 h 127"/>
                <a:gd name="T22" fmla="*/ 489 w 570"/>
                <a:gd name="T23" fmla="*/ 47 h 127"/>
                <a:gd name="T24" fmla="*/ 559 w 570"/>
                <a:gd name="T25" fmla="*/ 29 h 127"/>
                <a:gd name="T26" fmla="*/ 559 w 570"/>
                <a:gd name="T27" fmla="*/ 29 h 127"/>
                <a:gd name="T28" fmla="*/ 564 w 570"/>
                <a:gd name="T29" fmla="*/ 26 h 127"/>
                <a:gd name="T30" fmla="*/ 568 w 570"/>
                <a:gd name="T31" fmla="*/ 22 h 127"/>
                <a:gd name="T32" fmla="*/ 570 w 570"/>
                <a:gd name="T33" fmla="*/ 16 h 127"/>
                <a:gd name="T34" fmla="*/ 570 w 570"/>
                <a:gd name="T35" fmla="*/ 10 h 127"/>
                <a:gd name="T36" fmla="*/ 568 w 570"/>
                <a:gd name="T37" fmla="*/ 6 h 127"/>
                <a:gd name="T38" fmla="*/ 564 w 570"/>
                <a:gd name="T39" fmla="*/ 2 h 127"/>
                <a:gd name="T40" fmla="*/ 561 w 570"/>
                <a:gd name="T41" fmla="*/ 0 h 127"/>
                <a:gd name="T42" fmla="*/ 553 w 570"/>
                <a:gd name="T43" fmla="*/ 0 h 127"/>
                <a:gd name="T44" fmla="*/ 553 w 570"/>
                <a:gd name="T45" fmla="*/ 0 h 127"/>
                <a:gd name="T46" fmla="*/ 487 w 570"/>
                <a:gd name="T47" fmla="*/ 18 h 127"/>
                <a:gd name="T48" fmla="*/ 418 w 570"/>
                <a:gd name="T49" fmla="*/ 35 h 127"/>
                <a:gd name="T50" fmla="*/ 352 w 570"/>
                <a:gd name="T51" fmla="*/ 49 h 127"/>
                <a:gd name="T52" fmla="*/ 284 w 570"/>
                <a:gd name="T53" fmla="*/ 62 h 127"/>
                <a:gd name="T54" fmla="*/ 284 w 570"/>
                <a:gd name="T55" fmla="*/ 62 h 127"/>
                <a:gd name="T56" fmla="*/ 214 w 570"/>
                <a:gd name="T57" fmla="*/ 74 h 127"/>
                <a:gd name="T58" fmla="*/ 144 w 570"/>
                <a:gd name="T59" fmla="*/ 84 h 127"/>
                <a:gd name="T60" fmla="*/ 74 w 570"/>
                <a:gd name="T61" fmla="*/ 96 h 127"/>
                <a:gd name="T62" fmla="*/ 39 w 570"/>
                <a:gd name="T63" fmla="*/ 103 h 127"/>
                <a:gd name="T64" fmla="*/ 6 w 570"/>
                <a:gd name="T65" fmla="*/ 113 h 127"/>
                <a:gd name="T66" fmla="*/ 6 w 570"/>
                <a:gd name="T67" fmla="*/ 113 h 127"/>
                <a:gd name="T68" fmla="*/ 2 w 570"/>
                <a:gd name="T69" fmla="*/ 115 h 127"/>
                <a:gd name="T70" fmla="*/ 0 w 570"/>
                <a:gd name="T71" fmla="*/ 121 h 127"/>
                <a:gd name="T72" fmla="*/ 2 w 570"/>
                <a:gd name="T73" fmla="*/ 125 h 127"/>
                <a:gd name="T74" fmla="*/ 6 w 570"/>
                <a:gd name="T75" fmla="*/ 127 h 127"/>
                <a:gd name="T76" fmla="*/ 6 w 570"/>
                <a:gd name="T7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0" h="127">
                  <a:moveTo>
                    <a:pt x="6" y="127"/>
                  </a:moveTo>
                  <a:lnTo>
                    <a:pt x="6" y="127"/>
                  </a:lnTo>
                  <a:lnTo>
                    <a:pt x="41" y="127"/>
                  </a:lnTo>
                  <a:lnTo>
                    <a:pt x="74" y="125"/>
                  </a:lnTo>
                  <a:lnTo>
                    <a:pt x="107" y="121"/>
                  </a:lnTo>
                  <a:lnTo>
                    <a:pt x="142" y="115"/>
                  </a:lnTo>
                  <a:lnTo>
                    <a:pt x="208" y="103"/>
                  </a:lnTo>
                  <a:lnTo>
                    <a:pt x="274" y="92"/>
                  </a:lnTo>
                  <a:lnTo>
                    <a:pt x="274" y="92"/>
                  </a:lnTo>
                  <a:lnTo>
                    <a:pt x="346" y="78"/>
                  </a:lnTo>
                  <a:lnTo>
                    <a:pt x="418" y="64"/>
                  </a:lnTo>
                  <a:lnTo>
                    <a:pt x="489" y="47"/>
                  </a:lnTo>
                  <a:lnTo>
                    <a:pt x="559" y="29"/>
                  </a:lnTo>
                  <a:lnTo>
                    <a:pt x="559" y="29"/>
                  </a:lnTo>
                  <a:lnTo>
                    <a:pt x="564" y="26"/>
                  </a:lnTo>
                  <a:lnTo>
                    <a:pt x="568" y="22"/>
                  </a:lnTo>
                  <a:lnTo>
                    <a:pt x="570" y="16"/>
                  </a:lnTo>
                  <a:lnTo>
                    <a:pt x="570" y="10"/>
                  </a:lnTo>
                  <a:lnTo>
                    <a:pt x="568" y="6"/>
                  </a:lnTo>
                  <a:lnTo>
                    <a:pt x="564" y="2"/>
                  </a:lnTo>
                  <a:lnTo>
                    <a:pt x="561" y="0"/>
                  </a:lnTo>
                  <a:lnTo>
                    <a:pt x="553" y="0"/>
                  </a:lnTo>
                  <a:lnTo>
                    <a:pt x="553" y="0"/>
                  </a:lnTo>
                  <a:lnTo>
                    <a:pt x="487" y="18"/>
                  </a:lnTo>
                  <a:lnTo>
                    <a:pt x="418" y="35"/>
                  </a:lnTo>
                  <a:lnTo>
                    <a:pt x="352" y="49"/>
                  </a:lnTo>
                  <a:lnTo>
                    <a:pt x="284" y="62"/>
                  </a:lnTo>
                  <a:lnTo>
                    <a:pt x="284" y="62"/>
                  </a:lnTo>
                  <a:lnTo>
                    <a:pt x="214" y="74"/>
                  </a:lnTo>
                  <a:lnTo>
                    <a:pt x="144" y="84"/>
                  </a:lnTo>
                  <a:lnTo>
                    <a:pt x="74" y="96"/>
                  </a:lnTo>
                  <a:lnTo>
                    <a:pt x="39" y="103"/>
                  </a:lnTo>
                  <a:lnTo>
                    <a:pt x="6" y="113"/>
                  </a:lnTo>
                  <a:lnTo>
                    <a:pt x="6" y="113"/>
                  </a:lnTo>
                  <a:lnTo>
                    <a:pt x="2" y="115"/>
                  </a:lnTo>
                  <a:lnTo>
                    <a:pt x="0" y="121"/>
                  </a:lnTo>
                  <a:lnTo>
                    <a:pt x="2" y="125"/>
                  </a:lnTo>
                  <a:lnTo>
                    <a:pt x="6" y="127"/>
                  </a:lnTo>
                  <a:lnTo>
                    <a:pt x="6" y="127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3891775" y="3994981"/>
            <a:ext cx="2021416" cy="0"/>
          </a:xfrm>
          <a:prstGeom prst="line">
            <a:avLst/>
          </a:prstGeom>
          <a:ln w="254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4763753" y="3585308"/>
            <a:ext cx="1073328" cy="37117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just">
              <a:defRPr/>
            </a:pPr>
            <a:r>
              <a:rPr lang="zh-CN" altLang="en-US" sz="161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50" name="Freeform 12"/>
          <p:cNvSpPr/>
          <p:nvPr/>
        </p:nvSpPr>
        <p:spPr bwMode="auto">
          <a:xfrm>
            <a:off x="6273024" y="2850459"/>
            <a:ext cx="1481667" cy="1144525"/>
          </a:xfrm>
          <a:custGeom>
            <a:avLst/>
            <a:gdLst>
              <a:gd name="T0" fmla="*/ 2147483646 w 1999"/>
              <a:gd name="T1" fmla="*/ 2147483646 h 2057"/>
              <a:gd name="T2" fmla="*/ 2147483646 w 1999"/>
              <a:gd name="T3" fmla="*/ 2147483646 h 2057"/>
              <a:gd name="T4" fmla="*/ 2147483646 w 1999"/>
              <a:gd name="T5" fmla="*/ 2147483646 h 2057"/>
              <a:gd name="T6" fmla="*/ 2147483646 w 1999"/>
              <a:gd name="T7" fmla="*/ 2147483646 h 2057"/>
              <a:gd name="T8" fmla="*/ 2147483646 w 1999"/>
              <a:gd name="T9" fmla="*/ 2147483646 h 2057"/>
              <a:gd name="T10" fmla="*/ 2147483646 w 1999"/>
              <a:gd name="T11" fmla="*/ 2147483646 h 2057"/>
              <a:gd name="T12" fmla="*/ 2147483646 w 1999"/>
              <a:gd name="T13" fmla="*/ 2147483646 h 2057"/>
              <a:gd name="T14" fmla="*/ 2147483646 w 1999"/>
              <a:gd name="T15" fmla="*/ 2147483646 h 2057"/>
              <a:gd name="T16" fmla="*/ 2147483646 w 1999"/>
              <a:gd name="T17" fmla="*/ 2147483646 h 2057"/>
              <a:gd name="T18" fmla="*/ 2147483646 w 1999"/>
              <a:gd name="T19" fmla="*/ 2147483646 h 2057"/>
              <a:gd name="T20" fmla="*/ 2147483646 w 1999"/>
              <a:gd name="T21" fmla="*/ 2147483646 h 2057"/>
              <a:gd name="T22" fmla="*/ 2147483646 w 1999"/>
              <a:gd name="T23" fmla="*/ 2147483646 h 2057"/>
              <a:gd name="T24" fmla="*/ 2147483646 w 1999"/>
              <a:gd name="T25" fmla="*/ 2147483646 h 2057"/>
              <a:gd name="T26" fmla="*/ 2147483646 w 1999"/>
              <a:gd name="T27" fmla="*/ 2147483646 h 2057"/>
              <a:gd name="T28" fmla="*/ 2147483646 w 1999"/>
              <a:gd name="T29" fmla="*/ 2147483646 h 2057"/>
              <a:gd name="T30" fmla="*/ 2147483646 w 1999"/>
              <a:gd name="T31" fmla="*/ 2147483646 h 2057"/>
              <a:gd name="T32" fmla="*/ 2147483646 w 1999"/>
              <a:gd name="T33" fmla="*/ 2147483646 h 2057"/>
              <a:gd name="T34" fmla="*/ 2147483646 w 1999"/>
              <a:gd name="T35" fmla="*/ 2147483646 h 2057"/>
              <a:gd name="T36" fmla="*/ 2147483646 w 1999"/>
              <a:gd name="T37" fmla="*/ 2147483646 h 2057"/>
              <a:gd name="T38" fmla="*/ 2147483646 w 1999"/>
              <a:gd name="T39" fmla="*/ 2147483646 h 2057"/>
              <a:gd name="T40" fmla="*/ 2147483646 w 1999"/>
              <a:gd name="T41" fmla="*/ 2147483646 h 2057"/>
              <a:gd name="T42" fmla="*/ 2147483646 w 1999"/>
              <a:gd name="T43" fmla="*/ 2147483646 h 2057"/>
              <a:gd name="T44" fmla="*/ 2147483646 w 1999"/>
              <a:gd name="T45" fmla="*/ 2147483646 h 2057"/>
              <a:gd name="T46" fmla="*/ 2147483646 w 1999"/>
              <a:gd name="T47" fmla="*/ 2147483646 h 2057"/>
              <a:gd name="T48" fmla="*/ 2147483646 w 1999"/>
              <a:gd name="T49" fmla="*/ 2147483646 h 2057"/>
              <a:gd name="T50" fmla="*/ 2147483646 w 1999"/>
              <a:gd name="T51" fmla="*/ 2147483646 h 2057"/>
              <a:gd name="T52" fmla="*/ 2147483646 w 1999"/>
              <a:gd name="T53" fmla="*/ 2147483646 h 2057"/>
              <a:gd name="T54" fmla="*/ 2147483646 w 1999"/>
              <a:gd name="T55" fmla="*/ 2147483646 h 2057"/>
              <a:gd name="T56" fmla="*/ 2147483646 w 1999"/>
              <a:gd name="T57" fmla="*/ 2147483646 h 2057"/>
              <a:gd name="T58" fmla="*/ 2147483646 w 1999"/>
              <a:gd name="T59" fmla="*/ 2147483646 h 2057"/>
              <a:gd name="T60" fmla="*/ 2147483646 w 1999"/>
              <a:gd name="T61" fmla="*/ 2147483646 h 2057"/>
              <a:gd name="T62" fmla="*/ 2147483646 w 1999"/>
              <a:gd name="T63" fmla="*/ 2147483646 h 2057"/>
              <a:gd name="T64" fmla="*/ 2147483646 w 1999"/>
              <a:gd name="T65" fmla="*/ 2147483646 h 2057"/>
              <a:gd name="T66" fmla="*/ 2147483646 w 1999"/>
              <a:gd name="T67" fmla="*/ 2147483646 h 2057"/>
              <a:gd name="T68" fmla="*/ 2147483646 w 1999"/>
              <a:gd name="T69" fmla="*/ 2147483646 h 2057"/>
              <a:gd name="T70" fmla="*/ 2147483646 w 1999"/>
              <a:gd name="T71" fmla="*/ 2147483646 h 2057"/>
              <a:gd name="T72" fmla="*/ 2147483646 w 1999"/>
              <a:gd name="T73" fmla="*/ 2147483646 h 2057"/>
              <a:gd name="T74" fmla="*/ 2147483646 w 1999"/>
              <a:gd name="T75" fmla="*/ 2147483646 h 2057"/>
              <a:gd name="T76" fmla="*/ 2147483646 w 1999"/>
              <a:gd name="T77" fmla="*/ 2147483646 h 2057"/>
              <a:gd name="T78" fmla="*/ 2147483646 w 1999"/>
              <a:gd name="T79" fmla="*/ 2147483646 h 2057"/>
              <a:gd name="T80" fmla="*/ 2147483646 w 1999"/>
              <a:gd name="T81" fmla="*/ 2147483646 h 2057"/>
              <a:gd name="T82" fmla="*/ 2147483646 w 1999"/>
              <a:gd name="T83" fmla="*/ 2147483646 h 2057"/>
              <a:gd name="T84" fmla="*/ 2147483646 w 1999"/>
              <a:gd name="T85" fmla="*/ 2147483646 h 2057"/>
              <a:gd name="T86" fmla="*/ 2147483646 w 1999"/>
              <a:gd name="T87" fmla="*/ 2147483646 h 2057"/>
              <a:gd name="T88" fmla="*/ 2147483646 w 1999"/>
              <a:gd name="T89" fmla="*/ 2147483646 h 2057"/>
              <a:gd name="T90" fmla="*/ 2147483646 w 1999"/>
              <a:gd name="T91" fmla="*/ 2147483646 h 2057"/>
              <a:gd name="T92" fmla="*/ 2147483646 w 1999"/>
              <a:gd name="T93" fmla="*/ 2147483646 h 2057"/>
              <a:gd name="T94" fmla="*/ 2147483646 w 1999"/>
              <a:gd name="T95" fmla="*/ 2147483646 h 2057"/>
              <a:gd name="T96" fmla="*/ 2147483646 w 1999"/>
              <a:gd name="T97" fmla="*/ 2147483646 h 2057"/>
              <a:gd name="T98" fmla="*/ 2147483646 w 1999"/>
              <a:gd name="T99" fmla="*/ 2147483646 h 2057"/>
              <a:gd name="T100" fmla="*/ 2147483646 w 1999"/>
              <a:gd name="T101" fmla="*/ 2147483646 h 2057"/>
              <a:gd name="T102" fmla="*/ 2147483646 w 1999"/>
              <a:gd name="T103" fmla="*/ 2147483646 h 2057"/>
              <a:gd name="T104" fmla="*/ 2147483646 w 1999"/>
              <a:gd name="T105" fmla="*/ 2147483646 h 2057"/>
              <a:gd name="T106" fmla="*/ 2147483646 w 1999"/>
              <a:gd name="T107" fmla="*/ 2147483646 h 2057"/>
              <a:gd name="T108" fmla="*/ 0 w 1999"/>
              <a:gd name="T109" fmla="*/ 2147483646 h 2057"/>
              <a:gd name="T110" fmla="*/ 2147483646 w 1999"/>
              <a:gd name="T111" fmla="*/ 2147483646 h 2057"/>
              <a:gd name="T112" fmla="*/ 2147483646 w 1999"/>
              <a:gd name="T113" fmla="*/ 2147483646 h 2057"/>
              <a:gd name="T114" fmla="*/ 2147483646 w 1999"/>
              <a:gd name="T115" fmla="*/ 2147483646 h 2057"/>
              <a:gd name="T116" fmla="*/ 2147483646 w 1999"/>
              <a:gd name="T117" fmla="*/ 2147483646 h 2057"/>
              <a:gd name="T118" fmla="*/ 2147483646 w 1999"/>
              <a:gd name="T119" fmla="*/ 2147483646 h 205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999"/>
              <a:gd name="T181" fmla="*/ 0 h 2057"/>
              <a:gd name="T182" fmla="*/ 1999 w 1999"/>
              <a:gd name="T183" fmla="*/ 2057 h 205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999" h="2057">
                <a:moveTo>
                  <a:pt x="230" y="1472"/>
                </a:moveTo>
                <a:lnTo>
                  <a:pt x="230" y="1472"/>
                </a:lnTo>
                <a:lnTo>
                  <a:pt x="230" y="1452"/>
                </a:lnTo>
                <a:lnTo>
                  <a:pt x="232" y="1401"/>
                </a:lnTo>
                <a:lnTo>
                  <a:pt x="238" y="1322"/>
                </a:lnTo>
                <a:lnTo>
                  <a:pt x="244" y="1273"/>
                </a:lnTo>
                <a:lnTo>
                  <a:pt x="251" y="1219"/>
                </a:lnTo>
                <a:lnTo>
                  <a:pt x="263" y="1160"/>
                </a:lnTo>
                <a:lnTo>
                  <a:pt x="277" y="1098"/>
                </a:lnTo>
                <a:lnTo>
                  <a:pt x="292" y="1034"/>
                </a:lnTo>
                <a:lnTo>
                  <a:pt x="312" y="966"/>
                </a:lnTo>
                <a:lnTo>
                  <a:pt x="337" y="895"/>
                </a:lnTo>
                <a:lnTo>
                  <a:pt x="364" y="823"/>
                </a:lnTo>
                <a:lnTo>
                  <a:pt x="397" y="751"/>
                </a:lnTo>
                <a:lnTo>
                  <a:pt x="417" y="714"/>
                </a:lnTo>
                <a:lnTo>
                  <a:pt x="436" y="677"/>
                </a:lnTo>
                <a:lnTo>
                  <a:pt x="456" y="642"/>
                </a:lnTo>
                <a:lnTo>
                  <a:pt x="479" y="605"/>
                </a:lnTo>
                <a:lnTo>
                  <a:pt x="502" y="570"/>
                </a:lnTo>
                <a:lnTo>
                  <a:pt x="528" y="535"/>
                </a:lnTo>
                <a:lnTo>
                  <a:pt x="555" y="500"/>
                </a:lnTo>
                <a:lnTo>
                  <a:pt x="582" y="467"/>
                </a:lnTo>
                <a:lnTo>
                  <a:pt x="611" y="432"/>
                </a:lnTo>
                <a:lnTo>
                  <a:pt x="643" y="399"/>
                </a:lnTo>
                <a:lnTo>
                  <a:pt x="676" y="368"/>
                </a:lnTo>
                <a:lnTo>
                  <a:pt x="711" y="337"/>
                </a:lnTo>
                <a:lnTo>
                  <a:pt x="748" y="306"/>
                </a:lnTo>
                <a:lnTo>
                  <a:pt x="787" y="276"/>
                </a:lnTo>
                <a:lnTo>
                  <a:pt x="825" y="247"/>
                </a:lnTo>
                <a:lnTo>
                  <a:pt x="868" y="220"/>
                </a:lnTo>
                <a:lnTo>
                  <a:pt x="911" y="195"/>
                </a:lnTo>
                <a:lnTo>
                  <a:pt x="958" y="169"/>
                </a:lnTo>
                <a:lnTo>
                  <a:pt x="1005" y="146"/>
                </a:lnTo>
                <a:lnTo>
                  <a:pt x="1055" y="125"/>
                </a:lnTo>
                <a:lnTo>
                  <a:pt x="1108" y="103"/>
                </a:lnTo>
                <a:lnTo>
                  <a:pt x="1162" y="84"/>
                </a:lnTo>
                <a:lnTo>
                  <a:pt x="1219" y="68"/>
                </a:lnTo>
                <a:lnTo>
                  <a:pt x="1277" y="53"/>
                </a:lnTo>
                <a:lnTo>
                  <a:pt x="1337" y="39"/>
                </a:lnTo>
                <a:lnTo>
                  <a:pt x="1400" y="27"/>
                </a:lnTo>
                <a:lnTo>
                  <a:pt x="1466" y="18"/>
                </a:lnTo>
                <a:lnTo>
                  <a:pt x="1534" y="10"/>
                </a:lnTo>
                <a:lnTo>
                  <a:pt x="1604" y="4"/>
                </a:lnTo>
                <a:lnTo>
                  <a:pt x="1676" y="2"/>
                </a:lnTo>
                <a:lnTo>
                  <a:pt x="1752" y="0"/>
                </a:lnTo>
                <a:lnTo>
                  <a:pt x="1830" y="2"/>
                </a:lnTo>
                <a:lnTo>
                  <a:pt x="1911" y="6"/>
                </a:lnTo>
                <a:lnTo>
                  <a:pt x="1993" y="12"/>
                </a:lnTo>
                <a:lnTo>
                  <a:pt x="1995" y="29"/>
                </a:lnTo>
                <a:lnTo>
                  <a:pt x="1999" y="76"/>
                </a:lnTo>
                <a:lnTo>
                  <a:pt x="1999" y="109"/>
                </a:lnTo>
                <a:lnTo>
                  <a:pt x="1999" y="148"/>
                </a:lnTo>
                <a:lnTo>
                  <a:pt x="1997" y="193"/>
                </a:lnTo>
                <a:lnTo>
                  <a:pt x="1993" y="243"/>
                </a:lnTo>
                <a:lnTo>
                  <a:pt x="1987" y="298"/>
                </a:lnTo>
                <a:lnTo>
                  <a:pt x="1980" y="356"/>
                </a:lnTo>
                <a:lnTo>
                  <a:pt x="1968" y="417"/>
                </a:lnTo>
                <a:lnTo>
                  <a:pt x="1952" y="481"/>
                </a:lnTo>
                <a:lnTo>
                  <a:pt x="1933" y="547"/>
                </a:lnTo>
                <a:lnTo>
                  <a:pt x="1909" y="615"/>
                </a:lnTo>
                <a:lnTo>
                  <a:pt x="1882" y="685"/>
                </a:lnTo>
                <a:lnTo>
                  <a:pt x="1865" y="720"/>
                </a:lnTo>
                <a:lnTo>
                  <a:pt x="1849" y="755"/>
                </a:lnTo>
                <a:lnTo>
                  <a:pt x="1830" y="790"/>
                </a:lnTo>
                <a:lnTo>
                  <a:pt x="1808" y="825"/>
                </a:lnTo>
                <a:lnTo>
                  <a:pt x="1787" y="860"/>
                </a:lnTo>
                <a:lnTo>
                  <a:pt x="1764" y="895"/>
                </a:lnTo>
                <a:lnTo>
                  <a:pt x="1738" y="929"/>
                </a:lnTo>
                <a:lnTo>
                  <a:pt x="1713" y="964"/>
                </a:lnTo>
                <a:lnTo>
                  <a:pt x="1684" y="999"/>
                </a:lnTo>
                <a:lnTo>
                  <a:pt x="1653" y="1032"/>
                </a:lnTo>
                <a:lnTo>
                  <a:pt x="1621" y="1065"/>
                </a:lnTo>
                <a:lnTo>
                  <a:pt x="1588" y="1096"/>
                </a:lnTo>
                <a:lnTo>
                  <a:pt x="1551" y="1129"/>
                </a:lnTo>
                <a:lnTo>
                  <a:pt x="1514" y="1160"/>
                </a:lnTo>
                <a:lnTo>
                  <a:pt x="1474" y="1189"/>
                </a:lnTo>
                <a:lnTo>
                  <a:pt x="1433" y="1220"/>
                </a:lnTo>
                <a:lnTo>
                  <a:pt x="1388" y="1248"/>
                </a:lnTo>
                <a:lnTo>
                  <a:pt x="1341" y="1277"/>
                </a:lnTo>
                <a:lnTo>
                  <a:pt x="1293" y="1302"/>
                </a:lnTo>
                <a:lnTo>
                  <a:pt x="1242" y="1328"/>
                </a:lnTo>
                <a:lnTo>
                  <a:pt x="1187" y="1353"/>
                </a:lnTo>
                <a:lnTo>
                  <a:pt x="1133" y="1376"/>
                </a:lnTo>
                <a:lnTo>
                  <a:pt x="1075" y="1398"/>
                </a:lnTo>
                <a:lnTo>
                  <a:pt x="1014" y="1419"/>
                </a:lnTo>
                <a:lnTo>
                  <a:pt x="950" y="1438"/>
                </a:lnTo>
                <a:lnTo>
                  <a:pt x="884" y="1456"/>
                </a:lnTo>
                <a:lnTo>
                  <a:pt x="816" y="1472"/>
                </a:lnTo>
                <a:lnTo>
                  <a:pt x="744" y="1487"/>
                </a:lnTo>
                <a:lnTo>
                  <a:pt x="670" y="1499"/>
                </a:lnTo>
                <a:lnTo>
                  <a:pt x="592" y="1510"/>
                </a:lnTo>
                <a:lnTo>
                  <a:pt x="512" y="1520"/>
                </a:lnTo>
                <a:lnTo>
                  <a:pt x="430" y="1528"/>
                </a:lnTo>
                <a:lnTo>
                  <a:pt x="345" y="1532"/>
                </a:lnTo>
                <a:lnTo>
                  <a:pt x="255" y="1536"/>
                </a:lnTo>
                <a:lnTo>
                  <a:pt x="230" y="1586"/>
                </a:lnTo>
                <a:lnTo>
                  <a:pt x="203" y="1641"/>
                </a:lnTo>
                <a:lnTo>
                  <a:pt x="172" y="1711"/>
                </a:lnTo>
                <a:lnTo>
                  <a:pt x="156" y="1750"/>
                </a:lnTo>
                <a:lnTo>
                  <a:pt x="142" y="1791"/>
                </a:lnTo>
                <a:lnTo>
                  <a:pt x="127" y="1834"/>
                </a:lnTo>
                <a:lnTo>
                  <a:pt x="115" y="1876"/>
                </a:lnTo>
                <a:lnTo>
                  <a:pt x="103" y="1919"/>
                </a:lnTo>
                <a:lnTo>
                  <a:pt x="96" y="1962"/>
                </a:lnTo>
                <a:lnTo>
                  <a:pt x="92" y="2003"/>
                </a:lnTo>
                <a:lnTo>
                  <a:pt x="90" y="2044"/>
                </a:lnTo>
                <a:lnTo>
                  <a:pt x="0" y="2057"/>
                </a:lnTo>
                <a:lnTo>
                  <a:pt x="18" y="1991"/>
                </a:lnTo>
                <a:lnTo>
                  <a:pt x="39" y="1919"/>
                </a:lnTo>
                <a:lnTo>
                  <a:pt x="66" y="1832"/>
                </a:lnTo>
                <a:lnTo>
                  <a:pt x="101" y="1736"/>
                </a:lnTo>
                <a:lnTo>
                  <a:pt x="119" y="1688"/>
                </a:lnTo>
                <a:lnTo>
                  <a:pt x="140" y="1639"/>
                </a:lnTo>
                <a:lnTo>
                  <a:pt x="162" y="1592"/>
                </a:lnTo>
                <a:lnTo>
                  <a:pt x="183" y="1547"/>
                </a:lnTo>
                <a:lnTo>
                  <a:pt x="207" y="1507"/>
                </a:lnTo>
                <a:lnTo>
                  <a:pt x="230" y="147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121899" tIns="60949" rIns="121899" bIns="60949"/>
          <a:lstStyle/>
          <a:p>
            <a:endParaRPr lang="zh-CN" altLang="en-US" sz="1705" dirty="0">
              <a:solidFill>
                <a:srgbClr val="47494B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" name="组合 50"/>
          <p:cNvGrpSpPr/>
          <p:nvPr/>
        </p:nvGrpSpPr>
        <p:grpSpPr>
          <a:xfrm>
            <a:off x="6443416" y="2934592"/>
            <a:ext cx="1140883" cy="761957"/>
            <a:chOff x="4855766" y="1695061"/>
            <a:chExt cx="855662" cy="57150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2" name="Freeform 13"/>
            <p:cNvSpPr/>
            <p:nvPr/>
          </p:nvSpPr>
          <p:spPr bwMode="auto">
            <a:xfrm>
              <a:off x="4855766" y="1720064"/>
              <a:ext cx="842962" cy="546497"/>
            </a:xfrm>
            <a:custGeom>
              <a:avLst/>
              <a:gdLst>
                <a:gd name="T0" fmla="*/ 11 w 1518"/>
                <a:gd name="T1" fmla="*/ 1308 h 1310"/>
                <a:gd name="T2" fmla="*/ 97 w 1518"/>
                <a:gd name="T3" fmla="*/ 1168 h 1310"/>
                <a:gd name="T4" fmla="*/ 128 w 1518"/>
                <a:gd name="T5" fmla="*/ 1124 h 1310"/>
                <a:gd name="T6" fmla="*/ 206 w 1518"/>
                <a:gd name="T7" fmla="*/ 1022 h 1310"/>
                <a:gd name="T8" fmla="*/ 290 w 1518"/>
                <a:gd name="T9" fmla="*/ 925 h 1310"/>
                <a:gd name="T10" fmla="*/ 335 w 1518"/>
                <a:gd name="T11" fmla="*/ 876 h 1310"/>
                <a:gd name="T12" fmla="*/ 428 w 1518"/>
                <a:gd name="T13" fmla="*/ 783 h 1310"/>
                <a:gd name="T14" fmla="*/ 525 w 1518"/>
                <a:gd name="T15" fmla="*/ 695 h 1310"/>
                <a:gd name="T16" fmla="*/ 677 w 1518"/>
                <a:gd name="T17" fmla="*/ 567 h 1310"/>
                <a:gd name="T18" fmla="*/ 782 w 1518"/>
                <a:gd name="T19" fmla="*/ 485 h 1310"/>
                <a:gd name="T20" fmla="*/ 998 w 1518"/>
                <a:gd name="T21" fmla="*/ 331 h 1310"/>
                <a:gd name="T22" fmla="*/ 1111 w 1518"/>
                <a:gd name="T23" fmla="*/ 257 h 1310"/>
                <a:gd name="T24" fmla="*/ 1308 w 1518"/>
                <a:gd name="T25" fmla="*/ 141 h 1310"/>
                <a:gd name="T26" fmla="*/ 1510 w 1518"/>
                <a:gd name="T27" fmla="*/ 30 h 1310"/>
                <a:gd name="T28" fmla="*/ 1518 w 1518"/>
                <a:gd name="T29" fmla="*/ 20 h 1310"/>
                <a:gd name="T30" fmla="*/ 1516 w 1518"/>
                <a:gd name="T31" fmla="*/ 8 h 1310"/>
                <a:gd name="T32" fmla="*/ 1508 w 1518"/>
                <a:gd name="T33" fmla="*/ 0 h 1310"/>
                <a:gd name="T34" fmla="*/ 1496 w 1518"/>
                <a:gd name="T35" fmla="*/ 0 h 1310"/>
                <a:gd name="T36" fmla="*/ 1444 w 1518"/>
                <a:gd name="T37" fmla="*/ 26 h 1310"/>
                <a:gd name="T38" fmla="*/ 1343 w 1518"/>
                <a:gd name="T39" fmla="*/ 78 h 1310"/>
                <a:gd name="T40" fmla="*/ 1195 w 1518"/>
                <a:gd name="T41" fmla="*/ 168 h 1310"/>
                <a:gd name="T42" fmla="*/ 1097 w 1518"/>
                <a:gd name="T43" fmla="*/ 228 h 1310"/>
                <a:gd name="T44" fmla="*/ 872 w 1518"/>
                <a:gd name="T45" fmla="*/ 380 h 1310"/>
                <a:gd name="T46" fmla="*/ 658 w 1518"/>
                <a:gd name="T47" fmla="*/ 544 h 1310"/>
                <a:gd name="T48" fmla="*/ 554 w 1518"/>
                <a:gd name="T49" fmla="*/ 629 h 1310"/>
                <a:gd name="T50" fmla="*/ 455 w 1518"/>
                <a:gd name="T51" fmla="*/ 717 h 1310"/>
                <a:gd name="T52" fmla="*/ 360 w 1518"/>
                <a:gd name="T53" fmla="*/ 810 h 1310"/>
                <a:gd name="T54" fmla="*/ 268 w 1518"/>
                <a:gd name="T55" fmla="*/ 906 h 1310"/>
                <a:gd name="T56" fmla="*/ 228 w 1518"/>
                <a:gd name="T57" fmla="*/ 952 h 1310"/>
                <a:gd name="T58" fmla="*/ 150 w 1518"/>
                <a:gd name="T59" fmla="*/ 1050 h 1310"/>
                <a:gd name="T60" fmla="*/ 113 w 1518"/>
                <a:gd name="T61" fmla="*/ 1100 h 1310"/>
                <a:gd name="T62" fmla="*/ 48 w 1518"/>
                <a:gd name="T63" fmla="*/ 1198 h 1310"/>
                <a:gd name="T64" fmla="*/ 21 w 1518"/>
                <a:gd name="T65" fmla="*/ 1248 h 1310"/>
                <a:gd name="T66" fmla="*/ 0 w 1518"/>
                <a:gd name="T67" fmla="*/ 1303 h 1310"/>
                <a:gd name="T68" fmla="*/ 0 w 1518"/>
                <a:gd name="T69" fmla="*/ 1307 h 1310"/>
                <a:gd name="T70" fmla="*/ 8 w 1518"/>
                <a:gd name="T71" fmla="*/ 1310 h 1310"/>
                <a:gd name="T72" fmla="*/ 11 w 1518"/>
                <a:gd name="T73" fmla="*/ 1308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8" h="1310">
                  <a:moveTo>
                    <a:pt x="11" y="1308"/>
                  </a:moveTo>
                  <a:lnTo>
                    <a:pt x="11" y="1308"/>
                  </a:lnTo>
                  <a:lnTo>
                    <a:pt x="68" y="1215"/>
                  </a:lnTo>
                  <a:lnTo>
                    <a:pt x="97" y="1168"/>
                  </a:lnTo>
                  <a:lnTo>
                    <a:pt x="128" y="1124"/>
                  </a:lnTo>
                  <a:lnTo>
                    <a:pt x="128" y="1124"/>
                  </a:lnTo>
                  <a:lnTo>
                    <a:pt x="165" y="1071"/>
                  </a:lnTo>
                  <a:lnTo>
                    <a:pt x="206" y="1022"/>
                  </a:lnTo>
                  <a:lnTo>
                    <a:pt x="247" y="972"/>
                  </a:lnTo>
                  <a:lnTo>
                    <a:pt x="290" y="925"/>
                  </a:lnTo>
                  <a:lnTo>
                    <a:pt x="290" y="925"/>
                  </a:lnTo>
                  <a:lnTo>
                    <a:pt x="335" y="876"/>
                  </a:lnTo>
                  <a:lnTo>
                    <a:pt x="381" y="830"/>
                  </a:lnTo>
                  <a:lnTo>
                    <a:pt x="428" y="783"/>
                  </a:lnTo>
                  <a:lnTo>
                    <a:pt x="477" y="738"/>
                  </a:lnTo>
                  <a:lnTo>
                    <a:pt x="525" y="695"/>
                  </a:lnTo>
                  <a:lnTo>
                    <a:pt x="576" y="651"/>
                  </a:lnTo>
                  <a:lnTo>
                    <a:pt x="677" y="567"/>
                  </a:lnTo>
                  <a:lnTo>
                    <a:pt x="677" y="567"/>
                  </a:lnTo>
                  <a:lnTo>
                    <a:pt x="782" y="485"/>
                  </a:lnTo>
                  <a:lnTo>
                    <a:pt x="889" y="407"/>
                  </a:lnTo>
                  <a:lnTo>
                    <a:pt x="998" y="331"/>
                  </a:lnTo>
                  <a:lnTo>
                    <a:pt x="1111" y="257"/>
                  </a:lnTo>
                  <a:lnTo>
                    <a:pt x="1111" y="257"/>
                  </a:lnTo>
                  <a:lnTo>
                    <a:pt x="1208" y="197"/>
                  </a:lnTo>
                  <a:lnTo>
                    <a:pt x="1308" y="141"/>
                  </a:lnTo>
                  <a:lnTo>
                    <a:pt x="1510" y="30"/>
                  </a:lnTo>
                  <a:lnTo>
                    <a:pt x="1510" y="30"/>
                  </a:lnTo>
                  <a:lnTo>
                    <a:pt x="1514" y="24"/>
                  </a:lnTo>
                  <a:lnTo>
                    <a:pt x="1518" y="20"/>
                  </a:lnTo>
                  <a:lnTo>
                    <a:pt x="1518" y="14"/>
                  </a:lnTo>
                  <a:lnTo>
                    <a:pt x="1516" y="8"/>
                  </a:lnTo>
                  <a:lnTo>
                    <a:pt x="1514" y="4"/>
                  </a:lnTo>
                  <a:lnTo>
                    <a:pt x="1508" y="0"/>
                  </a:lnTo>
                  <a:lnTo>
                    <a:pt x="1502" y="0"/>
                  </a:lnTo>
                  <a:lnTo>
                    <a:pt x="1496" y="0"/>
                  </a:lnTo>
                  <a:lnTo>
                    <a:pt x="1496" y="0"/>
                  </a:lnTo>
                  <a:lnTo>
                    <a:pt x="1444" y="26"/>
                  </a:lnTo>
                  <a:lnTo>
                    <a:pt x="1393" y="51"/>
                  </a:lnTo>
                  <a:lnTo>
                    <a:pt x="1343" y="78"/>
                  </a:lnTo>
                  <a:lnTo>
                    <a:pt x="1292" y="108"/>
                  </a:lnTo>
                  <a:lnTo>
                    <a:pt x="1195" y="168"/>
                  </a:lnTo>
                  <a:lnTo>
                    <a:pt x="1097" y="228"/>
                  </a:lnTo>
                  <a:lnTo>
                    <a:pt x="1097" y="228"/>
                  </a:lnTo>
                  <a:lnTo>
                    <a:pt x="985" y="304"/>
                  </a:lnTo>
                  <a:lnTo>
                    <a:pt x="872" y="380"/>
                  </a:lnTo>
                  <a:lnTo>
                    <a:pt x="763" y="462"/>
                  </a:lnTo>
                  <a:lnTo>
                    <a:pt x="658" y="544"/>
                  </a:lnTo>
                  <a:lnTo>
                    <a:pt x="658" y="544"/>
                  </a:lnTo>
                  <a:lnTo>
                    <a:pt x="554" y="629"/>
                  </a:lnTo>
                  <a:lnTo>
                    <a:pt x="504" y="672"/>
                  </a:lnTo>
                  <a:lnTo>
                    <a:pt x="455" y="717"/>
                  </a:lnTo>
                  <a:lnTo>
                    <a:pt x="407" y="763"/>
                  </a:lnTo>
                  <a:lnTo>
                    <a:pt x="360" y="810"/>
                  </a:lnTo>
                  <a:lnTo>
                    <a:pt x="313" y="857"/>
                  </a:lnTo>
                  <a:lnTo>
                    <a:pt x="268" y="906"/>
                  </a:lnTo>
                  <a:lnTo>
                    <a:pt x="268" y="906"/>
                  </a:lnTo>
                  <a:lnTo>
                    <a:pt x="228" y="952"/>
                  </a:lnTo>
                  <a:lnTo>
                    <a:pt x="187" y="1001"/>
                  </a:lnTo>
                  <a:lnTo>
                    <a:pt x="150" y="1050"/>
                  </a:lnTo>
                  <a:lnTo>
                    <a:pt x="113" y="1100"/>
                  </a:lnTo>
                  <a:lnTo>
                    <a:pt x="113" y="1100"/>
                  </a:lnTo>
                  <a:lnTo>
                    <a:pt x="80" y="1147"/>
                  </a:lnTo>
                  <a:lnTo>
                    <a:pt x="48" y="1198"/>
                  </a:lnTo>
                  <a:lnTo>
                    <a:pt x="35" y="1223"/>
                  </a:lnTo>
                  <a:lnTo>
                    <a:pt x="21" y="1248"/>
                  </a:lnTo>
                  <a:lnTo>
                    <a:pt x="10" y="1275"/>
                  </a:lnTo>
                  <a:lnTo>
                    <a:pt x="0" y="1303"/>
                  </a:lnTo>
                  <a:lnTo>
                    <a:pt x="0" y="1303"/>
                  </a:lnTo>
                  <a:lnTo>
                    <a:pt x="0" y="1307"/>
                  </a:lnTo>
                  <a:lnTo>
                    <a:pt x="4" y="1310"/>
                  </a:lnTo>
                  <a:lnTo>
                    <a:pt x="8" y="1310"/>
                  </a:lnTo>
                  <a:lnTo>
                    <a:pt x="11" y="1308"/>
                  </a:lnTo>
                  <a:lnTo>
                    <a:pt x="11" y="1308"/>
                  </a:lnTo>
                  <a:close/>
                </a:path>
              </a:pathLst>
            </a:custGeom>
            <a:grpFill/>
            <a:ln w="3175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3" name="Freeform 14"/>
            <p:cNvSpPr/>
            <p:nvPr/>
          </p:nvSpPr>
          <p:spPr bwMode="auto">
            <a:xfrm>
              <a:off x="5481242" y="1695061"/>
              <a:ext cx="117475" cy="122635"/>
            </a:xfrm>
            <a:custGeom>
              <a:avLst/>
              <a:gdLst>
                <a:gd name="T0" fmla="*/ 196 w 212"/>
                <a:gd name="T1" fmla="*/ 0 h 294"/>
                <a:gd name="T2" fmla="*/ 196 w 212"/>
                <a:gd name="T3" fmla="*/ 0 h 294"/>
                <a:gd name="T4" fmla="*/ 181 w 212"/>
                <a:gd name="T5" fmla="*/ 14 h 294"/>
                <a:gd name="T6" fmla="*/ 163 w 212"/>
                <a:gd name="T7" fmla="*/ 25 h 294"/>
                <a:gd name="T8" fmla="*/ 150 w 212"/>
                <a:gd name="T9" fmla="*/ 41 h 294"/>
                <a:gd name="T10" fmla="*/ 134 w 212"/>
                <a:gd name="T11" fmla="*/ 57 h 294"/>
                <a:gd name="T12" fmla="*/ 109 w 212"/>
                <a:gd name="T13" fmla="*/ 90 h 294"/>
                <a:gd name="T14" fmla="*/ 85 w 212"/>
                <a:gd name="T15" fmla="*/ 125 h 294"/>
                <a:gd name="T16" fmla="*/ 64 w 212"/>
                <a:gd name="T17" fmla="*/ 162 h 294"/>
                <a:gd name="T18" fmla="*/ 44 w 212"/>
                <a:gd name="T19" fmla="*/ 199 h 294"/>
                <a:gd name="T20" fmla="*/ 23 w 212"/>
                <a:gd name="T21" fmla="*/ 236 h 294"/>
                <a:gd name="T22" fmla="*/ 2 w 212"/>
                <a:gd name="T23" fmla="*/ 271 h 294"/>
                <a:gd name="T24" fmla="*/ 2 w 212"/>
                <a:gd name="T25" fmla="*/ 271 h 294"/>
                <a:gd name="T26" fmla="*/ 0 w 212"/>
                <a:gd name="T27" fmla="*/ 277 h 294"/>
                <a:gd name="T28" fmla="*/ 0 w 212"/>
                <a:gd name="T29" fmla="*/ 282 h 294"/>
                <a:gd name="T30" fmla="*/ 4 w 212"/>
                <a:gd name="T31" fmla="*/ 288 h 294"/>
                <a:gd name="T32" fmla="*/ 7 w 212"/>
                <a:gd name="T33" fmla="*/ 292 h 294"/>
                <a:gd name="T34" fmla="*/ 11 w 212"/>
                <a:gd name="T35" fmla="*/ 294 h 294"/>
                <a:gd name="T36" fmla="*/ 17 w 212"/>
                <a:gd name="T37" fmla="*/ 294 h 294"/>
                <a:gd name="T38" fmla="*/ 23 w 212"/>
                <a:gd name="T39" fmla="*/ 292 h 294"/>
                <a:gd name="T40" fmla="*/ 27 w 212"/>
                <a:gd name="T41" fmla="*/ 288 h 294"/>
                <a:gd name="T42" fmla="*/ 27 w 212"/>
                <a:gd name="T43" fmla="*/ 288 h 294"/>
                <a:gd name="T44" fmla="*/ 48 w 212"/>
                <a:gd name="T45" fmla="*/ 253 h 294"/>
                <a:gd name="T46" fmla="*/ 68 w 212"/>
                <a:gd name="T47" fmla="*/ 216 h 294"/>
                <a:gd name="T48" fmla="*/ 107 w 212"/>
                <a:gd name="T49" fmla="*/ 146 h 294"/>
                <a:gd name="T50" fmla="*/ 130 w 212"/>
                <a:gd name="T51" fmla="*/ 111 h 294"/>
                <a:gd name="T52" fmla="*/ 153 w 212"/>
                <a:gd name="T53" fmla="*/ 78 h 294"/>
                <a:gd name="T54" fmla="*/ 179 w 212"/>
                <a:gd name="T55" fmla="*/ 47 h 294"/>
                <a:gd name="T56" fmla="*/ 208 w 212"/>
                <a:gd name="T57" fmla="*/ 18 h 294"/>
                <a:gd name="T58" fmla="*/ 208 w 212"/>
                <a:gd name="T59" fmla="*/ 18 h 294"/>
                <a:gd name="T60" fmla="*/ 210 w 212"/>
                <a:gd name="T61" fmla="*/ 16 h 294"/>
                <a:gd name="T62" fmla="*/ 212 w 212"/>
                <a:gd name="T63" fmla="*/ 12 h 294"/>
                <a:gd name="T64" fmla="*/ 212 w 212"/>
                <a:gd name="T65" fmla="*/ 8 h 294"/>
                <a:gd name="T66" fmla="*/ 210 w 212"/>
                <a:gd name="T67" fmla="*/ 4 h 294"/>
                <a:gd name="T68" fmla="*/ 208 w 212"/>
                <a:gd name="T69" fmla="*/ 2 h 294"/>
                <a:gd name="T70" fmla="*/ 204 w 212"/>
                <a:gd name="T71" fmla="*/ 0 h 294"/>
                <a:gd name="T72" fmla="*/ 200 w 212"/>
                <a:gd name="T73" fmla="*/ 0 h 294"/>
                <a:gd name="T74" fmla="*/ 196 w 212"/>
                <a:gd name="T75" fmla="*/ 0 h 294"/>
                <a:gd name="T76" fmla="*/ 196 w 212"/>
                <a:gd name="T7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294">
                  <a:moveTo>
                    <a:pt x="196" y="0"/>
                  </a:moveTo>
                  <a:lnTo>
                    <a:pt x="196" y="0"/>
                  </a:lnTo>
                  <a:lnTo>
                    <a:pt x="181" y="14"/>
                  </a:lnTo>
                  <a:lnTo>
                    <a:pt x="163" y="25"/>
                  </a:lnTo>
                  <a:lnTo>
                    <a:pt x="150" y="41"/>
                  </a:lnTo>
                  <a:lnTo>
                    <a:pt x="134" y="57"/>
                  </a:lnTo>
                  <a:lnTo>
                    <a:pt x="109" y="90"/>
                  </a:lnTo>
                  <a:lnTo>
                    <a:pt x="85" y="125"/>
                  </a:lnTo>
                  <a:lnTo>
                    <a:pt x="64" y="162"/>
                  </a:lnTo>
                  <a:lnTo>
                    <a:pt x="44" y="199"/>
                  </a:lnTo>
                  <a:lnTo>
                    <a:pt x="23" y="236"/>
                  </a:lnTo>
                  <a:lnTo>
                    <a:pt x="2" y="271"/>
                  </a:lnTo>
                  <a:lnTo>
                    <a:pt x="2" y="271"/>
                  </a:lnTo>
                  <a:lnTo>
                    <a:pt x="0" y="277"/>
                  </a:lnTo>
                  <a:lnTo>
                    <a:pt x="0" y="282"/>
                  </a:lnTo>
                  <a:lnTo>
                    <a:pt x="4" y="288"/>
                  </a:lnTo>
                  <a:lnTo>
                    <a:pt x="7" y="292"/>
                  </a:lnTo>
                  <a:lnTo>
                    <a:pt x="11" y="294"/>
                  </a:lnTo>
                  <a:lnTo>
                    <a:pt x="17" y="294"/>
                  </a:lnTo>
                  <a:lnTo>
                    <a:pt x="23" y="292"/>
                  </a:lnTo>
                  <a:lnTo>
                    <a:pt x="27" y="288"/>
                  </a:lnTo>
                  <a:lnTo>
                    <a:pt x="27" y="288"/>
                  </a:lnTo>
                  <a:lnTo>
                    <a:pt x="48" y="253"/>
                  </a:lnTo>
                  <a:lnTo>
                    <a:pt x="68" y="216"/>
                  </a:lnTo>
                  <a:lnTo>
                    <a:pt x="107" y="146"/>
                  </a:lnTo>
                  <a:lnTo>
                    <a:pt x="130" y="111"/>
                  </a:lnTo>
                  <a:lnTo>
                    <a:pt x="153" y="78"/>
                  </a:lnTo>
                  <a:lnTo>
                    <a:pt x="179" y="47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10" y="16"/>
                  </a:lnTo>
                  <a:lnTo>
                    <a:pt x="212" y="12"/>
                  </a:lnTo>
                  <a:lnTo>
                    <a:pt x="212" y="8"/>
                  </a:lnTo>
                  <a:lnTo>
                    <a:pt x="210" y="4"/>
                  </a:lnTo>
                  <a:lnTo>
                    <a:pt x="208" y="2"/>
                  </a:lnTo>
                  <a:lnTo>
                    <a:pt x="204" y="0"/>
                  </a:lnTo>
                  <a:lnTo>
                    <a:pt x="200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3175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4" name="Freeform 15"/>
            <p:cNvSpPr/>
            <p:nvPr/>
          </p:nvSpPr>
          <p:spPr bwMode="auto">
            <a:xfrm>
              <a:off x="5208192" y="1715302"/>
              <a:ext cx="142875" cy="244078"/>
            </a:xfrm>
            <a:custGeom>
              <a:avLst/>
              <a:gdLst>
                <a:gd name="T0" fmla="*/ 242 w 257"/>
                <a:gd name="T1" fmla="*/ 4 h 584"/>
                <a:gd name="T2" fmla="*/ 242 w 257"/>
                <a:gd name="T3" fmla="*/ 4 h 584"/>
                <a:gd name="T4" fmla="*/ 209 w 257"/>
                <a:gd name="T5" fmla="*/ 70 h 584"/>
                <a:gd name="T6" fmla="*/ 175 w 257"/>
                <a:gd name="T7" fmla="*/ 138 h 584"/>
                <a:gd name="T8" fmla="*/ 113 w 257"/>
                <a:gd name="T9" fmla="*/ 272 h 584"/>
                <a:gd name="T10" fmla="*/ 113 w 257"/>
                <a:gd name="T11" fmla="*/ 272 h 584"/>
                <a:gd name="T12" fmla="*/ 80 w 257"/>
                <a:gd name="T13" fmla="*/ 344 h 584"/>
                <a:gd name="T14" fmla="*/ 51 w 257"/>
                <a:gd name="T15" fmla="*/ 416 h 584"/>
                <a:gd name="T16" fmla="*/ 24 w 257"/>
                <a:gd name="T17" fmla="*/ 488 h 584"/>
                <a:gd name="T18" fmla="*/ 12 w 257"/>
                <a:gd name="T19" fmla="*/ 525 h 584"/>
                <a:gd name="T20" fmla="*/ 2 w 257"/>
                <a:gd name="T21" fmla="*/ 564 h 584"/>
                <a:gd name="T22" fmla="*/ 2 w 257"/>
                <a:gd name="T23" fmla="*/ 564 h 584"/>
                <a:gd name="T24" fmla="*/ 0 w 257"/>
                <a:gd name="T25" fmla="*/ 570 h 584"/>
                <a:gd name="T26" fmla="*/ 2 w 257"/>
                <a:gd name="T27" fmla="*/ 576 h 584"/>
                <a:gd name="T28" fmla="*/ 6 w 257"/>
                <a:gd name="T29" fmla="*/ 580 h 584"/>
                <a:gd name="T30" fmla="*/ 12 w 257"/>
                <a:gd name="T31" fmla="*/ 582 h 584"/>
                <a:gd name="T32" fmla="*/ 18 w 257"/>
                <a:gd name="T33" fmla="*/ 584 h 584"/>
                <a:gd name="T34" fmla="*/ 22 w 257"/>
                <a:gd name="T35" fmla="*/ 582 h 584"/>
                <a:gd name="T36" fmla="*/ 26 w 257"/>
                <a:gd name="T37" fmla="*/ 580 h 584"/>
                <a:gd name="T38" fmla="*/ 29 w 257"/>
                <a:gd name="T39" fmla="*/ 574 h 584"/>
                <a:gd name="T40" fmla="*/ 29 w 257"/>
                <a:gd name="T41" fmla="*/ 574 h 584"/>
                <a:gd name="T42" fmla="*/ 39 w 257"/>
                <a:gd name="T43" fmla="*/ 537 h 584"/>
                <a:gd name="T44" fmla="*/ 51 w 257"/>
                <a:gd name="T45" fmla="*/ 502 h 584"/>
                <a:gd name="T46" fmla="*/ 76 w 257"/>
                <a:gd name="T47" fmla="*/ 432 h 584"/>
                <a:gd name="T48" fmla="*/ 103 w 257"/>
                <a:gd name="T49" fmla="*/ 364 h 584"/>
                <a:gd name="T50" fmla="*/ 135 w 257"/>
                <a:gd name="T51" fmla="*/ 296 h 584"/>
                <a:gd name="T52" fmla="*/ 135 w 257"/>
                <a:gd name="T53" fmla="*/ 296 h 584"/>
                <a:gd name="T54" fmla="*/ 168 w 257"/>
                <a:gd name="T55" fmla="*/ 226 h 584"/>
                <a:gd name="T56" fmla="*/ 201 w 257"/>
                <a:gd name="T57" fmla="*/ 156 h 584"/>
                <a:gd name="T58" fmla="*/ 216 w 257"/>
                <a:gd name="T59" fmla="*/ 120 h 584"/>
                <a:gd name="T60" fmla="*/ 232 w 257"/>
                <a:gd name="T61" fmla="*/ 84 h 584"/>
                <a:gd name="T62" fmla="*/ 245 w 257"/>
                <a:gd name="T63" fmla="*/ 48 h 584"/>
                <a:gd name="T64" fmla="*/ 257 w 257"/>
                <a:gd name="T65" fmla="*/ 11 h 584"/>
                <a:gd name="T66" fmla="*/ 257 w 257"/>
                <a:gd name="T67" fmla="*/ 11 h 584"/>
                <a:gd name="T68" fmla="*/ 255 w 257"/>
                <a:gd name="T69" fmla="*/ 6 h 584"/>
                <a:gd name="T70" fmla="*/ 251 w 257"/>
                <a:gd name="T71" fmla="*/ 2 h 584"/>
                <a:gd name="T72" fmla="*/ 247 w 257"/>
                <a:gd name="T73" fmla="*/ 0 h 584"/>
                <a:gd name="T74" fmla="*/ 244 w 257"/>
                <a:gd name="T75" fmla="*/ 2 h 584"/>
                <a:gd name="T76" fmla="*/ 242 w 257"/>
                <a:gd name="T77" fmla="*/ 4 h 584"/>
                <a:gd name="T78" fmla="*/ 242 w 257"/>
                <a:gd name="T79" fmla="*/ 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7" h="584">
                  <a:moveTo>
                    <a:pt x="242" y="4"/>
                  </a:moveTo>
                  <a:lnTo>
                    <a:pt x="242" y="4"/>
                  </a:lnTo>
                  <a:lnTo>
                    <a:pt x="209" y="70"/>
                  </a:lnTo>
                  <a:lnTo>
                    <a:pt x="175" y="138"/>
                  </a:lnTo>
                  <a:lnTo>
                    <a:pt x="113" y="272"/>
                  </a:lnTo>
                  <a:lnTo>
                    <a:pt x="113" y="272"/>
                  </a:lnTo>
                  <a:lnTo>
                    <a:pt x="80" y="344"/>
                  </a:lnTo>
                  <a:lnTo>
                    <a:pt x="51" y="416"/>
                  </a:lnTo>
                  <a:lnTo>
                    <a:pt x="24" y="488"/>
                  </a:lnTo>
                  <a:lnTo>
                    <a:pt x="12" y="525"/>
                  </a:lnTo>
                  <a:lnTo>
                    <a:pt x="2" y="564"/>
                  </a:lnTo>
                  <a:lnTo>
                    <a:pt x="2" y="564"/>
                  </a:lnTo>
                  <a:lnTo>
                    <a:pt x="0" y="570"/>
                  </a:lnTo>
                  <a:lnTo>
                    <a:pt x="2" y="576"/>
                  </a:lnTo>
                  <a:lnTo>
                    <a:pt x="6" y="580"/>
                  </a:lnTo>
                  <a:lnTo>
                    <a:pt x="12" y="582"/>
                  </a:lnTo>
                  <a:lnTo>
                    <a:pt x="18" y="584"/>
                  </a:lnTo>
                  <a:lnTo>
                    <a:pt x="22" y="582"/>
                  </a:lnTo>
                  <a:lnTo>
                    <a:pt x="26" y="580"/>
                  </a:lnTo>
                  <a:lnTo>
                    <a:pt x="29" y="574"/>
                  </a:lnTo>
                  <a:lnTo>
                    <a:pt x="29" y="574"/>
                  </a:lnTo>
                  <a:lnTo>
                    <a:pt x="39" y="537"/>
                  </a:lnTo>
                  <a:lnTo>
                    <a:pt x="51" y="502"/>
                  </a:lnTo>
                  <a:lnTo>
                    <a:pt x="76" y="432"/>
                  </a:lnTo>
                  <a:lnTo>
                    <a:pt x="103" y="364"/>
                  </a:lnTo>
                  <a:lnTo>
                    <a:pt x="135" y="296"/>
                  </a:lnTo>
                  <a:lnTo>
                    <a:pt x="135" y="296"/>
                  </a:lnTo>
                  <a:lnTo>
                    <a:pt x="168" y="226"/>
                  </a:lnTo>
                  <a:lnTo>
                    <a:pt x="201" y="156"/>
                  </a:lnTo>
                  <a:lnTo>
                    <a:pt x="216" y="120"/>
                  </a:lnTo>
                  <a:lnTo>
                    <a:pt x="232" y="84"/>
                  </a:lnTo>
                  <a:lnTo>
                    <a:pt x="245" y="48"/>
                  </a:lnTo>
                  <a:lnTo>
                    <a:pt x="257" y="11"/>
                  </a:lnTo>
                  <a:lnTo>
                    <a:pt x="257" y="11"/>
                  </a:lnTo>
                  <a:lnTo>
                    <a:pt x="255" y="6"/>
                  </a:lnTo>
                  <a:lnTo>
                    <a:pt x="251" y="2"/>
                  </a:lnTo>
                  <a:lnTo>
                    <a:pt x="247" y="0"/>
                  </a:lnTo>
                  <a:lnTo>
                    <a:pt x="244" y="2"/>
                  </a:lnTo>
                  <a:lnTo>
                    <a:pt x="242" y="4"/>
                  </a:lnTo>
                  <a:lnTo>
                    <a:pt x="242" y="4"/>
                  </a:lnTo>
                  <a:close/>
                </a:path>
              </a:pathLst>
            </a:custGeom>
            <a:grpFill/>
            <a:ln w="3175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Freeform 16"/>
            <p:cNvSpPr/>
            <p:nvPr/>
          </p:nvSpPr>
          <p:spPr bwMode="auto">
            <a:xfrm>
              <a:off x="4962129" y="1798645"/>
              <a:ext cx="187325" cy="340519"/>
            </a:xfrm>
            <a:custGeom>
              <a:avLst/>
              <a:gdLst>
                <a:gd name="T0" fmla="*/ 325 w 338"/>
                <a:gd name="T1" fmla="*/ 0 h 816"/>
                <a:gd name="T2" fmla="*/ 325 w 338"/>
                <a:gd name="T3" fmla="*/ 0 h 816"/>
                <a:gd name="T4" fmla="*/ 305 w 338"/>
                <a:gd name="T5" fmla="*/ 18 h 816"/>
                <a:gd name="T6" fmla="*/ 286 w 338"/>
                <a:gd name="T7" fmla="*/ 35 h 816"/>
                <a:gd name="T8" fmla="*/ 268 w 338"/>
                <a:gd name="T9" fmla="*/ 55 h 816"/>
                <a:gd name="T10" fmla="*/ 251 w 338"/>
                <a:gd name="T11" fmla="*/ 76 h 816"/>
                <a:gd name="T12" fmla="*/ 235 w 338"/>
                <a:gd name="T13" fmla="*/ 98 h 816"/>
                <a:gd name="T14" fmla="*/ 219 w 338"/>
                <a:gd name="T15" fmla="*/ 121 h 816"/>
                <a:gd name="T16" fmla="*/ 192 w 338"/>
                <a:gd name="T17" fmla="*/ 170 h 816"/>
                <a:gd name="T18" fmla="*/ 169 w 338"/>
                <a:gd name="T19" fmla="*/ 218 h 816"/>
                <a:gd name="T20" fmla="*/ 146 w 338"/>
                <a:gd name="T21" fmla="*/ 269 h 816"/>
                <a:gd name="T22" fmla="*/ 126 w 338"/>
                <a:gd name="T23" fmla="*/ 319 h 816"/>
                <a:gd name="T24" fmla="*/ 109 w 338"/>
                <a:gd name="T25" fmla="*/ 366 h 816"/>
                <a:gd name="T26" fmla="*/ 109 w 338"/>
                <a:gd name="T27" fmla="*/ 366 h 816"/>
                <a:gd name="T28" fmla="*/ 89 w 338"/>
                <a:gd name="T29" fmla="*/ 419 h 816"/>
                <a:gd name="T30" fmla="*/ 72 w 338"/>
                <a:gd name="T31" fmla="*/ 471 h 816"/>
                <a:gd name="T32" fmla="*/ 54 w 338"/>
                <a:gd name="T33" fmla="*/ 526 h 816"/>
                <a:gd name="T34" fmla="*/ 40 w 338"/>
                <a:gd name="T35" fmla="*/ 580 h 816"/>
                <a:gd name="T36" fmla="*/ 27 w 338"/>
                <a:gd name="T37" fmla="*/ 635 h 816"/>
                <a:gd name="T38" fmla="*/ 15 w 338"/>
                <a:gd name="T39" fmla="*/ 689 h 816"/>
                <a:gd name="T40" fmla="*/ 7 w 338"/>
                <a:gd name="T41" fmla="*/ 744 h 816"/>
                <a:gd name="T42" fmla="*/ 0 w 338"/>
                <a:gd name="T43" fmla="*/ 800 h 816"/>
                <a:gd name="T44" fmla="*/ 0 w 338"/>
                <a:gd name="T45" fmla="*/ 800 h 816"/>
                <a:gd name="T46" fmla="*/ 0 w 338"/>
                <a:gd name="T47" fmla="*/ 806 h 816"/>
                <a:gd name="T48" fmla="*/ 3 w 338"/>
                <a:gd name="T49" fmla="*/ 812 h 816"/>
                <a:gd name="T50" fmla="*/ 7 w 338"/>
                <a:gd name="T51" fmla="*/ 814 h 816"/>
                <a:gd name="T52" fmla="*/ 13 w 338"/>
                <a:gd name="T53" fmla="*/ 816 h 816"/>
                <a:gd name="T54" fmla="*/ 19 w 338"/>
                <a:gd name="T55" fmla="*/ 816 h 816"/>
                <a:gd name="T56" fmla="*/ 25 w 338"/>
                <a:gd name="T57" fmla="*/ 814 h 816"/>
                <a:gd name="T58" fmla="*/ 29 w 338"/>
                <a:gd name="T59" fmla="*/ 808 h 816"/>
                <a:gd name="T60" fmla="*/ 31 w 338"/>
                <a:gd name="T61" fmla="*/ 802 h 816"/>
                <a:gd name="T62" fmla="*/ 31 w 338"/>
                <a:gd name="T63" fmla="*/ 802 h 816"/>
                <a:gd name="T64" fmla="*/ 37 w 338"/>
                <a:gd name="T65" fmla="*/ 750 h 816"/>
                <a:gd name="T66" fmla="*/ 46 w 338"/>
                <a:gd name="T67" fmla="*/ 697 h 816"/>
                <a:gd name="T68" fmla="*/ 56 w 338"/>
                <a:gd name="T69" fmla="*/ 645 h 816"/>
                <a:gd name="T70" fmla="*/ 70 w 338"/>
                <a:gd name="T71" fmla="*/ 592 h 816"/>
                <a:gd name="T72" fmla="*/ 83 w 338"/>
                <a:gd name="T73" fmla="*/ 541 h 816"/>
                <a:gd name="T74" fmla="*/ 99 w 338"/>
                <a:gd name="T75" fmla="*/ 489 h 816"/>
                <a:gd name="T76" fmla="*/ 114 w 338"/>
                <a:gd name="T77" fmla="*/ 438 h 816"/>
                <a:gd name="T78" fmla="*/ 132 w 338"/>
                <a:gd name="T79" fmla="*/ 388 h 816"/>
                <a:gd name="T80" fmla="*/ 132 w 338"/>
                <a:gd name="T81" fmla="*/ 388 h 816"/>
                <a:gd name="T82" fmla="*/ 151 w 338"/>
                <a:gd name="T83" fmla="*/ 337 h 816"/>
                <a:gd name="T84" fmla="*/ 171 w 338"/>
                <a:gd name="T85" fmla="*/ 286 h 816"/>
                <a:gd name="T86" fmla="*/ 192 w 338"/>
                <a:gd name="T87" fmla="*/ 238 h 816"/>
                <a:gd name="T88" fmla="*/ 218 w 338"/>
                <a:gd name="T89" fmla="*/ 189 h 816"/>
                <a:gd name="T90" fmla="*/ 243 w 338"/>
                <a:gd name="T91" fmla="*/ 142 h 816"/>
                <a:gd name="T92" fmla="*/ 272 w 338"/>
                <a:gd name="T93" fmla="*/ 98 h 816"/>
                <a:gd name="T94" fmla="*/ 301 w 338"/>
                <a:gd name="T95" fmla="*/ 53 h 816"/>
                <a:gd name="T96" fmla="*/ 336 w 338"/>
                <a:gd name="T97" fmla="*/ 10 h 816"/>
                <a:gd name="T98" fmla="*/ 336 w 338"/>
                <a:gd name="T99" fmla="*/ 10 h 816"/>
                <a:gd name="T100" fmla="*/ 338 w 338"/>
                <a:gd name="T101" fmla="*/ 8 h 816"/>
                <a:gd name="T102" fmla="*/ 338 w 338"/>
                <a:gd name="T103" fmla="*/ 6 h 816"/>
                <a:gd name="T104" fmla="*/ 334 w 338"/>
                <a:gd name="T105" fmla="*/ 2 h 816"/>
                <a:gd name="T106" fmla="*/ 330 w 338"/>
                <a:gd name="T107" fmla="*/ 0 h 816"/>
                <a:gd name="T108" fmla="*/ 325 w 338"/>
                <a:gd name="T109" fmla="*/ 0 h 816"/>
                <a:gd name="T110" fmla="*/ 325 w 338"/>
                <a:gd name="T111" fmla="*/ 0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8" h="816">
                  <a:moveTo>
                    <a:pt x="325" y="0"/>
                  </a:moveTo>
                  <a:lnTo>
                    <a:pt x="325" y="0"/>
                  </a:lnTo>
                  <a:lnTo>
                    <a:pt x="305" y="18"/>
                  </a:lnTo>
                  <a:lnTo>
                    <a:pt x="286" y="35"/>
                  </a:lnTo>
                  <a:lnTo>
                    <a:pt x="268" y="55"/>
                  </a:lnTo>
                  <a:lnTo>
                    <a:pt x="251" y="76"/>
                  </a:lnTo>
                  <a:lnTo>
                    <a:pt x="235" y="98"/>
                  </a:lnTo>
                  <a:lnTo>
                    <a:pt x="219" y="121"/>
                  </a:lnTo>
                  <a:lnTo>
                    <a:pt x="192" y="170"/>
                  </a:lnTo>
                  <a:lnTo>
                    <a:pt x="169" y="218"/>
                  </a:lnTo>
                  <a:lnTo>
                    <a:pt x="146" y="269"/>
                  </a:lnTo>
                  <a:lnTo>
                    <a:pt x="126" y="319"/>
                  </a:lnTo>
                  <a:lnTo>
                    <a:pt x="109" y="366"/>
                  </a:lnTo>
                  <a:lnTo>
                    <a:pt x="109" y="366"/>
                  </a:lnTo>
                  <a:lnTo>
                    <a:pt x="89" y="419"/>
                  </a:lnTo>
                  <a:lnTo>
                    <a:pt x="72" y="471"/>
                  </a:lnTo>
                  <a:lnTo>
                    <a:pt x="54" y="526"/>
                  </a:lnTo>
                  <a:lnTo>
                    <a:pt x="40" y="580"/>
                  </a:lnTo>
                  <a:lnTo>
                    <a:pt x="27" y="635"/>
                  </a:lnTo>
                  <a:lnTo>
                    <a:pt x="15" y="689"/>
                  </a:lnTo>
                  <a:lnTo>
                    <a:pt x="7" y="744"/>
                  </a:lnTo>
                  <a:lnTo>
                    <a:pt x="0" y="800"/>
                  </a:lnTo>
                  <a:lnTo>
                    <a:pt x="0" y="800"/>
                  </a:lnTo>
                  <a:lnTo>
                    <a:pt x="0" y="806"/>
                  </a:lnTo>
                  <a:lnTo>
                    <a:pt x="3" y="812"/>
                  </a:lnTo>
                  <a:lnTo>
                    <a:pt x="7" y="814"/>
                  </a:lnTo>
                  <a:lnTo>
                    <a:pt x="13" y="816"/>
                  </a:lnTo>
                  <a:lnTo>
                    <a:pt x="19" y="816"/>
                  </a:lnTo>
                  <a:lnTo>
                    <a:pt x="25" y="814"/>
                  </a:lnTo>
                  <a:lnTo>
                    <a:pt x="29" y="808"/>
                  </a:lnTo>
                  <a:lnTo>
                    <a:pt x="31" y="802"/>
                  </a:lnTo>
                  <a:lnTo>
                    <a:pt x="31" y="802"/>
                  </a:lnTo>
                  <a:lnTo>
                    <a:pt x="37" y="750"/>
                  </a:lnTo>
                  <a:lnTo>
                    <a:pt x="46" y="697"/>
                  </a:lnTo>
                  <a:lnTo>
                    <a:pt x="56" y="645"/>
                  </a:lnTo>
                  <a:lnTo>
                    <a:pt x="70" y="592"/>
                  </a:lnTo>
                  <a:lnTo>
                    <a:pt x="83" y="541"/>
                  </a:lnTo>
                  <a:lnTo>
                    <a:pt x="99" y="489"/>
                  </a:lnTo>
                  <a:lnTo>
                    <a:pt x="114" y="438"/>
                  </a:lnTo>
                  <a:lnTo>
                    <a:pt x="132" y="388"/>
                  </a:lnTo>
                  <a:lnTo>
                    <a:pt x="132" y="388"/>
                  </a:lnTo>
                  <a:lnTo>
                    <a:pt x="151" y="337"/>
                  </a:lnTo>
                  <a:lnTo>
                    <a:pt x="171" y="286"/>
                  </a:lnTo>
                  <a:lnTo>
                    <a:pt x="192" y="238"/>
                  </a:lnTo>
                  <a:lnTo>
                    <a:pt x="218" y="189"/>
                  </a:lnTo>
                  <a:lnTo>
                    <a:pt x="243" y="142"/>
                  </a:lnTo>
                  <a:lnTo>
                    <a:pt x="272" y="98"/>
                  </a:lnTo>
                  <a:lnTo>
                    <a:pt x="301" y="53"/>
                  </a:lnTo>
                  <a:lnTo>
                    <a:pt x="336" y="10"/>
                  </a:lnTo>
                  <a:lnTo>
                    <a:pt x="336" y="10"/>
                  </a:lnTo>
                  <a:lnTo>
                    <a:pt x="338" y="8"/>
                  </a:lnTo>
                  <a:lnTo>
                    <a:pt x="338" y="6"/>
                  </a:lnTo>
                  <a:lnTo>
                    <a:pt x="334" y="2"/>
                  </a:lnTo>
                  <a:lnTo>
                    <a:pt x="330" y="0"/>
                  </a:lnTo>
                  <a:lnTo>
                    <a:pt x="325" y="0"/>
                  </a:lnTo>
                  <a:lnTo>
                    <a:pt x="325" y="0"/>
                  </a:lnTo>
                  <a:close/>
                </a:path>
              </a:pathLst>
            </a:custGeom>
            <a:grpFill/>
            <a:ln w="3175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6" name="Freeform 17"/>
            <p:cNvSpPr/>
            <p:nvPr/>
          </p:nvSpPr>
          <p:spPr bwMode="auto">
            <a:xfrm>
              <a:off x="4890691" y="2114161"/>
              <a:ext cx="474662" cy="103585"/>
            </a:xfrm>
            <a:custGeom>
              <a:avLst/>
              <a:gdLst>
                <a:gd name="T0" fmla="*/ 4 w 854"/>
                <a:gd name="T1" fmla="*/ 250 h 250"/>
                <a:gd name="T2" fmla="*/ 4 w 854"/>
                <a:gd name="T3" fmla="*/ 250 h 250"/>
                <a:gd name="T4" fmla="*/ 14 w 854"/>
                <a:gd name="T5" fmla="*/ 250 h 250"/>
                <a:gd name="T6" fmla="*/ 25 w 854"/>
                <a:gd name="T7" fmla="*/ 250 h 250"/>
                <a:gd name="T8" fmla="*/ 49 w 854"/>
                <a:gd name="T9" fmla="*/ 248 h 250"/>
                <a:gd name="T10" fmla="*/ 95 w 854"/>
                <a:gd name="T11" fmla="*/ 238 h 250"/>
                <a:gd name="T12" fmla="*/ 95 w 854"/>
                <a:gd name="T13" fmla="*/ 238 h 250"/>
                <a:gd name="T14" fmla="*/ 212 w 854"/>
                <a:gd name="T15" fmla="*/ 215 h 250"/>
                <a:gd name="T16" fmla="*/ 212 w 854"/>
                <a:gd name="T17" fmla="*/ 215 h 250"/>
                <a:gd name="T18" fmla="*/ 331 w 854"/>
                <a:gd name="T19" fmla="*/ 189 h 250"/>
                <a:gd name="T20" fmla="*/ 448 w 854"/>
                <a:gd name="T21" fmla="*/ 162 h 250"/>
                <a:gd name="T22" fmla="*/ 448 w 854"/>
                <a:gd name="T23" fmla="*/ 162 h 250"/>
                <a:gd name="T24" fmla="*/ 559 w 854"/>
                <a:gd name="T25" fmla="*/ 133 h 250"/>
                <a:gd name="T26" fmla="*/ 613 w 854"/>
                <a:gd name="T27" fmla="*/ 115 h 250"/>
                <a:gd name="T28" fmla="*/ 670 w 854"/>
                <a:gd name="T29" fmla="*/ 98 h 250"/>
                <a:gd name="T30" fmla="*/ 670 w 854"/>
                <a:gd name="T31" fmla="*/ 98 h 250"/>
                <a:gd name="T32" fmla="*/ 718 w 854"/>
                <a:gd name="T33" fmla="*/ 80 h 250"/>
                <a:gd name="T34" fmla="*/ 769 w 854"/>
                <a:gd name="T35" fmla="*/ 63 h 250"/>
                <a:gd name="T36" fmla="*/ 769 w 854"/>
                <a:gd name="T37" fmla="*/ 63 h 250"/>
                <a:gd name="T38" fmla="*/ 790 w 854"/>
                <a:gd name="T39" fmla="*/ 53 h 250"/>
                <a:gd name="T40" fmla="*/ 816 w 854"/>
                <a:gd name="T41" fmla="*/ 45 h 250"/>
                <a:gd name="T42" fmla="*/ 825 w 854"/>
                <a:gd name="T43" fmla="*/ 39 h 250"/>
                <a:gd name="T44" fmla="*/ 837 w 854"/>
                <a:gd name="T45" fmla="*/ 34 h 250"/>
                <a:gd name="T46" fmla="*/ 845 w 854"/>
                <a:gd name="T47" fmla="*/ 26 h 250"/>
                <a:gd name="T48" fmla="*/ 853 w 854"/>
                <a:gd name="T49" fmla="*/ 16 h 250"/>
                <a:gd name="T50" fmla="*/ 853 w 854"/>
                <a:gd name="T51" fmla="*/ 16 h 250"/>
                <a:gd name="T52" fmla="*/ 854 w 854"/>
                <a:gd name="T53" fmla="*/ 12 h 250"/>
                <a:gd name="T54" fmla="*/ 853 w 854"/>
                <a:gd name="T55" fmla="*/ 6 h 250"/>
                <a:gd name="T56" fmla="*/ 851 w 854"/>
                <a:gd name="T57" fmla="*/ 2 h 250"/>
                <a:gd name="T58" fmla="*/ 845 w 854"/>
                <a:gd name="T59" fmla="*/ 0 h 250"/>
                <a:gd name="T60" fmla="*/ 845 w 854"/>
                <a:gd name="T61" fmla="*/ 0 h 250"/>
                <a:gd name="T62" fmla="*/ 835 w 854"/>
                <a:gd name="T63" fmla="*/ 0 h 250"/>
                <a:gd name="T64" fmla="*/ 825 w 854"/>
                <a:gd name="T65" fmla="*/ 2 h 250"/>
                <a:gd name="T66" fmla="*/ 804 w 854"/>
                <a:gd name="T67" fmla="*/ 10 h 250"/>
                <a:gd name="T68" fmla="*/ 767 w 854"/>
                <a:gd name="T69" fmla="*/ 30 h 250"/>
                <a:gd name="T70" fmla="*/ 767 w 854"/>
                <a:gd name="T71" fmla="*/ 30 h 250"/>
                <a:gd name="T72" fmla="*/ 716 w 854"/>
                <a:gd name="T73" fmla="*/ 49 h 250"/>
                <a:gd name="T74" fmla="*/ 668 w 854"/>
                <a:gd name="T75" fmla="*/ 67 h 250"/>
                <a:gd name="T76" fmla="*/ 668 w 854"/>
                <a:gd name="T77" fmla="*/ 67 h 250"/>
                <a:gd name="T78" fmla="*/ 609 w 854"/>
                <a:gd name="T79" fmla="*/ 86 h 250"/>
                <a:gd name="T80" fmla="*/ 549 w 854"/>
                <a:gd name="T81" fmla="*/ 104 h 250"/>
                <a:gd name="T82" fmla="*/ 430 w 854"/>
                <a:gd name="T83" fmla="*/ 135 h 250"/>
                <a:gd name="T84" fmla="*/ 430 w 854"/>
                <a:gd name="T85" fmla="*/ 135 h 250"/>
                <a:gd name="T86" fmla="*/ 313 w 854"/>
                <a:gd name="T87" fmla="*/ 162 h 250"/>
                <a:gd name="T88" fmla="*/ 197 w 854"/>
                <a:gd name="T89" fmla="*/ 187 h 250"/>
                <a:gd name="T90" fmla="*/ 197 w 854"/>
                <a:gd name="T91" fmla="*/ 187 h 250"/>
                <a:gd name="T92" fmla="*/ 90 w 854"/>
                <a:gd name="T93" fmla="*/ 213 h 250"/>
                <a:gd name="T94" fmla="*/ 90 w 854"/>
                <a:gd name="T95" fmla="*/ 213 h 250"/>
                <a:gd name="T96" fmla="*/ 45 w 854"/>
                <a:gd name="T97" fmla="*/ 222 h 250"/>
                <a:gd name="T98" fmla="*/ 22 w 854"/>
                <a:gd name="T99" fmla="*/ 230 h 250"/>
                <a:gd name="T100" fmla="*/ 10 w 854"/>
                <a:gd name="T101" fmla="*/ 236 h 250"/>
                <a:gd name="T102" fmla="*/ 0 w 854"/>
                <a:gd name="T103" fmla="*/ 242 h 250"/>
                <a:gd name="T104" fmla="*/ 0 w 854"/>
                <a:gd name="T105" fmla="*/ 242 h 250"/>
                <a:gd name="T106" fmla="*/ 0 w 854"/>
                <a:gd name="T107" fmla="*/ 244 h 250"/>
                <a:gd name="T108" fmla="*/ 0 w 854"/>
                <a:gd name="T109" fmla="*/ 246 h 250"/>
                <a:gd name="T110" fmla="*/ 0 w 854"/>
                <a:gd name="T111" fmla="*/ 248 h 250"/>
                <a:gd name="T112" fmla="*/ 4 w 854"/>
                <a:gd name="T113" fmla="*/ 250 h 250"/>
                <a:gd name="T114" fmla="*/ 4 w 854"/>
                <a:gd name="T11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4" h="250">
                  <a:moveTo>
                    <a:pt x="4" y="250"/>
                  </a:moveTo>
                  <a:lnTo>
                    <a:pt x="4" y="250"/>
                  </a:lnTo>
                  <a:lnTo>
                    <a:pt x="14" y="250"/>
                  </a:lnTo>
                  <a:lnTo>
                    <a:pt x="25" y="250"/>
                  </a:lnTo>
                  <a:lnTo>
                    <a:pt x="49" y="248"/>
                  </a:lnTo>
                  <a:lnTo>
                    <a:pt x="95" y="238"/>
                  </a:lnTo>
                  <a:lnTo>
                    <a:pt x="95" y="238"/>
                  </a:lnTo>
                  <a:lnTo>
                    <a:pt x="212" y="215"/>
                  </a:lnTo>
                  <a:lnTo>
                    <a:pt x="212" y="215"/>
                  </a:lnTo>
                  <a:lnTo>
                    <a:pt x="331" y="189"/>
                  </a:lnTo>
                  <a:lnTo>
                    <a:pt x="448" y="162"/>
                  </a:lnTo>
                  <a:lnTo>
                    <a:pt x="448" y="162"/>
                  </a:lnTo>
                  <a:lnTo>
                    <a:pt x="559" y="133"/>
                  </a:lnTo>
                  <a:lnTo>
                    <a:pt x="613" y="115"/>
                  </a:lnTo>
                  <a:lnTo>
                    <a:pt x="670" y="98"/>
                  </a:lnTo>
                  <a:lnTo>
                    <a:pt x="670" y="98"/>
                  </a:lnTo>
                  <a:lnTo>
                    <a:pt x="718" y="80"/>
                  </a:lnTo>
                  <a:lnTo>
                    <a:pt x="769" y="63"/>
                  </a:lnTo>
                  <a:lnTo>
                    <a:pt x="769" y="63"/>
                  </a:lnTo>
                  <a:lnTo>
                    <a:pt x="790" y="53"/>
                  </a:lnTo>
                  <a:lnTo>
                    <a:pt x="816" y="45"/>
                  </a:lnTo>
                  <a:lnTo>
                    <a:pt x="825" y="39"/>
                  </a:lnTo>
                  <a:lnTo>
                    <a:pt x="837" y="34"/>
                  </a:lnTo>
                  <a:lnTo>
                    <a:pt x="845" y="26"/>
                  </a:lnTo>
                  <a:lnTo>
                    <a:pt x="853" y="16"/>
                  </a:lnTo>
                  <a:lnTo>
                    <a:pt x="853" y="16"/>
                  </a:lnTo>
                  <a:lnTo>
                    <a:pt x="854" y="12"/>
                  </a:lnTo>
                  <a:lnTo>
                    <a:pt x="853" y="6"/>
                  </a:lnTo>
                  <a:lnTo>
                    <a:pt x="851" y="2"/>
                  </a:lnTo>
                  <a:lnTo>
                    <a:pt x="845" y="0"/>
                  </a:lnTo>
                  <a:lnTo>
                    <a:pt x="845" y="0"/>
                  </a:lnTo>
                  <a:lnTo>
                    <a:pt x="835" y="0"/>
                  </a:lnTo>
                  <a:lnTo>
                    <a:pt x="825" y="2"/>
                  </a:lnTo>
                  <a:lnTo>
                    <a:pt x="804" y="10"/>
                  </a:lnTo>
                  <a:lnTo>
                    <a:pt x="767" y="30"/>
                  </a:lnTo>
                  <a:lnTo>
                    <a:pt x="767" y="30"/>
                  </a:lnTo>
                  <a:lnTo>
                    <a:pt x="716" y="49"/>
                  </a:lnTo>
                  <a:lnTo>
                    <a:pt x="668" y="67"/>
                  </a:lnTo>
                  <a:lnTo>
                    <a:pt x="668" y="67"/>
                  </a:lnTo>
                  <a:lnTo>
                    <a:pt x="609" y="86"/>
                  </a:lnTo>
                  <a:lnTo>
                    <a:pt x="549" y="104"/>
                  </a:lnTo>
                  <a:lnTo>
                    <a:pt x="430" y="135"/>
                  </a:lnTo>
                  <a:lnTo>
                    <a:pt x="430" y="135"/>
                  </a:lnTo>
                  <a:lnTo>
                    <a:pt x="313" y="162"/>
                  </a:lnTo>
                  <a:lnTo>
                    <a:pt x="197" y="187"/>
                  </a:lnTo>
                  <a:lnTo>
                    <a:pt x="197" y="187"/>
                  </a:lnTo>
                  <a:lnTo>
                    <a:pt x="90" y="213"/>
                  </a:lnTo>
                  <a:lnTo>
                    <a:pt x="90" y="213"/>
                  </a:lnTo>
                  <a:lnTo>
                    <a:pt x="45" y="222"/>
                  </a:lnTo>
                  <a:lnTo>
                    <a:pt x="22" y="230"/>
                  </a:lnTo>
                  <a:lnTo>
                    <a:pt x="10" y="236"/>
                  </a:lnTo>
                  <a:lnTo>
                    <a:pt x="0" y="242"/>
                  </a:lnTo>
                  <a:lnTo>
                    <a:pt x="0" y="242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0" y="248"/>
                  </a:lnTo>
                  <a:lnTo>
                    <a:pt x="4" y="250"/>
                  </a:lnTo>
                  <a:lnTo>
                    <a:pt x="4" y="250"/>
                  </a:lnTo>
                  <a:close/>
                </a:path>
              </a:pathLst>
            </a:custGeom>
            <a:grpFill/>
            <a:ln w="3175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7" name="Freeform 18"/>
            <p:cNvSpPr/>
            <p:nvPr/>
          </p:nvSpPr>
          <p:spPr bwMode="auto">
            <a:xfrm>
              <a:off x="5082778" y="1948664"/>
              <a:ext cx="438150" cy="100013"/>
            </a:xfrm>
            <a:custGeom>
              <a:avLst/>
              <a:gdLst>
                <a:gd name="T0" fmla="*/ 9 w 788"/>
                <a:gd name="T1" fmla="*/ 240 h 240"/>
                <a:gd name="T2" fmla="*/ 9 w 788"/>
                <a:gd name="T3" fmla="*/ 240 h 240"/>
                <a:gd name="T4" fmla="*/ 107 w 788"/>
                <a:gd name="T5" fmla="*/ 203 h 240"/>
                <a:gd name="T6" fmla="*/ 157 w 788"/>
                <a:gd name="T7" fmla="*/ 187 h 240"/>
                <a:gd name="T8" fmla="*/ 206 w 788"/>
                <a:gd name="T9" fmla="*/ 172 h 240"/>
                <a:gd name="T10" fmla="*/ 206 w 788"/>
                <a:gd name="T11" fmla="*/ 172 h 240"/>
                <a:gd name="T12" fmla="*/ 258 w 788"/>
                <a:gd name="T13" fmla="*/ 160 h 240"/>
                <a:gd name="T14" fmla="*/ 309 w 788"/>
                <a:gd name="T15" fmla="*/ 148 h 240"/>
                <a:gd name="T16" fmla="*/ 412 w 788"/>
                <a:gd name="T17" fmla="*/ 127 h 240"/>
                <a:gd name="T18" fmla="*/ 412 w 788"/>
                <a:gd name="T19" fmla="*/ 127 h 240"/>
                <a:gd name="T20" fmla="*/ 515 w 788"/>
                <a:gd name="T21" fmla="*/ 106 h 240"/>
                <a:gd name="T22" fmla="*/ 566 w 788"/>
                <a:gd name="T23" fmla="*/ 96 h 240"/>
                <a:gd name="T24" fmla="*/ 618 w 788"/>
                <a:gd name="T25" fmla="*/ 82 h 240"/>
                <a:gd name="T26" fmla="*/ 618 w 788"/>
                <a:gd name="T27" fmla="*/ 82 h 240"/>
                <a:gd name="T28" fmla="*/ 659 w 788"/>
                <a:gd name="T29" fmla="*/ 70 h 240"/>
                <a:gd name="T30" fmla="*/ 700 w 788"/>
                <a:gd name="T31" fmla="*/ 57 h 240"/>
                <a:gd name="T32" fmla="*/ 700 w 788"/>
                <a:gd name="T33" fmla="*/ 57 h 240"/>
                <a:gd name="T34" fmla="*/ 722 w 788"/>
                <a:gd name="T35" fmla="*/ 51 h 240"/>
                <a:gd name="T36" fmla="*/ 745 w 788"/>
                <a:gd name="T37" fmla="*/ 43 h 240"/>
                <a:gd name="T38" fmla="*/ 766 w 788"/>
                <a:gd name="T39" fmla="*/ 34 h 240"/>
                <a:gd name="T40" fmla="*/ 776 w 788"/>
                <a:gd name="T41" fmla="*/ 26 h 240"/>
                <a:gd name="T42" fmla="*/ 784 w 788"/>
                <a:gd name="T43" fmla="*/ 20 h 240"/>
                <a:gd name="T44" fmla="*/ 784 w 788"/>
                <a:gd name="T45" fmla="*/ 20 h 240"/>
                <a:gd name="T46" fmla="*/ 788 w 788"/>
                <a:gd name="T47" fmla="*/ 12 h 240"/>
                <a:gd name="T48" fmla="*/ 788 w 788"/>
                <a:gd name="T49" fmla="*/ 6 h 240"/>
                <a:gd name="T50" fmla="*/ 782 w 788"/>
                <a:gd name="T51" fmla="*/ 2 h 240"/>
                <a:gd name="T52" fmla="*/ 776 w 788"/>
                <a:gd name="T53" fmla="*/ 0 h 240"/>
                <a:gd name="T54" fmla="*/ 776 w 788"/>
                <a:gd name="T55" fmla="*/ 0 h 240"/>
                <a:gd name="T56" fmla="*/ 766 w 788"/>
                <a:gd name="T57" fmla="*/ 0 h 240"/>
                <a:gd name="T58" fmla="*/ 757 w 788"/>
                <a:gd name="T59" fmla="*/ 4 h 240"/>
                <a:gd name="T60" fmla="*/ 737 w 788"/>
                <a:gd name="T61" fmla="*/ 10 h 240"/>
                <a:gd name="T62" fmla="*/ 698 w 788"/>
                <a:gd name="T63" fmla="*/ 28 h 240"/>
                <a:gd name="T64" fmla="*/ 698 w 788"/>
                <a:gd name="T65" fmla="*/ 28 h 240"/>
                <a:gd name="T66" fmla="*/ 644 w 788"/>
                <a:gd name="T67" fmla="*/ 45 h 240"/>
                <a:gd name="T68" fmla="*/ 589 w 788"/>
                <a:gd name="T69" fmla="*/ 59 h 240"/>
                <a:gd name="T70" fmla="*/ 589 w 788"/>
                <a:gd name="T71" fmla="*/ 59 h 240"/>
                <a:gd name="T72" fmla="*/ 539 w 788"/>
                <a:gd name="T73" fmla="*/ 72 h 240"/>
                <a:gd name="T74" fmla="*/ 486 w 788"/>
                <a:gd name="T75" fmla="*/ 84 h 240"/>
                <a:gd name="T76" fmla="*/ 383 w 788"/>
                <a:gd name="T77" fmla="*/ 106 h 240"/>
                <a:gd name="T78" fmla="*/ 383 w 788"/>
                <a:gd name="T79" fmla="*/ 106 h 240"/>
                <a:gd name="T80" fmla="*/ 286 w 788"/>
                <a:gd name="T81" fmla="*/ 125 h 240"/>
                <a:gd name="T82" fmla="*/ 237 w 788"/>
                <a:gd name="T83" fmla="*/ 135 h 240"/>
                <a:gd name="T84" fmla="*/ 186 w 788"/>
                <a:gd name="T85" fmla="*/ 148 h 240"/>
                <a:gd name="T86" fmla="*/ 138 w 788"/>
                <a:gd name="T87" fmla="*/ 162 h 240"/>
                <a:gd name="T88" fmla="*/ 89 w 788"/>
                <a:gd name="T89" fmla="*/ 179 h 240"/>
                <a:gd name="T90" fmla="*/ 44 w 788"/>
                <a:gd name="T91" fmla="*/ 201 h 240"/>
                <a:gd name="T92" fmla="*/ 23 w 788"/>
                <a:gd name="T93" fmla="*/ 215 h 240"/>
                <a:gd name="T94" fmla="*/ 1 w 788"/>
                <a:gd name="T95" fmla="*/ 226 h 240"/>
                <a:gd name="T96" fmla="*/ 1 w 788"/>
                <a:gd name="T97" fmla="*/ 226 h 240"/>
                <a:gd name="T98" fmla="*/ 0 w 788"/>
                <a:gd name="T99" fmla="*/ 228 h 240"/>
                <a:gd name="T100" fmla="*/ 0 w 788"/>
                <a:gd name="T101" fmla="*/ 232 h 240"/>
                <a:gd name="T102" fmla="*/ 0 w 788"/>
                <a:gd name="T103" fmla="*/ 236 h 240"/>
                <a:gd name="T104" fmla="*/ 5 w 788"/>
                <a:gd name="T105" fmla="*/ 240 h 240"/>
                <a:gd name="T106" fmla="*/ 9 w 788"/>
                <a:gd name="T107" fmla="*/ 240 h 240"/>
                <a:gd name="T108" fmla="*/ 9 w 788"/>
                <a:gd name="T10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8" h="240">
                  <a:moveTo>
                    <a:pt x="9" y="240"/>
                  </a:moveTo>
                  <a:lnTo>
                    <a:pt x="9" y="240"/>
                  </a:lnTo>
                  <a:lnTo>
                    <a:pt x="107" y="203"/>
                  </a:lnTo>
                  <a:lnTo>
                    <a:pt x="157" y="187"/>
                  </a:lnTo>
                  <a:lnTo>
                    <a:pt x="206" y="172"/>
                  </a:lnTo>
                  <a:lnTo>
                    <a:pt x="206" y="172"/>
                  </a:lnTo>
                  <a:lnTo>
                    <a:pt x="258" y="160"/>
                  </a:lnTo>
                  <a:lnTo>
                    <a:pt x="309" y="148"/>
                  </a:lnTo>
                  <a:lnTo>
                    <a:pt x="412" y="127"/>
                  </a:lnTo>
                  <a:lnTo>
                    <a:pt x="412" y="127"/>
                  </a:lnTo>
                  <a:lnTo>
                    <a:pt x="515" y="106"/>
                  </a:lnTo>
                  <a:lnTo>
                    <a:pt x="566" y="96"/>
                  </a:lnTo>
                  <a:lnTo>
                    <a:pt x="618" y="82"/>
                  </a:lnTo>
                  <a:lnTo>
                    <a:pt x="618" y="82"/>
                  </a:lnTo>
                  <a:lnTo>
                    <a:pt x="659" y="70"/>
                  </a:lnTo>
                  <a:lnTo>
                    <a:pt x="700" y="57"/>
                  </a:lnTo>
                  <a:lnTo>
                    <a:pt x="700" y="57"/>
                  </a:lnTo>
                  <a:lnTo>
                    <a:pt x="722" y="51"/>
                  </a:lnTo>
                  <a:lnTo>
                    <a:pt x="745" y="43"/>
                  </a:lnTo>
                  <a:lnTo>
                    <a:pt x="766" y="34"/>
                  </a:lnTo>
                  <a:lnTo>
                    <a:pt x="776" y="26"/>
                  </a:lnTo>
                  <a:lnTo>
                    <a:pt x="784" y="20"/>
                  </a:lnTo>
                  <a:lnTo>
                    <a:pt x="784" y="20"/>
                  </a:lnTo>
                  <a:lnTo>
                    <a:pt x="788" y="12"/>
                  </a:lnTo>
                  <a:lnTo>
                    <a:pt x="788" y="6"/>
                  </a:lnTo>
                  <a:lnTo>
                    <a:pt x="782" y="2"/>
                  </a:lnTo>
                  <a:lnTo>
                    <a:pt x="776" y="0"/>
                  </a:lnTo>
                  <a:lnTo>
                    <a:pt x="776" y="0"/>
                  </a:lnTo>
                  <a:lnTo>
                    <a:pt x="766" y="0"/>
                  </a:lnTo>
                  <a:lnTo>
                    <a:pt x="757" y="4"/>
                  </a:lnTo>
                  <a:lnTo>
                    <a:pt x="737" y="10"/>
                  </a:lnTo>
                  <a:lnTo>
                    <a:pt x="698" y="28"/>
                  </a:lnTo>
                  <a:lnTo>
                    <a:pt x="698" y="28"/>
                  </a:lnTo>
                  <a:lnTo>
                    <a:pt x="644" y="45"/>
                  </a:lnTo>
                  <a:lnTo>
                    <a:pt x="589" y="59"/>
                  </a:lnTo>
                  <a:lnTo>
                    <a:pt x="589" y="59"/>
                  </a:lnTo>
                  <a:lnTo>
                    <a:pt x="539" y="72"/>
                  </a:lnTo>
                  <a:lnTo>
                    <a:pt x="486" y="84"/>
                  </a:lnTo>
                  <a:lnTo>
                    <a:pt x="383" y="106"/>
                  </a:lnTo>
                  <a:lnTo>
                    <a:pt x="383" y="106"/>
                  </a:lnTo>
                  <a:lnTo>
                    <a:pt x="286" y="125"/>
                  </a:lnTo>
                  <a:lnTo>
                    <a:pt x="237" y="135"/>
                  </a:lnTo>
                  <a:lnTo>
                    <a:pt x="186" y="148"/>
                  </a:lnTo>
                  <a:lnTo>
                    <a:pt x="138" y="162"/>
                  </a:lnTo>
                  <a:lnTo>
                    <a:pt x="89" y="179"/>
                  </a:lnTo>
                  <a:lnTo>
                    <a:pt x="44" y="201"/>
                  </a:lnTo>
                  <a:lnTo>
                    <a:pt x="23" y="215"/>
                  </a:lnTo>
                  <a:lnTo>
                    <a:pt x="1" y="226"/>
                  </a:lnTo>
                  <a:lnTo>
                    <a:pt x="1" y="226"/>
                  </a:lnTo>
                  <a:lnTo>
                    <a:pt x="0" y="228"/>
                  </a:lnTo>
                  <a:lnTo>
                    <a:pt x="0" y="232"/>
                  </a:lnTo>
                  <a:lnTo>
                    <a:pt x="0" y="236"/>
                  </a:lnTo>
                  <a:lnTo>
                    <a:pt x="5" y="240"/>
                  </a:lnTo>
                  <a:lnTo>
                    <a:pt x="9" y="240"/>
                  </a:lnTo>
                  <a:lnTo>
                    <a:pt x="9" y="240"/>
                  </a:lnTo>
                  <a:close/>
                </a:path>
              </a:pathLst>
            </a:custGeom>
            <a:grpFill/>
            <a:ln w="3175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Freeform 19"/>
            <p:cNvSpPr/>
            <p:nvPr/>
          </p:nvSpPr>
          <p:spPr bwMode="auto">
            <a:xfrm>
              <a:off x="5393928" y="1815314"/>
              <a:ext cx="317500" cy="52388"/>
            </a:xfrm>
            <a:custGeom>
              <a:avLst/>
              <a:gdLst>
                <a:gd name="T0" fmla="*/ 6 w 570"/>
                <a:gd name="T1" fmla="*/ 127 h 127"/>
                <a:gd name="T2" fmla="*/ 6 w 570"/>
                <a:gd name="T3" fmla="*/ 127 h 127"/>
                <a:gd name="T4" fmla="*/ 41 w 570"/>
                <a:gd name="T5" fmla="*/ 127 h 127"/>
                <a:gd name="T6" fmla="*/ 74 w 570"/>
                <a:gd name="T7" fmla="*/ 125 h 127"/>
                <a:gd name="T8" fmla="*/ 107 w 570"/>
                <a:gd name="T9" fmla="*/ 121 h 127"/>
                <a:gd name="T10" fmla="*/ 142 w 570"/>
                <a:gd name="T11" fmla="*/ 115 h 127"/>
                <a:gd name="T12" fmla="*/ 208 w 570"/>
                <a:gd name="T13" fmla="*/ 103 h 127"/>
                <a:gd name="T14" fmla="*/ 274 w 570"/>
                <a:gd name="T15" fmla="*/ 92 h 127"/>
                <a:gd name="T16" fmla="*/ 274 w 570"/>
                <a:gd name="T17" fmla="*/ 92 h 127"/>
                <a:gd name="T18" fmla="*/ 346 w 570"/>
                <a:gd name="T19" fmla="*/ 78 h 127"/>
                <a:gd name="T20" fmla="*/ 418 w 570"/>
                <a:gd name="T21" fmla="*/ 64 h 127"/>
                <a:gd name="T22" fmla="*/ 489 w 570"/>
                <a:gd name="T23" fmla="*/ 47 h 127"/>
                <a:gd name="T24" fmla="*/ 559 w 570"/>
                <a:gd name="T25" fmla="*/ 29 h 127"/>
                <a:gd name="T26" fmla="*/ 559 w 570"/>
                <a:gd name="T27" fmla="*/ 29 h 127"/>
                <a:gd name="T28" fmla="*/ 564 w 570"/>
                <a:gd name="T29" fmla="*/ 26 h 127"/>
                <a:gd name="T30" fmla="*/ 568 w 570"/>
                <a:gd name="T31" fmla="*/ 22 h 127"/>
                <a:gd name="T32" fmla="*/ 570 w 570"/>
                <a:gd name="T33" fmla="*/ 16 h 127"/>
                <a:gd name="T34" fmla="*/ 570 w 570"/>
                <a:gd name="T35" fmla="*/ 10 h 127"/>
                <a:gd name="T36" fmla="*/ 568 w 570"/>
                <a:gd name="T37" fmla="*/ 6 h 127"/>
                <a:gd name="T38" fmla="*/ 564 w 570"/>
                <a:gd name="T39" fmla="*/ 2 h 127"/>
                <a:gd name="T40" fmla="*/ 561 w 570"/>
                <a:gd name="T41" fmla="*/ 0 h 127"/>
                <a:gd name="T42" fmla="*/ 553 w 570"/>
                <a:gd name="T43" fmla="*/ 0 h 127"/>
                <a:gd name="T44" fmla="*/ 553 w 570"/>
                <a:gd name="T45" fmla="*/ 0 h 127"/>
                <a:gd name="T46" fmla="*/ 487 w 570"/>
                <a:gd name="T47" fmla="*/ 18 h 127"/>
                <a:gd name="T48" fmla="*/ 418 w 570"/>
                <a:gd name="T49" fmla="*/ 35 h 127"/>
                <a:gd name="T50" fmla="*/ 352 w 570"/>
                <a:gd name="T51" fmla="*/ 49 h 127"/>
                <a:gd name="T52" fmla="*/ 284 w 570"/>
                <a:gd name="T53" fmla="*/ 62 h 127"/>
                <a:gd name="T54" fmla="*/ 284 w 570"/>
                <a:gd name="T55" fmla="*/ 62 h 127"/>
                <a:gd name="T56" fmla="*/ 214 w 570"/>
                <a:gd name="T57" fmla="*/ 74 h 127"/>
                <a:gd name="T58" fmla="*/ 144 w 570"/>
                <a:gd name="T59" fmla="*/ 84 h 127"/>
                <a:gd name="T60" fmla="*/ 74 w 570"/>
                <a:gd name="T61" fmla="*/ 96 h 127"/>
                <a:gd name="T62" fmla="*/ 39 w 570"/>
                <a:gd name="T63" fmla="*/ 103 h 127"/>
                <a:gd name="T64" fmla="*/ 6 w 570"/>
                <a:gd name="T65" fmla="*/ 113 h 127"/>
                <a:gd name="T66" fmla="*/ 6 w 570"/>
                <a:gd name="T67" fmla="*/ 113 h 127"/>
                <a:gd name="T68" fmla="*/ 2 w 570"/>
                <a:gd name="T69" fmla="*/ 115 h 127"/>
                <a:gd name="T70" fmla="*/ 0 w 570"/>
                <a:gd name="T71" fmla="*/ 121 h 127"/>
                <a:gd name="T72" fmla="*/ 2 w 570"/>
                <a:gd name="T73" fmla="*/ 125 h 127"/>
                <a:gd name="T74" fmla="*/ 6 w 570"/>
                <a:gd name="T75" fmla="*/ 127 h 127"/>
                <a:gd name="T76" fmla="*/ 6 w 570"/>
                <a:gd name="T7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0" h="127">
                  <a:moveTo>
                    <a:pt x="6" y="127"/>
                  </a:moveTo>
                  <a:lnTo>
                    <a:pt x="6" y="127"/>
                  </a:lnTo>
                  <a:lnTo>
                    <a:pt x="41" y="127"/>
                  </a:lnTo>
                  <a:lnTo>
                    <a:pt x="74" y="125"/>
                  </a:lnTo>
                  <a:lnTo>
                    <a:pt x="107" y="121"/>
                  </a:lnTo>
                  <a:lnTo>
                    <a:pt x="142" y="115"/>
                  </a:lnTo>
                  <a:lnTo>
                    <a:pt x="208" y="103"/>
                  </a:lnTo>
                  <a:lnTo>
                    <a:pt x="274" y="92"/>
                  </a:lnTo>
                  <a:lnTo>
                    <a:pt x="274" y="92"/>
                  </a:lnTo>
                  <a:lnTo>
                    <a:pt x="346" y="78"/>
                  </a:lnTo>
                  <a:lnTo>
                    <a:pt x="418" y="64"/>
                  </a:lnTo>
                  <a:lnTo>
                    <a:pt x="489" y="47"/>
                  </a:lnTo>
                  <a:lnTo>
                    <a:pt x="559" y="29"/>
                  </a:lnTo>
                  <a:lnTo>
                    <a:pt x="559" y="29"/>
                  </a:lnTo>
                  <a:lnTo>
                    <a:pt x="564" y="26"/>
                  </a:lnTo>
                  <a:lnTo>
                    <a:pt x="568" y="22"/>
                  </a:lnTo>
                  <a:lnTo>
                    <a:pt x="570" y="16"/>
                  </a:lnTo>
                  <a:lnTo>
                    <a:pt x="570" y="10"/>
                  </a:lnTo>
                  <a:lnTo>
                    <a:pt x="568" y="6"/>
                  </a:lnTo>
                  <a:lnTo>
                    <a:pt x="564" y="2"/>
                  </a:lnTo>
                  <a:lnTo>
                    <a:pt x="561" y="0"/>
                  </a:lnTo>
                  <a:lnTo>
                    <a:pt x="553" y="0"/>
                  </a:lnTo>
                  <a:lnTo>
                    <a:pt x="553" y="0"/>
                  </a:lnTo>
                  <a:lnTo>
                    <a:pt x="487" y="18"/>
                  </a:lnTo>
                  <a:lnTo>
                    <a:pt x="418" y="35"/>
                  </a:lnTo>
                  <a:lnTo>
                    <a:pt x="352" y="49"/>
                  </a:lnTo>
                  <a:lnTo>
                    <a:pt x="284" y="62"/>
                  </a:lnTo>
                  <a:lnTo>
                    <a:pt x="284" y="62"/>
                  </a:lnTo>
                  <a:lnTo>
                    <a:pt x="214" y="74"/>
                  </a:lnTo>
                  <a:lnTo>
                    <a:pt x="144" y="84"/>
                  </a:lnTo>
                  <a:lnTo>
                    <a:pt x="74" y="96"/>
                  </a:lnTo>
                  <a:lnTo>
                    <a:pt x="39" y="103"/>
                  </a:lnTo>
                  <a:lnTo>
                    <a:pt x="6" y="113"/>
                  </a:lnTo>
                  <a:lnTo>
                    <a:pt x="6" y="113"/>
                  </a:lnTo>
                  <a:lnTo>
                    <a:pt x="2" y="115"/>
                  </a:lnTo>
                  <a:lnTo>
                    <a:pt x="0" y="121"/>
                  </a:lnTo>
                  <a:lnTo>
                    <a:pt x="2" y="125"/>
                  </a:lnTo>
                  <a:lnTo>
                    <a:pt x="6" y="127"/>
                  </a:lnTo>
                  <a:lnTo>
                    <a:pt x="6" y="127"/>
                  </a:lnTo>
                  <a:close/>
                </a:path>
              </a:pathLst>
            </a:custGeom>
            <a:grpFill/>
            <a:ln w="3175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</p:grpSp>
      <p:cxnSp>
        <p:nvCxnSpPr>
          <p:cNvPr id="59" name="直接连接符 58"/>
          <p:cNvCxnSpPr/>
          <p:nvPr/>
        </p:nvCxnSpPr>
        <p:spPr>
          <a:xfrm>
            <a:off x="6273026" y="3994981"/>
            <a:ext cx="2019300" cy="0"/>
          </a:xfrm>
          <a:prstGeom prst="line">
            <a:avLst/>
          </a:prstGeom>
          <a:ln w="254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7143945" y="3585308"/>
            <a:ext cx="1073328" cy="37117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just">
              <a:defRPr/>
            </a:pPr>
            <a:r>
              <a:rPr lang="zh-CN" altLang="en-US" sz="161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61" name="Freeform 12"/>
          <p:cNvSpPr/>
          <p:nvPr/>
        </p:nvSpPr>
        <p:spPr bwMode="auto">
          <a:xfrm>
            <a:off x="8598396" y="2850459"/>
            <a:ext cx="1481667" cy="1144525"/>
          </a:xfrm>
          <a:custGeom>
            <a:avLst/>
            <a:gdLst>
              <a:gd name="T0" fmla="*/ 2147483646 w 1999"/>
              <a:gd name="T1" fmla="*/ 2147483646 h 2057"/>
              <a:gd name="T2" fmla="*/ 2147483646 w 1999"/>
              <a:gd name="T3" fmla="*/ 2147483646 h 2057"/>
              <a:gd name="T4" fmla="*/ 2147483646 w 1999"/>
              <a:gd name="T5" fmla="*/ 2147483646 h 2057"/>
              <a:gd name="T6" fmla="*/ 2147483646 w 1999"/>
              <a:gd name="T7" fmla="*/ 2147483646 h 2057"/>
              <a:gd name="T8" fmla="*/ 2147483646 w 1999"/>
              <a:gd name="T9" fmla="*/ 2147483646 h 2057"/>
              <a:gd name="T10" fmla="*/ 2147483646 w 1999"/>
              <a:gd name="T11" fmla="*/ 2147483646 h 2057"/>
              <a:gd name="T12" fmla="*/ 2147483646 w 1999"/>
              <a:gd name="T13" fmla="*/ 2147483646 h 2057"/>
              <a:gd name="T14" fmla="*/ 2147483646 w 1999"/>
              <a:gd name="T15" fmla="*/ 2147483646 h 2057"/>
              <a:gd name="T16" fmla="*/ 2147483646 w 1999"/>
              <a:gd name="T17" fmla="*/ 2147483646 h 2057"/>
              <a:gd name="T18" fmla="*/ 2147483646 w 1999"/>
              <a:gd name="T19" fmla="*/ 2147483646 h 2057"/>
              <a:gd name="T20" fmla="*/ 2147483646 w 1999"/>
              <a:gd name="T21" fmla="*/ 2147483646 h 2057"/>
              <a:gd name="T22" fmla="*/ 2147483646 w 1999"/>
              <a:gd name="T23" fmla="*/ 2147483646 h 2057"/>
              <a:gd name="T24" fmla="*/ 2147483646 w 1999"/>
              <a:gd name="T25" fmla="*/ 2147483646 h 2057"/>
              <a:gd name="T26" fmla="*/ 2147483646 w 1999"/>
              <a:gd name="T27" fmla="*/ 2147483646 h 2057"/>
              <a:gd name="T28" fmla="*/ 2147483646 w 1999"/>
              <a:gd name="T29" fmla="*/ 2147483646 h 2057"/>
              <a:gd name="T30" fmla="*/ 2147483646 w 1999"/>
              <a:gd name="T31" fmla="*/ 2147483646 h 2057"/>
              <a:gd name="T32" fmla="*/ 2147483646 w 1999"/>
              <a:gd name="T33" fmla="*/ 2147483646 h 2057"/>
              <a:gd name="T34" fmla="*/ 2147483646 w 1999"/>
              <a:gd name="T35" fmla="*/ 2147483646 h 2057"/>
              <a:gd name="T36" fmla="*/ 2147483646 w 1999"/>
              <a:gd name="T37" fmla="*/ 2147483646 h 2057"/>
              <a:gd name="T38" fmla="*/ 2147483646 w 1999"/>
              <a:gd name="T39" fmla="*/ 2147483646 h 2057"/>
              <a:gd name="T40" fmla="*/ 2147483646 w 1999"/>
              <a:gd name="T41" fmla="*/ 2147483646 h 2057"/>
              <a:gd name="T42" fmla="*/ 2147483646 w 1999"/>
              <a:gd name="T43" fmla="*/ 2147483646 h 2057"/>
              <a:gd name="T44" fmla="*/ 2147483646 w 1999"/>
              <a:gd name="T45" fmla="*/ 2147483646 h 2057"/>
              <a:gd name="T46" fmla="*/ 2147483646 w 1999"/>
              <a:gd name="T47" fmla="*/ 2147483646 h 2057"/>
              <a:gd name="T48" fmla="*/ 2147483646 w 1999"/>
              <a:gd name="T49" fmla="*/ 2147483646 h 2057"/>
              <a:gd name="T50" fmla="*/ 2147483646 w 1999"/>
              <a:gd name="T51" fmla="*/ 2147483646 h 2057"/>
              <a:gd name="T52" fmla="*/ 2147483646 w 1999"/>
              <a:gd name="T53" fmla="*/ 2147483646 h 2057"/>
              <a:gd name="T54" fmla="*/ 2147483646 w 1999"/>
              <a:gd name="T55" fmla="*/ 2147483646 h 2057"/>
              <a:gd name="T56" fmla="*/ 2147483646 w 1999"/>
              <a:gd name="T57" fmla="*/ 2147483646 h 2057"/>
              <a:gd name="T58" fmla="*/ 2147483646 w 1999"/>
              <a:gd name="T59" fmla="*/ 2147483646 h 2057"/>
              <a:gd name="T60" fmla="*/ 2147483646 w 1999"/>
              <a:gd name="T61" fmla="*/ 2147483646 h 2057"/>
              <a:gd name="T62" fmla="*/ 2147483646 w 1999"/>
              <a:gd name="T63" fmla="*/ 2147483646 h 2057"/>
              <a:gd name="T64" fmla="*/ 2147483646 w 1999"/>
              <a:gd name="T65" fmla="*/ 2147483646 h 2057"/>
              <a:gd name="T66" fmla="*/ 2147483646 w 1999"/>
              <a:gd name="T67" fmla="*/ 2147483646 h 2057"/>
              <a:gd name="T68" fmla="*/ 2147483646 w 1999"/>
              <a:gd name="T69" fmla="*/ 2147483646 h 2057"/>
              <a:gd name="T70" fmla="*/ 2147483646 w 1999"/>
              <a:gd name="T71" fmla="*/ 2147483646 h 2057"/>
              <a:gd name="T72" fmla="*/ 2147483646 w 1999"/>
              <a:gd name="T73" fmla="*/ 2147483646 h 2057"/>
              <a:gd name="T74" fmla="*/ 2147483646 w 1999"/>
              <a:gd name="T75" fmla="*/ 2147483646 h 2057"/>
              <a:gd name="T76" fmla="*/ 2147483646 w 1999"/>
              <a:gd name="T77" fmla="*/ 2147483646 h 2057"/>
              <a:gd name="T78" fmla="*/ 2147483646 w 1999"/>
              <a:gd name="T79" fmla="*/ 2147483646 h 2057"/>
              <a:gd name="T80" fmla="*/ 2147483646 w 1999"/>
              <a:gd name="T81" fmla="*/ 2147483646 h 2057"/>
              <a:gd name="T82" fmla="*/ 2147483646 w 1999"/>
              <a:gd name="T83" fmla="*/ 2147483646 h 2057"/>
              <a:gd name="T84" fmla="*/ 2147483646 w 1999"/>
              <a:gd name="T85" fmla="*/ 2147483646 h 2057"/>
              <a:gd name="T86" fmla="*/ 2147483646 w 1999"/>
              <a:gd name="T87" fmla="*/ 2147483646 h 2057"/>
              <a:gd name="T88" fmla="*/ 2147483646 w 1999"/>
              <a:gd name="T89" fmla="*/ 2147483646 h 2057"/>
              <a:gd name="T90" fmla="*/ 2147483646 w 1999"/>
              <a:gd name="T91" fmla="*/ 2147483646 h 2057"/>
              <a:gd name="T92" fmla="*/ 2147483646 w 1999"/>
              <a:gd name="T93" fmla="*/ 2147483646 h 2057"/>
              <a:gd name="T94" fmla="*/ 2147483646 w 1999"/>
              <a:gd name="T95" fmla="*/ 2147483646 h 2057"/>
              <a:gd name="T96" fmla="*/ 2147483646 w 1999"/>
              <a:gd name="T97" fmla="*/ 2147483646 h 2057"/>
              <a:gd name="T98" fmla="*/ 2147483646 w 1999"/>
              <a:gd name="T99" fmla="*/ 2147483646 h 2057"/>
              <a:gd name="T100" fmla="*/ 2147483646 w 1999"/>
              <a:gd name="T101" fmla="*/ 2147483646 h 2057"/>
              <a:gd name="T102" fmla="*/ 2147483646 w 1999"/>
              <a:gd name="T103" fmla="*/ 2147483646 h 2057"/>
              <a:gd name="T104" fmla="*/ 2147483646 w 1999"/>
              <a:gd name="T105" fmla="*/ 2147483646 h 2057"/>
              <a:gd name="T106" fmla="*/ 2147483646 w 1999"/>
              <a:gd name="T107" fmla="*/ 2147483646 h 2057"/>
              <a:gd name="T108" fmla="*/ 0 w 1999"/>
              <a:gd name="T109" fmla="*/ 2147483646 h 2057"/>
              <a:gd name="T110" fmla="*/ 2147483646 w 1999"/>
              <a:gd name="T111" fmla="*/ 2147483646 h 2057"/>
              <a:gd name="T112" fmla="*/ 2147483646 w 1999"/>
              <a:gd name="T113" fmla="*/ 2147483646 h 2057"/>
              <a:gd name="T114" fmla="*/ 2147483646 w 1999"/>
              <a:gd name="T115" fmla="*/ 2147483646 h 2057"/>
              <a:gd name="T116" fmla="*/ 2147483646 w 1999"/>
              <a:gd name="T117" fmla="*/ 2147483646 h 2057"/>
              <a:gd name="T118" fmla="*/ 2147483646 w 1999"/>
              <a:gd name="T119" fmla="*/ 2147483646 h 205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999"/>
              <a:gd name="T181" fmla="*/ 0 h 2057"/>
              <a:gd name="T182" fmla="*/ 1999 w 1999"/>
              <a:gd name="T183" fmla="*/ 2057 h 205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999" h="2057">
                <a:moveTo>
                  <a:pt x="230" y="1472"/>
                </a:moveTo>
                <a:lnTo>
                  <a:pt x="230" y="1472"/>
                </a:lnTo>
                <a:lnTo>
                  <a:pt x="230" y="1452"/>
                </a:lnTo>
                <a:lnTo>
                  <a:pt x="232" y="1401"/>
                </a:lnTo>
                <a:lnTo>
                  <a:pt x="238" y="1322"/>
                </a:lnTo>
                <a:lnTo>
                  <a:pt x="244" y="1273"/>
                </a:lnTo>
                <a:lnTo>
                  <a:pt x="251" y="1219"/>
                </a:lnTo>
                <a:lnTo>
                  <a:pt x="263" y="1160"/>
                </a:lnTo>
                <a:lnTo>
                  <a:pt x="277" y="1098"/>
                </a:lnTo>
                <a:lnTo>
                  <a:pt x="292" y="1034"/>
                </a:lnTo>
                <a:lnTo>
                  <a:pt x="312" y="966"/>
                </a:lnTo>
                <a:lnTo>
                  <a:pt x="337" y="895"/>
                </a:lnTo>
                <a:lnTo>
                  <a:pt x="364" y="823"/>
                </a:lnTo>
                <a:lnTo>
                  <a:pt x="397" y="751"/>
                </a:lnTo>
                <a:lnTo>
                  <a:pt x="417" y="714"/>
                </a:lnTo>
                <a:lnTo>
                  <a:pt x="436" y="677"/>
                </a:lnTo>
                <a:lnTo>
                  <a:pt x="456" y="642"/>
                </a:lnTo>
                <a:lnTo>
                  <a:pt x="479" y="605"/>
                </a:lnTo>
                <a:lnTo>
                  <a:pt x="502" y="570"/>
                </a:lnTo>
                <a:lnTo>
                  <a:pt x="528" y="535"/>
                </a:lnTo>
                <a:lnTo>
                  <a:pt x="555" y="500"/>
                </a:lnTo>
                <a:lnTo>
                  <a:pt x="582" y="467"/>
                </a:lnTo>
                <a:lnTo>
                  <a:pt x="611" y="432"/>
                </a:lnTo>
                <a:lnTo>
                  <a:pt x="643" y="399"/>
                </a:lnTo>
                <a:lnTo>
                  <a:pt x="676" y="368"/>
                </a:lnTo>
                <a:lnTo>
                  <a:pt x="711" y="337"/>
                </a:lnTo>
                <a:lnTo>
                  <a:pt x="748" y="306"/>
                </a:lnTo>
                <a:lnTo>
                  <a:pt x="787" y="276"/>
                </a:lnTo>
                <a:lnTo>
                  <a:pt x="825" y="247"/>
                </a:lnTo>
                <a:lnTo>
                  <a:pt x="868" y="220"/>
                </a:lnTo>
                <a:lnTo>
                  <a:pt x="911" y="195"/>
                </a:lnTo>
                <a:lnTo>
                  <a:pt x="958" y="169"/>
                </a:lnTo>
                <a:lnTo>
                  <a:pt x="1005" y="146"/>
                </a:lnTo>
                <a:lnTo>
                  <a:pt x="1055" y="125"/>
                </a:lnTo>
                <a:lnTo>
                  <a:pt x="1108" y="103"/>
                </a:lnTo>
                <a:lnTo>
                  <a:pt x="1162" y="84"/>
                </a:lnTo>
                <a:lnTo>
                  <a:pt x="1219" y="68"/>
                </a:lnTo>
                <a:lnTo>
                  <a:pt x="1277" y="53"/>
                </a:lnTo>
                <a:lnTo>
                  <a:pt x="1337" y="39"/>
                </a:lnTo>
                <a:lnTo>
                  <a:pt x="1400" y="27"/>
                </a:lnTo>
                <a:lnTo>
                  <a:pt x="1466" y="18"/>
                </a:lnTo>
                <a:lnTo>
                  <a:pt x="1534" y="10"/>
                </a:lnTo>
                <a:lnTo>
                  <a:pt x="1604" y="4"/>
                </a:lnTo>
                <a:lnTo>
                  <a:pt x="1676" y="2"/>
                </a:lnTo>
                <a:lnTo>
                  <a:pt x="1752" y="0"/>
                </a:lnTo>
                <a:lnTo>
                  <a:pt x="1830" y="2"/>
                </a:lnTo>
                <a:lnTo>
                  <a:pt x="1911" y="6"/>
                </a:lnTo>
                <a:lnTo>
                  <a:pt x="1993" y="12"/>
                </a:lnTo>
                <a:lnTo>
                  <a:pt x="1995" y="29"/>
                </a:lnTo>
                <a:lnTo>
                  <a:pt x="1999" y="76"/>
                </a:lnTo>
                <a:lnTo>
                  <a:pt x="1999" y="109"/>
                </a:lnTo>
                <a:lnTo>
                  <a:pt x="1999" y="148"/>
                </a:lnTo>
                <a:lnTo>
                  <a:pt x="1997" y="193"/>
                </a:lnTo>
                <a:lnTo>
                  <a:pt x="1993" y="243"/>
                </a:lnTo>
                <a:lnTo>
                  <a:pt x="1987" y="298"/>
                </a:lnTo>
                <a:lnTo>
                  <a:pt x="1980" y="356"/>
                </a:lnTo>
                <a:lnTo>
                  <a:pt x="1968" y="417"/>
                </a:lnTo>
                <a:lnTo>
                  <a:pt x="1952" y="481"/>
                </a:lnTo>
                <a:lnTo>
                  <a:pt x="1933" y="547"/>
                </a:lnTo>
                <a:lnTo>
                  <a:pt x="1909" y="615"/>
                </a:lnTo>
                <a:lnTo>
                  <a:pt x="1882" y="685"/>
                </a:lnTo>
                <a:lnTo>
                  <a:pt x="1865" y="720"/>
                </a:lnTo>
                <a:lnTo>
                  <a:pt x="1849" y="755"/>
                </a:lnTo>
                <a:lnTo>
                  <a:pt x="1830" y="790"/>
                </a:lnTo>
                <a:lnTo>
                  <a:pt x="1808" y="825"/>
                </a:lnTo>
                <a:lnTo>
                  <a:pt x="1787" y="860"/>
                </a:lnTo>
                <a:lnTo>
                  <a:pt x="1764" y="895"/>
                </a:lnTo>
                <a:lnTo>
                  <a:pt x="1738" y="929"/>
                </a:lnTo>
                <a:lnTo>
                  <a:pt x="1713" y="964"/>
                </a:lnTo>
                <a:lnTo>
                  <a:pt x="1684" y="999"/>
                </a:lnTo>
                <a:lnTo>
                  <a:pt x="1653" y="1032"/>
                </a:lnTo>
                <a:lnTo>
                  <a:pt x="1621" y="1065"/>
                </a:lnTo>
                <a:lnTo>
                  <a:pt x="1588" y="1096"/>
                </a:lnTo>
                <a:lnTo>
                  <a:pt x="1551" y="1129"/>
                </a:lnTo>
                <a:lnTo>
                  <a:pt x="1514" y="1160"/>
                </a:lnTo>
                <a:lnTo>
                  <a:pt x="1474" y="1189"/>
                </a:lnTo>
                <a:lnTo>
                  <a:pt x="1433" y="1220"/>
                </a:lnTo>
                <a:lnTo>
                  <a:pt x="1388" y="1248"/>
                </a:lnTo>
                <a:lnTo>
                  <a:pt x="1341" y="1277"/>
                </a:lnTo>
                <a:lnTo>
                  <a:pt x="1293" y="1302"/>
                </a:lnTo>
                <a:lnTo>
                  <a:pt x="1242" y="1328"/>
                </a:lnTo>
                <a:lnTo>
                  <a:pt x="1187" y="1353"/>
                </a:lnTo>
                <a:lnTo>
                  <a:pt x="1133" y="1376"/>
                </a:lnTo>
                <a:lnTo>
                  <a:pt x="1075" y="1398"/>
                </a:lnTo>
                <a:lnTo>
                  <a:pt x="1014" y="1419"/>
                </a:lnTo>
                <a:lnTo>
                  <a:pt x="950" y="1438"/>
                </a:lnTo>
                <a:lnTo>
                  <a:pt x="884" y="1456"/>
                </a:lnTo>
                <a:lnTo>
                  <a:pt x="816" y="1472"/>
                </a:lnTo>
                <a:lnTo>
                  <a:pt x="744" y="1487"/>
                </a:lnTo>
                <a:lnTo>
                  <a:pt x="670" y="1499"/>
                </a:lnTo>
                <a:lnTo>
                  <a:pt x="592" y="1510"/>
                </a:lnTo>
                <a:lnTo>
                  <a:pt x="512" y="1520"/>
                </a:lnTo>
                <a:lnTo>
                  <a:pt x="430" y="1528"/>
                </a:lnTo>
                <a:lnTo>
                  <a:pt x="345" y="1532"/>
                </a:lnTo>
                <a:lnTo>
                  <a:pt x="255" y="1536"/>
                </a:lnTo>
                <a:lnTo>
                  <a:pt x="230" y="1586"/>
                </a:lnTo>
                <a:lnTo>
                  <a:pt x="203" y="1641"/>
                </a:lnTo>
                <a:lnTo>
                  <a:pt x="172" y="1711"/>
                </a:lnTo>
                <a:lnTo>
                  <a:pt x="156" y="1750"/>
                </a:lnTo>
                <a:lnTo>
                  <a:pt x="142" y="1791"/>
                </a:lnTo>
                <a:lnTo>
                  <a:pt x="127" y="1834"/>
                </a:lnTo>
                <a:lnTo>
                  <a:pt x="115" y="1876"/>
                </a:lnTo>
                <a:lnTo>
                  <a:pt x="103" y="1919"/>
                </a:lnTo>
                <a:lnTo>
                  <a:pt x="96" y="1962"/>
                </a:lnTo>
                <a:lnTo>
                  <a:pt x="92" y="2003"/>
                </a:lnTo>
                <a:lnTo>
                  <a:pt x="90" y="2044"/>
                </a:lnTo>
                <a:lnTo>
                  <a:pt x="0" y="2057"/>
                </a:lnTo>
                <a:lnTo>
                  <a:pt x="18" y="1991"/>
                </a:lnTo>
                <a:lnTo>
                  <a:pt x="39" y="1919"/>
                </a:lnTo>
                <a:lnTo>
                  <a:pt x="66" y="1832"/>
                </a:lnTo>
                <a:lnTo>
                  <a:pt x="101" y="1736"/>
                </a:lnTo>
                <a:lnTo>
                  <a:pt x="119" y="1688"/>
                </a:lnTo>
                <a:lnTo>
                  <a:pt x="140" y="1639"/>
                </a:lnTo>
                <a:lnTo>
                  <a:pt x="162" y="1592"/>
                </a:lnTo>
                <a:lnTo>
                  <a:pt x="183" y="1547"/>
                </a:lnTo>
                <a:lnTo>
                  <a:pt x="207" y="1507"/>
                </a:lnTo>
                <a:lnTo>
                  <a:pt x="230" y="147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121899" tIns="60949" rIns="121899" bIns="60949"/>
          <a:lstStyle/>
          <a:p>
            <a:endParaRPr lang="zh-CN" altLang="en-US" sz="1705" dirty="0">
              <a:solidFill>
                <a:srgbClr val="47494B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" name="组合 61"/>
          <p:cNvGrpSpPr/>
          <p:nvPr/>
        </p:nvGrpSpPr>
        <p:grpSpPr>
          <a:xfrm>
            <a:off x="8878641" y="2910782"/>
            <a:ext cx="1143000" cy="761957"/>
            <a:chOff x="6640116" y="1695061"/>
            <a:chExt cx="857250" cy="57150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63" name="Freeform 13"/>
            <p:cNvSpPr/>
            <p:nvPr/>
          </p:nvSpPr>
          <p:spPr bwMode="auto">
            <a:xfrm>
              <a:off x="6640116" y="1720064"/>
              <a:ext cx="844550" cy="546497"/>
            </a:xfrm>
            <a:custGeom>
              <a:avLst/>
              <a:gdLst>
                <a:gd name="T0" fmla="*/ 11 w 1518"/>
                <a:gd name="T1" fmla="*/ 1308 h 1310"/>
                <a:gd name="T2" fmla="*/ 97 w 1518"/>
                <a:gd name="T3" fmla="*/ 1168 h 1310"/>
                <a:gd name="T4" fmla="*/ 128 w 1518"/>
                <a:gd name="T5" fmla="*/ 1124 h 1310"/>
                <a:gd name="T6" fmla="*/ 206 w 1518"/>
                <a:gd name="T7" fmla="*/ 1022 h 1310"/>
                <a:gd name="T8" fmla="*/ 290 w 1518"/>
                <a:gd name="T9" fmla="*/ 925 h 1310"/>
                <a:gd name="T10" fmla="*/ 335 w 1518"/>
                <a:gd name="T11" fmla="*/ 876 h 1310"/>
                <a:gd name="T12" fmla="*/ 428 w 1518"/>
                <a:gd name="T13" fmla="*/ 783 h 1310"/>
                <a:gd name="T14" fmla="*/ 525 w 1518"/>
                <a:gd name="T15" fmla="*/ 695 h 1310"/>
                <a:gd name="T16" fmla="*/ 677 w 1518"/>
                <a:gd name="T17" fmla="*/ 567 h 1310"/>
                <a:gd name="T18" fmla="*/ 782 w 1518"/>
                <a:gd name="T19" fmla="*/ 485 h 1310"/>
                <a:gd name="T20" fmla="*/ 998 w 1518"/>
                <a:gd name="T21" fmla="*/ 331 h 1310"/>
                <a:gd name="T22" fmla="*/ 1111 w 1518"/>
                <a:gd name="T23" fmla="*/ 257 h 1310"/>
                <a:gd name="T24" fmla="*/ 1308 w 1518"/>
                <a:gd name="T25" fmla="*/ 141 h 1310"/>
                <a:gd name="T26" fmla="*/ 1510 w 1518"/>
                <a:gd name="T27" fmla="*/ 30 h 1310"/>
                <a:gd name="T28" fmla="*/ 1518 w 1518"/>
                <a:gd name="T29" fmla="*/ 20 h 1310"/>
                <a:gd name="T30" fmla="*/ 1516 w 1518"/>
                <a:gd name="T31" fmla="*/ 8 h 1310"/>
                <a:gd name="T32" fmla="*/ 1508 w 1518"/>
                <a:gd name="T33" fmla="*/ 0 h 1310"/>
                <a:gd name="T34" fmla="*/ 1496 w 1518"/>
                <a:gd name="T35" fmla="*/ 0 h 1310"/>
                <a:gd name="T36" fmla="*/ 1444 w 1518"/>
                <a:gd name="T37" fmla="*/ 26 h 1310"/>
                <a:gd name="T38" fmla="*/ 1343 w 1518"/>
                <a:gd name="T39" fmla="*/ 78 h 1310"/>
                <a:gd name="T40" fmla="*/ 1195 w 1518"/>
                <a:gd name="T41" fmla="*/ 168 h 1310"/>
                <a:gd name="T42" fmla="*/ 1097 w 1518"/>
                <a:gd name="T43" fmla="*/ 228 h 1310"/>
                <a:gd name="T44" fmla="*/ 872 w 1518"/>
                <a:gd name="T45" fmla="*/ 380 h 1310"/>
                <a:gd name="T46" fmla="*/ 658 w 1518"/>
                <a:gd name="T47" fmla="*/ 544 h 1310"/>
                <a:gd name="T48" fmla="*/ 554 w 1518"/>
                <a:gd name="T49" fmla="*/ 629 h 1310"/>
                <a:gd name="T50" fmla="*/ 455 w 1518"/>
                <a:gd name="T51" fmla="*/ 717 h 1310"/>
                <a:gd name="T52" fmla="*/ 360 w 1518"/>
                <a:gd name="T53" fmla="*/ 810 h 1310"/>
                <a:gd name="T54" fmla="*/ 268 w 1518"/>
                <a:gd name="T55" fmla="*/ 906 h 1310"/>
                <a:gd name="T56" fmla="*/ 228 w 1518"/>
                <a:gd name="T57" fmla="*/ 952 h 1310"/>
                <a:gd name="T58" fmla="*/ 150 w 1518"/>
                <a:gd name="T59" fmla="*/ 1050 h 1310"/>
                <a:gd name="T60" fmla="*/ 113 w 1518"/>
                <a:gd name="T61" fmla="*/ 1100 h 1310"/>
                <a:gd name="T62" fmla="*/ 48 w 1518"/>
                <a:gd name="T63" fmla="*/ 1198 h 1310"/>
                <a:gd name="T64" fmla="*/ 21 w 1518"/>
                <a:gd name="T65" fmla="*/ 1248 h 1310"/>
                <a:gd name="T66" fmla="*/ 0 w 1518"/>
                <a:gd name="T67" fmla="*/ 1303 h 1310"/>
                <a:gd name="T68" fmla="*/ 0 w 1518"/>
                <a:gd name="T69" fmla="*/ 1307 h 1310"/>
                <a:gd name="T70" fmla="*/ 8 w 1518"/>
                <a:gd name="T71" fmla="*/ 1310 h 1310"/>
                <a:gd name="T72" fmla="*/ 11 w 1518"/>
                <a:gd name="T73" fmla="*/ 1308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8" h="1310">
                  <a:moveTo>
                    <a:pt x="11" y="1308"/>
                  </a:moveTo>
                  <a:lnTo>
                    <a:pt x="11" y="1308"/>
                  </a:lnTo>
                  <a:lnTo>
                    <a:pt x="68" y="1215"/>
                  </a:lnTo>
                  <a:lnTo>
                    <a:pt x="97" y="1168"/>
                  </a:lnTo>
                  <a:lnTo>
                    <a:pt x="128" y="1124"/>
                  </a:lnTo>
                  <a:lnTo>
                    <a:pt x="128" y="1124"/>
                  </a:lnTo>
                  <a:lnTo>
                    <a:pt x="165" y="1071"/>
                  </a:lnTo>
                  <a:lnTo>
                    <a:pt x="206" y="1022"/>
                  </a:lnTo>
                  <a:lnTo>
                    <a:pt x="247" y="972"/>
                  </a:lnTo>
                  <a:lnTo>
                    <a:pt x="290" y="925"/>
                  </a:lnTo>
                  <a:lnTo>
                    <a:pt x="290" y="925"/>
                  </a:lnTo>
                  <a:lnTo>
                    <a:pt x="335" y="876"/>
                  </a:lnTo>
                  <a:lnTo>
                    <a:pt x="381" y="830"/>
                  </a:lnTo>
                  <a:lnTo>
                    <a:pt x="428" y="783"/>
                  </a:lnTo>
                  <a:lnTo>
                    <a:pt x="477" y="738"/>
                  </a:lnTo>
                  <a:lnTo>
                    <a:pt x="525" y="695"/>
                  </a:lnTo>
                  <a:lnTo>
                    <a:pt x="576" y="651"/>
                  </a:lnTo>
                  <a:lnTo>
                    <a:pt x="677" y="567"/>
                  </a:lnTo>
                  <a:lnTo>
                    <a:pt x="677" y="567"/>
                  </a:lnTo>
                  <a:lnTo>
                    <a:pt x="782" y="485"/>
                  </a:lnTo>
                  <a:lnTo>
                    <a:pt x="889" y="407"/>
                  </a:lnTo>
                  <a:lnTo>
                    <a:pt x="998" y="331"/>
                  </a:lnTo>
                  <a:lnTo>
                    <a:pt x="1111" y="257"/>
                  </a:lnTo>
                  <a:lnTo>
                    <a:pt x="1111" y="257"/>
                  </a:lnTo>
                  <a:lnTo>
                    <a:pt x="1208" y="197"/>
                  </a:lnTo>
                  <a:lnTo>
                    <a:pt x="1308" y="141"/>
                  </a:lnTo>
                  <a:lnTo>
                    <a:pt x="1510" y="30"/>
                  </a:lnTo>
                  <a:lnTo>
                    <a:pt x="1510" y="30"/>
                  </a:lnTo>
                  <a:lnTo>
                    <a:pt x="1514" y="24"/>
                  </a:lnTo>
                  <a:lnTo>
                    <a:pt x="1518" y="20"/>
                  </a:lnTo>
                  <a:lnTo>
                    <a:pt x="1518" y="14"/>
                  </a:lnTo>
                  <a:lnTo>
                    <a:pt x="1516" y="8"/>
                  </a:lnTo>
                  <a:lnTo>
                    <a:pt x="1514" y="4"/>
                  </a:lnTo>
                  <a:lnTo>
                    <a:pt x="1508" y="0"/>
                  </a:lnTo>
                  <a:lnTo>
                    <a:pt x="1502" y="0"/>
                  </a:lnTo>
                  <a:lnTo>
                    <a:pt x="1496" y="0"/>
                  </a:lnTo>
                  <a:lnTo>
                    <a:pt x="1496" y="0"/>
                  </a:lnTo>
                  <a:lnTo>
                    <a:pt x="1444" y="26"/>
                  </a:lnTo>
                  <a:lnTo>
                    <a:pt x="1393" y="51"/>
                  </a:lnTo>
                  <a:lnTo>
                    <a:pt x="1343" y="78"/>
                  </a:lnTo>
                  <a:lnTo>
                    <a:pt x="1292" y="108"/>
                  </a:lnTo>
                  <a:lnTo>
                    <a:pt x="1195" y="168"/>
                  </a:lnTo>
                  <a:lnTo>
                    <a:pt x="1097" y="228"/>
                  </a:lnTo>
                  <a:lnTo>
                    <a:pt x="1097" y="228"/>
                  </a:lnTo>
                  <a:lnTo>
                    <a:pt x="985" y="304"/>
                  </a:lnTo>
                  <a:lnTo>
                    <a:pt x="872" y="380"/>
                  </a:lnTo>
                  <a:lnTo>
                    <a:pt x="763" y="462"/>
                  </a:lnTo>
                  <a:lnTo>
                    <a:pt x="658" y="544"/>
                  </a:lnTo>
                  <a:lnTo>
                    <a:pt x="658" y="544"/>
                  </a:lnTo>
                  <a:lnTo>
                    <a:pt x="554" y="629"/>
                  </a:lnTo>
                  <a:lnTo>
                    <a:pt x="504" y="672"/>
                  </a:lnTo>
                  <a:lnTo>
                    <a:pt x="455" y="717"/>
                  </a:lnTo>
                  <a:lnTo>
                    <a:pt x="407" y="763"/>
                  </a:lnTo>
                  <a:lnTo>
                    <a:pt x="360" y="810"/>
                  </a:lnTo>
                  <a:lnTo>
                    <a:pt x="313" y="857"/>
                  </a:lnTo>
                  <a:lnTo>
                    <a:pt x="268" y="906"/>
                  </a:lnTo>
                  <a:lnTo>
                    <a:pt x="268" y="906"/>
                  </a:lnTo>
                  <a:lnTo>
                    <a:pt x="228" y="952"/>
                  </a:lnTo>
                  <a:lnTo>
                    <a:pt x="187" y="1001"/>
                  </a:lnTo>
                  <a:lnTo>
                    <a:pt x="150" y="1050"/>
                  </a:lnTo>
                  <a:lnTo>
                    <a:pt x="113" y="1100"/>
                  </a:lnTo>
                  <a:lnTo>
                    <a:pt x="113" y="1100"/>
                  </a:lnTo>
                  <a:lnTo>
                    <a:pt x="80" y="1147"/>
                  </a:lnTo>
                  <a:lnTo>
                    <a:pt x="48" y="1198"/>
                  </a:lnTo>
                  <a:lnTo>
                    <a:pt x="35" y="1223"/>
                  </a:lnTo>
                  <a:lnTo>
                    <a:pt x="21" y="1248"/>
                  </a:lnTo>
                  <a:lnTo>
                    <a:pt x="10" y="1275"/>
                  </a:lnTo>
                  <a:lnTo>
                    <a:pt x="0" y="1303"/>
                  </a:lnTo>
                  <a:lnTo>
                    <a:pt x="0" y="1303"/>
                  </a:lnTo>
                  <a:lnTo>
                    <a:pt x="0" y="1307"/>
                  </a:lnTo>
                  <a:lnTo>
                    <a:pt x="4" y="1310"/>
                  </a:lnTo>
                  <a:lnTo>
                    <a:pt x="8" y="1310"/>
                  </a:lnTo>
                  <a:lnTo>
                    <a:pt x="11" y="1308"/>
                  </a:lnTo>
                  <a:lnTo>
                    <a:pt x="11" y="1308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Freeform 14"/>
            <p:cNvSpPr/>
            <p:nvPr/>
          </p:nvSpPr>
          <p:spPr bwMode="auto">
            <a:xfrm>
              <a:off x="7267179" y="1695061"/>
              <a:ext cx="117475" cy="122635"/>
            </a:xfrm>
            <a:custGeom>
              <a:avLst/>
              <a:gdLst>
                <a:gd name="T0" fmla="*/ 196 w 212"/>
                <a:gd name="T1" fmla="*/ 0 h 294"/>
                <a:gd name="T2" fmla="*/ 196 w 212"/>
                <a:gd name="T3" fmla="*/ 0 h 294"/>
                <a:gd name="T4" fmla="*/ 181 w 212"/>
                <a:gd name="T5" fmla="*/ 14 h 294"/>
                <a:gd name="T6" fmla="*/ 163 w 212"/>
                <a:gd name="T7" fmla="*/ 25 h 294"/>
                <a:gd name="T8" fmla="*/ 150 w 212"/>
                <a:gd name="T9" fmla="*/ 41 h 294"/>
                <a:gd name="T10" fmla="*/ 134 w 212"/>
                <a:gd name="T11" fmla="*/ 57 h 294"/>
                <a:gd name="T12" fmla="*/ 109 w 212"/>
                <a:gd name="T13" fmla="*/ 90 h 294"/>
                <a:gd name="T14" fmla="*/ 85 w 212"/>
                <a:gd name="T15" fmla="*/ 125 h 294"/>
                <a:gd name="T16" fmla="*/ 64 w 212"/>
                <a:gd name="T17" fmla="*/ 162 h 294"/>
                <a:gd name="T18" fmla="*/ 44 w 212"/>
                <a:gd name="T19" fmla="*/ 199 h 294"/>
                <a:gd name="T20" fmla="*/ 23 w 212"/>
                <a:gd name="T21" fmla="*/ 236 h 294"/>
                <a:gd name="T22" fmla="*/ 2 w 212"/>
                <a:gd name="T23" fmla="*/ 271 h 294"/>
                <a:gd name="T24" fmla="*/ 2 w 212"/>
                <a:gd name="T25" fmla="*/ 271 h 294"/>
                <a:gd name="T26" fmla="*/ 0 w 212"/>
                <a:gd name="T27" fmla="*/ 277 h 294"/>
                <a:gd name="T28" fmla="*/ 0 w 212"/>
                <a:gd name="T29" fmla="*/ 282 h 294"/>
                <a:gd name="T30" fmla="*/ 4 w 212"/>
                <a:gd name="T31" fmla="*/ 288 h 294"/>
                <a:gd name="T32" fmla="*/ 7 w 212"/>
                <a:gd name="T33" fmla="*/ 292 h 294"/>
                <a:gd name="T34" fmla="*/ 11 w 212"/>
                <a:gd name="T35" fmla="*/ 294 h 294"/>
                <a:gd name="T36" fmla="*/ 17 w 212"/>
                <a:gd name="T37" fmla="*/ 294 h 294"/>
                <a:gd name="T38" fmla="*/ 23 w 212"/>
                <a:gd name="T39" fmla="*/ 292 h 294"/>
                <a:gd name="T40" fmla="*/ 27 w 212"/>
                <a:gd name="T41" fmla="*/ 288 h 294"/>
                <a:gd name="T42" fmla="*/ 27 w 212"/>
                <a:gd name="T43" fmla="*/ 288 h 294"/>
                <a:gd name="T44" fmla="*/ 48 w 212"/>
                <a:gd name="T45" fmla="*/ 253 h 294"/>
                <a:gd name="T46" fmla="*/ 68 w 212"/>
                <a:gd name="T47" fmla="*/ 216 h 294"/>
                <a:gd name="T48" fmla="*/ 107 w 212"/>
                <a:gd name="T49" fmla="*/ 146 h 294"/>
                <a:gd name="T50" fmla="*/ 130 w 212"/>
                <a:gd name="T51" fmla="*/ 111 h 294"/>
                <a:gd name="T52" fmla="*/ 153 w 212"/>
                <a:gd name="T53" fmla="*/ 78 h 294"/>
                <a:gd name="T54" fmla="*/ 179 w 212"/>
                <a:gd name="T55" fmla="*/ 47 h 294"/>
                <a:gd name="T56" fmla="*/ 208 w 212"/>
                <a:gd name="T57" fmla="*/ 18 h 294"/>
                <a:gd name="T58" fmla="*/ 208 w 212"/>
                <a:gd name="T59" fmla="*/ 18 h 294"/>
                <a:gd name="T60" fmla="*/ 210 w 212"/>
                <a:gd name="T61" fmla="*/ 16 h 294"/>
                <a:gd name="T62" fmla="*/ 212 w 212"/>
                <a:gd name="T63" fmla="*/ 12 h 294"/>
                <a:gd name="T64" fmla="*/ 212 w 212"/>
                <a:gd name="T65" fmla="*/ 8 h 294"/>
                <a:gd name="T66" fmla="*/ 210 w 212"/>
                <a:gd name="T67" fmla="*/ 4 h 294"/>
                <a:gd name="T68" fmla="*/ 208 w 212"/>
                <a:gd name="T69" fmla="*/ 2 h 294"/>
                <a:gd name="T70" fmla="*/ 204 w 212"/>
                <a:gd name="T71" fmla="*/ 0 h 294"/>
                <a:gd name="T72" fmla="*/ 200 w 212"/>
                <a:gd name="T73" fmla="*/ 0 h 294"/>
                <a:gd name="T74" fmla="*/ 196 w 212"/>
                <a:gd name="T75" fmla="*/ 0 h 294"/>
                <a:gd name="T76" fmla="*/ 196 w 212"/>
                <a:gd name="T7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294">
                  <a:moveTo>
                    <a:pt x="196" y="0"/>
                  </a:moveTo>
                  <a:lnTo>
                    <a:pt x="196" y="0"/>
                  </a:lnTo>
                  <a:lnTo>
                    <a:pt x="181" y="14"/>
                  </a:lnTo>
                  <a:lnTo>
                    <a:pt x="163" y="25"/>
                  </a:lnTo>
                  <a:lnTo>
                    <a:pt x="150" y="41"/>
                  </a:lnTo>
                  <a:lnTo>
                    <a:pt x="134" y="57"/>
                  </a:lnTo>
                  <a:lnTo>
                    <a:pt x="109" y="90"/>
                  </a:lnTo>
                  <a:lnTo>
                    <a:pt x="85" y="125"/>
                  </a:lnTo>
                  <a:lnTo>
                    <a:pt x="64" y="162"/>
                  </a:lnTo>
                  <a:lnTo>
                    <a:pt x="44" y="199"/>
                  </a:lnTo>
                  <a:lnTo>
                    <a:pt x="23" y="236"/>
                  </a:lnTo>
                  <a:lnTo>
                    <a:pt x="2" y="271"/>
                  </a:lnTo>
                  <a:lnTo>
                    <a:pt x="2" y="271"/>
                  </a:lnTo>
                  <a:lnTo>
                    <a:pt x="0" y="277"/>
                  </a:lnTo>
                  <a:lnTo>
                    <a:pt x="0" y="282"/>
                  </a:lnTo>
                  <a:lnTo>
                    <a:pt x="4" y="288"/>
                  </a:lnTo>
                  <a:lnTo>
                    <a:pt x="7" y="292"/>
                  </a:lnTo>
                  <a:lnTo>
                    <a:pt x="11" y="294"/>
                  </a:lnTo>
                  <a:lnTo>
                    <a:pt x="17" y="294"/>
                  </a:lnTo>
                  <a:lnTo>
                    <a:pt x="23" y="292"/>
                  </a:lnTo>
                  <a:lnTo>
                    <a:pt x="27" y="288"/>
                  </a:lnTo>
                  <a:lnTo>
                    <a:pt x="27" y="288"/>
                  </a:lnTo>
                  <a:lnTo>
                    <a:pt x="48" y="253"/>
                  </a:lnTo>
                  <a:lnTo>
                    <a:pt x="68" y="216"/>
                  </a:lnTo>
                  <a:lnTo>
                    <a:pt x="107" y="146"/>
                  </a:lnTo>
                  <a:lnTo>
                    <a:pt x="130" y="111"/>
                  </a:lnTo>
                  <a:lnTo>
                    <a:pt x="153" y="78"/>
                  </a:lnTo>
                  <a:lnTo>
                    <a:pt x="179" y="47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10" y="16"/>
                  </a:lnTo>
                  <a:lnTo>
                    <a:pt x="212" y="12"/>
                  </a:lnTo>
                  <a:lnTo>
                    <a:pt x="212" y="8"/>
                  </a:lnTo>
                  <a:lnTo>
                    <a:pt x="210" y="4"/>
                  </a:lnTo>
                  <a:lnTo>
                    <a:pt x="208" y="2"/>
                  </a:lnTo>
                  <a:lnTo>
                    <a:pt x="204" y="0"/>
                  </a:lnTo>
                  <a:lnTo>
                    <a:pt x="200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5" name="Freeform 15"/>
            <p:cNvSpPr/>
            <p:nvPr/>
          </p:nvSpPr>
          <p:spPr bwMode="auto">
            <a:xfrm>
              <a:off x="6994129" y="1715302"/>
              <a:ext cx="142875" cy="244078"/>
            </a:xfrm>
            <a:custGeom>
              <a:avLst/>
              <a:gdLst>
                <a:gd name="T0" fmla="*/ 242 w 257"/>
                <a:gd name="T1" fmla="*/ 4 h 584"/>
                <a:gd name="T2" fmla="*/ 242 w 257"/>
                <a:gd name="T3" fmla="*/ 4 h 584"/>
                <a:gd name="T4" fmla="*/ 209 w 257"/>
                <a:gd name="T5" fmla="*/ 70 h 584"/>
                <a:gd name="T6" fmla="*/ 175 w 257"/>
                <a:gd name="T7" fmla="*/ 138 h 584"/>
                <a:gd name="T8" fmla="*/ 113 w 257"/>
                <a:gd name="T9" fmla="*/ 272 h 584"/>
                <a:gd name="T10" fmla="*/ 113 w 257"/>
                <a:gd name="T11" fmla="*/ 272 h 584"/>
                <a:gd name="T12" fmla="*/ 80 w 257"/>
                <a:gd name="T13" fmla="*/ 344 h 584"/>
                <a:gd name="T14" fmla="*/ 51 w 257"/>
                <a:gd name="T15" fmla="*/ 416 h 584"/>
                <a:gd name="T16" fmla="*/ 24 w 257"/>
                <a:gd name="T17" fmla="*/ 488 h 584"/>
                <a:gd name="T18" fmla="*/ 12 w 257"/>
                <a:gd name="T19" fmla="*/ 525 h 584"/>
                <a:gd name="T20" fmla="*/ 2 w 257"/>
                <a:gd name="T21" fmla="*/ 564 h 584"/>
                <a:gd name="T22" fmla="*/ 2 w 257"/>
                <a:gd name="T23" fmla="*/ 564 h 584"/>
                <a:gd name="T24" fmla="*/ 0 w 257"/>
                <a:gd name="T25" fmla="*/ 570 h 584"/>
                <a:gd name="T26" fmla="*/ 2 w 257"/>
                <a:gd name="T27" fmla="*/ 576 h 584"/>
                <a:gd name="T28" fmla="*/ 6 w 257"/>
                <a:gd name="T29" fmla="*/ 580 h 584"/>
                <a:gd name="T30" fmla="*/ 12 w 257"/>
                <a:gd name="T31" fmla="*/ 582 h 584"/>
                <a:gd name="T32" fmla="*/ 18 w 257"/>
                <a:gd name="T33" fmla="*/ 584 h 584"/>
                <a:gd name="T34" fmla="*/ 22 w 257"/>
                <a:gd name="T35" fmla="*/ 582 h 584"/>
                <a:gd name="T36" fmla="*/ 26 w 257"/>
                <a:gd name="T37" fmla="*/ 580 h 584"/>
                <a:gd name="T38" fmla="*/ 29 w 257"/>
                <a:gd name="T39" fmla="*/ 574 h 584"/>
                <a:gd name="T40" fmla="*/ 29 w 257"/>
                <a:gd name="T41" fmla="*/ 574 h 584"/>
                <a:gd name="T42" fmla="*/ 39 w 257"/>
                <a:gd name="T43" fmla="*/ 537 h 584"/>
                <a:gd name="T44" fmla="*/ 51 w 257"/>
                <a:gd name="T45" fmla="*/ 502 h 584"/>
                <a:gd name="T46" fmla="*/ 76 w 257"/>
                <a:gd name="T47" fmla="*/ 432 h 584"/>
                <a:gd name="T48" fmla="*/ 103 w 257"/>
                <a:gd name="T49" fmla="*/ 364 h 584"/>
                <a:gd name="T50" fmla="*/ 135 w 257"/>
                <a:gd name="T51" fmla="*/ 296 h 584"/>
                <a:gd name="T52" fmla="*/ 135 w 257"/>
                <a:gd name="T53" fmla="*/ 296 h 584"/>
                <a:gd name="T54" fmla="*/ 168 w 257"/>
                <a:gd name="T55" fmla="*/ 226 h 584"/>
                <a:gd name="T56" fmla="*/ 201 w 257"/>
                <a:gd name="T57" fmla="*/ 156 h 584"/>
                <a:gd name="T58" fmla="*/ 216 w 257"/>
                <a:gd name="T59" fmla="*/ 120 h 584"/>
                <a:gd name="T60" fmla="*/ 232 w 257"/>
                <a:gd name="T61" fmla="*/ 84 h 584"/>
                <a:gd name="T62" fmla="*/ 245 w 257"/>
                <a:gd name="T63" fmla="*/ 48 h 584"/>
                <a:gd name="T64" fmla="*/ 257 w 257"/>
                <a:gd name="T65" fmla="*/ 11 h 584"/>
                <a:gd name="T66" fmla="*/ 257 w 257"/>
                <a:gd name="T67" fmla="*/ 11 h 584"/>
                <a:gd name="T68" fmla="*/ 255 w 257"/>
                <a:gd name="T69" fmla="*/ 6 h 584"/>
                <a:gd name="T70" fmla="*/ 251 w 257"/>
                <a:gd name="T71" fmla="*/ 2 h 584"/>
                <a:gd name="T72" fmla="*/ 247 w 257"/>
                <a:gd name="T73" fmla="*/ 0 h 584"/>
                <a:gd name="T74" fmla="*/ 244 w 257"/>
                <a:gd name="T75" fmla="*/ 2 h 584"/>
                <a:gd name="T76" fmla="*/ 242 w 257"/>
                <a:gd name="T77" fmla="*/ 4 h 584"/>
                <a:gd name="T78" fmla="*/ 242 w 257"/>
                <a:gd name="T79" fmla="*/ 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7" h="584">
                  <a:moveTo>
                    <a:pt x="242" y="4"/>
                  </a:moveTo>
                  <a:lnTo>
                    <a:pt x="242" y="4"/>
                  </a:lnTo>
                  <a:lnTo>
                    <a:pt x="209" y="70"/>
                  </a:lnTo>
                  <a:lnTo>
                    <a:pt x="175" y="138"/>
                  </a:lnTo>
                  <a:lnTo>
                    <a:pt x="113" y="272"/>
                  </a:lnTo>
                  <a:lnTo>
                    <a:pt x="113" y="272"/>
                  </a:lnTo>
                  <a:lnTo>
                    <a:pt x="80" y="344"/>
                  </a:lnTo>
                  <a:lnTo>
                    <a:pt x="51" y="416"/>
                  </a:lnTo>
                  <a:lnTo>
                    <a:pt x="24" y="488"/>
                  </a:lnTo>
                  <a:lnTo>
                    <a:pt x="12" y="525"/>
                  </a:lnTo>
                  <a:lnTo>
                    <a:pt x="2" y="564"/>
                  </a:lnTo>
                  <a:lnTo>
                    <a:pt x="2" y="564"/>
                  </a:lnTo>
                  <a:lnTo>
                    <a:pt x="0" y="570"/>
                  </a:lnTo>
                  <a:lnTo>
                    <a:pt x="2" y="576"/>
                  </a:lnTo>
                  <a:lnTo>
                    <a:pt x="6" y="580"/>
                  </a:lnTo>
                  <a:lnTo>
                    <a:pt x="12" y="582"/>
                  </a:lnTo>
                  <a:lnTo>
                    <a:pt x="18" y="584"/>
                  </a:lnTo>
                  <a:lnTo>
                    <a:pt x="22" y="582"/>
                  </a:lnTo>
                  <a:lnTo>
                    <a:pt x="26" y="580"/>
                  </a:lnTo>
                  <a:lnTo>
                    <a:pt x="29" y="574"/>
                  </a:lnTo>
                  <a:lnTo>
                    <a:pt x="29" y="574"/>
                  </a:lnTo>
                  <a:lnTo>
                    <a:pt x="39" y="537"/>
                  </a:lnTo>
                  <a:lnTo>
                    <a:pt x="51" y="502"/>
                  </a:lnTo>
                  <a:lnTo>
                    <a:pt x="76" y="432"/>
                  </a:lnTo>
                  <a:lnTo>
                    <a:pt x="103" y="364"/>
                  </a:lnTo>
                  <a:lnTo>
                    <a:pt x="135" y="296"/>
                  </a:lnTo>
                  <a:lnTo>
                    <a:pt x="135" y="296"/>
                  </a:lnTo>
                  <a:lnTo>
                    <a:pt x="168" y="226"/>
                  </a:lnTo>
                  <a:lnTo>
                    <a:pt x="201" y="156"/>
                  </a:lnTo>
                  <a:lnTo>
                    <a:pt x="216" y="120"/>
                  </a:lnTo>
                  <a:lnTo>
                    <a:pt x="232" y="84"/>
                  </a:lnTo>
                  <a:lnTo>
                    <a:pt x="245" y="48"/>
                  </a:lnTo>
                  <a:lnTo>
                    <a:pt x="257" y="11"/>
                  </a:lnTo>
                  <a:lnTo>
                    <a:pt x="257" y="11"/>
                  </a:lnTo>
                  <a:lnTo>
                    <a:pt x="255" y="6"/>
                  </a:lnTo>
                  <a:lnTo>
                    <a:pt x="251" y="2"/>
                  </a:lnTo>
                  <a:lnTo>
                    <a:pt x="247" y="0"/>
                  </a:lnTo>
                  <a:lnTo>
                    <a:pt x="244" y="2"/>
                  </a:lnTo>
                  <a:lnTo>
                    <a:pt x="242" y="4"/>
                  </a:lnTo>
                  <a:lnTo>
                    <a:pt x="242" y="4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6" name="Freeform 16"/>
            <p:cNvSpPr/>
            <p:nvPr/>
          </p:nvSpPr>
          <p:spPr bwMode="auto">
            <a:xfrm>
              <a:off x="6746479" y="1798645"/>
              <a:ext cx="188913" cy="340519"/>
            </a:xfrm>
            <a:custGeom>
              <a:avLst/>
              <a:gdLst>
                <a:gd name="T0" fmla="*/ 325 w 338"/>
                <a:gd name="T1" fmla="*/ 0 h 816"/>
                <a:gd name="T2" fmla="*/ 325 w 338"/>
                <a:gd name="T3" fmla="*/ 0 h 816"/>
                <a:gd name="T4" fmla="*/ 305 w 338"/>
                <a:gd name="T5" fmla="*/ 18 h 816"/>
                <a:gd name="T6" fmla="*/ 286 w 338"/>
                <a:gd name="T7" fmla="*/ 35 h 816"/>
                <a:gd name="T8" fmla="*/ 268 w 338"/>
                <a:gd name="T9" fmla="*/ 55 h 816"/>
                <a:gd name="T10" fmla="*/ 251 w 338"/>
                <a:gd name="T11" fmla="*/ 76 h 816"/>
                <a:gd name="T12" fmla="*/ 235 w 338"/>
                <a:gd name="T13" fmla="*/ 98 h 816"/>
                <a:gd name="T14" fmla="*/ 219 w 338"/>
                <a:gd name="T15" fmla="*/ 121 h 816"/>
                <a:gd name="T16" fmla="*/ 192 w 338"/>
                <a:gd name="T17" fmla="*/ 170 h 816"/>
                <a:gd name="T18" fmla="*/ 169 w 338"/>
                <a:gd name="T19" fmla="*/ 218 h 816"/>
                <a:gd name="T20" fmla="*/ 146 w 338"/>
                <a:gd name="T21" fmla="*/ 269 h 816"/>
                <a:gd name="T22" fmla="*/ 126 w 338"/>
                <a:gd name="T23" fmla="*/ 319 h 816"/>
                <a:gd name="T24" fmla="*/ 109 w 338"/>
                <a:gd name="T25" fmla="*/ 366 h 816"/>
                <a:gd name="T26" fmla="*/ 109 w 338"/>
                <a:gd name="T27" fmla="*/ 366 h 816"/>
                <a:gd name="T28" fmla="*/ 89 w 338"/>
                <a:gd name="T29" fmla="*/ 419 h 816"/>
                <a:gd name="T30" fmla="*/ 72 w 338"/>
                <a:gd name="T31" fmla="*/ 471 h 816"/>
                <a:gd name="T32" fmla="*/ 54 w 338"/>
                <a:gd name="T33" fmla="*/ 526 h 816"/>
                <a:gd name="T34" fmla="*/ 40 w 338"/>
                <a:gd name="T35" fmla="*/ 580 h 816"/>
                <a:gd name="T36" fmla="*/ 27 w 338"/>
                <a:gd name="T37" fmla="*/ 635 h 816"/>
                <a:gd name="T38" fmla="*/ 15 w 338"/>
                <a:gd name="T39" fmla="*/ 689 h 816"/>
                <a:gd name="T40" fmla="*/ 7 w 338"/>
                <a:gd name="T41" fmla="*/ 744 h 816"/>
                <a:gd name="T42" fmla="*/ 0 w 338"/>
                <a:gd name="T43" fmla="*/ 800 h 816"/>
                <a:gd name="T44" fmla="*/ 0 w 338"/>
                <a:gd name="T45" fmla="*/ 800 h 816"/>
                <a:gd name="T46" fmla="*/ 0 w 338"/>
                <a:gd name="T47" fmla="*/ 806 h 816"/>
                <a:gd name="T48" fmla="*/ 3 w 338"/>
                <a:gd name="T49" fmla="*/ 812 h 816"/>
                <a:gd name="T50" fmla="*/ 7 w 338"/>
                <a:gd name="T51" fmla="*/ 814 h 816"/>
                <a:gd name="T52" fmla="*/ 13 w 338"/>
                <a:gd name="T53" fmla="*/ 816 h 816"/>
                <a:gd name="T54" fmla="*/ 19 w 338"/>
                <a:gd name="T55" fmla="*/ 816 h 816"/>
                <a:gd name="T56" fmla="*/ 25 w 338"/>
                <a:gd name="T57" fmla="*/ 814 h 816"/>
                <a:gd name="T58" fmla="*/ 29 w 338"/>
                <a:gd name="T59" fmla="*/ 808 h 816"/>
                <a:gd name="T60" fmla="*/ 31 w 338"/>
                <a:gd name="T61" fmla="*/ 802 h 816"/>
                <a:gd name="T62" fmla="*/ 31 w 338"/>
                <a:gd name="T63" fmla="*/ 802 h 816"/>
                <a:gd name="T64" fmla="*/ 37 w 338"/>
                <a:gd name="T65" fmla="*/ 750 h 816"/>
                <a:gd name="T66" fmla="*/ 46 w 338"/>
                <a:gd name="T67" fmla="*/ 697 h 816"/>
                <a:gd name="T68" fmla="*/ 56 w 338"/>
                <a:gd name="T69" fmla="*/ 645 h 816"/>
                <a:gd name="T70" fmla="*/ 70 w 338"/>
                <a:gd name="T71" fmla="*/ 592 h 816"/>
                <a:gd name="T72" fmla="*/ 83 w 338"/>
                <a:gd name="T73" fmla="*/ 541 h 816"/>
                <a:gd name="T74" fmla="*/ 99 w 338"/>
                <a:gd name="T75" fmla="*/ 489 h 816"/>
                <a:gd name="T76" fmla="*/ 114 w 338"/>
                <a:gd name="T77" fmla="*/ 438 h 816"/>
                <a:gd name="T78" fmla="*/ 132 w 338"/>
                <a:gd name="T79" fmla="*/ 388 h 816"/>
                <a:gd name="T80" fmla="*/ 132 w 338"/>
                <a:gd name="T81" fmla="*/ 388 h 816"/>
                <a:gd name="T82" fmla="*/ 151 w 338"/>
                <a:gd name="T83" fmla="*/ 337 h 816"/>
                <a:gd name="T84" fmla="*/ 171 w 338"/>
                <a:gd name="T85" fmla="*/ 286 h 816"/>
                <a:gd name="T86" fmla="*/ 192 w 338"/>
                <a:gd name="T87" fmla="*/ 238 h 816"/>
                <a:gd name="T88" fmla="*/ 218 w 338"/>
                <a:gd name="T89" fmla="*/ 189 h 816"/>
                <a:gd name="T90" fmla="*/ 243 w 338"/>
                <a:gd name="T91" fmla="*/ 142 h 816"/>
                <a:gd name="T92" fmla="*/ 272 w 338"/>
                <a:gd name="T93" fmla="*/ 98 h 816"/>
                <a:gd name="T94" fmla="*/ 301 w 338"/>
                <a:gd name="T95" fmla="*/ 53 h 816"/>
                <a:gd name="T96" fmla="*/ 336 w 338"/>
                <a:gd name="T97" fmla="*/ 10 h 816"/>
                <a:gd name="T98" fmla="*/ 336 w 338"/>
                <a:gd name="T99" fmla="*/ 10 h 816"/>
                <a:gd name="T100" fmla="*/ 338 w 338"/>
                <a:gd name="T101" fmla="*/ 8 h 816"/>
                <a:gd name="T102" fmla="*/ 338 w 338"/>
                <a:gd name="T103" fmla="*/ 6 h 816"/>
                <a:gd name="T104" fmla="*/ 334 w 338"/>
                <a:gd name="T105" fmla="*/ 2 h 816"/>
                <a:gd name="T106" fmla="*/ 330 w 338"/>
                <a:gd name="T107" fmla="*/ 0 h 816"/>
                <a:gd name="T108" fmla="*/ 325 w 338"/>
                <a:gd name="T109" fmla="*/ 0 h 816"/>
                <a:gd name="T110" fmla="*/ 325 w 338"/>
                <a:gd name="T111" fmla="*/ 0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8" h="816">
                  <a:moveTo>
                    <a:pt x="325" y="0"/>
                  </a:moveTo>
                  <a:lnTo>
                    <a:pt x="325" y="0"/>
                  </a:lnTo>
                  <a:lnTo>
                    <a:pt x="305" y="18"/>
                  </a:lnTo>
                  <a:lnTo>
                    <a:pt x="286" y="35"/>
                  </a:lnTo>
                  <a:lnTo>
                    <a:pt x="268" y="55"/>
                  </a:lnTo>
                  <a:lnTo>
                    <a:pt x="251" y="76"/>
                  </a:lnTo>
                  <a:lnTo>
                    <a:pt x="235" y="98"/>
                  </a:lnTo>
                  <a:lnTo>
                    <a:pt x="219" y="121"/>
                  </a:lnTo>
                  <a:lnTo>
                    <a:pt x="192" y="170"/>
                  </a:lnTo>
                  <a:lnTo>
                    <a:pt x="169" y="218"/>
                  </a:lnTo>
                  <a:lnTo>
                    <a:pt x="146" y="269"/>
                  </a:lnTo>
                  <a:lnTo>
                    <a:pt x="126" y="319"/>
                  </a:lnTo>
                  <a:lnTo>
                    <a:pt x="109" y="366"/>
                  </a:lnTo>
                  <a:lnTo>
                    <a:pt x="109" y="366"/>
                  </a:lnTo>
                  <a:lnTo>
                    <a:pt x="89" y="419"/>
                  </a:lnTo>
                  <a:lnTo>
                    <a:pt x="72" y="471"/>
                  </a:lnTo>
                  <a:lnTo>
                    <a:pt x="54" y="526"/>
                  </a:lnTo>
                  <a:lnTo>
                    <a:pt x="40" y="580"/>
                  </a:lnTo>
                  <a:lnTo>
                    <a:pt x="27" y="635"/>
                  </a:lnTo>
                  <a:lnTo>
                    <a:pt x="15" y="689"/>
                  </a:lnTo>
                  <a:lnTo>
                    <a:pt x="7" y="744"/>
                  </a:lnTo>
                  <a:lnTo>
                    <a:pt x="0" y="800"/>
                  </a:lnTo>
                  <a:lnTo>
                    <a:pt x="0" y="800"/>
                  </a:lnTo>
                  <a:lnTo>
                    <a:pt x="0" y="806"/>
                  </a:lnTo>
                  <a:lnTo>
                    <a:pt x="3" y="812"/>
                  </a:lnTo>
                  <a:lnTo>
                    <a:pt x="7" y="814"/>
                  </a:lnTo>
                  <a:lnTo>
                    <a:pt x="13" y="816"/>
                  </a:lnTo>
                  <a:lnTo>
                    <a:pt x="19" y="816"/>
                  </a:lnTo>
                  <a:lnTo>
                    <a:pt x="25" y="814"/>
                  </a:lnTo>
                  <a:lnTo>
                    <a:pt x="29" y="808"/>
                  </a:lnTo>
                  <a:lnTo>
                    <a:pt x="31" y="802"/>
                  </a:lnTo>
                  <a:lnTo>
                    <a:pt x="31" y="802"/>
                  </a:lnTo>
                  <a:lnTo>
                    <a:pt x="37" y="750"/>
                  </a:lnTo>
                  <a:lnTo>
                    <a:pt x="46" y="697"/>
                  </a:lnTo>
                  <a:lnTo>
                    <a:pt x="56" y="645"/>
                  </a:lnTo>
                  <a:lnTo>
                    <a:pt x="70" y="592"/>
                  </a:lnTo>
                  <a:lnTo>
                    <a:pt x="83" y="541"/>
                  </a:lnTo>
                  <a:lnTo>
                    <a:pt x="99" y="489"/>
                  </a:lnTo>
                  <a:lnTo>
                    <a:pt x="114" y="438"/>
                  </a:lnTo>
                  <a:lnTo>
                    <a:pt x="132" y="388"/>
                  </a:lnTo>
                  <a:lnTo>
                    <a:pt x="132" y="388"/>
                  </a:lnTo>
                  <a:lnTo>
                    <a:pt x="151" y="337"/>
                  </a:lnTo>
                  <a:lnTo>
                    <a:pt x="171" y="286"/>
                  </a:lnTo>
                  <a:lnTo>
                    <a:pt x="192" y="238"/>
                  </a:lnTo>
                  <a:lnTo>
                    <a:pt x="218" y="189"/>
                  </a:lnTo>
                  <a:lnTo>
                    <a:pt x="243" y="142"/>
                  </a:lnTo>
                  <a:lnTo>
                    <a:pt x="272" y="98"/>
                  </a:lnTo>
                  <a:lnTo>
                    <a:pt x="301" y="53"/>
                  </a:lnTo>
                  <a:lnTo>
                    <a:pt x="336" y="10"/>
                  </a:lnTo>
                  <a:lnTo>
                    <a:pt x="336" y="10"/>
                  </a:lnTo>
                  <a:lnTo>
                    <a:pt x="338" y="8"/>
                  </a:lnTo>
                  <a:lnTo>
                    <a:pt x="338" y="6"/>
                  </a:lnTo>
                  <a:lnTo>
                    <a:pt x="334" y="2"/>
                  </a:lnTo>
                  <a:lnTo>
                    <a:pt x="330" y="0"/>
                  </a:lnTo>
                  <a:lnTo>
                    <a:pt x="325" y="0"/>
                  </a:lnTo>
                  <a:lnTo>
                    <a:pt x="325" y="0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Freeform 17"/>
            <p:cNvSpPr/>
            <p:nvPr/>
          </p:nvSpPr>
          <p:spPr bwMode="auto">
            <a:xfrm>
              <a:off x="6675041" y="2114161"/>
              <a:ext cx="476250" cy="103585"/>
            </a:xfrm>
            <a:custGeom>
              <a:avLst/>
              <a:gdLst>
                <a:gd name="T0" fmla="*/ 4 w 854"/>
                <a:gd name="T1" fmla="*/ 250 h 250"/>
                <a:gd name="T2" fmla="*/ 4 w 854"/>
                <a:gd name="T3" fmla="*/ 250 h 250"/>
                <a:gd name="T4" fmla="*/ 14 w 854"/>
                <a:gd name="T5" fmla="*/ 250 h 250"/>
                <a:gd name="T6" fmla="*/ 25 w 854"/>
                <a:gd name="T7" fmla="*/ 250 h 250"/>
                <a:gd name="T8" fmla="*/ 49 w 854"/>
                <a:gd name="T9" fmla="*/ 248 h 250"/>
                <a:gd name="T10" fmla="*/ 95 w 854"/>
                <a:gd name="T11" fmla="*/ 238 h 250"/>
                <a:gd name="T12" fmla="*/ 95 w 854"/>
                <a:gd name="T13" fmla="*/ 238 h 250"/>
                <a:gd name="T14" fmla="*/ 212 w 854"/>
                <a:gd name="T15" fmla="*/ 215 h 250"/>
                <a:gd name="T16" fmla="*/ 212 w 854"/>
                <a:gd name="T17" fmla="*/ 215 h 250"/>
                <a:gd name="T18" fmla="*/ 331 w 854"/>
                <a:gd name="T19" fmla="*/ 189 h 250"/>
                <a:gd name="T20" fmla="*/ 448 w 854"/>
                <a:gd name="T21" fmla="*/ 162 h 250"/>
                <a:gd name="T22" fmla="*/ 448 w 854"/>
                <a:gd name="T23" fmla="*/ 162 h 250"/>
                <a:gd name="T24" fmla="*/ 559 w 854"/>
                <a:gd name="T25" fmla="*/ 133 h 250"/>
                <a:gd name="T26" fmla="*/ 613 w 854"/>
                <a:gd name="T27" fmla="*/ 115 h 250"/>
                <a:gd name="T28" fmla="*/ 670 w 854"/>
                <a:gd name="T29" fmla="*/ 98 h 250"/>
                <a:gd name="T30" fmla="*/ 670 w 854"/>
                <a:gd name="T31" fmla="*/ 98 h 250"/>
                <a:gd name="T32" fmla="*/ 718 w 854"/>
                <a:gd name="T33" fmla="*/ 80 h 250"/>
                <a:gd name="T34" fmla="*/ 769 w 854"/>
                <a:gd name="T35" fmla="*/ 63 h 250"/>
                <a:gd name="T36" fmla="*/ 769 w 854"/>
                <a:gd name="T37" fmla="*/ 63 h 250"/>
                <a:gd name="T38" fmla="*/ 790 w 854"/>
                <a:gd name="T39" fmla="*/ 53 h 250"/>
                <a:gd name="T40" fmla="*/ 816 w 854"/>
                <a:gd name="T41" fmla="*/ 45 h 250"/>
                <a:gd name="T42" fmla="*/ 825 w 854"/>
                <a:gd name="T43" fmla="*/ 39 h 250"/>
                <a:gd name="T44" fmla="*/ 837 w 854"/>
                <a:gd name="T45" fmla="*/ 34 h 250"/>
                <a:gd name="T46" fmla="*/ 845 w 854"/>
                <a:gd name="T47" fmla="*/ 26 h 250"/>
                <a:gd name="T48" fmla="*/ 853 w 854"/>
                <a:gd name="T49" fmla="*/ 16 h 250"/>
                <a:gd name="T50" fmla="*/ 853 w 854"/>
                <a:gd name="T51" fmla="*/ 16 h 250"/>
                <a:gd name="T52" fmla="*/ 854 w 854"/>
                <a:gd name="T53" fmla="*/ 12 h 250"/>
                <a:gd name="T54" fmla="*/ 853 w 854"/>
                <a:gd name="T55" fmla="*/ 6 h 250"/>
                <a:gd name="T56" fmla="*/ 851 w 854"/>
                <a:gd name="T57" fmla="*/ 2 h 250"/>
                <a:gd name="T58" fmla="*/ 845 w 854"/>
                <a:gd name="T59" fmla="*/ 0 h 250"/>
                <a:gd name="T60" fmla="*/ 845 w 854"/>
                <a:gd name="T61" fmla="*/ 0 h 250"/>
                <a:gd name="T62" fmla="*/ 835 w 854"/>
                <a:gd name="T63" fmla="*/ 0 h 250"/>
                <a:gd name="T64" fmla="*/ 825 w 854"/>
                <a:gd name="T65" fmla="*/ 2 h 250"/>
                <a:gd name="T66" fmla="*/ 804 w 854"/>
                <a:gd name="T67" fmla="*/ 10 h 250"/>
                <a:gd name="T68" fmla="*/ 767 w 854"/>
                <a:gd name="T69" fmla="*/ 30 h 250"/>
                <a:gd name="T70" fmla="*/ 767 w 854"/>
                <a:gd name="T71" fmla="*/ 30 h 250"/>
                <a:gd name="T72" fmla="*/ 716 w 854"/>
                <a:gd name="T73" fmla="*/ 49 h 250"/>
                <a:gd name="T74" fmla="*/ 668 w 854"/>
                <a:gd name="T75" fmla="*/ 67 h 250"/>
                <a:gd name="T76" fmla="*/ 668 w 854"/>
                <a:gd name="T77" fmla="*/ 67 h 250"/>
                <a:gd name="T78" fmla="*/ 609 w 854"/>
                <a:gd name="T79" fmla="*/ 86 h 250"/>
                <a:gd name="T80" fmla="*/ 549 w 854"/>
                <a:gd name="T81" fmla="*/ 104 h 250"/>
                <a:gd name="T82" fmla="*/ 430 w 854"/>
                <a:gd name="T83" fmla="*/ 135 h 250"/>
                <a:gd name="T84" fmla="*/ 430 w 854"/>
                <a:gd name="T85" fmla="*/ 135 h 250"/>
                <a:gd name="T86" fmla="*/ 313 w 854"/>
                <a:gd name="T87" fmla="*/ 162 h 250"/>
                <a:gd name="T88" fmla="*/ 197 w 854"/>
                <a:gd name="T89" fmla="*/ 187 h 250"/>
                <a:gd name="T90" fmla="*/ 197 w 854"/>
                <a:gd name="T91" fmla="*/ 187 h 250"/>
                <a:gd name="T92" fmla="*/ 90 w 854"/>
                <a:gd name="T93" fmla="*/ 213 h 250"/>
                <a:gd name="T94" fmla="*/ 90 w 854"/>
                <a:gd name="T95" fmla="*/ 213 h 250"/>
                <a:gd name="T96" fmla="*/ 45 w 854"/>
                <a:gd name="T97" fmla="*/ 222 h 250"/>
                <a:gd name="T98" fmla="*/ 22 w 854"/>
                <a:gd name="T99" fmla="*/ 230 h 250"/>
                <a:gd name="T100" fmla="*/ 10 w 854"/>
                <a:gd name="T101" fmla="*/ 236 h 250"/>
                <a:gd name="T102" fmla="*/ 0 w 854"/>
                <a:gd name="T103" fmla="*/ 242 h 250"/>
                <a:gd name="T104" fmla="*/ 0 w 854"/>
                <a:gd name="T105" fmla="*/ 242 h 250"/>
                <a:gd name="T106" fmla="*/ 0 w 854"/>
                <a:gd name="T107" fmla="*/ 244 h 250"/>
                <a:gd name="T108" fmla="*/ 0 w 854"/>
                <a:gd name="T109" fmla="*/ 246 h 250"/>
                <a:gd name="T110" fmla="*/ 0 w 854"/>
                <a:gd name="T111" fmla="*/ 248 h 250"/>
                <a:gd name="T112" fmla="*/ 4 w 854"/>
                <a:gd name="T113" fmla="*/ 250 h 250"/>
                <a:gd name="T114" fmla="*/ 4 w 854"/>
                <a:gd name="T11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4" h="250">
                  <a:moveTo>
                    <a:pt x="4" y="250"/>
                  </a:moveTo>
                  <a:lnTo>
                    <a:pt x="4" y="250"/>
                  </a:lnTo>
                  <a:lnTo>
                    <a:pt x="14" y="250"/>
                  </a:lnTo>
                  <a:lnTo>
                    <a:pt x="25" y="250"/>
                  </a:lnTo>
                  <a:lnTo>
                    <a:pt x="49" y="248"/>
                  </a:lnTo>
                  <a:lnTo>
                    <a:pt x="95" y="238"/>
                  </a:lnTo>
                  <a:lnTo>
                    <a:pt x="95" y="238"/>
                  </a:lnTo>
                  <a:lnTo>
                    <a:pt x="212" y="215"/>
                  </a:lnTo>
                  <a:lnTo>
                    <a:pt x="212" y="215"/>
                  </a:lnTo>
                  <a:lnTo>
                    <a:pt x="331" y="189"/>
                  </a:lnTo>
                  <a:lnTo>
                    <a:pt x="448" y="162"/>
                  </a:lnTo>
                  <a:lnTo>
                    <a:pt x="448" y="162"/>
                  </a:lnTo>
                  <a:lnTo>
                    <a:pt x="559" y="133"/>
                  </a:lnTo>
                  <a:lnTo>
                    <a:pt x="613" y="115"/>
                  </a:lnTo>
                  <a:lnTo>
                    <a:pt x="670" y="98"/>
                  </a:lnTo>
                  <a:lnTo>
                    <a:pt x="670" y="98"/>
                  </a:lnTo>
                  <a:lnTo>
                    <a:pt x="718" y="80"/>
                  </a:lnTo>
                  <a:lnTo>
                    <a:pt x="769" y="63"/>
                  </a:lnTo>
                  <a:lnTo>
                    <a:pt x="769" y="63"/>
                  </a:lnTo>
                  <a:lnTo>
                    <a:pt x="790" y="53"/>
                  </a:lnTo>
                  <a:lnTo>
                    <a:pt x="816" y="45"/>
                  </a:lnTo>
                  <a:lnTo>
                    <a:pt x="825" y="39"/>
                  </a:lnTo>
                  <a:lnTo>
                    <a:pt x="837" y="34"/>
                  </a:lnTo>
                  <a:lnTo>
                    <a:pt x="845" y="26"/>
                  </a:lnTo>
                  <a:lnTo>
                    <a:pt x="853" y="16"/>
                  </a:lnTo>
                  <a:lnTo>
                    <a:pt x="853" y="16"/>
                  </a:lnTo>
                  <a:lnTo>
                    <a:pt x="854" y="12"/>
                  </a:lnTo>
                  <a:lnTo>
                    <a:pt x="853" y="6"/>
                  </a:lnTo>
                  <a:lnTo>
                    <a:pt x="851" y="2"/>
                  </a:lnTo>
                  <a:lnTo>
                    <a:pt x="845" y="0"/>
                  </a:lnTo>
                  <a:lnTo>
                    <a:pt x="845" y="0"/>
                  </a:lnTo>
                  <a:lnTo>
                    <a:pt x="835" y="0"/>
                  </a:lnTo>
                  <a:lnTo>
                    <a:pt x="825" y="2"/>
                  </a:lnTo>
                  <a:lnTo>
                    <a:pt x="804" y="10"/>
                  </a:lnTo>
                  <a:lnTo>
                    <a:pt x="767" y="30"/>
                  </a:lnTo>
                  <a:lnTo>
                    <a:pt x="767" y="30"/>
                  </a:lnTo>
                  <a:lnTo>
                    <a:pt x="716" y="49"/>
                  </a:lnTo>
                  <a:lnTo>
                    <a:pt x="668" y="67"/>
                  </a:lnTo>
                  <a:lnTo>
                    <a:pt x="668" y="67"/>
                  </a:lnTo>
                  <a:lnTo>
                    <a:pt x="609" y="86"/>
                  </a:lnTo>
                  <a:lnTo>
                    <a:pt x="549" y="104"/>
                  </a:lnTo>
                  <a:lnTo>
                    <a:pt x="430" y="135"/>
                  </a:lnTo>
                  <a:lnTo>
                    <a:pt x="430" y="135"/>
                  </a:lnTo>
                  <a:lnTo>
                    <a:pt x="313" y="162"/>
                  </a:lnTo>
                  <a:lnTo>
                    <a:pt x="197" y="187"/>
                  </a:lnTo>
                  <a:lnTo>
                    <a:pt x="197" y="187"/>
                  </a:lnTo>
                  <a:lnTo>
                    <a:pt x="90" y="213"/>
                  </a:lnTo>
                  <a:lnTo>
                    <a:pt x="90" y="213"/>
                  </a:lnTo>
                  <a:lnTo>
                    <a:pt x="45" y="222"/>
                  </a:lnTo>
                  <a:lnTo>
                    <a:pt x="22" y="230"/>
                  </a:lnTo>
                  <a:lnTo>
                    <a:pt x="10" y="236"/>
                  </a:lnTo>
                  <a:lnTo>
                    <a:pt x="0" y="242"/>
                  </a:lnTo>
                  <a:lnTo>
                    <a:pt x="0" y="242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0" y="248"/>
                  </a:lnTo>
                  <a:lnTo>
                    <a:pt x="4" y="250"/>
                  </a:lnTo>
                  <a:lnTo>
                    <a:pt x="4" y="250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8" name="Freeform 18"/>
            <p:cNvSpPr/>
            <p:nvPr/>
          </p:nvSpPr>
          <p:spPr bwMode="auto">
            <a:xfrm>
              <a:off x="6868716" y="1948664"/>
              <a:ext cx="438150" cy="100013"/>
            </a:xfrm>
            <a:custGeom>
              <a:avLst/>
              <a:gdLst>
                <a:gd name="T0" fmla="*/ 9 w 788"/>
                <a:gd name="T1" fmla="*/ 240 h 240"/>
                <a:gd name="T2" fmla="*/ 9 w 788"/>
                <a:gd name="T3" fmla="*/ 240 h 240"/>
                <a:gd name="T4" fmla="*/ 107 w 788"/>
                <a:gd name="T5" fmla="*/ 203 h 240"/>
                <a:gd name="T6" fmla="*/ 157 w 788"/>
                <a:gd name="T7" fmla="*/ 187 h 240"/>
                <a:gd name="T8" fmla="*/ 206 w 788"/>
                <a:gd name="T9" fmla="*/ 172 h 240"/>
                <a:gd name="T10" fmla="*/ 206 w 788"/>
                <a:gd name="T11" fmla="*/ 172 h 240"/>
                <a:gd name="T12" fmla="*/ 258 w 788"/>
                <a:gd name="T13" fmla="*/ 160 h 240"/>
                <a:gd name="T14" fmla="*/ 309 w 788"/>
                <a:gd name="T15" fmla="*/ 148 h 240"/>
                <a:gd name="T16" fmla="*/ 412 w 788"/>
                <a:gd name="T17" fmla="*/ 127 h 240"/>
                <a:gd name="T18" fmla="*/ 412 w 788"/>
                <a:gd name="T19" fmla="*/ 127 h 240"/>
                <a:gd name="T20" fmla="*/ 515 w 788"/>
                <a:gd name="T21" fmla="*/ 106 h 240"/>
                <a:gd name="T22" fmla="*/ 566 w 788"/>
                <a:gd name="T23" fmla="*/ 96 h 240"/>
                <a:gd name="T24" fmla="*/ 618 w 788"/>
                <a:gd name="T25" fmla="*/ 82 h 240"/>
                <a:gd name="T26" fmla="*/ 618 w 788"/>
                <a:gd name="T27" fmla="*/ 82 h 240"/>
                <a:gd name="T28" fmla="*/ 659 w 788"/>
                <a:gd name="T29" fmla="*/ 70 h 240"/>
                <a:gd name="T30" fmla="*/ 700 w 788"/>
                <a:gd name="T31" fmla="*/ 57 h 240"/>
                <a:gd name="T32" fmla="*/ 700 w 788"/>
                <a:gd name="T33" fmla="*/ 57 h 240"/>
                <a:gd name="T34" fmla="*/ 722 w 788"/>
                <a:gd name="T35" fmla="*/ 51 h 240"/>
                <a:gd name="T36" fmla="*/ 745 w 788"/>
                <a:gd name="T37" fmla="*/ 43 h 240"/>
                <a:gd name="T38" fmla="*/ 766 w 788"/>
                <a:gd name="T39" fmla="*/ 34 h 240"/>
                <a:gd name="T40" fmla="*/ 776 w 788"/>
                <a:gd name="T41" fmla="*/ 26 h 240"/>
                <a:gd name="T42" fmla="*/ 784 w 788"/>
                <a:gd name="T43" fmla="*/ 20 h 240"/>
                <a:gd name="T44" fmla="*/ 784 w 788"/>
                <a:gd name="T45" fmla="*/ 20 h 240"/>
                <a:gd name="T46" fmla="*/ 788 w 788"/>
                <a:gd name="T47" fmla="*/ 12 h 240"/>
                <a:gd name="T48" fmla="*/ 788 w 788"/>
                <a:gd name="T49" fmla="*/ 6 h 240"/>
                <a:gd name="T50" fmla="*/ 782 w 788"/>
                <a:gd name="T51" fmla="*/ 2 h 240"/>
                <a:gd name="T52" fmla="*/ 776 w 788"/>
                <a:gd name="T53" fmla="*/ 0 h 240"/>
                <a:gd name="T54" fmla="*/ 776 w 788"/>
                <a:gd name="T55" fmla="*/ 0 h 240"/>
                <a:gd name="T56" fmla="*/ 766 w 788"/>
                <a:gd name="T57" fmla="*/ 0 h 240"/>
                <a:gd name="T58" fmla="*/ 757 w 788"/>
                <a:gd name="T59" fmla="*/ 4 h 240"/>
                <a:gd name="T60" fmla="*/ 737 w 788"/>
                <a:gd name="T61" fmla="*/ 10 h 240"/>
                <a:gd name="T62" fmla="*/ 698 w 788"/>
                <a:gd name="T63" fmla="*/ 28 h 240"/>
                <a:gd name="T64" fmla="*/ 698 w 788"/>
                <a:gd name="T65" fmla="*/ 28 h 240"/>
                <a:gd name="T66" fmla="*/ 644 w 788"/>
                <a:gd name="T67" fmla="*/ 45 h 240"/>
                <a:gd name="T68" fmla="*/ 589 w 788"/>
                <a:gd name="T69" fmla="*/ 59 h 240"/>
                <a:gd name="T70" fmla="*/ 589 w 788"/>
                <a:gd name="T71" fmla="*/ 59 h 240"/>
                <a:gd name="T72" fmla="*/ 539 w 788"/>
                <a:gd name="T73" fmla="*/ 72 h 240"/>
                <a:gd name="T74" fmla="*/ 486 w 788"/>
                <a:gd name="T75" fmla="*/ 84 h 240"/>
                <a:gd name="T76" fmla="*/ 383 w 788"/>
                <a:gd name="T77" fmla="*/ 106 h 240"/>
                <a:gd name="T78" fmla="*/ 383 w 788"/>
                <a:gd name="T79" fmla="*/ 106 h 240"/>
                <a:gd name="T80" fmla="*/ 286 w 788"/>
                <a:gd name="T81" fmla="*/ 125 h 240"/>
                <a:gd name="T82" fmla="*/ 237 w 788"/>
                <a:gd name="T83" fmla="*/ 135 h 240"/>
                <a:gd name="T84" fmla="*/ 186 w 788"/>
                <a:gd name="T85" fmla="*/ 148 h 240"/>
                <a:gd name="T86" fmla="*/ 138 w 788"/>
                <a:gd name="T87" fmla="*/ 162 h 240"/>
                <a:gd name="T88" fmla="*/ 89 w 788"/>
                <a:gd name="T89" fmla="*/ 179 h 240"/>
                <a:gd name="T90" fmla="*/ 44 w 788"/>
                <a:gd name="T91" fmla="*/ 201 h 240"/>
                <a:gd name="T92" fmla="*/ 23 w 788"/>
                <a:gd name="T93" fmla="*/ 215 h 240"/>
                <a:gd name="T94" fmla="*/ 1 w 788"/>
                <a:gd name="T95" fmla="*/ 226 h 240"/>
                <a:gd name="T96" fmla="*/ 1 w 788"/>
                <a:gd name="T97" fmla="*/ 226 h 240"/>
                <a:gd name="T98" fmla="*/ 0 w 788"/>
                <a:gd name="T99" fmla="*/ 228 h 240"/>
                <a:gd name="T100" fmla="*/ 0 w 788"/>
                <a:gd name="T101" fmla="*/ 232 h 240"/>
                <a:gd name="T102" fmla="*/ 0 w 788"/>
                <a:gd name="T103" fmla="*/ 236 h 240"/>
                <a:gd name="T104" fmla="*/ 5 w 788"/>
                <a:gd name="T105" fmla="*/ 240 h 240"/>
                <a:gd name="T106" fmla="*/ 9 w 788"/>
                <a:gd name="T107" fmla="*/ 240 h 240"/>
                <a:gd name="T108" fmla="*/ 9 w 788"/>
                <a:gd name="T10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8" h="240">
                  <a:moveTo>
                    <a:pt x="9" y="240"/>
                  </a:moveTo>
                  <a:lnTo>
                    <a:pt x="9" y="240"/>
                  </a:lnTo>
                  <a:lnTo>
                    <a:pt x="107" y="203"/>
                  </a:lnTo>
                  <a:lnTo>
                    <a:pt x="157" y="187"/>
                  </a:lnTo>
                  <a:lnTo>
                    <a:pt x="206" y="172"/>
                  </a:lnTo>
                  <a:lnTo>
                    <a:pt x="206" y="172"/>
                  </a:lnTo>
                  <a:lnTo>
                    <a:pt x="258" y="160"/>
                  </a:lnTo>
                  <a:lnTo>
                    <a:pt x="309" y="148"/>
                  </a:lnTo>
                  <a:lnTo>
                    <a:pt x="412" y="127"/>
                  </a:lnTo>
                  <a:lnTo>
                    <a:pt x="412" y="127"/>
                  </a:lnTo>
                  <a:lnTo>
                    <a:pt x="515" y="106"/>
                  </a:lnTo>
                  <a:lnTo>
                    <a:pt x="566" y="96"/>
                  </a:lnTo>
                  <a:lnTo>
                    <a:pt x="618" y="82"/>
                  </a:lnTo>
                  <a:lnTo>
                    <a:pt x="618" y="82"/>
                  </a:lnTo>
                  <a:lnTo>
                    <a:pt x="659" y="70"/>
                  </a:lnTo>
                  <a:lnTo>
                    <a:pt x="700" y="57"/>
                  </a:lnTo>
                  <a:lnTo>
                    <a:pt x="700" y="57"/>
                  </a:lnTo>
                  <a:lnTo>
                    <a:pt x="722" y="51"/>
                  </a:lnTo>
                  <a:lnTo>
                    <a:pt x="745" y="43"/>
                  </a:lnTo>
                  <a:lnTo>
                    <a:pt x="766" y="34"/>
                  </a:lnTo>
                  <a:lnTo>
                    <a:pt x="776" y="26"/>
                  </a:lnTo>
                  <a:lnTo>
                    <a:pt x="784" y="20"/>
                  </a:lnTo>
                  <a:lnTo>
                    <a:pt x="784" y="20"/>
                  </a:lnTo>
                  <a:lnTo>
                    <a:pt x="788" y="12"/>
                  </a:lnTo>
                  <a:lnTo>
                    <a:pt x="788" y="6"/>
                  </a:lnTo>
                  <a:lnTo>
                    <a:pt x="782" y="2"/>
                  </a:lnTo>
                  <a:lnTo>
                    <a:pt x="776" y="0"/>
                  </a:lnTo>
                  <a:lnTo>
                    <a:pt x="776" y="0"/>
                  </a:lnTo>
                  <a:lnTo>
                    <a:pt x="766" y="0"/>
                  </a:lnTo>
                  <a:lnTo>
                    <a:pt x="757" y="4"/>
                  </a:lnTo>
                  <a:lnTo>
                    <a:pt x="737" y="10"/>
                  </a:lnTo>
                  <a:lnTo>
                    <a:pt x="698" y="28"/>
                  </a:lnTo>
                  <a:lnTo>
                    <a:pt x="698" y="28"/>
                  </a:lnTo>
                  <a:lnTo>
                    <a:pt x="644" y="45"/>
                  </a:lnTo>
                  <a:lnTo>
                    <a:pt x="589" y="59"/>
                  </a:lnTo>
                  <a:lnTo>
                    <a:pt x="589" y="59"/>
                  </a:lnTo>
                  <a:lnTo>
                    <a:pt x="539" y="72"/>
                  </a:lnTo>
                  <a:lnTo>
                    <a:pt x="486" y="84"/>
                  </a:lnTo>
                  <a:lnTo>
                    <a:pt x="383" y="106"/>
                  </a:lnTo>
                  <a:lnTo>
                    <a:pt x="383" y="106"/>
                  </a:lnTo>
                  <a:lnTo>
                    <a:pt x="286" y="125"/>
                  </a:lnTo>
                  <a:lnTo>
                    <a:pt x="237" y="135"/>
                  </a:lnTo>
                  <a:lnTo>
                    <a:pt x="186" y="148"/>
                  </a:lnTo>
                  <a:lnTo>
                    <a:pt x="138" y="162"/>
                  </a:lnTo>
                  <a:lnTo>
                    <a:pt x="89" y="179"/>
                  </a:lnTo>
                  <a:lnTo>
                    <a:pt x="44" y="201"/>
                  </a:lnTo>
                  <a:lnTo>
                    <a:pt x="23" y="215"/>
                  </a:lnTo>
                  <a:lnTo>
                    <a:pt x="1" y="226"/>
                  </a:lnTo>
                  <a:lnTo>
                    <a:pt x="1" y="226"/>
                  </a:lnTo>
                  <a:lnTo>
                    <a:pt x="0" y="228"/>
                  </a:lnTo>
                  <a:lnTo>
                    <a:pt x="0" y="232"/>
                  </a:lnTo>
                  <a:lnTo>
                    <a:pt x="0" y="236"/>
                  </a:lnTo>
                  <a:lnTo>
                    <a:pt x="5" y="240"/>
                  </a:lnTo>
                  <a:lnTo>
                    <a:pt x="9" y="240"/>
                  </a:lnTo>
                  <a:lnTo>
                    <a:pt x="9" y="240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9" name="Freeform 19"/>
            <p:cNvSpPr/>
            <p:nvPr/>
          </p:nvSpPr>
          <p:spPr bwMode="auto">
            <a:xfrm>
              <a:off x="7179866" y="1815314"/>
              <a:ext cx="317500" cy="52388"/>
            </a:xfrm>
            <a:custGeom>
              <a:avLst/>
              <a:gdLst>
                <a:gd name="T0" fmla="*/ 6 w 570"/>
                <a:gd name="T1" fmla="*/ 127 h 127"/>
                <a:gd name="T2" fmla="*/ 6 w 570"/>
                <a:gd name="T3" fmla="*/ 127 h 127"/>
                <a:gd name="T4" fmla="*/ 41 w 570"/>
                <a:gd name="T5" fmla="*/ 127 h 127"/>
                <a:gd name="T6" fmla="*/ 74 w 570"/>
                <a:gd name="T7" fmla="*/ 125 h 127"/>
                <a:gd name="T8" fmla="*/ 107 w 570"/>
                <a:gd name="T9" fmla="*/ 121 h 127"/>
                <a:gd name="T10" fmla="*/ 142 w 570"/>
                <a:gd name="T11" fmla="*/ 115 h 127"/>
                <a:gd name="T12" fmla="*/ 208 w 570"/>
                <a:gd name="T13" fmla="*/ 103 h 127"/>
                <a:gd name="T14" fmla="*/ 274 w 570"/>
                <a:gd name="T15" fmla="*/ 92 h 127"/>
                <a:gd name="T16" fmla="*/ 274 w 570"/>
                <a:gd name="T17" fmla="*/ 92 h 127"/>
                <a:gd name="T18" fmla="*/ 346 w 570"/>
                <a:gd name="T19" fmla="*/ 78 h 127"/>
                <a:gd name="T20" fmla="*/ 418 w 570"/>
                <a:gd name="T21" fmla="*/ 64 h 127"/>
                <a:gd name="T22" fmla="*/ 489 w 570"/>
                <a:gd name="T23" fmla="*/ 47 h 127"/>
                <a:gd name="T24" fmla="*/ 559 w 570"/>
                <a:gd name="T25" fmla="*/ 29 h 127"/>
                <a:gd name="T26" fmla="*/ 559 w 570"/>
                <a:gd name="T27" fmla="*/ 29 h 127"/>
                <a:gd name="T28" fmla="*/ 564 w 570"/>
                <a:gd name="T29" fmla="*/ 26 h 127"/>
                <a:gd name="T30" fmla="*/ 568 w 570"/>
                <a:gd name="T31" fmla="*/ 22 h 127"/>
                <a:gd name="T32" fmla="*/ 570 w 570"/>
                <a:gd name="T33" fmla="*/ 16 h 127"/>
                <a:gd name="T34" fmla="*/ 570 w 570"/>
                <a:gd name="T35" fmla="*/ 10 h 127"/>
                <a:gd name="T36" fmla="*/ 568 w 570"/>
                <a:gd name="T37" fmla="*/ 6 h 127"/>
                <a:gd name="T38" fmla="*/ 564 w 570"/>
                <a:gd name="T39" fmla="*/ 2 h 127"/>
                <a:gd name="T40" fmla="*/ 561 w 570"/>
                <a:gd name="T41" fmla="*/ 0 h 127"/>
                <a:gd name="T42" fmla="*/ 553 w 570"/>
                <a:gd name="T43" fmla="*/ 0 h 127"/>
                <a:gd name="T44" fmla="*/ 553 w 570"/>
                <a:gd name="T45" fmla="*/ 0 h 127"/>
                <a:gd name="T46" fmla="*/ 487 w 570"/>
                <a:gd name="T47" fmla="*/ 18 h 127"/>
                <a:gd name="T48" fmla="*/ 418 w 570"/>
                <a:gd name="T49" fmla="*/ 35 h 127"/>
                <a:gd name="T50" fmla="*/ 352 w 570"/>
                <a:gd name="T51" fmla="*/ 49 h 127"/>
                <a:gd name="T52" fmla="*/ 284 w 570"/>
                <a:gd name="T53" fmla="*/ 62 h 127"/>
                <a:gd name="T54" fmla="*/ 284 w 570"/>
                <a:gd name="T55" fmla="*/ 62 h 127"/>
                <a:gd name="T56" fmla="*/ 214 w 570"/>
                <a:gd name="T57" fmla="*/ 74 h 127"/>
                <a:gd name="T58" fmla="*/ 144 w 570"/>
                <a:gd name="T59" fmla="*/ 84 h 127"/>
                <a:gd name="T60" fmla="*/ 74 w 570"/>
                <a:gd name="T61" fmla="*/ 96 h 127"/>
                <a:gd name="T62" fmla="*/ 39 w 570"/>
                <a:gd name="T63" fmla="*/ 103 h 127"/>
                <a:gd name="T64" fmla="*/ 6 w 570"/>
                <a:gd name="T65" fmla="*/ 113 h 127"/>
                <a:gd name="T66" fmla="*/ 6 w 570"/>
                <a:gd name="T67" fmla="*/ 113 h 127"/>
                <a:gd name="T68" fmla="*/ 2 w 570"/>
                <a:gd name="T69" fmla="*/ 115 h 127"/>
                <a:gd name="T70" fmla="*/ 0 w 570"/>
                <a:gd name="T71" fmla="*/ 121 h 127"/>
                <a:gd name="T72" fmla="*/ 2 w 570"/>
                <a:gd name="T73" fmla="*/ 125 h 127"/>
                <a:gd name="T74" fmla="*/ 6 w 570"/>
                <a:gd name="T75" fmla="*/ 127 h 127"/>
                <a:gd name="T76" fmla="*/ 6 w 570"/>
                <a:gd name="T7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0" h="127">
                  <a:moveTo>
                    <a:pt x="6" y="127"/>
                  </a:moveTo>
                  <a:lnTo>
                    <a:pt x="6" y="127"/>
                  </a:lnTo>
                  <a:lnTo>
                    <a:pt x="41" y="127"/>
                  </a:lnTo>
                  <a:lnTo>
                    <a:pt x="74" y="125"/>
                  </a:lnTo>
                  <a:lnTo>
                    <a:pt x="107" y="121"/>
                  </a:lnTo>
                  <a:lnTo>
                    <a:pt x="142" y="115"/>
                  </a:lnTo>
                  <a:lnTo>
                    <a:pt x="208" y="103"/>
                  </a:lnTo>
                  <a:lnTo>
                    <a:pt x="274" y="92"/>
                  </a:lnTo>
                  <a:lnTo>
                    <a:pt x="274" y="92"/>
                  </a:lnTo>
                  <a:lnTo>
                    <a:pt x="346" y="78"/>
                  </a:lnTo>
                  <a:lnTo>
                    <a:pt x="418" y="64"/>
                  </a:lnTo>
                  <a:lnTo>
                    <a:pt x="489" y="47"/>
                  </a:lnTo>
                  <a:lnTo>
                    <a:pt x="559" y="29"/>
                  </a:lnTo>
                  <a:lnTo>
                    <a:pt x="559" y="29"/>
                  </a:lnTo>
                  <a:lnTo>
                    <a:pt x="564" y="26"/>
                  </a:lnTo>
                  <a:lnTo>
                    <a:pt x="568" y="22"/>
                  </a:lnTo>
                  <a:lnTo>
                    <a:pt x="570" y="16"/>
                  </a:lnTo>
                  <a:lnTo>
                    <a:pt x="570" y="10"/>
                  </a:lnTo>
                  <a:lnTo>
                    <a:pt x="568" y="6"/>
                  </a:lnTo>
                  <a:lnTo>
                    <a:pt x="564" y="2"/>
                  </a:lnTo>
                  <a:lnTo>
                    <a:pt x="561" y="0"/>
                  </a:lnTo>
                  <a:lnTo>
                    <a:pt x="553" y="0"/>
                  </a:lnTo>
                  <a:lnTo>
                    <a:pt x="553" y="0"/>
                  </a:lnTo>
                  <a:lnTo>
                    <a:pt x="487" y="18"/>
                  </a:lnTo>
                  <a:lnTo>
                    <a:pt x="418" y="35"/>
                  </a:lnTo>
                  <a:lnTo>
                    <a:pt x="352" y="49"/>
                  </a:lnTo>
                  <a:lnTo>
                    <a:pt x="284" y="62"/>
                  </a:lnTo>
                  <a:lnTo>
                    <a:pt x="284" y="62"/>
                  </a:lnTo>
                  <a:lnTo>
                    <a:pt x="214" y="74"/>
                  </a:lnTo>
                  <a:lnTo>
                    <a:pt x="144" y="84"/>
                  </a:lnTo>
                  <a:lnTo>
                    <a:pt x="74" y="96"/>
                  </a:lnTo>
                  <a:lnTo>
                    <a:pt x="39" y="103"/>
                  </a:lnTo>
                  <a:lnTo>
                    <a:pt x="6" y="113"/>
                  </a:lnTo>
                  <a:lnTo>
                    <a:pt x="6" y="113"/>
                  </a:lnTo>
                  <a:lnTo>
                    <a:pt x="2" y="115"/>
                  </a:lnTo>
                  <a:lnTo>
                    <a:pt x="0" y="121"/>
                  </a:lnTo>
                  <a:lnTo>
                    <a:pt x="2" y="125"/>
                  </a:lnTo>
                  <a:lnTo>
                    <a:pt x="6" y="127"/>
                  </a:lnTo>
                  <a:lnTo>
                    <a:pt x="6" y="127"/>
                  </a:lnTo>
                  <a:close/>
                </a:path>
              </a:pathLst>
            </a:cu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sz="1705" dirty="0">
                <a:solidFill>
                  <a:srgbClr val="47494B"/>
                </a:solidFill>
                <a:ea typeface="微软雅黑" panose="020B0503020204020204" pitchFamily="34" charset="-122"/>
              </a:endParaRPr>
            </a:p>
          </p:txBody>
        </p:sp>
      </p:grpSp>
      <p:cxnSp>
        <p:nvCxnSpPr>
          <p:cNvPr id="70" name="直接连接符 69"/>
          <p:cNvCxnSpPr/>
          <p:nvPr/>
        </p:nvCxnSpPr>
        <p:spPr>
          <a:xfrm>
            <a:off x="8654278" y="3994981"/>
            <a:ext cx="2019300" cy="0"/>
          </a:xfrm>
          <a:prstGeom prst="line">
            <a:avLst/>
          </a:prstGeom>
          <a:ln w="254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9525196" y="3585308"/>
            <a:ext cx="1073328" cy="37117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algn="just">
              <a:defRPr/>
            </a:pPr>
            <a:r>
              <a:rPr lang="zh-CN" altLang="en-US" sz="161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1472599" y="4371529"/>
            <a:ext cx="1934629" cy="1119705"/>
            <a:chOff x="468937" y="2419540"/>
            <a:chExt cx="1934629" cy="1119705"/>
          </a:xfrm>
        </p:grpSpPr>
        <p:sp>
          <p:nvSpPr>
            <p:cNvPr id="62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968149" y="4371529"/>
            <a:ext cx="1934629" cy="1119705"/>
            <a:chOff x="468937" y="2419540"/>
            <a:chExt cx="1934629" cy="1119705"/>
          </a:xfrm>
        </p:grpSpPr>
        <p:sp>
          <p:nvSpPr>
            <p:cNvPr id="78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463699" y="4371529"/>
            <a:ext cx="1934629" cy="1119705"/>
            <a:chOff x="468937" y="2419540"/>
            <a:chExt cx="1934629" cy="1119705"/>
          </a:xfrm>
        </p:grpSpPr>
        <p:sp>
          <p:nvSpPr>
            <p:cNvPr id="81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959249" y="4371529"/>
            <a:ext cx="1934629" cy="1119705"/>
            <a:chOff x="468937" y="2419540"/>
            <a:chExt cx="1934629" cy="1119705"/>
          </a:xfrm>
        </p:grpSpPr>
        <p:sp>
          <p:nvSpPr>
            <p:cNvPr id="84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87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矩形 97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8" grpId="0"/>
      <p:bldP spid="39" grpId="0" animBg="1"/>
      <p:bldP spid="49" grpId="0"/>
      <p:bldP spid="50" grpId="0" animBg="1"/>
      <p:bldP spid="60" grpId="0"/>
      <p:bldP spid="61" grpId="0" animBg="1"/>
      <p:bldP spid="7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A_Chart 11"/>
          <p:cNvGraphicFramePr/>
          <p:nvPr>
            <p:custDataLst>
              <p:tags r:id="rId1"/>
            </p:custDataLst>
          </p:nvPr>
        </p:nvGraphicFramePr>
        <p:xfrm>
          <a:off x="1030418" y="2272436"/>
          <a:ext cx="4719804" cy="3249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淘宝店chenying0907: 圆角 15"/>
          <p:cNvSpPr/>
          <p:nvPr/>
        </p:nvSpPr>
        <p:spPr>
          <a:xfrm>
            <a:off x="5788663" y="2332760"/>
            <a:ext cx="802674" cy="802631"/>
          </a:xfrm>
          <a:prstGeom prst="roundRect">
            <a:avLst>
              <a:gd name="adj" fmla="val 302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25" dirty="0">
                <a:latin typeface="Impact" panose="020B0806030902050204" pitchFamily="34" charset="0"/>
              </a:rPr>
              <a:t>01</a:t>
            </a:r>
            <a:endParaRPr lang="zh-CN" altLang="en-US" sz="3225" dirty="0">
              <a:latin typeface="Impact" panose="020B0806030902050204" pitchFamily="34" charset="0"/>
            </a:endParaRPr>
          </a:p>
        </p:txBody>
      </p:sp>
      <p:sp>
        <p:nvSpPr>
          <p:cNvPr id="20" name="淘宝店chenying0907: 圆角 19"/>
          <p:cNvSpPr/>
          <p:nvPr/>
        </p:nvSpPr>
        <p:spPr>
          <a:xfrm>
            <a:off x="5788663" y="3514367"/>
            <a:ext cx="802674" cy="802631"/>
          </a:xfrm>
          <a:prstGeom prst="roundRect">
            <a:avLst>
              <a:gd name="adj" fmla="val 302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55" dirty="0">
                <a:latin typeface="Impact" panose="020B0806030902050204" pitchFamily="34" charset="0"/>
              </a:rPr>
              <a:t>02</a:t>
            </a:r>
            <a:endParaRPr lang="zh-CN" altLang="en-US" sz="2655" dirty="0">
              <a:latin typeface="Impact" panose="020B0806030902050204" pitchFamily="34" charset="0"/>
            </a:endParaRPr>
          </a:p>
        </p:txBody>
      </p:sp>
      <p:sp>
        <p:nvSpPr>
          <p:cNvPr id="24" name="淘宝店chenying0907: 圆角 23"/>
          <p:cNvSpPr/>
          <p:nvPr/>
        </p:nvSpPr>
        <p:spPr>
          <a:xfrm>
            <a:off x="5788663" y="4695973"/>
            <a:ext cx="802674" cy="802631"/>
          </a:xfrm>
          <a:prstGeom prst="roundRect">
            <a:avLst>
              <a:gd name="adj" fmla="val 302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55" dirty="0">
                <a:latin typeface="Impact" panose="020B0806030902050204" pitchFamily="34" charset="0"/>
              </a:rPr>
              <a:t>03</a:t>
            </a:r>
            <a:endParaRPr lang="zh-CN" altLang="en-US" sz="2655" dirty="0">
              <a:latin typeface="Impact" panose="020B080603090205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111399" y="2123629"/>
            <a:ext cx="2870801" cy="911955"/>
            <a:chOff x="468937" y="2419540"/>
            <a:chExt cx="2870801" cy="911955"/>
          </a:xfrm>
        </p:grpSpPr>
        <p:sp>
          <p:nvSpPr>
            <p:cNvPr id="21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70268" y="2823664"/>
              <a:ext cx="286947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11399" y="3399979"/>
            <a:ext cx="2870801" cy="911955"/>
            <a:chOff x="468937" y="2419540"/>
            <a:chExt cx="2870801" cy="911955"/>
          </a:xfrm>
        </p:grpSpPr>
        <p:sp>
          <p:nvSpPr>
            <p:cNvPr id="27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70268" y="2823664"/>
              <a:ext cx="286947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111399" y="4676329"/>
            <a:ext cx="2870801" cy="911955"/>
            <a:chOff x="468937" y="2419540"/>
            <a:chExt cx="2870801" cy="911955"/>
          </a:xfrm>
        </p:grpSpPr>
        <p:sp>
          <p:nvSpPr>
            <p:cNvPr id="30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70268" y="2823664"/>
              <a:ext cx="286947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33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3309937" y="2822951"/>
            <a:ext cx="1828800" cy="1828800"/>
          </a:xfrm>
          <a:custGeom>
            <a:avLst/>
            <a:gdLst>
              <a:gd name="connsiteX0" fmla="*/ 914400 w 1828800"/>
              <a:gd name="connsiteY0" fmla="*/ 0 h 1828800"/>
              <a:gd name="connsiteX1" fmla="*/ 1425650 w 1828800"/>
              <a:gd name="connsiteY1" fmla="*/ 156165 h 1828800"/>
              <a:gd name="connsiteX2" fmla="*/ 1538288 w 1828800"/>
              <a:gd name="connsiteY2" fmla="*/ 249100 h 1828800"/>
              <a:gd name="connsiteX3" fmla="*/ 1515597 w 1828800"/>
              <a:gd name="connsiteY3" fmla="*/ 267822 h 1828800"/>
              <a:gd name="connsiteX4" fmla="*/ 1403940 w 1828800"/>
              <a:gd name="connsiteY4" fmla="*/ 403150 h 1828800"/>
              <a:gd name="connsiteX5" fmla="*/ 1401839 w 1828800"/>
              <a:gd name="connsiteY5" fmla="*/ 406609 h 1828800"/>
              <a:gd name="connsiteX6" fmla="*/ 1308635 w 1828800"/>
              <a:gd name="connsiteY6" fmla="*/ 329710 h 1828800"/>
              <a:gd name="connsiteX7" fmla="*/ 914400 w 1828800"/>
              <a:gd name="connsiteY7" fmla="*/ 209288 h 1828800"/>
              <a:gd name="connsiteX8" fmla="*/ 209288 w 1828800"/>
              <a:gd name="connsiteY8" fmla="*/ 914400 h 1828800"/>
              <a:gd name="connsiteX9" fmla="*/ 914400 w 1828800"/>
              <a:gd name="connsiteY9" fmla="*/ 1619512 h 1828800"/>
              <a:gd name="connsiteX10" fmla="*/ 1308635 w 1828800"/>
              <a:gd name="connsiteY10" fmla="*/ 1499090 h 1828800"/>
              <a:gd name="connsiteX11" fmla="*/ 1401839 w 1828800"/>
              <a:gd name="connsiteY11" fmla="*/ 1422191 h 1828800"/>
              <a:gd name="connsiteX12" fmla="*/ 1412990 w 1828800"/>
              <a:gd name="connsiteY12" fmla="*/ 1412990 h 1828800"/>
              <a:gd name="connsiteX13" fmla="*/ 1499090 w 1828800"/>
              <a:gd name="connsiteY13" fmla="*/ 1308635 h 1828800"/>
              <a:gd name="connsiteX14" fmla="*/ 1538288 w 1828800"/>
              <a:gd name="connsiteY14" fmla="*/ 1236420 h 1828800"/>
              <a:gd name="connsiteX15" fmla="*/ 1564101 w 1828800"/>
              <a:gd name="connsiteY15" fmla="*/ 1188862 h 1828800"/>
              <a:gd name="connsiteX16" fmla="*/ 1619512 w 1828800"/>
              <a:gd name="connsiteY16" fmla="*/ 914400 h 1828800"/>
              <a:gd name="connsiteX17" fmla="*/ 1564101 w 1828800"/>
              <a:gd name="connsiteY17" fmla="*/ 639938 h 1828800"/>
              <a:gd name="connsiteX18" fmla="*/ 1538288 w 1828800"/>
              <a:gd name="connsiteY18" fmla="*/ 592381 h 1828800"/>
              <a:gd name="connsiteX19" fmla="*/ 1577485 w 1828800"/>
              <a:gd name="connsiteY19" fmla="*/ 520165 h 1828800"/>
              <a:gd name="connsiteX20" fmla="*/ 1663585 w 1828800"/>
              <a:gd name="connsiteY20" fmla="*/ 415810 h 1828800"/>
              <a:gd name="connsiteX21" fmla="*/ 1674737 w 1828800"/>
              <a:gd name="connsiteY21" fmla="*/ 406609 h 1828800"/>
              <a:gd name="connsiteX22" fmla="*/ 1718437 w 1828800"/>
              <a:gd name="connsiteY22" fmla="*/ 478543 h 1828800"/>
              <a:gd name="connsiteX23" fmla="*/ 1828800 w 1828800"/>
              <a:gd name="connsiteY23" fmla="*/ 914400 h 1828800"/>
              <a:gd name="connsiteX24" fmla="*/ 1718437 w 1828800"/>
              <a:gd name="connsiteY24" fmla="*/ 1350257 h 1828800"/>
              <a:gd name="connsiteX25" fmla="*/ 1674737 w 1828800"/>
              <a:gd name="connsiteY25" fmla="*/ 1422191 h 1828800"/>
              <a:gd name="connsiteX26" fmla="*/ 1672635 w 1828800"/>
              <a:gd name="connsiteY26" fmla="*/ 1425650 h 1828800"/>
              <a:gd name="connsiteX27" fmla="*/ 1560978 w 1828800"/>
              <a:gd name="connsiteY27" fmla="*/ 1560978 h 1828800"/>
              <a:gd name="connsiteX28" fmla="*/ 1538288 w 1828800"/>
              <a:gd name="connsiteY28" fmla="*/ 1579700 h 1828800"/>
              <a:gd name="connsiteX29" fmla="*/ 1425650 w 1828800"/>
              <a:gd name="connsiteY29" fmla="*/ 1672635 h 1828800"/>
              <a:gd name="connsiteX30" fmla="*/ 914400 w 1828800"/>
              <a:gd name="connsiteY30" fmla="*/ 1828800 h 1828800"/>
              <a:gd name="connsiteX31" fmla="*/ 0 w 1828800"/>
              <a:gd name="connsiteY31" fmla="*/ 914400 h 1828800"/>
              <a:gd name="connsiteX32" fmla="*/ 914400 w 1828800"/>
              <a:gd name="connsiteY32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828800" h="1828800">
                <a:moveTo>
                  <a:pt x="914400" y="0"/>
                </a:moveTo>
                <a:cubicBezTo>
                  <a:pt x="1103779" y="0"/>
                  <a:pt x="1279711" y="57571"/>
                  <a:pt x="1425650" y="156165"/>
                </a:cubicBezTo>
                <a:lnTo>
                  <a:pt x="1538288" y="249100"/>
                </a:lnTo>
                <a:lnTo>
                  <a:pt x="1515597" y="267822"/>
                </a:lnTo>
                <a:cubicBezTo>
                  <a:pt x="1474228" y="309190"/>
                  <a:pt x="1436805" y="354504"/>
                  <a:pt x="1403940" y="403150"/>
                </a:cubicBezTo>
                <a:lnTo>
                  <a:pt x="1401839" y="406609"/>
                </a:lnTo>
                <a:lnTo>
                  <a:pt x="1308635" y="329710"/>
                </a:lnTo>
                <a:cubicBezTo>
                  <a:pt x="1196099" y="253682"/>
                  <a:pt x="1060434" y="209288"/>
                  <a:pt x="914400" y="209288"/>
                </a:cubicBezTo>
                <a:cubicBezTo>
                  <a:pt x="524977" y="209288"/>
                  <a:pt x="209288" y="524977"/>
                  <a:pt x="209288" y="914400"/>
                </a:cubicBezTo>
                <a:cubicBezTo>
                  <a:pt x="209288" y="1303823"/>
                  <a:pt x="524977" y="1619512"/>
                  <a:pt x="914400" y="1619512"/>
                </a:cubicBezTo>
                <a:cubicBezTo>
                  <a:pt x="1060434" y="1619512"/>
                  <a:pt x="1196099" y="1575118"/>
                  <a:pt x="1308635" y="1499090"/>
                </a:cubicBezTo>
                <a:lnTo>
                  <a:pt x="1401839" y="1422191"/>
                </a:lnTo>
                <a:lnTo>
                  <a:pt x="1412990" y="1412990"/>
                </a:lnTo>
                <a:cubicBezTo>
                  <a:pt x="1444890" y="1381090"/>
                  <a:pt x="1473747" y="1346147"/>
                  <a:pt x="1499090" y="1308635"/>
                </a:cubicBezTo>
                <a:lnTo>
                  <a:pt x="1538288" y="1236420"/>
                </a:lnTo>
                <a:lnTo>
                  <a:pt x="1564101" y="1188862"/>
                </a:lnTo>
                <a:cubicBezTo>
                  <a:pt x="1599782" y="1104503"/>
                  <a:pt x="1619512" y="1011756"/>
                  <a:pt x="1619512" y="914400"/>
                </a:cubicBezTo>
                <a:cubicBezTo>
                  <a:pt x="1619512" y="817044"/>
                  <a:pt x="1599782" y="724297"/>
                  <a:pt x="1564101" y="639938"/>
                </a:cubicBezTo>
                <a:lnTo>
                  <a:pt x="1538288" y="592381"/>
                </a:lnTo>
                <a:lnTo>
                  <a:pt x="1577485" y="520165"/>
                </a:lnTo>
                <a:cubicBezTo>
                  <a:pt x="1602828" y="482653"/>
                  <a:pt x="1631685" y="447710"/>
                  <a:pt x="1663585" y="415810"/>
                </a:cubicBezTo>
                <a:lnTo>
                  <a:pt x="1674737" y="406609"/>
                </a:lnTo>
                <a:lnTo>
                  <a:pt x="1718437" y="478543"/>
                </a:lnTo>
                <a:cubicBezTo>
                  <a:pt x="1788821" y="608107"/>
                  <a:pt x="1828800" y="756585"/>
                  <a:pt x="1828800" y="914400"/>
                </a:cubicBezTo>
                <a:cubicBezTo>
                  <a:pt x="1828800" y="1072215"/>
                  <a:pt x="1788821" y="1220693"/>
                  <a:pt x="1718437" y="1350257"/>
                </a:cubicBezTo>
                <a:lnTo>
                  <a:pt x="1674737" y="1422191"/>
                </a:lnTo>
                <a:lnTo>
                  <a:pt x="1672635" y="1425650"/>
                </a:lnTo>
                <a:cubicBezTo>
                  <a:pt x="1639770" y="1474296"/>
                  <a:pt x="1602347" y="1519610"/>
                  <a:pt x="1560978" y="1560978"/>
                </a:cubicBezTo>
                <a:lnTo>
                  <a:pt x="1538288" y="1579700"/>
                </a:lnTo>
                <a:lnTo>
                  <a:pt x="1425650" y="1672635"/>
                </a:lnTo>
                <a:cubicBezTo>
                  <a:pt x="1279711" y="1771230"/>
                  <a:pt x="1103779" y="1828800"/>
                  <a:pt x="914400" y="1828800"/>
                </a:cubicBezTo>
                <a:cubicBezTo>
                  <a:pt x="409391" y="1828800"/>
                  <a:pt x="0" y="1419409"/>
                  <a:pt x="0" y="914400"/>
                </a:cubicBezTo>
                <a:cubicBezTo>
                  <a:pt x="0" y="409391"/>
                  <a:pt x="409391" y="0"/>
                  <a:pt x="9144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8" name="Freeform 7"/>
          <p:cNvSpPr/>
          <p:nvPr/>
        </p:nvSpPr>
        <p:spPr>
          <a:xfrm>
            <a:off x="4557714" y="2822951"/>
            <a:ext cx="1828799" cy="1828800"/>
          </a:xfrm>
          <a:custGeom>
            <a:avLst/>
            <a:gdLst>
              <a:gd name="connsiteX0" fmla="*/ 426962 w 1828799"/>
              <a:gd name="connsiteY0" fmla="*/ 1422191 h 1828800"/>
              <a:gd name="connsiteX1" fmla="*/ 520165 w 1828799"/>
              <a:gd name="connsiteY1" fmla="*/ 1499090 h 1828800"/>
              <a:gd name="connsiteX2" fmla="*/ 914400 w 1828799"/>
              <a:gd name="connsiteY2" fmla="*/ 1619512 h 1828800"/>
              <a:gd name="connsiteX3" fmla="*/ 1308635 w 1828799"/>
              <a:gd name="connsiteY3" fmla="*/ 1499090 h 1828800"/>
              <a:gd name="connsiteX4" fmla="*/ 1401839 w 1828799"/>
              <a:gd name="connsiteY4" fmla="*/ 1422191 h 1828800"/>
              <a:gd name="connsiteX5" fmla="*/ 1403940 w 1828799"/>
              <a:gd name="connsiteY5" fmla="*/ 1425650 h 1828800"/>
              <a:gd name="connsiteX6" fmla="*/ 1515597 w 1828799"/>
              <a:gd name="connsiteY6" fmla="*/ 1560978 h 1828800"/>
              <a:gd name="connsiteX7" fmla="*/ 1538288 w 1828799"/>
              <a:gd name="connsiteY7" fmla="*/ 1579700 h 1828800"/>
              <a:gd name="connsiteX8" fmla="*/ 1425650 w 1828799"/>
              <a:gd name="connsiteY8" fmla="*/ 1672635 h 1828800"/>
              <a:gd name="connsiteX9" fmla="*/ 914400 w 1828799"/>
              <a:gd name="connsiteY9" fmla="*/ 1828800 h 1828800"/>
              <a:gd name="connsiteX10" fmla="*/ 403150 w 1828799"/>
              <a:gd name="connsiteY10" fmla="*/ 1672635 h 1828800"/>
              <a:gd name="connsiteX11" fmla="*/ 290513 w 1828799"/>
              <a:gd name="connsiteY11" fmla="*/ 1579700 h 1828800"/>
              <a:gd name="connsiteX12" fmla="*/ 313203 w 1828799"/>
              <a:gd name="connsiteY12" fmla="*/ 1560978 h 1828800"/>
              <a:gd name="connsiteX13" fmla="*/ 424860 w 1828799"/>
              <a:gd name="connsiteY13" fmla="*/ 1425650 h 1828800"/>
              <a:gd name="connsiteX14" fmla="*/ 290512 w 1828799"/>
              <a:gd name="connsiteY14" fmla="*/ 249100 h 1828800"/>
              <a:gd name="connsiteX15" fmla="*/ 313202 w 1828799"/>
              <a:gd name="connsiteY15" fmla="*/ 267822 h 1828800"/>
              <a:gd name="connsiteX16" fmla="*/ 424859 w 1828799"/>
              <a:gd name="connsiteY16" fmla="*/ 403150 h 1828800"/>
              <a:gd name="connsiteX17" fmla="*/ 426961 w 1828799"/>
              <a:gd name="connsiteY17" fmla="*/ 406609 h 1828800"/>
              <a:gd name="connsiteX18" fmla="*/ 415809 w 1828799"/>
              <a:gd name="connsiteY18" fmla="*/ 415810 h 1828800"/>
              <a:gd name="connsiteX19" fmla="*/ 329709 w 1828799"/>
              <a:gd name="connsiteY19" fmla="*/ 520165 h 1828800"/>
              <a:gd name="connsiteX20" fmla="*/ 290513 w 1828799"/>
              <a:gd name="connsiteY20" fmla="*/ 592380 h 1828800"/>
              <a:gd name="connsiteX21" fmla="*/ 290513 w 1828799"/>
              <a:gd name="connsiteY21" fmla="*/ 592380 h 1828800"/>
              <a:gd name="connsiteX22" fmla="*/ 264699 w 1828799"/>
              <a:gd name="connsiteY22" fmla="*/ 639937 h 1828800"/>
              <a:gd name="connsiteX23" fmla="*/ 209288 w 1828799"/>
              <a:gd name="connsiteY23" fmla="*/ 914399 h 1828800"/>
              <a:gd name="connsiteX24" fmla="*/ 264699 w 1828799"/>
              <a:gd name="connsiteY24" fmla="*/ 1188861 h 1828800"/>
              <a:gd name="connsiteX25" fmla="*/ 290513 w 1828799"/>
              <a:gd name="connsiteY25" fmla="*/ 1236419 h 1828800"/>
              <a:gd name="connsiteX26" fmla="*/ 251315 w 1828799"/>
              <a:gd name="connsiteY26" fmla="*/ 1308634 h 1828800"/>
              <a:gd name="connsiteX27" fmla="*/ 165215 w 1828799"/>
              <a:gd name="connsiteY27" fmla="*/ 1412989 h 1828800"/>
              <a:gd name="connsiteX28" fmla="*/ 154064 w 1828799"/>
              <a:gd name="connsiteY28" fmla="*/ 1422190 h 1828800"/>
              <a:gd name="connsiteX29" fmla="*/ 110363 w 1828799"/>
              <a:gd name="connsiteY29" fmla="*/ 1350256 h 1828800"/>
              <a:gd name="connsiteX30" fmla="*/ 0 w 1828799"/>
              <a:gd name="connsiteY30" fmla="*/ 914399 h 1828800"/>
              <a:gd name="connsiteX31" fmla="*/ 110363 w 1828799"/>
              <a:gd name="connsiteY31" fmla="*/ 478542 h 1828800"/>
              <a:gd name="connsiteX32" fmla="*/ 154063 w 1828799"/>
              <a:gd name="connsiteY32" fmla="*/ 406609 h 1828800"/>
              <a:gd name="connsiteX33" fmla="*/ 154063 w 1828799"/>
              <a:gd name="connsiteY33" fmla="*/ 406609 h 1828800"/>
              <a:gd name="connsiteX34" fmla="*/ 156164 w 1828799"/>
              <a:gd name="connsiteY34" fmla="*/ 403150 h 1828800"/>
              <a:gd name="connsiteX35" fmla="*/ 267821 w 1828799"/>
              <a:gd name="connsiteY35" fmla="*/ 267822 h 1828800"/>
              <a:gd name="connsiteX36" fmla="*/ 914400 w 1828799"/>
              <a:gd name="connsiteY36" fmla="*/ 0 h 1828800"/>
              <a:gd name="connsiteX37" fmla="*/ 1425650 w 1828799"/>
              <a:gd name="connsiteY37" fmla="*/ 156165 h 1828800"/>
              <a:gd name="connsiteX38" fmla="*/ 1538288 w 1828799"/>
              <a:gd name="connsiteY38" fmla="*/ 249100 h 1828800"/>
              <a:gd name="connsiteX39" fmla="*/ 1538288 w 1828799"/>
              <a:gd name="connsiteY39" fmla="*/ 249101 h 1828800"/>
              <a:gd name="connsiteX40" fmla="*/ 1560977 w 1828799"/>
              <a:gd name="connsiteY40" fmla="*/ 267822 h 1828800"/>
              <a:gd name="connsiteX41" fmla="*/ 1672634 w 1828799"/>
              <a:gd name="connsiteY41" fmla="*/ 403150 h 1828800"/>
              <a:gd name="connsiteX42" fmla="*/ 1674736 w 1828799"/>
              <a:gd name="connsiteY42" fmla="*/ 406608 h 1828800"/>
              <a:gd name="connsiteX43" fmla="*/ 1674736 w 1828799"/>
              <a:gd name="connsiteY43" fmla="*/ 406608 h 1828800"/>
              <a:gd name="connsiteX44" fmla="*/ 1718436 w 1828799"/>
              <a:gd name="connsiteY44" fmla="*/ 478542 h 1828800"/>
              <a:gd name="connsiteX45" fmla="*/ 1828799 w 1828799"/>
              <a:gd name="connsiteY45" fmla="*/ 914399 h 1828800"/>
              <a:gd name="connsiteX46" fmla="*/ 1718436 w 1828799"/>
              <a:gd name="connsiteY46" fmla="*/ 1350256 h 1828800"/>
              <a:gd name="connsiteX47" fmla="*/ 1674736 w 1828799"/>
              <a:gd name="connsiteY47" fmla="*/ 1422190 h 1828800"/>
              <a:gd name="connsiteX48" fmla="*/ 1663584 w 1828799"/>
              <a:gd name="connsiteY48" fmla="*/ 1412989 h 1828800"/>
              <a:gd name="connsiteX49" fmla="*/ 1577484 w 1828799"/>
              <a:gd name="connsiteY49" fmla="*/ 1308634 h 1828800"/>
              <a:gd name="connsiteX50" fmla="*/ 1538287 w 1828799"/>
              <a:gd name="connsiteY50" fmla="*/ 1236419 h 1828800"/>
              <a:gd name="connsiteX51" fmla="*/ 1564100 w 1828799"/>
              <a:gd name="connsiteY51" fmla="*/ 1188861 h 1828800"/>
              <a:gd name="connsiteX52" fmla="*/ 1619511 w 1828799"/>
              <a:gd name="connsiteY52" fmla="*/ 914399 h 1828800"/>
              <a:gd name="connsiteX53" fmla="*/ 1564100 w 1828799"/>
              <a:gd name="connsiteY53" fmla="*/ 639937 h 1828800"/>
              <a:gd name="connsiteX54" fmla="*/ 1538288 w 1828799"/>
              <a:gd name="connsiteY54" fmla="*/ 592381 h 1828800"/>
              <a:gd name="connsiteX55" fmla="*/ 1538287 w 1828799"/>
              <a:gd name="connsiteY55" fmla="*/ 592381 h 1828800"/>
              <a:gd name="connsiteX56" fmla="*/ 1499089 w 1828799"/>
              <a:gd name="connsiteY56" fmla="*/ 520165 h 1828800"/>
              <a:gd name="connsiteX57" fmla="*/ 1412989 w 1828799"/>
              <a:gd name="connsiteY57" fmla="*/ 415810 h 1828800"/>
              <a:gd name="connsiteX58" fmla="*/ 1401838 w 1828799"/>
              <a:gd name="connsiteY58" fmla="*/ 406609 h 1828800"/>
              <a:gd name="connsiteX59" fmla="*/ 1401839 w 1828799"/>
              <a:gd name="connsiteY59" fmla="*/ 406609 h 1828800"/>
              <a:gd name="connsiteX60" fmla="*/ 1308635 w 1828799"/>
              <a:gd name="connsiteY60" fmla="*/ 329710 h 1828800"/>
              <a:gd name="connsiteX61" fmla="*/ 914400 w 1828799"/>
              <a:gd name="connsiteY61" fmla="*/ 209288 h 1828800"/>
              <a:gd name="connsiteX62" fmla="*/ 520165 w 1828799"/>
              <a:gd name="connsiteY62" fmla="*/ 329710 h 1828800"/>
              <a:gd name="connsiteX63" fmla="*/ 426962 w 1828799"/>
              <a:gd name="connsiteY63" fmla="*/ 406609 h 1828800"/>
              <a:gd name="connsiteX64" fmla="*/ 424860 w 1828799"/>
              <a:gd name="connsiteY64" fmla="*/ 403150 h 1828800"/>
              <a:gd name="connsiteX65" fmla="*/ 313203 w 1828799"/>
              <a:gd name="connsiteY65" fmla="*/ 267822 h 1828800"/>
              <a:gd name="connsiteX66" fmla="*/ 290513 w 1828799"/>
              <a:gd name="connsiteY66" fmla="*/ 249100 h 1828800"/>
              <a:gd name="connsiteX67" fmla="*/ 403150 w 1828799"/>
              <a:gd name="connsiteY67" fmla="*/ 156165 h 1828800"/>
              <a:gd name="connsiteX68" fmla="*/ 914400 w 1828799"/>
              <a:gd name="connsiteY68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828799" h="1828800">
                <a:moveTo>
                  <a:pt x="426962" y="1422191"/>
                </a:moveTo>
                <a:lnTo>
                  <a:pt x="520165" y="1499090"/>
                </a:lnTo>
                <a:cubicBezTo>
                  <a:pt x="632702" y="1575118"/>
                  <a:pt x="768367" y="1619512"/>
                  <a:pt x="914400" y="1619512"/>
                </a:cubicBezTo>
                <a:cubicBezTo>
                  <a:pt x="1060434" y="1619512"/>
                  <a:pt x="1196099" y="1575118"/>
                  <a:pt x="1308635" y="1499090"/>
                </a:cubicBezTo>
                <a:lnTo>
                  <a:pt x="1401839" y="1422191"/>
                </a:lnTo>
                <a:lnTo>
                  <a:pt x="1403940" y="1425650"/>
                </a:lnTo>
                <a:cubicBezTo>
                  <a:pt x="1436805" y="1474296"/>
                  <a:pt x="1474228" y="1519610"/>
                  <a:pt x="1515597" y="1560978"/>
                </a:cubicBezTo>
                <a:lnTo>
                  <a:pt x="1538288" y="1579700"/>
                </a:lnTo>
                <a:lnTo>
                  <a:pt x="1425650" y="1672635"/>
                </a:lnTo>
                <a:cubicBezTo>
                  <a:pt x="1279711" y="1771230"/>
                  <a:pt x="1103779" y="1828800"/>
                  <a:pt x="914400" y="1828800"/>
                </a:cubicBezTo>
                <a:cubicBezTo>
                  <a:pt x="725022" y="1828800"/>
                  <a:pt x="549090" y="1771230"/>
                  <a:pt x="403150" y="1672635"/>
                </a:cubicBezTo>
                <a:lnTo>
                  <a:pt x="290513" y="1579700"/>
                </a:lnTo>
                <a:lnTo>
                  <a:pt x="313203" y="1560978"/>
                </a:lnTo>
                <a:cubicBezTo>
                  <a:pt x="354572" y="1519610"/>
                  <a:pt x="391995" y="1474296"/>
                  <a:pt x="424860" y="1425650"/>
                </a:cubicBezTo>
                <a:close/>
                <a:moveTo>
                  <a:pt x="290512" y="249100"/>
                </a:moveTo>
                <a:lnTo>
                  <a:pt x="313202" y="267822"/>
                </a:lnTo>
                <a:cubicBezTo>
                  <a:pt x="354571" y="309190"/>
                  <a:pt x="391994" y="354504"/>
                  <a:pt x="424859" y="403150"/>
                </a:cubicBezTo>
                <a:lnTo>
                  <a:pt x="426961" y="406609"/>
                </a:lnTo>
                <a:lnTo>
                  <a:pt x="415809" y="415810"/>
                </a:lnTo>
                <a:cubicBezTo>
                  <a:pt x="383909" y="447710"/>
                  <a:pt x="355052" y="482653"/>
                  <a:pt x="329709" y="520165"/>
                </a:cubicBezTo>
                <a:lnTo>
                  <a:pt x="290513" y="592380"/>
                </a:lnTo>
                <a:lnTo>
                  <a:pt x="290513" y="592380"/>
                </a:lnTo>
                <a:lnTo>
                  <a:pt x="264699" y="639937"/>
                </a:lnTo>
                <a:cubicBezTo>
                  <a:pt x="229019" y="724296"/>
                  <a:pt x="209288" y="817043"/>
                  <a:pt x="209288" y="914399"/>
                </a:cubicBezTo>
                <a:cubicBezTo>
                  <a:pt x="209288" y="1011755"/>
                  <a:pt x="229019" y="1104502"/>
                  <a:pt x="264699" y="1188861"/>
                </a:cubicBezTo>
                <a:lnTo>
                  <a:pt x="290513" y="1236419"/>
                </a:lnTo>
                <a:lnTo>
                  <a:pt x="251315" y="1308634"/>
                </a:lnTo>
                <a:cubicBezTo>
                  <a:pt x="225972" y="1346146"/>
                  <a:pt x="197115" y="1381089"/>
                  <a:pt x="165215" y="1412989"/>
                </a:cubicBezTo>
                <a:lnTo>
                  <a:pt x="154064" y="1422190"/>
                </a:lnTo>
                <a:lnTo>
                  <a:pt x="110363" y="1350256"/>
                </a:lnTo>
                <a:cubicBezTo>
                  <a:pt x="39980" y="1220692"/>
                  <a:pt x="0" y="1072214"/>
                  <a:pt x="0" y="914399"/>
                </a:cubicBezTo>
                <a:cubicBezTo>
                  <a:pt x="0" y="756584"/>
                  <a:pt x="39980" y="608106"/>
                  <a:pt x="110363" y="478542"/>
                </a:cubicBezTo>
                <a:lnTo>
                  <a:pt x="154063" y="406609"/>
                </a:lnTo>
                <a:lnTo>
                  <a:pt x="154063" y="406609"/>
                </a:lnTo>
                <a:lnTo>
                  <a:pt x="156164" y="403150"/>
                </a:lnTo>
                <a:cubicBezTo>
                  <a:pt x="189029" y="354504"/>
                  <a:pt x="226452" y="309190"/>
                  <a:pt x="267821" y="267822"/>
                </a:cubicBezTo>
                <a:close/>
                <a:moveTo>
                  <a:pt x="914400" y="0"/>
                </a:moveTo>
                <a:cubicBezTo>
                  <a:pt x="1103779" y="0"/>
                  <a:pt x="1279711" y="57571"/>
                  <a:pt x="1425650" y="156165"/>
                </a:cubicBezTo>
                <a:lnTo>
                  <a:pt x="1538288" y="249100"/>
                </a:lnTo>
                <a:lnTo>
                  <a:pt x="1538288" y="249101"/>
                </a:lnTo>
                <a:lnTo>
                  <a:pt x="1560977" y="267822"/>
                </a:lnTo>
                <a:cubicBezTo>
                  <a:pt x="1602346" y="309190"/>
                  <a:pt x="1639769" y="354504"/>
                  <a:pt x="1672634" y="403150"/>
                </a:cubicBezTo>
                <a:lnTo>
                  <a:pt x="1674736" y="406608"/>
                </a:lnTo>
                <a:lnTo>
                  <a:pt x="1674736" y="406608"/>
                </a:lnTo>
                <a:lnTo>
                  <a:pt x="1718436" y="478542"/>
                </a:lnTo>
                <a:cubicBezTo>
                  <a:pt x="1788820" y="608106"/>
                  <a:pt x="1828799" y="756584"/>
                  <a:pt x="1828799" y="914399"/>
                </a:cubicBezTo>
                <a:cubicBezTo>
                  <a:pt x="1828799" y="1072214"/>
                  <a:pt x="1788820" y="1220692"/>
                  <a:pt x="1718436" y="1350256"/>
                </a:cubicBezTo>
                <a:lnTo>
                  <a:pt x="1674736" y="1422190"/>
                </a:lnTo>
                <a:lnTo>
                  <a:pt x="1663584" y="1412989"/>
                </a:lnTo>
                <a:cubicBezTo>
                  <a:pt x="1631685" y="1381089"/>
                  <a:pt x="1602827" y="1346146"/>
                  <a:pt x="1577484" y="1308634"/>
                </a:cubicBezTo>
                <a:lnTo>
                  <a:pt x="1538287" y="1236419"/>
                </a:lnTo>
                <a:lnTo>
                  <a:pt x="1564100" y="1188861"/>
                </a:lnTo>
                <a:cubicBezTo>
                  <a:pt x="1599781" y="1104502"/>
                  <a:pt x="1619511" y="1011755"/>
                  <a:pt x="1619511" y="914399"/>
                </a:cubicBezTo>
                <a:cubicBezTo>
                  <a:pt x="1619511" y="817043"/>
                  <a:pt x="1599781" y="724296"/>
                  <a:pt x="1564100" y="639937"/>
                </a:cubicBezTo>
                <a:lnTo>
                  <a:pt x="1538288" y="592381"/>
                </a:lnTo>
                <a:lnTo>
                  <a:pt x="1538287" y="592381"/>
                </a:lnTo>
                <a:lnTo>
                  <a:pt x="1499089" y="520165"/>
                </a:lnTo>
                <a:cubicBezTo>
                  <a:pt x="1473747" y="482653"/>
                  <a:pt x="1444889" y="447710"/>
                  <a:pt x="1412989" y="415810"/>
                </a:cubicBezTo>
                <a:lnTo>
                  <a:pt x="1401838" y="406609"/>
                </a:lnTo>
                <a:lnTo>
                  <a:pt x="1401839" y="406609"/>
                </a:lnTo>
                <a:lnTo>
                  <a:pt x="1308635" y="329710"/>
                </a:lnTo>
                <a:cubicBezTo>
                  <a:pt x="1196099" y="253682"/>
                  <a:pt x="1060434" y="209288"/>
                  <a:pt x="914400" y="209288"/>
                </a:cubicBezTo>
                <a:cubicBezTo>
                  <a:pt x="768367" y="209288"/>
                  <a:pt x="632702" y="253682"/>
                  <a:pt x="520165" y="329710"/>
                </a:cubicBezTo>
                <a:lnTo>
                  <a:pt x="426962" y="406609"/>
                </a:lnTo>
                <a:lnTo>
                  <a:pt x="424860" y="403150"/>
                </a:lnTo>
                <a:cubicBezTo>
                  <a:pt x="391995" y="354504"/>
                  <a:pt x="354572" y="309190"/>
                  <a:pt x="313203" y="267822"/>
                </a:cubicBezTo>
                <a:lnTo>
                  <a:pt x="290513" y="249100"/>
                </a:lnTo>
                <a:lnTo>
                  <a:pt x="403150" y="156165"/>
                </a:lnTo>
                <a:cubicBezTo>
                  <a:pt x="549090" y="57571"/>
                  <a:pt x="725022" y="0"/>
                  <a:pt x="9144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5805490" y="2822951"/>
            <a:ext cx="1828799" cy="1828800"/>
          </a:xfrm>
          <a:custGeom>
            <a:avLst/>
            <a:gdLst>
              <a:gd name="connsiteX0" fmla="*/ 1674736 w 1828799"/>
              <a:gd name="connsiteY0" fmla="*/ 406608 h 1828800"/>
              <a:gd name="connsiteX1" fmla="*/ 1718436 w 1828799"/>
              <a:gd name="connsiteY1" fmla="*/ 478542 h 1828800"/>
              <a:gd name="connsiteX2" fmla="*/ 1828799 w 1828799"/>
              <a:gd name="connsiteY2" fmla="*/ 914399 h 1828800"/>
              <a:gd name="connsiteX3" fmla="*/ 1718436 w 1828799"/>
              <a:gd name="connsiteY3" fmla="*/ 1350256 h 1828800"/>
              <a:gd name="connsiteX4" fmla="*/ 1674736 w 1828799"/>
              <a:gd name="connsiteY4" fmla="*/ 1422190 h 1828800"/>
              <a:gd name="connsiteX5" fmla="*/ 1672634 w 1828799"/>
              <a:gd name="connsiteY5" fmla="*/ 1425649 h 1828800"/>
              <a:gd name="connsiteX6" fmla="*/ 1560977 w 1828799"/>
              <a:gd name="connsiteY6" fmla="*/ 1560977 h 1828800"/>
              <a:gd name="connsiteX7" fmla="*/ 1538287 w 1828799"/>
              <a:gd name="connsiteY7" fmla="*/ 1579699 h 1828800"/>
              <a:gd name="connsiteX8" fmla="*/ 1515597 w 1828799"/>
              <a:gd name="connsiteY8" fmla="*/ 1560978 h 1828800"/>
              <a:gd name="connsiteX9" fmla="*/ 1515597 w 1828799"/>
              <a:gd name="connsiteY9" fmla="*/ 1560978 h 1828800"/>
              <a:gd name="connsiteX10" fmla="*/ 1538288 w 1828799"/>
              <a:gd name="connsiteY10" fmla="*/ 1579700 h 1828800"/>
              <a:gd name="connsiteX11" fmla="*/ 1425650 w 1828799"/>
              <a:gd name="connsiteY11" fmla="*/ 1672635 h 1828800"/>
              <a:gd name="connsiteX12" fmla="*/ 914400 w 1828799"/>
              <a:gd name="connsiteY12" fmla="*/ 1828800 h 1828800"/>
              <a:gd name="connsiteX13" fmla="*/ 403150 w 1828799"/>
              <a:gd name="connsiteY13" fmla="*/ 1672635 h 1828800"/>
              <a:gd name="connsiteX14" fmla="*/ 290513 w 1828799"/>
              <a:gd name="connsiteY14" fmla="*/ 1579700 h 1828800"/>
              <a:gd name="connsiteX15" fmla="*/ 313203 w 1828799"/>
              <a:gd name="connsiteY15" fmla="*/ 1560978 h 1828800"/>
              <a:gd name="connsiteX16" fmla="*/ 424860 w 1828799"/>
              <a:gd name="connsiteY16" fmla="*/ 1425650 h 1828800"/>
              <a:gd name="connsiteX17" fmla="*/ 426962 w 1828799"/>
              <a:gd name="connsiteY17" fmla="*/ 1422191 h 1828800"/>
              <a:gd name="connsiteX18" fmla="*/ 520165 w 1828799"/>
              <a:gd name="connsiteY18" fmla="*/ 1499090 h 1828800"/>
              <a:gd name="connsiteX19" fmla="*/ 914400 w 1828799"/>
              <a:gd name="connsiteY19" fmla="*/ 1619512 h 1828800"/>
              <a:gd name="connsiteX20" fmla="*/ 1308635 w 1828799"/>
              <a:gd name="connsiteY20" fmla="*/ 1499090 h 1828800"/>
              <a:gd name="connsiteX21" fmla="*/ 1401839 w 1828799"/>
              <a:gd name="connsiteY21" fmla="*/ 1422191 h 1828800"/>
              <a:gd name="connsiteX22" fmla="*/ 1401838 w 1828799"/>
              <a:gd name="connsiteY22" fmla="*/ 1422190 h 1828800"/>
              <a:gd name="connsiteX23" fmla="*/ 1412989 w 1828799"/>
              <a:gd name="connsiteY23" fmla="*/ 1412989 h 1828800"/>
              <a:gd name="connsiteX24" fmla="*/ 1499089 w 1828799"/>
              <a:gd name="connsiteY24" fmla="*/ 1308634 h 1828800"/>
              <a:gd name="connsiteX25" fmla="*/ 1538287 w 1828799"/>
              <a:gd name="connsiteY25" fmla="*/ 1236419 h 1828800"/>
              <a:gd name="connsiteX26" fmla="*/ 1564100 w 1828799"/>
              <a:gd name="connsiteY26" fmla="*/ 1188861 h 1828800"/>
              <a:gd name="connsiteX27" fmla="*/ 1619511 w 1828799"/>
              <a:gd name="connsiteY27" fmla="*/ 914399 h 1828800"/>
              <a:gd name="connsiteX28" fmla="*/ 1564100 w 1828799"/>
              <a:gd name="connsiteY28" fmla="*/ 639937 h 1828800"/>
              <a:gd name="connsiteX29" fmla="*/ 1538287 w 1828799"/>
              <a:gd name="connsiteY29" fmla="*/ 592380 h 1828800"/>
              <a:gd name="connsiteX30" fmla="*/ 1577484 w 1828799"/>
              <a:gd name="connsiteY30" fmla="*/ 520164 h 1828800"/>
              <a:gd name="connsiteX31" fmla="*/ 1663584 w 1828799"/>
              <a:gd name="connsiteY31" fmla="*/ 415809 h 1828800"/>
              <a:gd name="connsiteX32" fmla="*/ 154064 w 1828799"/>
              <a:gd name="connsiteY32" fmla="*/ 406608 h 1828800"/>
              <a:gd name="connsiteX33" fmla="*/ 165215 w 1828799"/>
              <a:gd name="connsiteY33" fmla="*/ 415809 h 1828800"/>
              <a:gd name="connsiteX34" fmla="*/ 251315 w 1828799"/>
              <a:gd name="connsiteY34" fmla="*/ 520164 h 1828800"/>
              <a:gd name="connsiteX35" fmla="*/ 290513 w 1828799"/>
              <a:gd name="connsiteY35" fmla="*/ 592380 h 1828800"/>
              <a:gd name="connsiteX36" fmla="*/ 264699 w 1828799"/>
              <a:gd name="connsiteY36" fmla="*/ 639937 h 1828800"/>
              <a:gd name="connsiteX37" fmla="*/ 209288 w 1828799"/>
              <a:gd name="connsiteY37" fmla="*/ 914399 h 1828800"/>
              <a:gd name="connsiteX38" fmla="*/ 264699 w 1828799"/>
              <a:gd name="connsiteY38" fmla="*/ 1188861 h 1828800"/>
              <a:gd name="connsiteX39" fmla="*/ 290513 w 1828799"/>
              <a:gd name="connsiteY39" fmla="*/ 1236419 h 1828800"/>
              <a:gd name="connsiteX40" fmla="*/ 290512 w 1828799"/>
              <a:gd name="connsiteY40" fmla="*/ 1236420 h 1828800"/>
              <a:gd name="connsiteX41" fmla="*/ 329709 w 1828799"/>
              <a:gd name="connsiteY41" fmla="*/ 1308634 h 1828800"/>
              <a:gd name="connsiteX42" fmla="*/ 415809 w 1828799"/>
              <a:gd name="connsiteY42" fmla="*/ 1412989 h 1828800"/>
              <a:gd name="connsiteX43" fmla="*/ 426961 w 1828799"/>
              <a:gd name="connsiteY43" fmla="*/ 1422190 h 1828800"/>
              <a:gd name="connsiteX44" fmla="*/ 424859 w 1828799"/>
              <a:gd name="connsiteY44" fmla="*/ 1425649 h 1828800"/>
              <a:gd name="connsiteX45" fmla="*/ 313202 w 1828799"/>
              <a:gd name="connsiteY45" fmla="*/ 1560977 h 1828800"/>
              <a:gd name="connsiteX46" fmla="*/ 290512 w 1828799"/>
              <a:gd name="connsiteY46" fmla="*/ 1579699 h 1828800"/>
              <a:gd name="connsiteX47" fmla="*/ 267821 w 1828799"/>
              <a:gd name="connsiteY47" fmla="*/ 1560977 h 1828800"/>
              <a:gd name="connsiteX48" fmla="*/ 156164 w 1828799"/>
              <a:gd name="connsiteY48" fmla="*/ 1425649 h 1828800"/>
              <a:gd name="connsiteX49" fmla="*/ 154063 w 1828799"/>
              <a:gd name="connsiteY49" fmla="*/ 1422190 h 1828800"/>
              <a:gd name="connsiteX50" fmla="*/ 154063 w 1828799"/>
              <a:gd name="connsiteY50" fmla="*/ 1422190 h 1828800"/>
              <a:gd name="connsiteX51" fmla="*/ 110363 w 1828799"/>
              <a:gd name="connsiteY51" fmla="*/ 1350256 h 1828800"/>
              <a:gd name="connsiteX52" fmla="*/ 0 w 1828799"/>
              <a:gd name="connsiteY52" fmla="*/ 914399 h 1828800"/>
              <a:gd name="connsiteX53" fmla="*/ 110363 w 1828799"/>
              <a:gd name="connsiteY53" fmla="*/ 478542 h 1828800"/>
              <a:gd name="connsiteX54" fmla="*/ 914400 w 1828799"/>
              <a:gd name="connsiteY54" fmla="*/ 0 h 1828800"/>
              <a:gd name="connsiteX55" fmla="*/ 1425650 w 1828799"/>
              <a:gd name="connsiteY55" fmla="*/ 156165 h 1828800"/>
              <a:gd name="connsiteX56" fmla="*/ 1538288 w 1828799"/>
              <a:gd name="connsiteY56" fmla="*/ 249100 h 1828800"/>
              <a:gd name="connsiteX57" fmla="*/ 1515597 w 1828799"/>
              <a:gd name="connsiteY57" fmla="*/ 267822 h 1828800"/>
              <a:gd name="connsiteX58" fmla="*/ 1403940 w 1828799"/>
              <a:gd name="connsiteY58" fmla="*/ 403150 h 1828800"/>
              <a:gd name="connsiteX59" fmla="*/ 1401839 w 1828799"/>
              <a:gd name="connsiteY59" fmla="*/ 406609 h 1828800"/>
              <a:gd name="connsiteX60" fmla="*/ 1308635 w 1828799"/>
              <a:gd name="connsiteY60" fmla="*/ 329710 h 1828800"/>
              <a:gd name="connsiteX61" fmla="*/ 914400 w 1828799"/>
              <a:gd name="connsiteY61" fmla="*/ 209288 h 1828800"/>
              <a:gd name="connsiteX62" fmla="*/ 520165 w 1828799"/>
              <a:gd name="connsiteY62" fmla="*/ 329710 h 1828800"/>
              <a:gd name="connsiteX63" fmla="*/ 426962 w 1828799"/>
              <a:gd name="connsiteY63" fmla="*/ 406609 h 1828800"/>
              <a:gd name="connsiteX64" fmla="*/ 424860 w 1828799"/>
              <a:gd name="connsiteY64" fmla="*/ 403150 h 1828800"/>
              <a:gd name="connsiteX65" fmla="*/ 313203 w 1828799"/>
              <a:gd name="connsiteY65" fmla="*/ 267822 h 1828800"/>
              <a:gd name="connsiteX66" fmla="*/ 290513 w 1828799"/>
              <a:gd name="connsiteY66" fmla="*/ 249100 h 1828800"/>
              <a:gd name="connsiteX67" fmla="*/ 403150 w 1828799"/>
              <a:gd name="connsiteY67" fmla="*/ 156165 h 1828800"/>
              <a:gd name="connsiteX68" fmla="*/ 914400 w 1828799"/>
              <a:gd name="connsiteY68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828799" h="1828800">
                <a:moveTo>
                  <a:pt x="1674736" y="406608"/>
                </a:moveTo>
                <a:lnTo>
                  <a:pt x="1718436" y="478542"/>
                </a:lnTo>
                <a:cubicBezTo>
                  <a:pt x="1788820" y="608106"/>
                  <a:pt x="1828799" y="756584"/>
                  <a:pt x="1828799" y="914399"/>
                </a:cubicBezTo>
                <a:cubicBezTo>
                  <a:pt x="1828799" y="1072214"/>
                  <a:pt x="1788820" y="1220692"/>
                  <a:pt x="1718436" y="1350256"/>
                </a:cubicBezTo>
                <a:lnTo>
                  <a:pt x="1674736" y="1422190"/>
                </a:lnTo>
                <a:lnTo>
                  <a:pt x="1672634" y="1425649"/>
                </a:lnTo>
                <a:cubicBezTo>
                  <a:pt x="1639769" y="1474295"/>
                  <a:pt x="1602346" y="1519609"/>
                  <a:pt x="1560977" y="1560977"/>
                </a:cubicBezTo>
                <a:lnTo>
                  <a:pt x="1538287" y="1579699"/>
                </a:lnTo>
                <a:lnTo>
                  <a:pt x="1515597" y="1560978"/>
                </a:lnTo>
                <a:lnTo>
                  <a:pt x="1515597" y="1560978"/>
                </a:lnTo>
                <a:lnTo>
                  <a:pt x="1538288" y="1579700"/>
                </a:lnTo>
                <a:lnTo>
                  <a:pt x="1425650" y="1672635"/>
                </a:lnTo>
                <a:cubicBezTo>
                  <a:pt x="1279711" y="1771230"/>
                  <a:pt x="1103779" y="1828800"/>
                  <a:pt x="914400" y="1828800"/>
                </a:cubicBezTo>
                <a:cubicBezTo>
                  <a:pt x="725022" y="1828800"/>
                  <a:pt x="549090" y="1771230"/>
                  <a:pt x="403150" y="1672635"/>
                </a:cubicBezTo>
                <a:lnTo>
                  <a:pt x="290513" y="1579700"/>
                </a:lnTo>
                <a:lnTo>
                  <a:pt x="313203" y="1560978"/>
                </a:lnTo>
                <a:cubicBezTo>
                  <a:pt x="354572" y="1519610"/>
                  <a:pt x="391995" y="1474296"/>
                  <a:pt x="424860" y="1425650"/>
                </a:cubicBezTo>
                <a:lnTo>
                  <a:pt x="426962" y="1422191"/>
                </a:lnTo>
                <a:lnTo>
                  <a:pt x="520165" y="1499090"/>
                </a:lnTo>
                <a:cubicBezTo>
                  <a:pt x="632702" y="1575118"/>
                  <a:pt x="768367" y="1619512"/>
                  <a:pt x="914400" y="1619512"/>
                </a:cubicBezTo>
                <a:cubicBezTo>
                  <a:pt x="1060434" y="1619512"/>
                  <a:pt x="1196099" y="1575118"/>
                  <a:pt x="1308635" y="1499090"/>
                </a:cubicBezTo>
                <a:lnTo>
                  <a:pt x="1401839" y="1422191"/>
                </a:lnTo>
                <a:lnTo>
                  <a:pt x="1401838" y="1422190"/>
                </a:lnTo>
                <a:lnTo>
                  <a:pt x="1412989" y="1412989"/>
                </a:lnTo>
                <a:cubicBezTo>
                  <a:pt x="1444889" y="1381089"/>
                  <a:pt x="1473747" y="1346146"/>
                  <a:pt x="1499089" y="1308634"/>
                </a:cubicBezTo>
                <a:lnTo>
                  <a:pt x="1538287" y="1236419"/>
                </a:lnTo>
                <a:lnTo>
                  <a:pt x="1564100" y="1188861"/>
                </a:lnTo>
                <a:cubicBezTo>
                  <a:pt x="1599781" y="1104502"/>
                  <a:pt x="1619511" y="1011755"/>
                  <a:pt x="1619511" y="914399"/>
                </a:cubicBezTo>
                <a:cubicBezTo>
                  <a:pt x="1619511" y="817043"/>
                  <a:pt x="1599781" y="724296"/>
                  <a:pt x="1564100" y="639937"/>
                </a:cubicBezTo>
                <a:lnTo>
                  <a:pt x="1538287" y="592380"/>
                </a:lnTo>
                <a:lnTo>
                  <a:pt x="1577484" y="520164"/>
                </a:lnTo>
                <a:cubicBezTo>
                  <a:pt x="1602827" y="482652"/>
                  <a:pt x="1631685" y="447709"/>
                  <a:pt x="1663584" y="415809"/>
                </a:cubicBezTo>
                <a:close/>
                <a:moveTo>
                  <a:pt x="154064" y="406608"/>
                </a:moveTo>
                <a:lnTo>
                  <a:pt x="165215" y="415809"/>
                </a:lnTo>
                <a:cubicBezTo>
                  <a:pt x="197115" y="447709"/>
                  <a:pt x="225973" y="482652"/>
                  <a:pt x="251315" y="520164"/>
                </a:cubicBezTo>
                <a:lnTo>
                  <a:pt x="290513" y="592380"/>
                </a:lnTo>
                <a:lnTo>
                  <a:pt x="264699" y="639937"/>
                </a:lnTo>
                <a:cubicBezTo>
                  <a:pt x="229019" y="724296"/>
                  <a:pt x="209288" y="817043"/>
                  <a:pt x="209288" y="914399"/>
                </a:cubicBezTo>
                <a:cubicBezTo>
                  <a:pt x="209288" y="1011755"/>
                  <a:pt x="229019" y="1104502"/>
                  <a:pt x="264699" y="1188861"/>
                </a:cubicBezTo>
                <a:lnTo>
                  <a:pt x="290513" y="1236419"/>
                </a:lnTo>
                <a:lnTo>
                  <a:pt x="290512" y="1236420"/>
                </a:lnTo>
                <a:lnTo>
                  <a:pt x="329709" y="1308634"/>
                </a:lnTo>
                <a:cubicBezTo>
                  <a:pt x="355052" y="1346146"/>
                  <a:pt x="383910" y="1381089"/>
                  <a:pt x="415809" y="1412989"/>
                </a:cubicBezTo>
                <a:lnTo>
                  <a:pt x="426961" y="1422190"/>
                </a:lnTo>
                <a:lnTo>
                  <a:pt x="424859" y="1425649"/>
                </a:lnTo>
                <a:cubicBezTo>
                  <a:pt x="391994" y="1474295"/>
                  <a:pt x="354571" y="1519609"/>
                  <a:pt x="313202" y="1560977"/>
                </a:cubicBezTo>
                <a:lnTo>
                  <a:pt x="290512" y="1579699"/>
                </a:lnTo>
                <a:lnTo>
                  <a:pt x="267821" y="1560977"/>
                </a:lnTo>
                <a:cubicBezTo>
                  <a:pt x="226452" y="1519609"/>
                  <a:pt x="189029" y="1474295"/>
                  <a:pt x="156164" y="1425649"/>
                </a:cubicBezTo>
                <a:lnTo>
                  <a:pt x="154063" y="1422190"/>
                </a:lnTo>
                <a:lnTo>
                  <a:pt x="154063" y="1422190"/>
                </a:lnTo>
                <a:lnTo>
                  <a:pt x="110363" y="1350256"/>
                </a:lnTo>
                <a:cubicBezTo>
                  <a:pt x="39980" y="1220692"/>
                  <a:pt x="0" y="1072214"/>
                  <a:pt x="0" y="914399"/>
                </a:cubicBezTo>
                <a:cubicBezTo>
                  <a:pt x="0" y="756584"/>
                  <a:pt x="39980" y="608106"/>
                  <a:pt x="110363" y="478542"/>
                </a:cubicBezTo>
                <a:close/>
                <a:moveTo>
                  <a:pt x="914400" y="0"/>
                </a:moveTo>
                <a:cubicBezTo>
                  <a:pt x="1103779" y="0"/>
                  <a:pt x="1279711" y="57571"/>
                  <a:pt x="1425650" y="156165"/>
                </a:cubicBezTo>
                <a:lnTo>
                  <a:pt x="1538288" y="249100"/>
                </a:lnTo>
                <a:lnTo>
                  <a:pt x="1515597" y="267822"/>
                </a:lnTo>
                <a:cubicBezTo>
                  <a:pt x="1474228" y="309190"/>
                  <a:pt x="1436805" y="354504"/>
                  <a:pt x="1403940" y="403150"/>
                </a:cubicBezTo>
                <a:lnTo>
                  <a:pt x="1401839" y="406609"/>
                </a:lnTo>
                <a:lnTo>
                  <a:pt x="1308635" y="329710"/>
                </a:lnTo>
                <a:cubicBezTo>
                  <a:pt x="1196099" y="253682"/>
                  <a:pt x="1060434" y="209288"/>
                  <a:pt x="914400" y="209288"/>
                </a:cubicBezTo>
                <a:cubicBezTo>
                  <a:pt x="768367" y="209288"/>
                  <a:pt x="632702" y="253682"/>
                  <a:pt x="520165" y="329710"/>
                </a:cubicBezTo>
                <a:lnTo>
                  <a:pt x="426962" y="406609"/>
                </a:lnTo>
                <a:lnTo>
                  <a:pt x="424860" y="403150"/>
                </a:lnTo>
                <a:cubicBezTo>
                  <a:pt x="391995" y="354504"/>
                  <a:pt x="354572" y="309190"/>
                  <a:pt x="313203" y="267822"/>
                </a:cubicBezTo>
                <a:lnTo>
                  <a:pt x="290513" y="249100"/>
                </a:lnTo>
                <a:lnTo>
                  <a:pt x="403150" y="156165"/>
                </a:lnTo>
                <a:cubicBezTo>
                  <a:pt x="549090" y="57571"/>
                  <a:pt x="725022" y="0"/>
                  <a:pt x="9144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0" name="Freeform 9"/>
          <p:cNvSpPr/>
          <p:nvPr/>
        </p:nvSpPr>
        <p:spPr>
          <a:xfrm>
            <a:off x="7053263" y="2822951"/>
            <a:ext cx="1828800" cy="1828800"/>
          </a:xfrm>
          <a:custGeom>
            <a:avLst/>
            <a:gdLst>
              <a:gd name="connsiteX0" fmla="*/ 290512 w 1828800"/>
              <a:gd name="connsiteY0" fmla="*/ 249101 h 1828800"/>
              <a:gd name="connsiteX1" fmla="*/ 313202 w 1828800"/>
              <a:gd name="connsiteY1" fmla="*/ 267823 h 1828800"/>
              <a:gd name="connsiteX2" fmla="*/ 424859 w 1828800"/>
              <a:gd name="connsiteY2" fmla="*/ 403151 h 1828800"/>
              <a:gd name="connsiteX3" fmla="*/ 426961 w 1828800"/>
              <a:gd name="connsiteY3" fmla="*/ 406610 h 1828800"/>
              <a:gd name="connsiteX4" fmla="*/ 415809 w 1828800"/>
              <a:gd name="connsiteY4" fmla="*/ 415811 h 1828800"/>
              <a:gd name="connsiteX5" fmla="*/ 329709 w 1828800"/>
              <a:gd name="connsiteY5" fmla="*/ 520166 h 1828800"/>
              <a:gd name="connsiteX6" fmla="*/ 290513 w 1828800"/>
              <a:gd name="connsiteY6" fmla="*/ 592381 h 1828800"/>
              <a:gd name="connsiteX7" fmla="*/ 290513 w 1828800"/>
              <a:gd name="connsiteY7" fmla="*/ 592381 h 1828800"/>
              <a:gd name="connsiteX8" fmla="*/ 264699 w 1828800"/>
              <a:gd name="connsiteY8" fmla="*/ 639938 h 1828800"/>
              <a:gd name="connsiteX9" fmla="*/ 209288 w 1828800"/>
              <a:gd name="connsiteY9" fmla="*/ 914400 h 1828800"/>
              <a:gd name="connsiteX10" fmla="*/ 264699 w 1828800"/>
              <a:gd name="connsiteY10" fmla="*/ 1188862 h 1828800"/>
              <a:gd name="connsiteX11" fmla="*/ 290513 w 1828800"/>
              <a:gd name="connsiteY11" fmla="*/ 1236420 h 1828800"/>
              <a:gd name="connsiteX12" fmla="*/ 251315 w 1828800"/>
              <a:gd name="connsiteY12" fmla="*/ 1308635 h 1828800"/>
              <a:gd name="connsiteX13" fmla="*/ 165215 w 1828800"/>
              <a:gd name="connsiteY13" fmla="*/ 1412990 h 1828800"/>
              <a:gd name="connsiteX14" fmla="*/ 154064 w 1828800"/>
              <a:gd name="connsiteY14" fmla="*/ 1422191 h 1828800"/>
              <a:gd name="connsiteX15" fmla="*/ 110363 w 1828800"/>
              <a:gd name="connsiteY15" fmla="*/ 1350257 h 1828800"/>
              <a:gd name="connsiteX16" fmla="*/ 0 w 1828800"/>
              <a:gd name="connsiteY16" fmla="*/ 914400 h 1828800"/>
              <a:gd name="connsiteX17" fmla="*/ 110363 w 1828800"/>
              <a:gd name="connsiteY17" fmla="*/ 478543 h 1828800"/>
              <a:gd name="connsiteX18" fmla="*/ 154063 w 1828800"/>
              <a:gd name="connsiteY18" fmla="*/ 406610 h 1828800"/>
              <a:gd name="connsiteX19" fmla="*/ 154063 w 1828800"/>
              <a:gd name="connsiteY19" fmla="*/ 406610 h 1828800"/>
              <a:gd name="connsiteX20" fmla="*/ 156164 w 1828800"/>
              <a:gd name="connsiteY20" fmla="*/ 403151 h 1828800"/>
              <a:gd name="connsiteX21" fmla="*/ 267821 w 1828800"/>
              <a:gd name="connsiteY21" fmla="*/ 267823 h 1828800"/>
              <a:gd name="connsiteX22" fmla="*/ 914400 w 1828800"/>
              <a:gd name="connsiteY22" fmla="*/ 0 h 1828800"/>
              <a:gd name="connsiteX23" fmla="*/ 1828800 w 1828800"/>
              <a:gd name="connsiteY23" fmla="*/ 914400 h 1828800"/>
              <a:gd name="connsiteX24" fmla="*/ 914400 w 1828800"/>
              <a:gd name="connsiteY24" fmla="*/ 1828800 h 1828800"/>
              <a:gd name="connsiteX25" fmla="*/ 403150 w 1828800"/>
              <a:gd name="connsiteY25" fmla="*/ 1672635 h 1828800"/>
              <a:gd name="connsiteX26" fmla="*/ 290513 w 1828800"/>
              <a:gd name="connsiteY26" fmla="*/ 1579700 h 1828800"/>
              <a:gd name="connsiteX27" fmla="*/ 313203 w 1828800"/>
              <a:gd name="connsiteY27" fmla="*/ 1560978 h 1828800"/>
              <a:gd name="connsiteX28" fmla="*/ 424860 w 1828800"/>
              <a:gd name="connsiteY28" fmla="*/ 1425650 h 1828800"/>
              <a:gd name="connsiteX29" fmla="*/ 426962 w 1828800"/>
              <a:gd name="connsiteY29" fmla="*/ 1422191 h 1828800"/>
              <a:gd name="connsiteX30" fmla="*/ 520165 w 1828800"/>
              <a:gd name="connsiteY30" fmla="*/ 1499090 h 1828800"/>
              <a:gd name="connsiteX31" fmla="*/ 914400 w 1828800"/>
              <a:gd name="connsiteY31" fmla="*/ 1619512 h 1828800"/>
              <a:gd name="connsiteX32" fmla="*/ 1619512 w 1828800"/>
              <a:gd name="connsiteY32" fmla="*/ 914400 h 1828800"/>
              <a:gd name="connsiteX33" fmla="*/ 914400 w 1828800"/>
              <a:gd name="connsiteY33" fmla="*/ 209288 h 1828800"/>
              <a:gd name="connsiteX34" fmla="*/ 520165 w 1828800"/>
              <a:gd name="connsiteY34" fmla="*/ 329710 h 1828800"/>
              <a:gd name="connsiteX35" fmla="*/ 426962 w 1828800"/>
              <a:gd name="connsiteY35" fmla="*/ 406609 h 1828800"/>
              <a:gd name="connsiteX36" fmla="*/ 424860 w 1828800"/>
              <a:gd name="connsiteY36" fmla="*/ 403150 h 1828800"/>
              <a:gd name="connsiteX37" fmla="*/ 313203 w 1828800"/>
              <a:gd name="connsiteY37" fmla="*/ 267822 h 1828800"/>
              <a:gd name="connsiteX38" fmla="*/ 290513 w 1828800"/>
              <a:gd name="connsiteY38" fmla="*/ 249100 h 1828800"/>
              <a:gd name="connsiteX39" fmla="*/ 403150 w 1828800"/>
              <a:gd name="connsiteY39" fmla="*/ 156165 h 1828800"/>
              <a:gd name="connsiteX40" fmla="*/ 914400 w 1828800"/>
              <a:gd name="connsiteY40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828800" h="1828800">
                <a:moveTo>
                  <a:pt x="290512" y="249101"/>
                </a:moveTo>
                <a:lnTo>
                  <a:pt x="313202" y="267823"/>
                </a:lnTo>
                <a:cubicBezTo>
                  <a:pt x="354571" y="309191"/>
                  <a:pt x="391994" y="354505"/>
                  <a:pt x="424859" y="403151"/>
                </a:cubicBezTo>
                <a:lnTo>
                  <a:pt x="426961" y="406610"/>
                </a:lnTo>
                <a:lnTo>
                  <a:pt x="415809" y="415811"/>
                </a:lnTo>
                <a:cubicBezTo>
                  <a:pt x="383910" y="447711"/>
                  <a:pt x="355052" y="482654"/>
                  <a:pt x="329709" y="520166"/>
                </a:cubicBezTo>
                <a:lnTo>
                  <a:pt x="290513" y="592381"/>
                </a:lnTo>
                <a:lnTo>
                  <a:pt x="290513" y="592381"/>
                </a:lnTo>
                <a:lnTo>
                  <a:pt x="264699" y="639938"/>
                </a:lnTo>
                <a:cubicBezTo>
                  <a:pt x="229019" y="724297"/>
                  <a:pt x="209288" y="817044"/>
                  <a:pt x="209288" y="914400"/>
                </a:cubicBezTo>
                <a:cubicBezTo>
                  <a:pt x="209288" y="1011756"/>
                  <a:pt x="229019" y="1104503"/>
                  <a:pt x="264699" y="1188862"/>
                </a:cubicBezTo>
                <a:lnTo>
                  <a:pt x="290513" y="1236420"/>
                </a:lnTo>
                <a:lnTo>
                  <a:pt x="251315" y="1308635"/>
                </a:lnTo>
                <a:cubicBezTo>
                  <a:pt x="225973" y="1346147"/>
                  <a:pt x="197115" y="1381090"/>
                  <a:pt x="165215" y="1412990"/>
                </a:cubicBezTo>
                <a:lnTo>
                  <a:pt x="154064" y="1422191"/>
                </a:lnTo>
                <a:lnTo>
                  <a:pt x="110363" y="1350257"/>
                </a:lnTo>
                <a:cubicBezTo>
                  <a:pt x="39980" y="1220693"/>
                  <a:pt x="0" y="1072215"/>
                  <a:pt x="0" y="914400"/>
                </a:cubicBezTo>
                <a:cubicBezTo>
                  <a:pt x="0" y="756585"/>
                  <a:pt x="39980" y="608107"/>
                  <a:pt x="110363" y="478543"/>
                </a:cubicBezTo>
                <a:lnTo>
                  <a:pt x="154063" y="406610"/>
                </a:lnTo>
                <a:lnTo>
                  <a:pt x="154063" y="406610"/>
                </a:lnTo>
                <a:lnTo>
                  <a:pt x="156164" y="403151"/>
                </a:lnTo>
                <a:cubicBezTo>
                  <a:pt x="189029" y="354505"/>
                  <a:pt x="226452" y="309191"/>
                  <a:pt x="267821" y="267823"/>
                </a:cubicBezTo>
                <a:close/>
                <a:moveTo>
                  <a:pt x="914400" y="0"/>
                </a:moveTo>
                <a:cubicBezTo>
                  <a:pt x="1419409" y="0"/>
                  <a:pt x="1828800" y="409391"/>
                  <a:pt x="1828800" y="914400"/>
                </a:cubicBezTo>
                <a:cubicBezTo>
                  <a:pt x="1828800" y="1419409"/>
                  <a:pt x="1419409" y="1828800"/>
                  <a:pt x="914400" y="1828800"/>
                </a:cubicBezTo>
                <a:cubicBezTo>
                  <a:pt x="725022" y="1828800"/>
                  <a:pt x="549090" y="1771230"/>
                  <a:pt x="403150" y="1672635"/>
                </a:cubicBezTo>
                <a:lnTo>
                  <a:pt x="290513" y="1579700"/>
                </a:lnTo>
                <a:lnTo>
                  <a:pt x="313203" y="1560978"/>
                </a:lnTo>
                <a:cubicBezTo>
                  <a:pt x="354572" y="1519610"/>
                  <a:pt x="391995" y="1474296"/>
                  <a:pt x="424860" y="1425650"/>
                </a:cubicBezTo>
                <a:lnTo>
                  <a:pt x="426962" y="1422191"/>
                </a:lnTo>
                <a:lnTo>
                  <a:pt x="520165" y="1499090"/>
                </a:lnTo>
                <a:cubicBezTo>
                  <a:pt x="632702" y="1575118"/>
                  <a:pt x="768367" y="1619512"/>
                  <a:pt x="914400" y="1619512"/>
                </a:cubicBezTo>
                <a:cubicBezTo>
                  <a:pt x="1303823" y="1619512"/>
                  <a:pt x="1619512" y="1303823"/>
                  <a:pt x="1619512" y="914400"/>
                </a:cubicBezTo>
                <a:cubicBezTo>
                  <a:pt x="1619512" y="524977"/>
                  <a:pt x="1303823" y="209288"/>
                  <a:pt x="914400" y="209288"/>
                </a:cubicBezTo>
                <a:cubicBezTo>
                  <a:pt x="768367" y="209288"/>
                  <a:pt x="632702" y="253682"/>
                  <a:pt x="520165" y="329710"/>
                </a:cubicBezTo>
                <a:lnTo>
                  <a:pt x="426962" y="406609"/>
                </a:lnTo>
                <a:lnTo>
                  <a:pt x="424860" y="403150"/>
                </a:lnTo>
                <a:cubicBezTo>
                  <a:pt x="391995" y="354504"/>
                  <a:pt x="354572" y="309190"/>
                  <a:pt x="313203" y="267822"/>
                </a:cubicBezTo>
                <a:lnTo>
                  <a:pt x="290513" y="249100"/>
                </a:lnTo>
                <a:lnTo>
                  <a:pt x="403150" y="156165"/>
                </a:lnTo>
                <a:cubicBezTo>
                  <a:pt x="549090" y="57571"/>
                  <a:pt x="725022" y="0"/>
                  <a:pt x="914400" y="0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7967661" y="2270502"/>
            <a:ext cx="0" cy="361951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224336" y="2270502"/>
            <a:ext cx="0" cy="361951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719887" y="4804151"/>
            <a:ext cx="0" cy="361951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472111" y="4804151"/>
            <a:ext cx="0" cy="361951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981949" y="2232401"/>
            <a:ext cx="914401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309938" y="2232401"/>
            <a:ext cx="914401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729413" y="5213727"/>
            <a:ext cx="914401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557712" y="5213727"/>
            <a:ext cx="914401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9056621" y="2028090"/>
            <a:ext cx="584096" cy="51077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790624" y="5009416"/>
            <a:ext cx="584096" cy="51077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648864" y="2028090"/>
            <a:ext cx="584096" cy="51077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914862" y="5009416"/>
            <a:ext cx="584096" cy="51077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37" name="Content Placeholder 19"/>
          <p:cNvSpPr txBox="1"/>
          <p:nvPr/>
        </p:nvSpPr>
        <p:spPr>
          <a:xfrm>
            <a:off x="3889079" y="3383409"/>
            <a:ext cx="538079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标题</a:t>
            </a:r>
            <a:endParaRPr lang="id-ID" altLang="zh-CN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Content Placeholder 19"/>
          <p:cNvSpPr txBox="1"/>
          <p:nvPr/>
        </p:nvSpPr>
        <p:spPr>
          <a:xfrm>
            <a:off x="5158927" y="3383409"/>
            <a:ext cx="538079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标题</a:t>
            </a:r>
            <a:endParaRPr lang="id-ID" altLang="zh-CN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Content Placeholder 19"/>
          <p:cNvSpPr txBox="1"/>
          <p:nvPr/>
        </p:nvSpPr>
        <p:spPr>
          <a:xfrm>
            <a:off x="6428775" y="3383409"/>
            <a:ext cx="538079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标题</a:t>
            </a:r>
            <a:endParaRPr lang="id-ID" altLang="zh-CN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Content Placeholder 19"/>
          <p:cNvSpPr txBox="1"/>
          <p:nvPr/>
        </p:nvSpPr>
        <p:spPr>
          <a:xfrm>
            <a:off x="7698622" y="3383409"/>
            <a:ext cx="538079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标题</a:t>
            </a:r>
            <a:endParaRPr lang="id-ID" altLang="zh-CN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96299" y="1818829"/>
            <a:ext cx="1934629" cy="1119705"/>
            <a:chOff x="468937" y="2419540"/>
            <a:chExt cx="1934629" cy="1119705"/>
          </a:xfrm>
        </p:grpSpPr>
        <p:sp>
          <p:nvSpPr>
            <p:cNvPr id="28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567849" y="4695379"/>
            <a:ext cx="1934629" cy="1119705"/>
            <a:chOff x="468937" y="2419540"/>
            <a:chExt cx="1934629" cy="1119705"/>
          </a:xfrm>
        </p:grpSpPr>
        <p:sp>
          <p:nvSpPr>
            <p:cNvPr id="36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692549" y="4809679"/>
            <a:ext cx="1934629" cy="1119705"/>
            <a:chOff x="468937" y="2419540"/>
            <a:chExt cx="1934629" cy="1119705"/>
          </a:xfrm>
        </p:grpSpPr>
        <p:sp>
          <p:nvSpPr>
            <p:cNvPr id="43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797449" y="1799779"/>
            <a:ext cx="1934629" cy="1119705"/>
            <a:chOff x="468937" y="2419540"/>
            <a:chExt cx="1934629" cy="1119705"/>
          </a:xfrm>
        </p:grpSpPr>
        <p:sp>
          <p:nvSpPr>
            <p:cNvPr id="46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49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c9c06d9-9966-4a1b-a23d-b3402f8cf150"/>
          <p:cNvGrpSpPr>
            <a:grpSpLocks noChangeAspect="1"/>
          </p:cNvGrpSpPr>
          <p:nvPr/>
        </p:nvGrpSpPr>
        <p:grpSpPr>
          <a:xfrm>
            <a:off x="828996" y="2404897"/>
            <a:ext cx="10540365" cy="2184717"/>
            <a:chOff x="537215" y="2404896"/>
            <a:chExt cx="10540366" cy="2184717"/>
          </a:xfrm>
        </p:grpSpPr>
        <p:grpSp>
          <p:nvGrpSpPr>
            <p:cNvPr id="4" name="组合 70"/>
            <p:cNvGrpSpPr/>
            <p:nvPr/>
          </p:nvGrpSpPr>
          <p:grpSpPr>
            <a:xfrm>
              <a:off x="537215" y="2477972"/>
              <a:ext cx="1862957" cy="1955314"/>
              <a:chOff x="989461" y="1985775"/>
              <a:chExt cx="1673951" cy="1756937"/>
            </a:xfrm>
          </p:grpSpPr>
          <p:grpSp>
            <p:nvGrpSpPr>
              <p:cNvPr id="5" name="组合 74"/>
              <p:cNvGrpSpPr/>
              <p:nvPr/>
            </p:nvGrpSpPr>
            <p:grpSpPr>
              <a:xfrm>
                <a:off x="989461" y="2099015"/>
                <a:ext cx="1673951" cy="1643697"/>
                <a:chOff x="1929719" y="2203878"/>
                <a:chExt cx="2231936" cy="2191594"/>
              </a:xfrm>
            </p:grpSpPr>
            <p:sp>
              <p:nvSpPr>
                <p:cNvPr id="81" name="任意多边形 46"/>
                <p:cNvSpPr/>
                <p:nvPr/>
              </p:nvSpPr>
              <p:spPr>
                <a:xfrm rot="15099353">
                  <a:off x="1785497" y="2348100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2" name="任意多边形 47"/>
                <p:cNvSpPr/>
                <p:nvPr/>
              </p:nvSpPr>
              <p:spPr>
                <a:xfrm rot="4304382">
                  <a:off x="2036779" y="3292479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3" name="任意多边形 48"/>
                <p:cNvSpPr/>
                <p:nvPr/>
              </p:nvSpPr>
              <p:spPr>
                <a:xfrm rot="9623180" flipH="1" flipV="1">
                  <a:off x="2860707" y="3191723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462 w 1247462"/>
                    <a:gd name="connsiteY0-42" fmla="*/ 305534 h 959140"/>
                    <a:gd name="connsiteX1-43" fmla="*/ 728755 w 1247462"/>
                    <a:gd name="connsiteY1-44" fmla="*/ 866825 h 959140"/>
                    <a:gd name="connsiteX2-45" fmla="*/ 0 w 1247462"/>
                    <a:gd name="connsiteY2-46" fmla="*/ 915305 h 959140"/>
                    <a:gd name="connsiteX3-47" fmla="*/ 304370 w 1247462"/>
                    <a:gd name="connsiteY3-48" fmla="*/ 0 h 959140"/>
                    <a:gd name="connsiteX4-49" fmla="*/ 1247462 w 1247462"/>
                    <a:gd name="connsiteY4-50" fmla="*/ 305534 h 959140"/>
                    <a:gd name="connsiteX0-51" fmla="*/ 1294962 w 1294962"/>
                    <a:gd name="connsiteY0-52" fmla="*/ 305534 h 952059"/>
                    <a:gd name="connsiteX1-53" fmla="*/ 776255 w 1294962"/>
                    <a:gd name="connsiteY1-54" fmla="*/ 866825 h 952059"/>
                    <a:gd name="connsiteX2-55" fmla="*/ 0 w 1294962"/>
                    <a:gd name="connsiteY2-56" fmla="*/ 904829 h 952059"/>
                    <a:gd name="connsiteX3-57" fmla="*/ 351870 w 1294962"/>
                    <a:gd name="connsiteY3-58" fmla="*/ 0 h 952059"/>
                    <a:gd name="connsiteX4-59" fmla="*/ 1294962 w 1294962"/>
                    <a:gd name="connsiteY4-60" fmla="*/ 305534 h 95205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4" name="任意多边形 49"/>
                <p:cNvSpPr/>
                <p:nvPr/>
              </p:nvSpPr>
              <p:spPr>
                <a:xfrm rot="9660772">
                  <a:off x="2952049" y="2449507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" name="组合 75"/>
              <p:cNvGrpSpPr/>
              <p:nvPr/>
            </p:nvGrpSpPr>
            <p:grpSpPr>
              <a:xfrm>
                <a:off x="1695687" y="1985775"/>
                <a:ext cx="316108" cy="269323"/>
                <a:chOff x="6738973" y="2269078"/>
                <a:chExt cx="1114524" cy="949566"/>
              </a:xfrm>
              <a:solidFill>
                <a:schemeClr val="accent3"/>
              </a:solidFill>
            </p:grpSpPr>
            <p:sp>
              <p:nvSpPr>
                <p:cNvPr id="77" name="矩形 76"/>
                <p:cNvSpPr/>
                <p:nvPr/>
              </p:nvSpPr>
              <p:spPr>
                <a:xfrm>
                  <a:off x="6738973" y="2476583"/>
                  <a:ext cx="361536" cy="535055"/>
                </a:xfrm>
                <a:prstGeom prst="rect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8" name="流程图: 手动操作 77"/>
                <p:cNvSpPr/>
                <p:nvPr/>
              </p:nvSpPr>
              <p:spPr>
                <a:xfrm rot="16200000" flipV="1">
                  <a:off x="6771938" y="2625600"/>
                  <a:ext cx="893737" cy="236520"/>
                </a:xfrm>
                <a:prstGeom prst="flowChartManualOperation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9" name="弦形 78"/>
                <p:cNvSpPr/>
                <p:nvPr/>
              </p:nvSpPr>
              <p:spPr>
                <a:xfrm rot="12166380">
                  <a:off x="7225500" y="2500908"/>
                  <a:ext cx="445772" cy="445772"/>
                </a:xfrm>
                <a:prstGeom prst="chord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0" name="空心弧 79"/>
                <p:cNvSpPr/>
                <p:nvPr/>
              </p:nvSpPr>
              <p:spPr>
                <a:xfrm rot="5574077">
                  <a:off x="6903931" y="2269078"/>
                  <a:ext cx="949566" cy="949566"/>
                </a:xfrm>
                <a:prstGeom prst="blockArc">
                  <a:avLst>
                    <a:gd name="adj1" fmla="val 10800000"/>
                    <a:gd name="adj2" fmla="val 21371602"/>
                    <a:gd name="adj3" fmla="val 8832"/>
                  </a:avLst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9" name="组合 58"/>
            <p:cNvGrpSpPr/>
            <p:nvPr/>
          </p:nvGrpSpPr>
          <p:grpSpPr>
            <a:xfrm>
              <a:off x="4005187" y="2404896"/>
              <a:ext cx="1863862" cy="2025886"/>
              <a:chOff x="4056929" y="1923464"/>
              <a:chExt cx="1674763" cy="1820348"/>
            </a:xfrm>
          </p:grpSpPr>
          <p:grpSp>
            <p:nvGrpSpPr>
              <p:cNvPr id="10" name="组合 62"/>
              <p:cNvGrpSpPr/>
              <p:nvPr/>
            </p:nvGrpSpPr>
            <p:grpSpPr>
              <a:xfrm>
                <a:off x="4056929" y="2117409"/>
                <a:ext cx="1674763" cy="1626403"/>
                <a:chOff x="6019675" y="2228402"/>
                <a:chExt cx="2233018" cy="2168536"/>
              </a:xfrm>
            </p:grpSpPr>
            <p:sp>
              <p:nvSpPr>
                <p:cNvPr id="67" name="任意多边形 54"/>
                <p:cNvSpPr/>
                <p:nvPr/>
              </p:nvSpPr>
              <p:spPr>
                <a:xfrm rot="15028394">
                  <a:off x="5870070" y="2378007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214 w 1247214"/>
                    <a:gd name="connsiteY0-42" fmla="*/ 294507 h 940050"/>
                    <a:gd name="connsiteX1-43" fmla="*/ 728755 w 1247214"/>
                    <a:gd name="connsiteY1-44" fmla="*/ 848106 h 940050"/>
                    <a:gd name="connsiteX2-45" fmla="*/ 0 w 1247214"/>
                    <a:gd name="connsiteY2-46" fmla="*/ 896586 h 940050"/>
                    <a:gd name="connsiteX3-47" fmla="*/ 332681 w 1247214"/>
                    <a:gd name="connsiteY3-48" fmla="*/ 0 h 940050"/>
                    <a:gd name="connsiteX4-49" fmla="*/ 1247214 w 1247214"/>
                    <a:gd name="connsiteY4-50" fmla="*/ 294507 h 94005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8" name="任意多边形 55"/>
                <p:cNvSpPr/>
                <p:nvPr/>
              </p:nvSpPr>
              <p:spPr>
                <a:xfrm rot="4304382">
                  <a:off x="6116537" y="3293945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任意多边形 56"/>
                <p:cNvSpPr/>
                <p:nvPr/>
              </p:nvSpPr>
              <p:spPr>
                <a:xfrm rot="9623180" flipH="1" flipV="1">
                  <a:off x="6940465" y="3201883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462 w 1247462"/>
                    <a:gd name="connsiteY0-42" fmla="*/ 305534 h 959140"/>
                    <a:gd name="connsiteX1-43" fmla="*/ 728755 w 1247462"/>
                    <a:gd name="connsiteY1-44" fmla="*/ 866825 h 959140"/>
                    <a:gd name="connsiteX2-45" fmla="*/ 0 w 1247462"/>
                    <a:gd name="connsiteY2-46" fmla="*/ 915305 h 959140"/>
                    <a:gd name="connsiteX3-47" fmla="*/ 304370 w 1247462"/>
                    <a:gd name="connsiteY3-48" fmla="*/ 0 h 959140"/>
                    <a:gd name="connsiteX4-49" fmla="*/ 1247462 w 1247462"/>
                    <a:gd name="connsiteY4-50" fmla="*/ 305534 h 959140"/>
                    <a:gd name="connsiteX0-51" fmla="*/ 1294962 w 1294962"/>
                    <a:gd name="connsiteY0-52" fmla="*/ 305534 h 952059"/>
                    <a:gd name="connsiteX1-53" fmla="*/ 776255 w 1294962"/>
                    <a:gd name="connsiteY1-54" fmla="*/ 866825 h 952059"/>
                    <a:gd name="connsiteX2-55" fmla="*/ 0 w 1294962"/>
                    <a:gd name="connsiteY2-56" fmla="*/ 904829 h 952059"/>
                    <a:gd name="connsiteX3-57" fmla="*/ 351870 w 1294962"/>
                    <a:gd name="connsiteY3-58" fmla="*/ 0 h 952059"/>
                    <a:gd name="connsiteX4-59" fmla="*/ 1294962 w 1294962"/>
                    <a:gd name="connsiteY4-60" fmla="*/ 305534 h 95205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0" name="任意多边形 57"/>
                <p:cNvSpPr/>
                <p:nvPr/>
              </p:nvSpPr>
              <p:spPr>
                <a:xfrm rot="9654881">
                  <a:off x="7043087" y="2458879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1" name="组合 63"/>
              <p:cNvGrpSpPr/>
              <p:nvPr/>
            </p:nvGrpSpPr>
            <p:grpSpPr>
              <a:xfrm>
                <a:off x="4699648" y="1923464"/>
                <a:ext cx="389330" cy="387887"/>
                <a:chOff x="5100545" y="1975558"/>
                <a:chExt cx="660280" cy="657834"/>
              </a:xfrm>
              <a:solidFill>
                <a:schemeClr val="accent4"/>
              </a:solidFill>
            </p:grpSpPr>
            <p:sp>
              <p:nvSpPr>
                <p:cNvPr id="65" name="饼形 52"/>
                <p:cNvSpPr/>
                <p:nvPr/>
              </p:nvSpPr>
              <p:spPr>
                <a:xfrm>
                  <a:off x="5100545" y="2008778"/>
                  <a:ext cx="624614" cy="624614"/>
                </a:xfrm>
                <a:prstGeom prst="pi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6" name="饼形 53"/>
                <p:cNvSpPr/>
                <p:nvPr/>
              </p:nvSpPr>
              <p:spPr>
                <a:xfrm rot="16995039">
                  <a:off x="5136211" y="1975558"/>
                  <a:ext cx="624614" cy="624614"/>
                </a:xfrm>
                <a:prstGeom prst="pie">
                  <a:avLst>
                    <a:gd name="adj1" fmla="val 21036529"/>
                    <a:gd name="adj2" fmla="val 4417553"/>
                  </a:avLst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1" name="组合 39"/>
            <p:cNvGrpSpPr/>
            <p:nvPr/>
          </p:nvGrpSpPr>
          <p:grpSpPr>
            <a:xfrm>
              <a:off x="2264834" y="2602351"/>
              <a:ext cx="1876143" cy="1987262"/>
              <a:chOff x="2403046" y="2099299"/>
              <a:chExt cx="1685799" cy="1785643"/>
            </a:xfrm>
          </p:grpSpPr>
          <p:grpSp>
            <p:nvGrpSpPr>
              <p:cNvPr id="24" name="组合 43"/>
              <p:cNvGrpSpPr/>
              <p:nvPr/>
            </p:nvGrpSpPr>
            <p:grpSpPr>
              <a:xfrm>
                <a:off x="2403046" y="2099299"/>
                <a:ext cx="1685799" cy="1625303"/>
                <a:chOff x="3973046" y="2204258"/>
                <a:chExt cx="2247733" cy="2167070"/>
              </a:xfrm>
            </p:grpSpPr>
            <p:sp>
              <p:nvSpPr>
                <p:cNvPr id="55" name="任意多边形 36"/>
                <p:cNvSpPr/>
                <p:nvPr/>
              </p:nvSpPr>
              <p:spPr>
                <a:xfrm rot="6571606" flipV="1">
                  <a:off x="3823441" y="3281671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214 w 1247214"/>
                    <a:gd name="connsiteY0-42" fmla="*/ 294507 h 940050"/>
                    <a:gd name="connsiteX1-43" fmla="*/ 728755 w 1247214"/>
                    <a:gd name="connsiteY1-44" fmla="*/ 848106 h 940050"/>
                    <a:gd name="connsiteX2-45" fmla="*/ 0 w 1247214"/>
                    <a:gd name="connsiteY2-46" fmla="*/ 896586 h 940050"/>
                    <a:gd name="connsiteX3-47" fmla="*/ 332681 w 1247214"/>
                    <a:gd name="connsiteY3-48" fmla="*/ 0 h 940050"/>
                    <a:gd name="connsiteX4-49" fmla="*/ 1247214 w 1247214"/>
                    <a:gd name="connsiteY4-50" fmla="*/ 294507 h 94005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6" name="任意多边形 37"/>
                <p:cNvSpPr/>
                <p:nvPr/>
              </p:nvSpPr>
              <p:spPr>
                <a:xfrm rot="17295618" flipV="1">
                  <a:off x="4071856" y="2348480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" name="任意多边形 38"/>
                <p:cNvSpPr/>
                <p:nvPr/>
              </p:nvSpPr>
              <p:spPr>
                <a:xfrm rot="11976820" flipH="1">
                  <a:off x="4895784" y="2413562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462 w 1247462"/>
                    <a:gd name="connsiteY0-42" fmla="*/ 305534 h 959140"/>
                    <a:gd name="connsiteX1-43" fmla="*/ 728755 w 1247462"/>
                    <a:gd name="connsiteY1-44" fmla="*/ 866825 h 959140"/>
                    <a:gd name="connsiteX2-45" fmla="*/ 0 w 1247462"/>
                    <a:gd name="connsiteY2-46" fmla="*/ 915305 h 959140"/>
                    <a:gd name="connsiteX3-47" fmla="*/ 304370 w 1247462"/>
                    <a:gd name="connsiteY3-48" fmla="*/ 0 h 959140"/>
                    <a:gd name="connsiteX4-49" fmla="*/ 1247462 w 1247462"/>
                    <a:gd name="connsiteY4-50" fmla="*/ 305534 h 959140"/>
                    <a:gd name="connsiteX0-51" fmla="*/ 1294962 w 1294962"/>
                    <a:gd name="connsiteY0-52" fmla="*/ 305534 h 952059"/>
                    <a:gd name="connsiteX1-53" fmla="*/ 776255 w 1294962"/>
                    <a:gd name="connsiteY1-54" fmla="*/ 866825 h 952059"/>
                    <a:gd name="connsiteX2-55" fmla="*/ 0 w 1294962"/>
                    <a:gd name="connsiteY2-56" fmla="*/ 904829 h 952059"/>
                    <a:gd name="connsiteX3-57" fmla="*/ 351870 w 1294962"/>
                    <a:gd name="connsiteY3-58" fmla="*/ 0 h 952059"/>
                    <a:gd name="connsiteX4-59" fmla="*/ 1294962 w 1294962"/>
                    <a:gd name="connsiteY4-60" fmla="*/ 305534 h 95205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8" name="任意多边形 39"/>
                <p:cNvSpPr/>
                <p:nvPr/>
              </p:nvSpPr>
              <p:spPr>
                <a:xfrm rot="11904031" flipV="1">
                  <a:off x="5011173" y="3187160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0" name="组合 44"/>
              <p:cNvGrpSpPr/>
              <p:nvPr/>
            </p:nvGrpSpPr>
            <p:grpSpPr>
              <a:xfrm>
                <a:off x="3019493" y="3487059"/>
                <a:ext cx="352105" cy="397883"/>
                <a:chOff x="3413759" y="3230880"/>
                <a:chExt cx="2065662" cy="2334217"/>
              </a:xfrm>
              <a:solidFill>
                <a:schemeClr val="accent2"/>
              </a:solidFill>
            </p:grpSpPr>
            <p:sp>
              <p:nvSpPr>
                <p:cNvPr id="46" name="新月形 45"/>
                <p:cNvSpPr/>
                <p:nvPr/>
              </p:nvSpPr>
              <p:spPr>
                <a:xfrm rot="1328585">
                  <a:off x="4071435" y="3735976"/>
                  <a:ext cx="945943" cy="844732"/>
                </a:xfrm>
                <a:prstGeom prst="moon">
                  <a:avLst>
                    <a:gd name="adj" fmla="val 2627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7" name="弦形 46"/>
                <p:cNvSpPr/>
                <p:nvPr/>
              </p:nvSpPr>
              <p:spPr>
                <a:xfrm rot="16956431">
                  <a:off x="3413759" y="3431176"/>
                  <a:ext cx="1968139" cy="1968139"/>
                </a:xfrm>
                <a:prstGeom prst="chor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4223657" y="3230880"/>
                  <a:ext cx="1184366" cy="118436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新月形 48"/>
                <p:cNvSpPr/>
                <p:nvPr/>
              </p:nvSpPr>
              <p:spPr>
                <a:xfrm rot="14732761">
                  <a:off x="3929190" y="4152589"/>
                  <a:ext cx="418950" cy="837900"/>
                </a:xfrm>
                <a:prstGeom prst="moon">
                  <a:avLst>
                    <a:gd name="adj" fmla="val 71161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4837816" y="3502691"/>
                  <a:ext cx="172326" cy="1723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新月形 50"/>
                <p:cNvSpPr/>
                <p:nvPr/>
              </p:nvSpPr>
              <p:spPr>
                <a:xfrm rot="16931003">
                  <a:off x="4850996" y="3479191"/>
                  <a:ext cx="418950" cy="837900"/>
                </a:xfrm>
                <a:prstGeom prst="moon">
                  <a:avLst>
                    <a:gd name="adj" fmla="val 5636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2" name="新月形 51"/>
                <p:cNvSpPr/>
                <p:nvPr/>
              </p:nvSpPr>
              <p:spPr>
                <a:xfrm rot="2556512">
                  <a:off x="4920253" y="3512478"/>
                  <a:ext cx="418950" cy="837900"/>
                </a:xfrm>
                <a:prstGeom prst="moon">
                  <a:avLst>
                    <a:gd name="adj" fmla="val 5636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4223657" y="5346401"/>
                  <a:ext cx="95794" cy="21869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4" name="矩形 53"/>
                <p:cNvSpPr/>
                <p:nvPr/>
              </p:nvSpPr>
              <p:spPr>
                <a:xfrm>
                  <a:off x="4476119" y="5346401"/>
                  <a:ext cx="95794" cy="21869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40" name="组合 29"/>
            <p:cNvGrpSpPr/>
            <p:nvPr/>
          </p:nvGrpSpPr>
          <p:grpSpPr>
            <a:xfrm>
              <a:off x="5733482" y="2598485"/>
              <a:ext cx="1875677" cy="1907190"/>
              <a:chOff x="5624406" y="2098985"/>
              <a:chExt cx="1685381" cy="1713692"/>
            </a:xfrm>
          </p:grpSpPr>
          <p:sp>
            <p:nvSpPr>
              <p:cNvPr id="34" name="任意多边形 19"/>
              <p:cNvSpPr/>
              <p:nvPr/>
            </p:nvSpPr>
            <p:spPr>
              <a:xfrm>
                <a:off x="6309679" y="3541406"/>
                <a:ext cx="314834" cy="271271"/>
              </a:xfrm>
              <a:custGeom>
                <a:avLst/>
                <a:gdLst>
                  <a:gd name="connsiteX0" fmla="*/ 860020 w 1730875"/>
                  <a:gd name="connsiteY0" fmla="*/ 0 h 1491374"/>
                  <a:gd name="connsiteX1" fmla="*/ 1147402 w 1730875"/>
                  <a:gd name="connsiteY1" fmla="*/ 287382 h 1491374"/>
                  <a:gd name="connsiteX2" fmla="*/ 860020 w 1730875"/>
                  <a:gd name="connsiteY2" fmla="*/ 574764 h 1491374"/>
                  <a:gd name="connsiteX3" fmla="*/ 802103 w 1730875"/>
                  <a:gd name="connsiteY3" fmla="*/ 568925 h 1491374"/>
                  <a:gd name="connsiteX4" fmla="*/ 772043 w 1730875"/>
                  <a:gd name="connsiteY4" fmla="*/ 559594 h 1491374"/>
                  <a:gd name="connsiteX5" fmla="*/ 493022 w 1730875"/>
                  <a:gd name="connsiteY5" fmla="*/ 1006545 h 1491374"/>
                  <a:gd name="connsiteX6" fmla="*/ 509140 w 1730875"/>
                  <a:gd name="connsiteY6" fmla="*/ 1021190 h 1491374"/>
                  <a:gd name="connsiteX7" fmla="*/ 552180 w 1730875"/>
                  <a:gd name="connsiteY7" fmla="*/ 1092130 h 1491374"/>
                  <a:gd name="connsiteX8" fmla="*/ 565286 w 1730875"/>
                  <a:gd name="connsiteY8" fmla="*/ 1134348 h 1491374"/>
                  <a:gd name="connsiteX9" fmla="*/ 1165590 w 1730875"/>
                  <a:gd name="connsiteY9" fmla="*/ 1134348 h 1491374"/>
                  <a:gd name="connsiteX10" fmla="*/ 1178695 w 1730875"/>
                  <a:gd name="connsiteY10" fmla="*/ 1092130 h 1491374"/>
                  <a:gd name="connsiteX11" fmla="*/ 1443493 w 1730875"/>
                  <a:gd name="connsiteY11" fmla="*/ 916610 h 1491374"/>
                  <a:gd name="connsiteX12" fmla="*/ 1730875 w 1730875"/>
                  <a:gd name="connsiteY12" fmla="*/ 1203992 h 1491374"/>
                  <a:gd name="connsiteX13" fmla="*/ 1443493 w 1730875"/>
                  <a:gd name="connsiteY13" fmla="*/ 1491374 h 1491374"/>
                  <a:gd name="connsiteX14" fmla="*/ 1178695 w 1730875"/>
                  <a:gd name="connsiteY14" fmla="*/ 1315854 h 1491374"/>
                  <a:gd name="connsiteX15" fmla="*/ 1165590 w 1730875"/>
                  <a:gd name="connsiteY15" fmla="*/ 1273636 h 1491374"/>
                  <a:gd name="connsiteX16" fmla="*/ 565286 w 1730875"/>
                  <a:gd name="connsiteY16" fmla="*/ 1273636 h 1491374"/>
                  <a:gd name="connsiteX17" fmla="*/ 552180 w 1730875"/>
                  <a:gd name="connsiteY17" fmla="*/ 1315854 h 1491374"/>
                  <a:gd name="connsiteX18" fmla="*/ 287382 w 1730875"/>
                  <a:gd name="connsiteY18" fmla="*/ 1491374 h 1491374"/>
                  <a:gd name="connsiteX19" fmla="*/ 0 w 1730875"/>
                  <a:gd name="connsiteY19" fmla="*/ 1203992 h 1491374"/>
                  <a:gd name="connsiteX20" fmla="*/ 287382 w 1730875"/>
                  <a:gd name="connsiteY20" fmla="*/ 916610 h 1491374"/>
                  <a:gd name="connsiteX21" fmla="*/ 372841 w 1730875"/>
                  <a:gd name="connsiteY21" fmla="*/ 929530 h 1491374"/>
                  <a:gd name="connsiteX22" fmla="*/ 399952 w 1730875"/>
                  <a:gd name="connsiteY22" fmla="*/ 942563 h 1491374"/>
                  <a:gd name="connsiteX23" fmla="*/ 673507 w 1730875"/>
                  <a:gd name="connsiteY23" fmla="*/ 504368 h 1491374"/>
                  <a:gd name="connsiteX24" fmla="*/ 656810 w 1730875"/>
                  <a:gd name="connsiteY24" fmla="*/ 490592 h 1491374"/>
                  <a:gd name="connsiteX25" fmla="*/ 572638 w 1730875"/>
                  <a:gd name="connsiteY25" fmla="*/ 287382 h 1491374"/>
                  <a:gd name="connsiteX26" fmla="*/ 860020 w 1730875"/>
                  <a:gd name="connsiteY26" fmla="*/ 0 h 1491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30875" h="1491374">
                    <a:moveTo>
                      <a:pt x="860020" y="0"/>
                    </a:moveTo>
                    <a:cubicBezTo>
                      <a:pt x="1018737" y="0"/>
                      <a:pt x="1147402" y="128665"/>
                      <a:pt x="1147402" y="287382"/>
                    </a:cubicBezTo>
                    <a:cubicBezTo>
                      <a:pt x="1147402" y="446099"/>
                      <a:pt x="1018737" y="574764"/>
                      <a:pt x="860020" y="574764"/>
                    </a:cubicBezTo>
                    <a:cubicBezTo>
                      <a:pt x="840181" y="574764"/>
                      <a:pt x="820811" y="572754"/>
                      <a:pt x="802103" y="568925"/>
                    </a:cubicBezTo>
                    <a:lnTo>
                      <a:pt x="772043" y="559594"/>
                    </a:lnTo>
                    <a:lnTo>
                      <a:pt x="493022" y="1006545"/>
                    </a:lnTo>
                    <a:lnTo>
                      <a:pt x="509140" y="1021190"/>
                    </a:lnTo>
                    <a:cubicBezTo>
                      <a:pt x="526710" y="1042480"/>
                      <a:pt x="541274" y="1066343"/>
                      <a:pt x="552180" y="1092130"/>
                    </a:cubicBezTo>
                    <a:lnTo>
                      <a:pt x="565286" y="1134348"/>
                    </a:lnTo>
                    <a:lnTo>
                      <a:pt x="1165590" y="1134348"/>
                    </a:lnTo>
                    <a:lnTo>
                      <a:pt x="1178695" y="1092130"/>
                    </a:lnTo>
                    <a:cubicBezTo>
                      <a:pt x="1222322" y="988984"/>
                      <a:pt x="1324455" y="916610"/>
                      <a:pt x="1443493" y="916610"/>
                    </a:cubicBezTo>
                    <a:cubicBezTo>
                      <a:pt x="1602210" y="916610"/>
                      <a:pt x="1730875" y="1045275"/>
                      <a:pt x="1730875" y="1203992"/>
                    </a:cubicBezTo>
                    <a:cubicBezTo>
                      <a:pt x="1730875" y="1362709"/>
                      <a:pt x="1602210" y="1491374"/>
                      <a:pt x="1443493" y="1491374"/>
                    </a:cubicBezTo>
                    <a:cubicBezTo>
                      <a:pt x="1324455" y="1491374"/>
                      <a:pt x="1222322" y="1419000"/>
                      <a:pt x="1178695" y="1315854"/>
                    </a:cubicBezTo>
                    <a:lnTo>
                      <a:pt x="1165590" y="1273636"/>
                    </a:lnTo>
                    <a:lnTo>
                      <a:pt x="565286" y="1273636"/>
                    </a:lnTo>
                    <a:lnTo>
                      <a:pt x="552180" y="1315854"/>
                    </a:lnTo>
                    <a:cubicBezTo>
                      <a:pt x="508554" y="1419000"/>
                      <a:pt x="406420" y="1491374"/>
                      <a:pt x="287382" y="1491374"/>
                    </a:cubicBezTo>
                    <a:cubicBezTo>
                      <a:pt x="128665" y="1491374"/>
                      <a:pt x="0" y="1362709"/>
                      <a:pt x="0" y="1203992"/>
                    </a:cubicBezTo>
                    <a:cubicBezTo>
                      <a:pt x="0" y="1045275"/>
                      <a:pt x="128665" y="916610"/>
                      <a:pt x="287382" y="916610"/>
                    </a:cubicBezTo>
                    <a:cubicBezTo>
                      <a:pt x="317141" y="916610"/>
                      <a:pt x="345844" y="921133"/>
                      <a:pt x="372841" y="929530"/>
                    </a:cubicBezTo>
                    <a:lnTo>
                      <a:pt x="399952" y="942563"/>
                    </a:lnTo>
                    <a:lnTo>
                      <a:pt x="673507" y="504368"/>
                    </a:lnTo>
                    <a:lnTo>
                      <a:pt x="656810" y="490592"/>
                    </a:lnTo>
                    <a:cubicBezTo>
                      <a:pt x="604805" y="438586"/>
                      <a:pt x="572638" y="366740"/>
                      <a:pt x="572638" y="287382"/>
                    </a:cubicBezTo>
                    <a:cubicBezTo>
                      <a:pt x="572638" y="128665"/>
                      <a:pt x="701303" y="0"/>
                      <a:pt x="860020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1" name="组合 34"/>
              <p:cNvGrpSpPr/>
              <p:nvPr/>
            </p:nvGrpSpPr>
            <p:grpSpPr>
              <a:xfrm>
                <a:off x="5624406" y="2098985"/>
                <a:ext cx="1685381" cy="1622593"/>
                <a:chOff x="8078266" y="2223112"/>
                <a:chExt cx="2247175" cy="2163456"/>
              </a:xfrm>
            </p:grpSpPr>
            <p:sp>
              <p:nvSpPr>
                <p:cNvPr id="36" name="任意多边形 21"/>
                <p:cNvSpPr/>
                <p:nvPr/>
              </p:nvSpPr>
              <p:spPr>
                <a:xfrm rot="6571606" flipV="1">
                  <a:off x="7928661" y="3296911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214 w 1247214"/>
                    <a:gd name="connsiteY0-42" fmla="*/ 294507 h 940050"/>
                    <a:gd name="connsiteX1-43" fmla="*/ 728755 w 1247214"/>
                    <a:gd name="connsiteY1-44" fmla="*/ 848106 h 940050"/>
                    <a:gd name="connsiteX2-45" fmla="*/ 0 w 1247214"/>
                    <a:gd name="connsiteY2-46" fmla="*/ 896586 h 940050"/>
                    <a:gd name="connsiteX3-47" fmla="*/ 332681 w 1247214"/>
                    <a:gd name="connsiteY3-48" fmla="*/ 0 h 940050"/>
                    <a:gd name="connsiteX4-49" fmla="*/ 1247214 w 1247214"/>
                    <a:gd name="connsiteY4-50" fmla="*/ 294507 h 94005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任意多边形 22"/>
                <p:cNvSpPr/>
                <p:nvPr/>
              </p:nvSpPr>
              <p:spPr>
                <a:xfrm rot="11904031" flipV="1">
                  <a:off x="9115835" y="3202400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任意多边形 23"/>
                <p:cNvSpPr/>
                <p:nvPr/>
              </p:nvSpPr>
              <p:spPr>
                <a:xfrm rot="17295618" flipV="1">
                  <a:off x="8184889" y="2367334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9" name="任意多边形 24"/>
                <p:cNvSpPr/>
                <p:nvPr/>
              </p:nvSpPr>
              <p:spPr>
                <a:xfrm rot="11976820" flipH="1">
                  <a:off x="9008817" y="2428802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462 w 1247462"/>
                    <a:gd name="connsiteY0-42" fmla="*/ 305534 h 959140"/>
                    <a:gd name="connsiteX1-43" fmla="*/ 728755 w 1247462"/>
                    <a:gd name="connsiteY1-44" fmla="*/ 866825 h 959140"/>
                    <a:gd name="connsiteX2-45" fmla="*/ 0 w 1247462"/>
                    <a:gd name="connsiteY2-46" fmla="*/ 915305 h 959140"/>
                    <a:gd name="connsiteX3-47" fmla="*/ 304370 w 1247462"/>
                    <a:gd name="connsiteY3-48" fmla="*/ 0 h 959140"/>
                    <a:gd name="connsiteX4-49" fmla="*/ 1247462 w 1247462"/>
                    <a:gd name="connsiteY4-50" fmla="*/ 305534 h 959140"/>
                    <a:gd name="connsiteX0-51" fmla="*/ 1294962 w 1294962"/>
                    <a:gd name="connsiteY0-52" fmla="*/ 305534 h 952059"/>
                    <a:gd name="connsiteX1-53" fmla="*/ 776255 w 1294962"/>
                    <a:gd name="connsiteY1-54" fmla="*/ 866825 h 952059"/>
                    <a:gd name="connsiteX2-55" fmla="*/ 0 w 1294962"/>
                    <a:gd name="connsiteY2-56" fmla="*/ 904829 h 952059"/>
                    <a:gd name="connsiteX3-57" fmla="*/ 351870 w 1294962"/>
                    <a:gd name="connsiteY3-58" fmla="*/ 0 h 952059"/>
                    <a:gd name="connsiteX4-59" fmla="*/ 1294962 w 1294962"/>
                    <a:gd name="connsiteY4-60" fmla="*/ 305534 h 95205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59" name="组合 19"/>
            <p:cNvGrpSpPr/>
            <p:nvPr/>
          </p:nvGrpSpPr>
          <p:grpSpPr>
            <a:xfrm>
              <a:off x="7473603" y="2426694"/>
              <a:ext cx="1863861" cy="2004085"/>
              <a:chOff x="4056929" y="1943052"/>
              <a:chExt cx="1674763" cy="1800760"/>
            </a:xfrm>
          </p:grpSpPr>
          <p:grpSp>
            <p:nvGrpSpPr>
              <p:cNvPr id="60" name="组合 23"/>
              <p:cNvGrpSpPr/>
              <p:nvPr/>
            </p:nvGrpSpPr>
            <p:grpSpPr>
              <a:xfrm>
                <a:off x="4056929" y="2117409"/>
                <a:ext cx="1674763" cy="1626403"/>
                <a:chOff x="6019675" y="2228402"/>
                <a:chExt cx="2233018" cy="2168536"/>
              </a:xfrm>
            </p:grpSpPr>
            <p:sp>
              <p:nvSpPr>
                <p:cNvPr id="26" name="任意多边形 91"/>
                <p:cNvSpPr/>
                <p:nvPr/>
              </p:nvSpPr>
              <p:spPr>
                <a:xfrm rot="15028394">
                  <a:off x="5870070" y="2378007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214 w 1247214"/>
                    <a:gd name="connsiteY0-42" fmla="*/ 294507 h 940050"/>
                    <a:gd name="connsiteX1-43" fmla="*/ 728755 w 1247214"/>
                    <a:gd name="connsiteY1-44" fmla="*/ 848106 h 940050"/>
                    <a:gd name="connsiteX2-45" fmla="*/ 0 w 1247214"/>
                    <a:gd name="connsiteY2-46" fmla="*/ 896586 h 940050"/>
                    <a:gd name="connsiteX3-47" fmla="*/ 332681 w 1247214"/>
                    <a:gd name="connsiteY3-48" fmla="*/ 0 h 940050"/>
                    <a:gd name="connsiteX4-49" fmla="*/ 1247214 w 1247214"/>
                    <a:gd name="connsiteY4-50" fmla="*/ 294507 h 94005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任意多边形 92"/>
                <p:cNvSpPr/>
                <p:nvPr/>
              </p:nvSpPr>
              <p:spPr>
                <a:xfrm rot="4304382">
                  <a:off x="6116537" y="3293945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任意多边形 93"/>
                <p:cNvSpPr/>
                <p:nvPr/>
              </p:nvSpPr>
              <p:spPr>
                <a:xfrm rot="9623180" flipH="1" flipV="1">
                  <a:off x="6940465" y="3201883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462 w 1247462"/>
                    <a:gd name="connsiteY0-42" fmla="*/ 305534 h 959140"/>
                    <a:gd name="connsiteX1-43" fmla="*/ 728755 w 1247462"/>
                    <a:gd name="connsiteY1-44" fmla="*/ 866825 h 959140"/>
                    <a:gd name="connsiteX2-45" fmla="*/ 0 w 1247462"/>
                    <a:gd name="connsiteY2-46" fmla="*/ 915305 h 959140"/>
                    <a:gd name="connsiteX3-47" fmla="*/ 304370 w 1247462"/>
                    <a:gd name="connsiteY3-48" fmla="*/ 0 h 959140"/>
                    <a:gd name="connsiteX4-49" fmla="*/ 1247462 w 1247462"/>
                    <a:gd name="connsiteY4-50" fmla="*/ 305534 h 959140"/>
                    <a:gd name="connsiteX0-51" fmla="*/ 1294962 w 1294962"/>
                    <a:gd name="connsiteY0-52" fmla="*/ 305534 h 952059"/>
                    <a:gd name="connsiteX1-53" fmla="*/ 776255 w 1294962"/>
                    <a:gd name="connsiteY1-54" fmla="*/ 866825 h 952059"/>
                    <a:gd name="connsiteX2-55" fmla="*/ 0 w 1294962"/>
                    <a:gd name="connsiteY2-56" fmla="*/ 904829 h 952059"/>
                    <a:gd name="connsiteX3-57" fmla="*/ 351870 w 1294962"/>
                    <a:gd name="connsiteY3-58" fmla="*/ 0 h 952059"/>
                    <a:gd name="connsiteX4-59" fmla="*/ 1294962 w 1294962"/>
                    <a:gd name="connsiteY4-60" fmla="*/ 305534 h 95205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任意多边形 94"/>
                <p:cNvSpPr/>
                <p:nvPr/>
              </p:nvSpPr>
              <p:spPr>
                <a:xfrm rot="9654881">
                  <a:off x="7043087" y="2458879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5" name="任意多边形 90"/>
              <p:cNvSpPr/>
              <p:nvPr/>
            </p:nvSpPr>
            <p:spPr>
              <a:xfrm>
                <a:off x="4752680" y="1943052"/>
                <a:ext cx="262234" cy="368299"/>
              </a:xfrm>
              <a:custGeom>
                <a:avLst/>
                <a:gdLst>
                  <a:gd name="connsiteX0" fmla="*/ 163450 w 239588"/>
                  <a:gd name="connsiteY0" fmla="*/ 147580 h 336493"/>
                  <a:gd name="connsiteX1" fmla="*/ 163450 w 239588"/>
                  <a:gd name="connsiteY1" fmla="*/ 307918 h 336493"/>
                  <a:gd name="connsiteX2" fmla="*/ 192025 w 239588"/>
                  <a:gd name="connsiteY2" fmla="*/ 307918 h 336493"/>
                  <a:gd name="connsiteX3" fmla="*/ 192025 w 239588"/>
                  <a:gd name="connsiteY3" fmla="*/ 147580 h 336493"/>
                  <a:gd name="connsiteX4" fmla="*/ 106300 w 239588"/>
                  <a:gd name="connsiteY4" fmla="*/ 147580 h 336493"/>
                  <a:gd name="connsiteX5" fmla="*/ 106300 w 239588"/>
                  <a:gd name="connsiteY5" fmla="*/ 307918 h 336493"/>
                  <a:gd name="connsiteX6" fmla="*/ 134875 w 239588"/>
                  <a:gd name="connsiteY6" fmla="*/ 307918 h 336493"/>
                  <a:gd name="connsiteX7" fmla="*/ 134875 w 239588"/>
                  <a:gd name="connsiteY7" fmla="*/ 147580 h 336493"/>
                  <a:gd name="connsiteX8" fmla="*/ 49150 w 239588"/>
                  <a:gd name="connsiteY8" fmla="*/ 147580 h 336493"/>
                  <a:gd name="connsiteX9" fmla="*/ 49150 w 239588"/>
                  <a:gd name="connsiteY9" fmla="*/ 307918 h 336493"/>
                  <a:gd name="connsiteX10" fmla="*/ 76138 w 239588"/>
                  <a:gd name="connsiteY10" fmla="*/ 307918 h 336493"/>
                  <a:gd name="connsiteX11" fmla="*/ 76138 w 239588"/>
                  <a:gd name="connsiteY11" fmla="*/ 147580 h 336493"/>
                  <a:gd name="connsiteX12" fmla="*/ 96775 w 239588"/>
                  <a:gd name="connsiteY12" fmla="*/ 33280 h 336493"/>
                  <a:gd name="connsiteX13" fmla="*/ 85663 w 239588"/>
                  <a:gd name="connsiteY13" fmla="*/ 58680 h 336493"/>
                  <a:gd name="connsiteX14" fmla="*/ 165039 w 239588"/>
                  <a:gd name="connsiteY14" fmla="*/ 92018 h 336493"/>
                  <a:gd name="connsiteX15" fmla="*/ 176151 w 239588"/>
                  <a:gd name="connsiteY15" fmla="*/ 65030 h 336493"/>
                  <a:gd name="connsiteX16" fmla="*/ 83493 w 239588"/>
                  <a:gd name="connsiteY16" fmla="*/ 986 h 336493"/>
                  <a:gd name="connsiteX17" fmla="*/ 94713 w 239588"/>
                  <a:gd name="connsiteY17" fmla="*/ 986 h 336493"/>
                  <a:gd name="connsiteX18" fmla="*/ 200317 w 239588"/>
                  <a:gd name="connsiteY18" fmla="*/ 44405 h 336493"/>
                  <a:gd name="connsiteX19" fmla="*/ 208237 w 239588"/>
                  <a:gd name="connsiteY19" fmla="*/ 62825 h 336493"/>
                  <a:gd name="connsiteX20" fmla="*/ 191077 w 239588"/>
                  <a:gd name="connsiteY20" fmla="*/ 102296 h 336493"/>
                  <a:gd name="connsiteX21" fmla="*/ 230678 w 239588"/>
                  <a:gd name="connsiteY21" fmla="*/ 119400 h 336493"/>
                  <a:gd name="connsiteX22" fmla="*/ 238598 w 239588"/>
                  <a:gd name="connsiteY22" fmla="*/ 137820 h 336493"/>
                  <a:gd name="connsiteX23" fmla="*/ 225398 w 239588"/>
                  <a:gd name="connsiteY23" fmla="*/ 147030 h 336493"/>
                  <a:gd name="connsiteX24" fmla="*/ 220118 w 239588"/>
                  <a:gd name="connsiteY24" fmla="*/ 145715 h 336493"/>
                  <a:gd name="connsiteX25" fmla="*/ 220118 w 239588"/>
                  <a:gd name="connsiteY25" fmla="*/ 322020 h 336493"/>
                  <a:gd name="connsiteX26" fmla="*/ 205597 w 239588"/>
                  <a:gd name="connsiteY26" fmla="*/ 336493 h 336493"/>
                  <a:gd name="connsiteX27" fmla="*/ 33991 w 239588"/>
                  <a:gd name="connsiteY27" fmla="*/ 336493 h 336493"/>
                  <a:gd name="connsiteX28" fmla="*/ 19470 w 239588"/>
                  <a:gd name="connsiteY28" fmla="*/ 322020 h 336493"/>
                  <a:gd name="connsiteX29" fmla="*/ 19470 w 239588"/>
                  <a:gd name="connsiteY29" fmla="*/ 132557 h 336493"/>
                  <a:gd name="connsiteX30" fmla="*/ 33991 w 239588"/>
                  <a:gd name="connsiteY30" fmla="*/ 118085 h 336493"/>
                  <a:gd name="connsiteX31" fmla="*/ 154115 w 239588"/>
                  <a:gd name="connsiteY31" fmla="*/ 118085 h 336493"/>
                  <a:gd name="connsiteX32" fmla="*/ 8910 w 239588"/>
                  <a:gd name="connsiteY32" fmla="*/ 57562 h 336493"/>
                  <a:gd name="connsiteX33" fmla="*/ 990 w 239588"/>
                  <a:gd name="connsiteY33" fmla="*/ 39142 h 336493"/>
                  <a:gd name="connsiteX34" fmla="*/ 19470 w 239588"/>
                  <a:gd name="connsiteY34" fmla="*/ 31248 h 336493"/>
                  <a:gd name="connsiteX35" fmla="*/ 59072 w 239588"/>
                  <a:gd name="connsiteY35" fmla="*/ 48352 h 336493"/>
                  <a:gd name="connsiteX36" fmla="*/ 76232 w 239588"/>
                  <a:gd name="connsiteY36" fmla="*/ 8880 h 336493"/>
                  <a:gd name="connsiteX37" fmla="*/ 83493 w 239588"/>
                  <a:gd name="connsiteY37" fmla="*/ 986 h 33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39588" h="336493">
                    <a:moveTo>
                      <a:pt x="163450" y="147580"/>
                    </a:moveTo>
                    <a:lnTo>
                      <a:pt x="163450" y="307918"/>
                    </a:lnTo>
                    <a:lnTo>
                      <a:pt x="192025" y="307918"/>
                    </a:lnTo>
                    <a:lnTo>
                      <a:pt x="192025" y="147580"/>
                    </a:lnTo>
                    <a:close/>
                    <a:moveTo>
                      <a:pt x="106300" y="147580"/>
                    </a:moveTo>
                    <a:lnTo>
                      <a:pt x="106300" y="307918"/>
                    </a:lnTo>
                    <a:lnTo>
                      <a:pt x="134875" y="307918"/>
                    </a:lnTo>
                    <a:lnTo>
                      <a:pt x="134875" y="147580"/>
                    </a:lnTo>
                    <a:close/>
                    <a:moveTo>
                      <a:pt x="49150" y="147580"/>
                    </a:moveTo>
                    <a:lnTo>
                      <a:pt x="49150" y="307918"/>
                    </a:lnTo>
                    <a:lnTo>
                      <a:pt x="76138" y="307918"/>
                    </a:lnTo>
                    <a:lnTo>
                      <a:pt x="76138" y="147580"/>
                    </a:lnTo>
                    <a:close/>
                    <a:moveTo>
                      <a:pt x="96775" y="33280"/>
                    </a:moveTo>
                    <a:lnTo>
                      <a:pt x="85663" y="58680"/>
                    </a:lnTo>
                    <a:lnTo>
                      <a:pt x="165039" y="92018"/>
                    </a:lnTo>
                    <a:lnTo>
                      <a:pt x="176151" y="65030"/>
                    </a:lnTo>
                    <a:close/>
                    <a:moveTo>
                      <a:pt x="83493" y="986"/>
                    </a:moveTo>
                    <a:cubicBezTo>
                      <a:pt x="86793" y="-329"/>
                      <a:pt x="90753" y="-329"/>
                      <a:pt x="94713" y="986"/>
                    </a:cubicBezTo>
                    <a:cubicBezTo>
                      <a:pt x="94713" y="986"/>
                      <a:pt x="94713" y="986"/>
                      <a:pt x="200317" y="44405"/>
                    </a:cubicBezTo>
                    <a:cubicBezTo>
                      <a:pt x="206917" y="47036"/>
                      <a:pt x="210877" y="56246"/>
                      <a:pt x="208237" y="62825"/>
                    </a:cubicBezTo>
                    <a:cubicBezTo>
                      <a:pt x="208237" y="62825"/>
                      <a:pt x="208237" y="62825"/>
                      <a:pt x="191077" y="102296"/>
                    </a:cubicBezTo>
                    <a:cubicBezTo>
                      <a:pt x="191077" y="102296"/>
                      <a:pt x="191077" y="102296"/>
                      <a:pt x="230678" y="119400"/>
                    </a:cubicBezTo>
                    <a:cubicBezTo>
                      <a:pt x="238598" y="122032"/>
                      <a:pt x="241238" y="129926"/>
                      <a:pt x="238598" y="137820"/>
                    </a:cubicBezTo>
                    <a:cubicBezTo>
                      <a:pt x="235958" y="143083"/>
                      <a:pt x="230678" y="147030"/>
                      <a:pt x="225398" y="147030"/>
                    </a:cubicBezTo>
                    <a:cubicBezTo>
                      <a:pt x="224078" y="147030"/>
                      <a:pt x="221438" y="145715"/>
                      <a:pt x="220118" y="145715"/>
                    </a:cubicBezTo>
                    <a:cubicBezTo>
                      <a:pt x="220118" y="145715"/>
                      <a:pt x="220118" y="145715"/>
                      <a:pt x="220118" y="322020"/>
                    </a:cubicBezTo>
                    <a:cubicBezTo>
                      <a:pt x="220118" y="329915"/>
                      <a:pt x="213517" y="336493"/>
                      <a:pt x="205597" y="336493"/>
                    </a:cubicBezTo>
                    <a:cubicBezTo>
                      <a:pt x="205597" y="336493"/>
                      <a:pt x="205597" y="336493"/>
                      <a:pt x="33991" y="336493"/>
                    </a:cubicBezTo>
                    <a:cubicBezTo>
                      <a:pt x="26071" y="336493"/>
                      <a:pt x="19470" y="329915"/>
                      <a:pt x="19470" y="322020"/>
                    </a:cubicBezTo>
                    <a:cubicBezTo>
                      <a:pt x="19470" y="322020"/>
                      <a:pt x="19470" y="322020"/>
                      <a:pt x="19470" y="132557"/>
                    </a:cubicBezTo>
                    <a:cubicBezTo>
                      <a:pt x="19470" y="124663"/>
                      <a:pt x="26071" y="118085"/>
                      <a:pt x="33991" y="118085"/>
                    </a:cubicBezTo>
                    <a:cubicBezTo>
                      <a:pt x="33991" y="118085"/>
                      <a:pt x="33991" y="118085"/>
                      <a:pt x="154115" y="118085"/>
                    </a:cubicBezTo>
                    <a:cubicBezTo>
                      <a:pt x="154115" y="118085"/>
                      <a:pt x="154115" y="118085"/>
                      <a:pt x="8910" y="57562"/>
                    </a:cubicBezTo>
                    <a:cubicBezTo>
                      <a:pt x="990" y="54930"/>
                      <a:pt x="-1650" y="47036"/>
                      <a:pt x="990" y="39142"/>
                    </a:cubicBezTo>
                    <a:cubicBezTo>
                      <a:pt x="3630" y="32563"/>
                      <a:pt x="12870" y="28616"/>
                      <a:pt x="19470" y="31248"/>
                    </a:cubicBezTo>
                    <a:cubicBezTo>
                      <a:pt x="19470" y="31248"/>
                      <a:pt x="19470" y="31248"/>
                      <a:pt x="59072" y="48352"/>
                    </a:cubicBezTo>
                    <a:cubicBezTo>
                      <a:pt x="59072" y="48352"/>
                      <a:pt x="59072" y="48352"/>
                      <a:pt x="76232" y="8880"/>
                    </a:cubicBezTo>
                    <a:cubicBezTo>
                      <a:pt x="77552" y="4933"/>
                      <a:pt x="80192" y="2302"/>
                      <a:pt x="83493" y="986"/>
                    </a:cubicBezTo>
                    <a:close/>
                  </a:path>
                </a:pathLst>
              </a:custGeom>
              <a:solidFill>
                <a:schemeClr val="accent5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1" name="组合 9"/>
            <p:cNvGrpSpPr/>
            <p:nvPr/>
          </p:nvGrpSpPr>
          <p:grpSpPr>
            <a:xfrm>
              <a:off x="9201904" y="2591787"/>
              <a:ext cx="1875677" cy="1930603"/>
              <a:chOff x="5624406" y="2098985"/>
              <a:chExt cx="1685381" cy="1734734"/>
            </a:xfrm>
          </p:grpSpPr>
          <p:sp>
            <p:nvSpPr>
              <p:cNvPr id="14" name="任意多边形 107"/>
              <p:cNvSpPr/>
              <p:nvPr/>
            </p:nvSpPr>
            <p:spPr>
              <a:xfrm>
                <a:off x="6309679" y="3520364"/>
                <a:ext cx="314834" cy="313355"/>
              </a:xfrm>
              <a:custGeom>
                <a:avLst/>
                <a:gdLst>
                  <a:gd name="connsiteX0" fmla="*/ 250401 w 338138"/>
                  <a:gd name="connsiteY0" fmla="*/ 101071 h 336550"/>
                  <a:gd name="connsiteX1" fmla="*/ 259589 w 338138"/>
                  <a:gd name="connsiteY1" fmla="*/ 102394 h 336550"/>
                  <a:gd name="connsiteX2" fmla="*/ 260901 w 338138"/>
                  <a:gd name="connsiteY2" fmla="*/ 105040 h 336550"/>
                  <a:gd name="connsiteX3" fmla="*/ 259589 w 338138"/>
                  <a:gd name="connsiteY3" fmla="*/ 114300 h 336550"/>
                  <a:gd name="connsiteX4" fmla="*/ 186088 w 338138"/>
                  <a:gd name="connsiteY4" fmla="*/ 165894 h 336550"/>
                  <a:gd name="connsiteX5" fmla="*/ 186088 w 338138"/>
                  <a:gd name="connsiteY5" fmla="*/ 168540 h 336550"/>
                  <a:gd name="connsiteX6" fmla="*/ 171651 w 338138"/>
                  <a:gd name="connsiteY6" fmla="*/ 185738 h 336550"/>
                  <a:gd name="connsiteX7" fmla="*/ 171651 w 338138"/>
                  <a:gd name="connsiteY7" fmla="*/ 280988 h 336550"/>
                  <a:gd name="connsiteX8" fmla="*/ 166401 w 338138"/>
                  <a:gd name="connsiteY8" fmla="*/ 280988 h 336550"/>
                  <a:gd name="connsiteX9" fmla="*/ 166401 w 338138"/>
                  <a:gd name="connsiteY9" fmla="*/ 185738 h 336550"/>
                  <a:gd name="connsiteX10" fmla="*/ 151963 w 338138"/>
                  <a:gd name="connsiteY10" fmla="*/ 168540 h 336550"/>
                  <a:gd name="connsiteX11" fmla="*/ 151963 w 338138"/>
                  <a:gd name="connsiteY11" fmla="*/ 167217 h 336550"/>
                  <a:gd name="connsiteX12" fmla="*/ 99463 w 338138"/>
                  <a:gd name="connsiteY12" fmla="*/ 122238 h 336550"/>
                  <a:gd name="connsiteX13" fmla="*/ 98151 w 338138"/>
                  <a:gd name="connsiteY13" fmla="*/ 112977 h 336550"/>
                  <a:gd name="connsiteX14" fmla="*/ 103401 w 338138"/>
                  <a:gd name="connsiteY14" fmla="*/ 107685 h 336550"/>
                  <a:gd name="connsiteX15" fmla="*/ 112588 w 338138"/>
                  <a:gd name="connsiteY15" fmla="*/ 106363 h 336550"/>
                  <a:gd name="connsiteX16" fmla="*/ 165088 w 338138"/>
                  <a:gd name="connsiteY16" fmla="*/ 152665 h 336550"/>
                  <a:gd name="connsiteX17" fmla="*/ 169026 w 338138"/>
                  <a:gd name="connsiteY17" fmla="*/ 151342 h 336550"/>
                  <a:gd name="connsiteX18" fmla="*/ 176901 w 338138"/>
                  <a:gd name="connsiteY18" fmla="*/ 153988 h 336550"/>
                  <a:gd name="connsiteX19" fmla="*/ 250401 w 338138"/>
                  <a:gd name="connsiteY19" fmla="*/ 101071 h 336550"/>
                  <a:gd name="connsiteX20" fmla="*/ 169069 w 338138"/>
                  <a:gd name="connsiteY20" fmla="*/ 34925 h 336550"/>
                  <a:gd name="connsiteX21" fmla="*/ 34925 w 338138"/>
                  <a:gd name="connsiteY21" fmla="*/ 169069 h 336550"/>
                  <a:gd name="connsiteX22" fmla="*/ 169069 w 338138"/>
                  <a:gd name="connsiteY22" fmla="*/ 303213 h 336550"/>
                  <a:gd name="connsiteX23" fmla="*/ 303213 w 338138"/>
                  <a:gd name="connsiteY23" fmla="*/ 169069 h 336550"/>
                  <a:gd name="connsiteX24" fmla="*/ 169069 w 338138"/>
                  <a:gd name="connsiteY24" fmla="*/ 34925 h 336550"/>
                  <a:gd name="connsiteX25" fmla="*/ 169069 w 338138"/>
                  <a:gd name="connsiteY25" fmla="*/ 0 h 336550"/>
                  <a:gd name="connsiteX26" fmla="*/ 338138 w 338138"/>
                  <a:gd name="connsiteY26" fmla="*/ 168275 h 336550"/>
                  <a:gd name="connsiteX27" fmla="*/ 169069 w 338138"/>
                  <a:gd name="connsiteY27" fmla="*/ 336550 h 336550"/>
                  <a:gd name="connsiteX28" fmla="*/ 0 w 338138"/>
                  <a:gd name="connsiteY28" fmla="*/ 168275 h 336550"/>
                  <a:gd name="connsiteX29" fmla="*/ 169069 w 338138"/>
                  <a:gd name="connsiteY2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38138" h="336550">
                    <a:moveTo>
                      <a:pt x="250401" y="101071"/>
                    </a:moveTo>
                    <a:cubicBezTo>
                      <a:pt x="253026" y="98425"/>
                      <a:pt x="258276" y="99748"/>
                      <a:pt x="259589" y="102394"/>
                    </a:cubicBezTo>
                    <a:lnTo>
                      <a:pt x="260901" y="105040"/>
                    </a:lnTo>
                    <a:cubicBezTo>
                      <a:pt x="263526" y="107685"/>
                      <a:pt x="262214" y="111654"/>
                      <a:pt x="259589" y="114300"/>
                    </a:cubicBezTo>
                    <a:cubicBezTo>
                      <a:pt x="259589" y="114300"/>
                      <a:pt x="259589" y="114300"/>
                      <a:pt x="186088" y="165894"/>
                    </a:cubicBezTo>
                    <a:cubicBezTo>
                      <a:pt x="186088" y="167217"/>
                      <a:pt x="186088" y="167217"/>
                      <a:pt x="186088" y="168540"/>
                    </a:cubicBezTo>
                    <a:cubicBezTo>
                      <a:pt x="186088" y="176477"/>
                      <a:pt x="179526" y="184415"/>
                      <a:pt x="171651" y="185738"/>
                    </a:cubicBezTo>
                    <a:cubicBezTo>
                      <a:pt x="171651" y="185738"/>
                      <a:pt x="171651" y="185738"/>
                      <a:pt x="171651" y="280988"/>
                    </a:cubicBezTo>
                    <a:cubicBezTo>
                      <a:pt x="171651" y="280988"/>
                      <a:pt x="171651" y="280988"/>
                      <a:pt x="166401" y="280988"/>
                    </a:cubicBezTo>
                    <a:cubicBezTo>
                      <a:pt x="166401" y="280988"/>
                      <a:pt x="166401" y="280988"/>
                      <a:pt x="166401" y="185738"/>
                    </a:cubicBezTo>
                    <a:cubicBezTo>
                      <a:pt x="158526" y="184415"/>
                      <a:pt x="151963" y="176477"/>
                      <a:pt x="151963" y="168540"/>
                    </a:cubicBezTo>
                    <a:cubicBezTo>
                      <a:pt x="151963" y="168540"/>
                      <a:pt x="151963" y="167217"/>
                      <a:pt x="151963" y="167217"/>
                    </a:cubicBezTo>
                    <a:cubicBezTo>
                      <a:pt x="151963" y="167217"/>
                      <a:pt x="151963" y="167217"/>
                      <a:pt x="99463" y="122238"/>
                    </a:cubicBezTo>
                    <a:cubicBezTo>
                      <a:pt x="96838" y="119592"/>
                      <a:pt x="96838" y="115623"/>
                      <a:pt x="98151" y="112977"/>
                    </a:cubicBezTo>
                    <a:cubicBezTo>
                      <a:pt x="98151" y="112977"/>
                      <a:pt x="98151" y="112977"/>
                      <a:pt x="103401" y="107685"/>
                    </a:cubicBezTo>
                    <a:cubicBezTo>
                      <a:pt x="106026" y="105040"/>
                      <a:pt x="109963" y="103717"/>
                      <a:pt x="112588" y="106363"/>
                    </a:cubicBezTo>
                    <a:cubicBezTo>
                      <a:pt x="112588" y="106363"/>
                      <a:pt x="112588" y="106363"/>
                      <a:pt x="165088" y="152665"/>
                    </a:cubicBezTo>
                    <a:cubicBezTo>
                      <a:pt x="166401" y="151342"/>
                      <a:pt x="167713" y="151342"/>
                      <a:pt x="169026" y="151342"/>
                    </a:cubicBezTo>
                    <a:cubicBezTo>
                      <a:pt x="171651" y="151342"/>
                      <a:pt x="174276" y="152665"/>
                      <a:pt x="176901" y="153988"/>
                    </a:cubicBezTo>
                    <a:cubicBezTo>
                      <a:pt x="176901" y="153988"/>
                      <a:pt x="176901" y="153988"/>
                      <a:pt x="250401" y="101071"/>
                    </a:cubicBezTo>
                    <a:close/>
                    <a:moveTo>
                      <a:pt x="169069" y="34925"/>
                    </a:moveTo>
                    <a:cubicBezTo>
                      <a:pt x="94983" y="34925"/>
                      <a:pt x="34925" y="94983"/>
                      <a:pt x="34925" y="169069"/>
                    </a:cubicBezTo>
                    <a:cubicBezTo>
                      <a:pt x="34925" y="243155"/>
                      <a:pt x="94983" y="303213"/>
                      <a:pt x="169069" y="303213"/>
                    </a:cubicBezTo>
                    <a:cubicBezTo>
                      <a:pt x="243155" y="303213"/>
                      <a:pt x="303213" y="243155"/>
                      <a:pt x="303213" y="169069"/>
                    </a:cubicBezTo>
                    <a:cubicBezTo>
                      <a:pt x="303213" y="94983"/>
                      <a:pt x="243155" y="34925"/>
                      <a:pt x="169069" y="34925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339"/>
                      <a:pt x="338138" y="168275"/>
                    </a:cubicBezTo>
                    <a:cubicBezTo>
                      <a:pt x="338138" y="261211"/>
                      <a:pt x="262443" y="336550"/>
                      <a:pt x="169069" y="336550"/>
                    </a:cubicBezTo>
                    <a:cubicBezTo>
                      <a:pt x="75695" y="336550"/>
                      <a:pt x="0" y="261211"/>
                      <a:pt x="0" y="168275"/>
                    </a:cubicBezTo>
                    <a:cubicBezTo>
                      <a:pt x="0" y="75339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accent6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72" name="组合 14"/>
              <p:cNvGrpSpPr/>
              <p:nvPr/>
            </p:nvGrpSpPr>
            <p:grpSpPr>
              <a:xfrm>
                <a:off x="5624406" y="2098985"/>
                <a:ext cx="1685381" cy="1622593"/>
                <a:chOff x="8078266" y="2223112"/>
                <a:chExt cx="2247175" cy="2163456"/>
              </a:xfrm>
            </p:grpSpPr>
            <p:sp>
              <p:nvSpPr>
                <p:cNvPr id="16" name="任意多边形 109"/>
                <p:cNvSpPr/>
                <p:nvPr/>
              </p:nvSpPr>
              <p:spPr>
                <a:xfrm rot="6571606" flipV="1">
                  <a:off x="7928661" y="3296911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214 w 1247214"/>
                    <a:gd name="connsiteY0-42" fmla="*/ 294507 h 940050"/>
                    <a:gd name="connsiteX1-43" fmla="*/ 728755 w 1247214"/>
                    <a:gd name="connsiteY1-44" fmla="*/ 848106 h 940050"/>
                    <a:gd name="connsiteX2-45" fmla="*/ 0 w 1247214"/>
                    <a:gd name="connsiteY2-46" fmla="*/ 896586 h 940050"/>
                    <a:gd name="connsiteX3-47" fmla="*/ 332681 w 1247214"/>
                    <a:gd name="connsiteY3-48" fmla="*/ 0 h 940050"/>
                    <a:gd name="connsiteX4-49" fmla="*/ 1247214 w 1247214"/>
                    <a:gd name="connsiteY4-50" fmla="*/ 294507 h 94005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6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任意多边形 110"/>
                <p:cNvSpPr/>
                <p:nvPr/>
              </p:nvSpPr>
              <p:spPr>
                <a:xfrm rot="11904031" flipV="1">
                  <a:off x="9115835" y="3202400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6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任意多边形 111"/>
                <p:cNvSpPr/>
                <p:nvPr/>
              </p:nvSpPr>
              <p:spPr>
                <a:xfrm rot="17295618" flipV="1">
                  <a:off x="8184889" y="2367334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6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任意多边形 112"/>
                <p:cNvSpPr/>
                <p:nvPr/>
              </p:nvSpPr>
              <p:spPr>
                <a:xfrm rot="11976820" flipH="1">
                  <a:off x="9008817" y="2428802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-1" fmla="*/ 1247214 w 1247214"/>
                    <a:gd name="connsiteY0-2" fmla="*/ 288992 h 934535"/>
                    <a:gd name="connsiteX1-3" fmla="*/ 728755 w 1247214"/>
                    <a:gd name="connsiteY1-4" fmla="*/ 842591 h 934535"/>
                    <a:gd name="connsiteX2-5" fmla="*/ 0 w 1247214"/>
                    <a:gd name="connsiteY2-6" fmla="*/ 891071 h 934535"/>
                    <a:gd name="connsiteX3-7" fmla="*/ 298938 w 1247214"/>
                    <a:gd name="connsiteY3-8" fmla="*/ 0 h 934535"/>
                    <a:gd name="connsiteX4-9" fmla="*/ 1247214 w 1247214"/>
                    <a:gd name="connsiteY4-10" fmla="*/ 288992 h 934535"/>
                    <a:gd name="connsiteX0-11" fmla="*/ 1247214 w 1247214"/>
                    <a:gd name="connsiteY0-12" fmla="*/ 296029 h 941572"/>
                    <a:gd name="connsiteX1-13" fmla="*/ 728755 w 1247214"/>
                    <a:gd name="connsiteY1-14" fmla="*/ 849628 h 941572"/>
                    <a:gd name="connsiteX2-15" fmla="*/ 0 w 1247214"/>
                    <a:gd name="connsiteY2-16" fmla="*/ 898108 h 941572"/>
                    <a:gd name="connsiteX3-17" fmla="*/ 301271 w 1247214"/>
                    <a:gd name="connsiteY3-18" fmla="*/ 0 h 941572"/>
                    <a:gd name="connsiteX4-19" fmla="*/ 1247214 w 1247214"/>
                    <a:gd name="connsiteY4-20" fmla="*/ 296029 h 941572"/>
                    <a:gd name="connsiteX0-21" fmla="*/ 1247214 w 1247214"/>
                    <a:gd name="connsiteY0-22" fmla="*/ 306189 h 951732"/>
                    <a:gd name="connsiteX1-23" fmla="*/ 728755 w 1247214"/>
                    <a:gd name="connsiteY1-24" fmla="*/ 859788 h 951732"/>
                    <a:gd name="connsiteX2-25" fmla="*/ 0 w 1247214"/>
                    <a:gd name="connsiteY2-26" fmla="*/ 908268 h 951732"/>
                    <a:gd name="connsiteX3-27" fmla="*/ 302036 w 1247214"/>
                    <a:gd name="connsiteY3-28" fmla="*/ 0 h 951732"/>
                    <a:gd name="connsiteX4-29" fmla="*/ 1247214 w 1247214"/>
                    <a:gd name="connsiteY4-30" fmla="*/ 306189 h 951732"/>
                    <a:gd name="connsiteX0-31" fmla="*/ 1247214 w 1247214"/>
                    <a:gd name="connsiteY0-32" fmla="*/ 313226 h 958769"/>
                    <a:gd name="connsiteX1-33" fmla="*/ 728755 w 1247214"/>
                    <a:gd name="connsiteY1-34" fmla="*/ 866825 h 958769"/>
                    <a:gd name="connsiteX2-35" fmla="*/ 0 w 1247214"/>
                    <a:gd name="connsiteY2-36" fmla="*/ 915305 h 958769"/>
                    <a:gd name="connsiteX3-37" fmla="*/ 304370 w 1247214"/>
                    <a:gd name="connsiteY3-38" fmla="*/ 0 h 958769"/>
                    <a:gd name="connsiteX4-39" fmla="*/ 1247214 w 1247214"/>
                    <a:gd name="connsiteY4-40" fmla="*/ 313226 h 958769"/>
                    <a:gd name="connsiteX0-41" fmla="*/ 1247462 w 1247462"/>
                    <a:gd name="connsiteY0-42" fmla="*/ 305534 h 959140"/>
                    <a:gd name="connsiteX1-43" fmla="*/ 728755 w 1247462"/>
                    <a:gd name="connsiteY1-44" fmla="*/ 866825 h 959140"/>
                    <a:gd name="connsiteX2-45" fmla="*/ 0 w 1247462"/>
                    <a:gd name="connsiteY2-46" fmla="*/ 915305 h 959140"/>
                    <a:gd name="connsiteX3-47" fmla="*/ 304370 w 1247462"/>
                    <a:gd name="connsiteY3-48" fmla="*/ 0 h 959140"/>
                    <a:gd name="connsiteX4-49" fmla="*/ 1247462 w 1247462"/>
                    <a:gd name="connsiteY4-50" fmla="*/ 305534 h 959140"/>
                    <a:gd name="connsiteX0-51" fmla="*/ 1294962 w 1294962"/>
                    <a:gd name="connsiteY0-52" fmla="*/ 305534 h 952059"/>
                    <a:gd name="connsiteX1-53" fmla="*/ 776255 w 1294962"/>
                    <a:gd name="connsiteY1-54" fmla="*/ 866825 h 952059"/>
                    <a:gd name="connsiteX2-55" fmla="*/ 0 w 1294962"/>
                    <a:gd name="connsiteY2-56" fmla="*/ 904829 h 952059"/>
                    <a:gd name="connsiteX3-57" fmla="*/ 351870 w 1294962"/>
                    <a:gd name="connsiteY3-58" fmla="*/ 0 h 952059"/>
                    <a:gd name="connsiteX4-59" fmla="*/ 1294962 w 1294962"/>
                    <a:gd name="connsiteY4-60" fmla="*/ 305534 h 95205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6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85" name="组合 84"/>
          <p:cNvGrpSpPr/>
          <p:nvPr/>
        </p:nvGrpSpPr>
        <p:grpSpPr>
          <a:xfrm>
            <a:off x="2615599" y="4885879"/>
            <a:ext cx="1934629" cy="1119705"/>
            <a:chOff x="468937" y="2419540"/>
            <a:chExt cx="1934629" cy="1119705"/>
          </a:xfrm>
        </p:grpSpPr>
        <p:sp>
          <p:nvSpPr>
            <p:cNvPr id="86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930299" y="4885879"/>
            <a:ext cx="1934629" cy="1119705"/>
            <a:chOff x="468937" y="2419540"/>
            <a:chExt cx="1934629" cy="1119705"/>
          </a:xfrm>
        </p:grpSpPr>
        <p:sp>
          <p:nvSpPr>
            <p:cNvPr id="89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511699" y="4885879"/>
            <a:ext cx="1934629" cy="1119705"/>
            <a:chOff x="468937" y="2419540"/>
            <a:chExt cx="1934629" cy="1119705"/>
          </a:xfrm>
        </p:grpSpPr>
        <p:sp>
          <p:nvSpPr>
            <p:cNvPr id="92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95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12 -0.709293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  <p:from x="2567" y="649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01"/>
          <p:cNvCxnSpPr/>
          <p:nvPr/>
        </p:nvCxnSpPr>
        <p:spPr>
          <a:xfrm flipH="1">
            <a:off x="3342535" y="4110035"/>
            <a:ext cx="2693125" cy="0"/>
          </a:xfrm>
          <a:prstGeom prst="line">
            <a:avLst/>
          </a:prstGeom>
          <a:ln w="1905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own Arrow Callout 133"/>
          <p:cNvSpPr/>
          <p:nvPr/>
        </p:nvSpPr>
        <p:spPr>
          <a:xfrm>
            <a:off x="3294040" y="2239129"/>
            <a:ext cx="2790115" cy="1755695"/>
          </a:xfrm>
          <a:prstGeom prst="downArrowCallout">
            <a:avLst>
              <a:gd name="adj1" fmla="val 25776"/>
              <a:gd name="adj2" fmla="val 9254"/>
              <a:gd name="adj3" fmla="val 9254"/>
              <a:gd name="adj4" fmla="val 90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Sev01"/>
          <p:cNvSpPr>
            <a:spLocks noChangeAspect="1"/>
          </p:cNvSpPr>
          <p:nvPr/>
        </p:nvSpPr>
        <p:spPr>
          <a:xfrm>
            <a:off x="4562673" y="3994825"/>
            <a:ext cx="252860" cy="25286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Straight Connector 141"/>
          <p:cNvCxnSpPr/>
          <p:nvPr/>
        </p:nvCxnSpPr>
        <p:spPr>
          <a:xfrm flipH="1">
            <a:off x="6128936" y="4110035"/>
            <a:ext cx="2693125" cy="0"/>
          </a:xfrm>
          <a:prstGeom prst="line">
            <a:avLst/>
          </a:prstGeom>
          <a:ln w="1905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own Arrow Callout 144"/>
          <p:cNvSpPr/>
          <p:nvPr/>
        </p:nvSpPr>
        <p:spPr>
          <a:xfrm flipV="1">
            <a:off x="6080441" y="4255375"/>
            <a:ext cx="2790115" cy="1755695"/>
          </a:xfrm>
          <a:prstGeom prst="downArrowCallout">
            <a:avLst>
              <a:gd name="adj1" fmla="val 25776"/>
              <a:gd name="adj2" fmla="val 9254"/>
              <a:gd name="adj3" fmla="val 9254"/>
              <a:gd name="adj4" fmla="val 9074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Sev01"/>
          <p:cNvSpPr>
            <a:spLocks noChangeAspect="1"/>
          </p:cNvSpPr>
          <p:nvPr/>
        </p:nvSpPr>
        <p:spPr>
          <a:xfrm>
            <a:off x="7349074" y="3994825"/>
            <a:ext cx="252860" cy="25286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Sev01"/>
          <p:cNvSpPr>
            <a:spLocks noChangeAspect="1"/>
          </p:cNvSpPr>
          <p:nvPr/>
        </p:nvSpPr>
        <p:spPr>
          <a:xfrm>
            <a:off x="9803617" y="4361577"/>
            <a:ext cx="924004" cy="924003"/>
          </a:xfrm>
          <a:prstGeom prst="ellipse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Straight Connector 149"/>
          <p:cNvCxnSpPr/>
          <p:nvPr/>
        </p:nvCxnSpPr>
        <p:spPr>
          <a:xfrm flipH="1">
            <a:off x="8919052" y="4110035"/>
            <a:ext cx="2693125" cy="0"/>
          </a:xfrm>
          <a:prstGeom prst="line">
            <a:avLst/>
          </a:prstGeom>
          <a:ln w="1905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own Arrow Callout 152"/>
          <p:cNvSpPr/>
          <p:nvPr/>
        </p:nvSpPr>
        <p:spPr>
          <a:xfrm>
            <a:off x="8870557" y="2239129"/>
            <a:ext cx="2790115" cy="1755695"/>
          </a:xfrm>
          <a:prstGeom prst="downArrowCallout">
            <a:avLst>
              <a:gd name="adj1" fmla="val 25776"/>
              <a:gd name="adj2" fmla="val 9254"/>
              <a:gd name="adj3" fmla="val 9254"/>
              <a:gd name="adj4" fmla="val 90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Sev01"/>
          <p:cNvSpPr>
            <a:spLocks noChangeAspect="1"/>
          </p:cNvSpPr>
          <p:nvPr/>
        </p:nvSpPr>
        <p:spPr>
          <a:xfrm>
            <a:off x="10139189" y="3994825"/>
            <a:ext cx="252860" cy="25286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Sev01"/>
          <p:cNvSpPr>
            <a:spLocks noChangeAspect="1"/>
          </p:cNvSpPr>
          <p:nvPr/>
        </p:nvSpPr>
        <p:spPr>
          <a:xfrm>
            <a:off x="7013502" y="2955725"/>
            <a:ext cx="924004" cy="924003"/>
          </a:xfrm>
          <a:prstGeom prst="ellipse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Sev01"/>
          <p:cNvSpPr>
            <a:spLocks noChangeAspect="1"/>
          </p:cNvSpPr>
          <p:nvPr/>
        </p:nvSpPr>
        <p:spPr>
          <a:xfrm>
            <a:off x="4217954" y="4361577"/>
            <a:ext cx="924004" cy="924003"/>
          </a:xfrm>
          <a:prstGeom prst="ellipse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Straight Connector 141"/>
          <p:cNvCxnSpPr/>
          <p:nvPr/>
        </p:nvCxnSpPr>
        <p:spPr>
          <a:xfrm flipH="1">
            <a:off x="529324" y="4110035"/>
            <a:ext cx="2693125" cy="0"/>
          </a:xfrm>
          <a:prstGeom prst="line">
            <a:avLst/>
          </a:prstGeom>
          <a:ln w="1905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Down Arrow Callout 144"/>
          <p:cNvSpPr/>
          <p:nvPr/>
        </p:nvSpPr>
        <p:spPr>
          <a:xfrm flipV="1">
            <a:off x="480828" y="4255375"/>
            <a:ext cx="2790115" cy="1755695"/>
          </a:xfrm>
          <a:prstGeom prst="downArrowCallout">
            <a:avLst>
              <a:gd name="adj1" fmla="val 25776"/>
              <a:gd name="adj2" fmla="val 9254"/>
              <a:gd name="adj3" fmla="val 9254"/>
              <a:gd name="adj4" fmla="val 9074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Sev01"/>
          <p:cNvSpPr>
            <a:spLocks noChangeAspect="1"/>
          </p:cNvSpPr>
          <p:nvPr/>
        </p:nvSpPr>
        <p:spPr>
          <a:xfrm>
            <a:off x="1749461" y="3994825"/>
            <a:ext cx="252860" cy="25286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Sev01"/>
          <p:cNvSpPr>
            <a:spLocks noChangeAspect="1"/>
          </p:cNvSpPr>
          <p:nvPr/>
        </p:nvSpPr>
        <p:spPr>
          <a:xfrm>
            <a:off x="1413889" y="2955725"/>
            <a:ext cx="924004" cy="924003"/>
          </a:xfrm>
          <a:prstGeom prst="ellipse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62"/>
          <p:cNvSpPr>
            <a:spLocks noEditPoints="1"/>
          </p:cNvSpPr>
          <p:nvPr/>
        </p:nvSpPr>
        <p:spPr bwMode="auto">
          <a:xfrm>
            <a:off x="4381261" y="4556876"/>
            <a:ext cx="598296" cy="533405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71"/>
          <p:cNvGrpSpPr>
            <a:grpSpLocks noChangeAspect="1"/>
          </p:cNvGrpSpPr>
          <p:nvPr/>
        </p:nvGrpSpPr>
        <p:grpSpPr bwMode="auto">
          <a:xfrm>
            <a:off x="7196292" y="3146587"/>
            <a:ext cx="576624" cy="576033"/>
            <a:chOff x="3349" y="1673"/>
            <a:chExt cx="977" cy="976"/>
          </a:xfrm>
          <a:solidFill>
            <a:schemeClr val="accent1"/>
          </a:solidFill>
        </p:grpSpPr>
        <p:sp>
          <p:nvSpPr>
            <p:cNvPr id="27" name="Freeform 72"/>
            <p:cNvSpPr>
              <a:spLocks noEditPoints="1"/>
            </p:cNvSpPr>
            <p:nvPr/>
          </p:nvSpPr>
          <p:spPr bwMode="auto">
            <a:xfrm>
              <a:off x="3349" y="1673"/>
              <a:ext cx="977" cy="976"/>
            </a:xfrm>
            <a:custGeom>
              <a:avLst/>
              <a:gdLst>
                <a:gd name="T0" fmla="*/ 338 w 411"/>
                <a:gd name="T1" fmla="*/ 69 h 410"/>
                <a:gd name="T2" fmla="*/ 104 w 411"/>
                <a:gd name="T3" fmla="*/ 59 h 410"/>
                <a:gd name="T4" fmla="*/ 70 w 411"/>
                <a:gd name="T5" fmla="*/ 74 h 410"/>
                <a:gd name="T6" fmla="*/ 92 w 411"/>
                <a:gd name="T7" fmla="*/ 63 h 410"/>
                <a:gd name="T8" fmla="*/ 112 w 411"/>
                <a:gd name="T9" fmla="*/ 47 h 410"/>
                <a:gd name="T10" fmla="*/ 99 w 411"/>
                <a:gd name="T11" fmla="*/ 363 h 410"/>
                <a:gd name="T12" fmla="*/ 84 w 411"/>
                <a:gd name="T13" fmla="*/ 342 h 410"/>
                <a:gd name="T14" fmla="*/ 26 w 411"/>
                <a:gd name="T15" fmla="*/ 171 h 410"/>
                <a:gd name="T16" fmla="*/ 56 w 411"/>
                <a:gd name="T17" fmla="*/ 224 h 410"/>
                <a:gd name="T18" fmla="*/ 87 w 411"/>
                <a:gd name="T19" fmla="*/ 278 h 410"/>
                <a:gd name="T20" fmla="*/ 123 w 411"/>
                <a:gd name="T21" fmla="*/ 339 h 410"/>
                <a:gd name="T22" fmla="*/ 145 w 411"/>
                <a:gd name="T23" fmla="*/ 381 h 410"/>
                <a:gd name="T24" fmla="*/ 145 w 411"/>
                <a:gd name="T25" fmla="*/ 358 h 410"/>
                <a:gd name="T26" fmla="*/ 155 w 411"/>
                <a:gd name="T27" fmla="*/ 307 h 410"/>
                <a:gd name="T28" fmla="*/ 160 w 411"/>
                <a:gd name="T29" fmla="*/ 264 h 410"/>
                <a:gd name="T30" fmla="*/ 134 w 411"/>
                <a:gd name="T31" fmla="*/ 240 h 410"/>
                <a:gd name="T32" fmla="*/ 83 w 411"/>
                <a:gd name="T33" fmla="*/ 223 h 410"/>
                <a:gd name="T34" fmla="*/ 62 w 411"/>
                <a:gd name="T35" fmla="*/ 218 h 410"/>
                <a:gd name="T36" fmla="*/ 63 w 411"/>
                <a:gd name="T37" fmla="*/ 185 h 410"/>
                <a:gd name="T38" fmla="*/ 85 w 411"/>
                <a:gd name="T39" fmla="*/ 184 h 410"/>
                <a:gd name="T40" fmla="*/ 124 w 411"/>
                <a:gd name="T41" fmla="*/ 161 h 410"/>
                <a:gd name="T42" fmla="*/ 137 w 411"/>
                <a:gd name="T43" fmla="*/ 132 h 410"/>
                <a:gd name="T44" fmla="*/ 117 w 411"/>
                <a:gd name="T45" fmla="*/ 111 h 410"/>
                <a:gd name="T46" fmla="*/ 91 w 411"/>
                <a:gd name="T47" fmla="*/ 110 h 410"/>
                <a:gd name="T48" fmla="*/ 134 w 411"/>
                <a:gd name="T49" fmla="*/ 89 h 410"/>
                <a:gd name="T50" fmla="*/ 144 w 411"/>
                <a:gd name="T51" fmla="*/ 101 h 410"/>
                <a:gd name="T52" fmla="*/ 123 w 411"/>
                <a:gd name="T53" fmla="*/ 64 h 410"/>
                <a:gd name="T54" fmla="*/ 116 w 411"/>
                <a:gd name="T55" fmla="*/ 65 h 410"/>
                <a:gd name="T56" fmla="*/ 159 w 411"/>
                <a:gd name="T57" fmla="*/ 34 h 410"/>
                <a:gd name="T58" fmla="*/ 140 w 411"/>
                <a:gd name="T59" fmla="*/ 26 h 410"/>
                <a:gd name="T60" fmla="*/ 330 w 411"/>
                <a:gd name="T61" fmla="*/ 64 h 410"/>
                <a:gd name="T62" fmla="*/ 303 w 411"/>
                <a:gd name="T63" fmla="*/ 76 h 410"/>
                <a:gd name="T64" fmla="*/ 287 w 411"/>
                <a:gd name="T65" fmla="*/ 73 h 410"/>
                <a:gd name="T66" fmla="*/ 243 w 411"/>
                <a:gd name="T67" fmla="*/ 73 h 410"/>
                <a:gd name="T68" fmla="*/ 248 w 411"/>
                <a:gd name="T69" fmla="*/ 111 h 410"/>
                <a:gd name="T70" fmla="*/ 267 w 411"/>
                <a:gd name="T71" fmla="*/ 98 h 410"/>
                <a:gd name="T72" fmla="*/ 252 w 411"/>
                <a:gd name="T73" fmla="*/ 116 h 410"/>
                <a:gd name="T74" fmla="*/ 215 w 411"/>
                <a:gd name="T75" fmla="*/ 141 h 410"/>
                <a:gd name="T76" fmla="*/ 219 w 411"/>
                <a:gd name="T77" fmla="*/ 158 h 410"/>
                <a:gd name="T78" fmla="*/ 249 w 411"/>
                <a:gd name="T79" fmla="*/ 159 h 410"/>
                <a:gd name="T80" fmla="*/ 264 w 411"/>
                <a:gd name="T81" fmla="*/ 157 h 410"/>
                <a:gd name="T82" fmla="*/ 267 w 411"/>
                <a:gd name="T83" fmla="*/ 180 h 410"/>
                <a:gd name="T84" fmla="*/ 216 w 411"/>
                <a:gd name="T85" fmla="*/ 169 h 410"/>
                <a:gd name="T86" fmla="*/ 186 w 411"/>
                <a:gd name="T87" fmla="*/ 209 h 410"/>
                <a:gd name="T88" fmla="*/ 219 w 411"/>
                <a:gd name="T89" fmla="*/ 243 h 410"/>
                <a:gd name="T90" fmla="*/ 242 w 411"/>
                <a:gd name="T91" fmla="*/ 306 h 410"/>
                <a:gd name="T92" fmla="*/ 275 w 411"/>
                <a:gd name="T93" fmla="*/ 324 h 410"/>
                <a:gd name="T94" fmla="*/ 292 w 411"/>
                <a:gd name="T95" fmla="*/ 263 h 410"/>
                <a:gd name="T96" fmla="*/ 306 w 411"/>
                <a:gd name="T97" fmla="*/ 230 h 410"/>
                <a:gd name="T98" fmla="*/ 323 w 411"/>
                <a:gd name="T99" fmla="*/ 198 h 410"/>
                <a:gd name="T100" fmla="*/ 330 w 411"/>
                <a:gd name="T101" fmla="*/ 196 h 410"/>
                <a:gd name="T102" fmla="*/ 347 w 411"/>
                <a:gd name="T103" fmla="*/ 236 h 410"/>
                <a:gd name="T104" fmla="*/ 379 w 411"/>
                <a:gd name="T105" fmla="*/ 221 h 410"/>
                <a:gd name="T106" fmla="*/ 385 w 411"/>
                <a:gd name="T107" fmla="*/ 243 h 410"/>
                <a:gd name="T108" fmla="*/ 379 w 411"/>
                <a:gd name="T109" fmla="*/ 257 h 410"/>
                <a:gd name="T110" fmla="*/ 380 w 411"/>
                <a:gd name="T111" fmla="*/ 271 h 410"/>
                <a:gd name="T112" fmla="*/ 340 w 411"/>
                <a:gd name="T113" fmla="*/ 320 h 410"/>
                <a:gd name="T114" fmla="*/ 293 w 411"/>
                <a:gd name="T115" fmla="*/ 358 h 410"/>
                <a:gd name="T116" fmla="*/ 280 w 411"/>
                <a:gd name="T117" fmla="*/ 188 h 410"/>
                <a:gd name="T118" fmla="*/ 287 w 411"/>
                <a:gd name="T119" fmla="*/ 210 h 410"/>
                <a:gd name="T120" fmla="*/ 278 w 411"/>
                <a:gd name="T121" fmla="*/ 154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1" h="410">
                  <a:moveTo>
                    <a:pt x="205" y="0"/>
                  </a:moveTo>
                  <a:cubicBezTo>
                    <a:pt x="92" y="0"/>
                    <a:pt x="0" y="92"/>
                    <a:pt x="0" y="205"/>
                  </a:cubicBezTo>
                  <a:cubicBezTo>
                    <a:pt x="0" y="318"/>
                    <a:pt x="92" y="410"/>
                    <a:pt x="205" y="410"/>
                  </a:cubicBezTo>
                  <a:cubicBezTo>
                    <a:pt x="318" y="410"/>
                    <a:pt x="411" y="318"/>
                    <a:pt x="411" y="205"/>
                  </a:cubicBezTo>
                  <a:cubicBezTo>
                    <a:pt x="411" y="92"/>
                    <a:pt x="318" y="0"/>
                    <a:pt x="205" y="0"/>
                  </a:cubicBezTo>
                  <a:close/>
                  <a:moveTo>
                    <a:pt x="394" y="219"/>
                  </a:moveTo>
                  <a:cubicBezTo>
                    <a:pt x="394" y="219"/>
                    <a:pt x="394" y="219"/>
                    <a:pt x="394" y="218"/>
                  </a:cubicBezTo>
                  <a:cubicBezTo>
                    <a:pt x="394" y="218"/>
                    <a:pt x="393" y="217"/>
                    <a:pt x="393" y="217"/>
                  </a:cubicBezTo>
                  <a:cubicBezTo>
                    <a:pt x="392" y="214"/>
                    <a:pt x="393" y="213"/>
                    <a:pt x="395" y="212"/>
                  </a:cubicBezTo>
                  <a:cubicBezTo>
                    <a:pt x="395" y="212"/>
                    <a:pt x="395" y="211"/>
                    <a:pt x="395" y="211"/>
                  </a:cubicBezTo>
                  <a:cubicBezTo>
                    <a:pt x="395" y="211"/>
                    <a:pt x="395" y="211"/>
                    <a:pt x="396" y="211"/>
                  </a:cubicBezTo>
                  <a:cubicBezTo>
                    <a:pt x="395" y="214"/>
                    <a:pt x="395" y="217"/>
                    <a:pt x="395" y="220"/>
                  </a:cubicBezTo>
                  <a:cubicBezTo>
                    <a:pt x="395" y="220"/>
                    <a:pt x="394" y="219"/>
                    <a:pt x="394" y="219"/>
                  </a:cubicBezTo>
                  <a:close/>
                  <a:moveTo>
                    <a:pt x="339" y="70"/>
                  </a:moveTo>
                  <a:cubicBezTo>
                    <a:pt x="339" y="70"/>
                    <a:pt x="338" y="70"/>
                    <a:pt x="338" y="69"/>
                  </a:cubicBezTo>
                  <a:cubicBezTo>
                    <a:pt x="339" y="69"/>
                    <a:pt x="339" y="70"/>
                    <a:pt x="339" y="70"/>
                  </a:cubicBezTo>
                  <a:close/>
                  <a:moveTo>
                    <a:pt x="115" y="44"/>
                  </a:moveTo>
                  <a:cubicBezTo>
                    <a:pt x="116" y="45"/>
                    <a:pt x="116" y="46"/>
                    <a:pt x="116" y="47"/>
                  </a:cubicBezTo>
                  <a:cubicBezTo>
                    <a:pt x="116" y="48"/>
                    <a:pt x="115" y="48"/>
                    <a:pt x="115" y="49"/>
                  </a:cubicBezTo>
                  <a:cubicBezTo>
                    <a:pt x="117" y="50"/>
                    <a:pt x="120" y="50"/>
                    <a:pt x="120" y="52"/>
                  </a:cubicBezTo>
                  <a:cubicBezTo>
                    <a:pt x="120" y="53"/>
                    <a:pt x="119" y="56"/>
                    <a:pt x="118" y="57"/>
                  </a:cubicBezTo>
                  <a:cubicBezTo>
                    <a:pt x="118" y="57"/>
                    <a:pt x="118" y="61"/>
                    <a:pt x="116" y="63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2"/>
                    <a:pt x="116" y="61"/>
                    <a:pt x="116" y="61"/>
                  </a:cubicBezTo>
                  <a:cubicBezTo>
                    <a:pt x="116" y="61"/>
                    <a:pt x="115" y="61"/>
                    <a:pt x="115" y="61"/>
                  </a:cubicBezTo>
                  <a:cubicBezTo>
                    <a:pt x="114" y="61"/>
                    <a:pt x="115" y="59"/>
                    <a:pt x="115" y="58"/>
                  </a:cubicBezTo>
                  <a:cubicBezTo>
                    <a:pt x="115" y="58"/>
                    <a:pt x="115" y="57"/>
                    <a:pt x="115" y="56"/>
                  </a:cubicBezTo>
                  <a:cubicBezTo>
                    <a:pt x="114" y="56"/>
                    <a:pt x="113" y="57"/>
                    <a:pt x="112" y="57"/>
                  </a:cubicBezTo>
                  <a:cubicBezTo>
                    <a:pt x="111" y="59"/>
                    <a:pt x="113" y="59"/>
                    <a:pt x="112" y="61"/>
                  </a:cubicBezTo>
                  <a:cubicBezTo>
                    <a:pt x="108" y="63"/>
                    <a:pt x="107" y="59"/>
                    <a:pt x="104" y="59"/>
                  </a:cubicBezTo>
                  <a:cubicBezTo>
                    <a:pt x="103" y="59"/>
                    <a:pt x="102" y="60"/>
                    <a:pt x="101" y="60"/>
                  </a:cubicBezTo>
                  <a:cubicBezTo>
                    <a:pt x="100" y="61"/>
                    <a:pt x="98" y="62"/>
                    <a:pt x="97" y="64"/>
                  </a:cubicBezTo>
                  <a:cubicBezTo>
                    <a:pt x="97" y="65"/>
                    <a:pt x="98" y="66"/>
                    <a:pt x="99" y="66"/>
                  </a:cubicBezTo>
                  <a:cubicBezTo>
                    <a:pt x="100" y="67"/>
                    <a:pt x="100" y="68"/>
                    <a:pt x="100" y="69"/>
                  </a:cubicBezTo>
                  <a:cubicBezTo>
                    <a:pt x="102" y="69"/>
                    <a:pt x="102" y="69"/>
                    <a:pt x="103" y="70"/>
                  </a:cubicBezTo>
                  <a:cubicBezTo>
                    <a:pt x="103" y="71"/>
                    <a:pt x="103" y="71"/>
                    <a:pt x="103" y="73"/>
                  </a:cubicBezTo>
                  <a:cubicBezTo>
                    <a:pt x="103" y="74"/>
                    <a:pt x="105" y="75"/>
                    <a:pt x="104" y="77"/>
                  </a:cubicBezTo>
                  <a:cubicBezTo>
                    <a:pt x="103" y="78"/>
                    <a:pt x="100" y="80"/>
                    <a:pt x="98" y="80"/>
                  </a:cubicBezTo>
                  <a:cubicBezTo>
                    <a:pt x="96" y="80"/>
                    <a:pt x="94" y="79"/>
                    <a:pt x="91" y="79"/>
                  </a:cubicBezTo>
                  <a:cubicBezTo>
                    <a:pt x="89" y="79"/>
                    <a:pt x="87" y="79"/>
                    <a:pt x="87" y="79"/>
                  </a:cubicBezTo>
                  <a:cubicBezTo>
                    <a:pt x="85" y="78"/>
                    <a:pt x="85" y="76"/>
                    <a:pt x="84" y="76"/>
                  </a:cubicBezTo>
                  <a:cubicBezTo>
                    <a:pt x="82" y="76"/>
                    <a:pt x="81" y="78"/>
                    <a:pt x="78" y="78"/>
                  </a:cubicBezTo>
                  <a:cubicBezTo>
                    <a:pt x="77" y="78"/>
                    <a:pt x="76" y="77"/>
                    <a:pt x="75" y="77"/>
                  </a:cubicBezTo>
                  <a:cubicBezTo>
                    <a:pt x="73" y="77"/>
                    <a:pt x="72" y="77"/>
                    <a:pt x="71" y="76"/>
                  </a:cubicBezTo>
                  <a:cubicBezTo>
                    <a:pt x="70" y="76"/>
                    <a:pt x="72" y="74"/>
                    <a:pt x="70" y="74"/>
                  </a:cubicBezTo>
                  <a:cubicBezTo>
                    <a:pt x="71" y="73"/>
                    <a:pt x="69" y="74"/>
                    <a:pt x="69" y="73"/>
                  </a:cubicBezTo>
                  <a:cubicBezTo>
                    <a:pt x="69" y="73"/>
                    <a:pt x="69" y="73"/>
                    <a:pt x="68" y="73"/>
                  </a:cubicBezTo>
                  <a:cubicBezTo>
                    <a:pt x="69" y="72"/>
                    <a:pt x="70" y="71"/>
                    <a:pt x="71" y="70"/>
                  </a:cubicBezTo>
                  <a:cubicBezTo>
                    <a:pt x="71" y="71"/>
                    <a:pt x="71" y="71"/>
                    <a:pt x="72" y="71"/>
                  </a:cubicBezTo>
                  <a:cubicBezTo>
                    <a:pt x="72" y="71"/>
                    <a:pt x="72" y="72"/>
                    <a:pt x="72" y="72"/>
                  </a:cubicBezTo>
                  <a:cubicBezTo>
                    <a:pt x="73" y="73"/>
                    <a:pt x="76" y="74"/>
                    <a:pt x="79" y="74"/>
                  </a:cubicBezTo>
                  <a:cubicBezTo>
                    <a:pt x="80" y="74"/>
                    <a:pt x="81" y="74"/>
                    <a:pt x="82" y="73"/>
                  </a:cubicBezTo>
                  <a:cubicBezTo>
                    <a:pt x="84" y="73"/>
                    <a:pt x="85" y="73"/>
                    <a:pt x="86" y="73"/>
                  </a:cubicBezTo>
                  <a:cubicBezTo>
                    <a:pt x="87" y="73"/>
                    <a:pt x="87" y="75"/>
                    <a:pt x="89" y="75"/>
                  </a:cubicBezTo>
                  <a:cubicBezTo>
                    <a:pt x="90" y="76"/>
                    <a:pt x="92" y="75"/>
                    <a:pt x="93" y="74"/>
                  </a:cubicBezTo>
                  <a:cubicBezTo>
                    <a:pt x="94" y="74"/>
                    <a:pt x="94" y="74"/>
                    <a:pt x="95" y="73"/>
                  </a:cubicBezTo>
                  <a:cubicBezTo>
                    <a:pt x="96" y="71"/>
                    <a:pt x="93" y="69"/>
                    <a:pt x="92" y="67"/>
                  </a:cubicBezTo>
                  <a:cubicBezTo>
                    <a:pt x="92" y="67"/>
                    <a:pt x="92" y="66"/>
                    <a:pt x="92" y="66"/>
                  </a:cubicBezTo>
                  <a:cubicBezTo>
                    <a:pt x="92" y="66"/>
                    <a:pt x="92" y="65"/>
                    <a:pt x="92" y="65"/>
                  </a:cubicBezTo>
                  <a:cubicBezTo>
                    <a:pt x="92" y="65"/>
                    <a:pt x="92" y="64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2"/>
                    <a:pt x="92" y="61"/>
                    <a:pt x="92" y="60"/>
                  </a:cubicBezTo>
                  <a:cubicBezTo>
                    <a:pt x="90" y="60"/>
                    <a:pt x="89" y="60"/>
                    <a:pt x="88" y="59"/>
                  </a:cubicBezTo>
                  <a:cubicBezTo>
                    <a:pt x="87" y="59"/>
                    <a:pt x="85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5" y="57"/>
                    <a:pt x="87" y="56"/>
                    <a:pt x="89" y="55"/>
                  </a:cubicBezTo>
                  <a:cubicBezTo>
                    <a:pt x="89" y="55"/>
                    <a:pt x="89" y="55"/>
                    <a:pt x="90" y="55"/>
                  </a:cubicBezTo>
                  <a:cubicBezTo>
                    <a:pt x="92" y="54"/>
                    <a:pt x="96" y="56"/>
                    <a:pt x="98" y="54"/>
                  </a:cubicBezTo>
                  <a:cubicBezTo>
                    <a:pt x="100" y="51"/>
                    <a:pt x="97" y="51"/>
                    <a:pt x="96" y="50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8" y="48"/>
                    <a:pt x="101" y="46"/>
                    <a:pt x="103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05" y="45"/>
                    <a:pt x="106" y="45"/>
                    <a:pt x="107" y="45"/>
                  </a:cubicBezTo>
                  <a:cubicBezTo>
                    <a:pt x="108" y="46"/>
                    <a:pt x="108" y="48"/>
                    <a:pt x="109" y="48"/>
                  </a:cubicBezTo>
                  <a:cubicBezTo>
                    <a:pt x="109" y="48"/>
                    <a:pt x="111" y="49"/>
                    <a:pt x="112" y="47"/>
                  </a:cubicBezTo>
                  <a:cubicBezTo>
                    <a:pt x="113" y="45"/>
                    <a:pt x="111" y="44"/>
                    <a:pt x="111" y="43"/>
                  </a:cubicBezTo>
                  <a:cubicBezTo>
                    <a:pt x="110" y="42"/>
                    <a:pt x="110" y="42"/>
                    <a:pt x="109" y="41"/>
                  </a:cubicBezTo>
                  <a:cubicBezTo>
                    <a:pt x="109" y="41"/>
                    <a:pt x="109" y="41"/>
                    <a:pt x="108" y="41"/>
                  </a:cubicBezTo>
                  <a:cubicBezTo>
                    <a:pt x="113" y="39"/>
                    <a:pt x="117" y="36"/>
                    <a:pt x="122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1" y="36"/>
                    <a:pt x="121" y="37"/>
                    <a:pt x="121" y="39"/>
                  </a:cubicBezTo>
                  <a:cubicBezTo>
                    <a:pt x="121" y="40"/>
                    <a:pt x="121" y="41"/>
                    <a:pt x="120" y="41"/>
                  </a:cubicBezTo>
                  <a:cubicBezTo>
                    <a:pt x="119" y="42"/>
                    <a:pt x="117" y="40"/>
                    <a:pt x="115" y="41"/>
                  </a:cubicBezTo>
                  <a:cubicBezTo>
                    <a:pt x="114" y="43"/>
                    <a:pt x="115" y="44"/>
                    <a:pt x="115" y="44"/>
                  </a:cubicBezTo>
                  <a:close/>
                  <a:moveTo>
                    <a:pt x="90" y="357"/>
                  </a:moveTo>
                  <a:cubicBezTo>
                    <a:pt x="91" y="357"/>
                    <a:pt x="91" y="357"/>
                    <a:pt x="92" y="357"/>
                  </a:cubicBezTo>
                  <a:cubicBezTo>
                    <a:pt x="92" y="358"/>
                    <a:pt x="93" y="358"/>
                    <a:pt x="93" y="359"/>
                  </a:cubicBezTo>
                  <a:cubicBezTo>
                    <a:pt x="92" y="358"/>
                    <a:pt x="91" y="357"/>
                    <a:pt x="90" y="357"/>
                  </a:cubicBezTo>
                  <a:close/>
                  <a:moveTo>
                    <a:pt x="98" y="362"/>
                  </a:moveTo>
                  <a:cubicBezTo>
                    <a:pt x="98" y="362"/>
                    <a:pt x="99" y="362"/>
                    <a:pt x="99" y="363"/>
                  </a:cubicBezTo>
                  <a:cubicBezTo>
                    <a:pt x="100" y="363"/>
                    <a:pt x="101" y="364"/>
                    <a:pt x="101" y="364"/>
                  </a:cubicBezTo>
                  <a:cubicBezTo>
                    <a:pt x="100" y="364"/>
                    <a:pt x="99" y="363"/>
                    <a:pt x="98" y="362"/>
                  </a:cubicBezTo>
                  <a:close/>
                  <a:moveTo>
                    <a:pt x="108" y="369"/>
                  </a:moveTo>
                  <a:cubicBezTo>
                    <a:pt x="109" y="369"/>
                    <a:pt x="109" y="368"/>
                    <a:pt x="109" y="368"/>
                  </a:cubicBezTo>
                  <a:cubicBezTo>
                    <a:pt x="109" y="367"/>
                    <a:pt x="109" y="367"/>
                    <a:pt x="109" y="366"/>
                  </a:cubicBezTo>
                  <a:cubicBezTo>
                    <a:pt x="107" y="364"/>
                    <a:pt x="103" y="362"/>
                    <a:pt x="101" y="361"/>
                  </a:cubicBezTo>
                  <a:cubicBezTo>
                    <a:pt x="98" y="358"/>
                    <a:pt x="96" y="356"/>
                    <a:pt x="94" y="355"/>
                  </a:cubicBezTo>
                  <a:cubicBezTo>
                    <a:pt x="92" y="355"/>
                    <a:pt x="92" y="355"/>
                    <a:pt x="91" y="355"/>
                  </a:cubicBezTo>
                  <a:cubicBezTo>
                    <a:pt x="90" y="354"/>
                    <a:pt x="90" y="354"/>
                    <a:pt x="90" y="354"/>
                  </a:cubicBezTo>
                  <a:cubicBezTo>
                    <a:pt x="89" y="353"/>
                    <a:pt x="90" y="353"/>
                    <a:pt x="89" y="352"/>
                  </a:cubicBezTo>
                  <a:cubicBezTo>
                    <a:pt x="89" y="351"/>
                    <a:pt x="87" y="351"/>
                    <a:pt x="87" y="350"/>
                  </a:cubicBezTo>
                  <a:cubicBezTo>
                    <a:pt x="86" y="348"/>
                    <a:pt x="87" y="348"/>
                    <a:pt x="87" y="347"/>
                  </a:cubicBezTo>
                  <a:cubicBezTo>
                    <a:pt x="86" y="346"/>
                    <a:pt x="86" y="345"/>
                    <a:pt x="86" y="344"/>
                  </a:cubicBezTo>
                  <a:cubicBezTo>
                    <a:pt x="86" y="343"/>
                    <a:pt x="86" y="343"/>
                    <a:pt x="85" y="342"/>
                  </a:cubicBezTo>
                  <a:cubicBezTo>
                    <a:pt x="84" y="342"/>
                    <a:pt x="84" y="342"/>
                    <a:pt x="84" y="342"/>
                  </a:cubicBezTo>
                  <a:cubicBezTo>
                    <a:pt x="83" y="343"/>
                    <a:pt x="83" y="343"/>
                    <a:pt x="83" y="344"/>
                  </a:cubicBezTo>
                  <a:cubicBezTo>
                    <a:pt x="82" y="344"/>
                    <a:pt x="82" y="344"/>
                    <a:pt x="82" y="345"/>
                  </a:cubicBezTo>
                  <a:cubicBezTo>
                    <a:pt x="82" y="346"/>
                    <a:pt x="84" y="348"/>
                    <a:pt x="84" y="349"/>
                  </a:cubicBezTo>
                  <a:cubicBezTo>
                    <a:pt x="84" y="349"/>
                    <a:pt x="82" y="349"/>
                    <a:pt x="82" y="350"/>
                  </a:cubicBezTo>
                  <a:cubicBezTo>
                    <a:pt x="41" y="315"/>
                    <a:pt x="15" y="264"/>
                    <a:pt x="15" y="207"/>
                  </a:cubicBezTo>
                  <a:cubicBezTo>
                    <a:pt x="16" y="205"/>
                    <a:pt x="18" y="204"/>
                    <a:pt x="18" y="203"/>
                  </a:cubicBezTo>
                  <a:cubicBezTo>
                    <a:pt x="18" y="202"/>
                    <a:pt x="18" y="202"/>
                    <a:pt x="18" y="201"/>
                  </a:cubicBezTo>
                  <a:cubicBezTo>
                    <a:pt x="18" y="198"/>
                    <a:pt x="17" y="198"/>
                    <a:pt x="15" y="196"/>
                  </a:cubicBezTo>
                  <a:cubicBezTo>
                    <a:pt x="16" y="182"/>
                    <a:pt x="18" y="168"/>
                    <a:pt x="22" y="155"/>
                  </a:cubicBezTo>
                  <a:cubicBezTo>
                    <a:pt x="22" y="156"/>
                    <a:pt x="22" y="156"/>
                    <a:pt x="22" y="157"/>
                  </a:cubicBezTo>
                  <a:cubicBezTo>
                    <a:pt x="22" y="158"/>
                    <a:pt x="22" y="160"/>
                    <a:pt x="22" y="161"/>
                  </a:cubicBezTo>
                  <a:cubicBezTo>
                    <a:pt x="24" y="162"/>
                    <a:pt x="25" y="164"/>
                    <a:pt x="25" y="166"/>
                  </a:cubicBezTo>
                  <a:cubicBezTo>
                    <a:pt x="25" y="166"/>
                    <a:pt x="26" y="167"/>
                    <a:pt x="26" y="168"/>
                  </a:cubicBezTo>
                  <a:cubicBezTo>
                    <a:pt x="26" y="168"/>
                    <a:pt x="25" y="169"/>
                    <a:pt x="25" y="169"/>
                  </a:cubicBezTo>
                  <a:cubicBezTo>
                    <a:pt x="25" y="170"/>
                    <a:pt x="26" y="170"/>
                    <a:pt x="26" y="171"/>
                  </a:cubicBezTo>
                  <a:cubicBezTo>
                    <a:pt x="26" y="172"/>
                    <a:pt x="27" y="172"/>
                    <a:pt x="28" y="172"/>
                  </a:cubicBezTo>
                  <a:cubicBezTo>
                    <a:pt x="28" y="174"/>
                    <a:pt x="29" y="174"/>
                    <a:pt x="29" y="175"/>
                  </a:cubicBezTo>
                  <a:cubicBezTo>
                    <a:pt x="30" y="176"/>
                    <a:pt x="30" y="178"/>
                    <a:pt x="31" y="178"/>
                  </a:cubicBezTo>
                  <a:cubicBezTo>
                    <a:pt x="30" y="178"/>
                    <a:pt x="31" y="177"/>
                    <a:pt x="31" y="177"/>
                  </a:cubicBezTo>
                  <a:cubicBezTo>
                    <a:pt x="33" y="180"/>
                    <a:pt x="33" y="183"/>
                    <a:pt x="34" y="187"/>
                  </a:cubicBezTo>
                  <a:cubicBezTo>
                    <a:pt x="34" y="190"/>
                    <a:pt x="36" y="193"/>
                    <a:pt x="36" y="195"/>
                  </a:cubicBezTo>
                  <a:cubicBezTo>
                    <a:pt x="37" y="196"/>
                    <a:pt x="37" y="197"/>
                    <a:pt x="37" y="198"/>
                  </a:cubicBezTo>
                  <a:cubicBezTo>
                    <a:pt x="37" y="199"/>
                    <a:pt x="36" y="200"/>
                    <a:pt x="36" y="202"/>
                  </a:cubicBezTo>
                  <a:cubicBezTo>
                    <a:pt x="35" y="204"/>
                    <a:pt x="39" y="209"/>
                    <a:pt x="40" y="210"/>
                  </a:cubicBezTo>
                  <a:cubicBezTo>
                    <a:pt x="41" y="211"/>
                    <a:pt x="42" y="212"/>
                    <a:pt x="43" y="212"/>
                  </a:cubicBezTo>
                  <a:cubicBezTo>
                    <a:pt x="43" y="213"/>
                    <a:pt x="44" y="213"/>
                    <a:pt x="44" y="213"/>
                  </a:cubicBezTo>
                  <a:cubicBezTo>
                    <a:pt x="45" y="214"/>
                    <a:pt x="46" y="216"/>
                    <a:pt x="47" y="216"/>
                  </a:cubicBezTo>
                  <a:cubicBezTo>
                    <a:pt x="49" y="217"/>
                    <a:pt x="51" y="217"/>
                    <a:pt x="53" y="218"/>
                  </a:cubicBezTo>
                  <a:cubicBezTo>
                    <a:pt x="54" y="219"/>
                    <a:pt x="54" y="220"/>
                    <a:pt x="54" y="221"/>
                  </a:cubicBezTo>
                  <a:cubicBezTo>
                    <a:pt x="55" y="222"/>
                    <a:pt x="56" y="223"/>
                    <a:pt x="56" y="224"/>
                  </a:cubicBezTo>
                  <a:cubicBezTo>
                    <a:pt x="58" y="225"/>
                    <a:pt x="59" y="226"/>
                    <a:pt x="60" y="227"/>
                  </a:cubicBezTo>
                  <a:cubicBezTo>
                    <a:pt x="61" y="228"/>
                    <a:pt x="61" y="228"/>
                    <a:pt x="61" y="230"/>
                  </a:cubicBezTo>
                  <a:cubicBezTo>
                    <a:pt x="62" y="231"/>
                    <a:pt x="62" y="232"/>
                    <a:pt x="62" y="232"/>
                  </a:cubicBezTo>
                  <a:cubicBezTo>
                    <a:pt x="62" y="233"/>
                    <a:pt x="61" y="234"/>
                    <a:pt x="62" y="235"/>
                  </a:cubicBezTo>
                  <a:cubicBezTo>
                    <a:pt x="62" y="236"/>
                    <a:pt x="63" y="237"/>
                    <a:pt x="64" y="238"/>
                  </a:cubicBezTo>
                  <a:cubicBezTo>
                    <a:pt x="64" y="238"/>
                    <a:pt x="64" y="239"/>
                    <a:pt x="64" y="239"/>
                  </a:cubicBezTo>
                  <a:cubicBezTo>
                    <a:pt x="65" y="240"/>
                    <a:pt x="65" y="241"/>
                    <a:pt x="66" y="242"/>
                  </a:cubicBezTo>
                  <a:cubicBezTo>
                    <a:pt x="67" y="242"/>
                    <a:pt x="67" y="243"/>
                    <a:pt x="68" y="244"/>
                  </a:cubicBezTo>
                  <a:cubicBezTo>
                    <a:pt x="69" y="244"/>
                    <a:pt x="69" y="242"/>
                    <a:pt x="71" y="242"/>
                  </a:cubicBezTo>
                  <a:cubicBezTo>
                    <a:pt x="72" y="244"/>
                    <a:pt x="73" y="246"/>
                    <a:pt x="75" y="247"/>
                  </a:cubicBezTo>
                  <a:cubicBezTo>
                    <a:pt x="75" y="247"/>
                    <a:pt x="76" y="248"/>
                    <a:pt x="76" y="248"/>
                  </a:cubicBezTo>
                  <a:cubicBezTo>
                    <a:pt x="74" y="253"/>
                    <a:pt x="72" y="259"/>
                    <a:pt x="77" y="265"/>
                  </a:cubicBezTo>
                  <a:cubicBezTo>
                    <a:pt x="77" y="266"/>
                    <a:pt x="76" y="268"/>
                    <a:pt x="77" y="269"/>
                  </a:cubicBezTo>
                  <a:cubicBezTo>
                    <a:pt x="77" y="271"/>
                    <a:pt x="80" y="272"/>
                    <a:pt x="82" y="274"/>
                  </a:cubicBezTo>
                  <a:cubicBezTo>
                    <a:pt x="84" y="275"/>
                    <a:pt x="86" y="276"/>
                    <a:pt x="87" y="278"/>
                  </a:cubicBezTo>
                  <a:cubicBezTo>
                    <a:pt x="88" y="279"/>
                    <a:pt x="89" y="281"/>
                    <a:pt x="89" y="282"/>
                  </a:cubicBezTo>
                  <a:cubicBezTo>
                    <a:pt x="90" y="282"/>
                    <a:pt x="91" y="283"/>
                    <a:pt x="91" y="283"/>
                  </a:cubicBezTo>
                  <a:cubicBezTo>
                    <a:pt x="92" y="284"/>
                    <a:pt x="93" y="284"/>
                    <a:pt x="93" y="285"/>
                  </a:cubicBezTo>
                  <a:cubicBezTo>
                    <a:pt x="94" y="286"/>
                    <a:pt x="95" y="287"/>
                    <a:pt x="95" y="288"/>
                  </a:cubicBezTo>
                  <a:cubicBezTo>
                    <a:pt x="99" y="290"/>
                    <a:pt x="104" y="290"/>
                    <a:pt x="107" y="292"/>
                  </a:cubicBezTo>
                  <a:cubicBezTo>
                    <a:pt x="109" y="294"/>
                    <a:pt x="109" y="295"/>
                    <a:pt x="110" y="298"/>
                  </a:cubicBezTo>
                  <a:cubicBezTo>
                    <a:pt x="111" y="299"/>
                    <a:pt x="111" y="300"/>
                    <a:pt x="112" y="302"/>
                  </a:cubicBezTo>
                  <a:cubicBezTo>
                    <a:pt x="113" y="306"/>
                    <a:pt x="114" y="311"/>
                    <a:pt x="116" y="315"/>
                  </a:cubicBezTo>
                  <a:cubicBezTo>
                    <a:pt x="116" y="317"/>
                    <a:pt x="117" y="318"/>
                    <a:pt x="118" y="320"/>
                  </a:cubicBezTo>
                  <a:cubicBezTo>
                    <a:pt x="118" y="321"/>
                    <a:pt x="118" y="321"/>
                    <a:pt x="118" y="322"/>
                  </a:cubicBezTo>
                  <a:cubicBezTo>
                    <a:pt x="119" y="324"/>
                    <a:pt x="120" y="325"/>
                    <a:pt x="121" y="326"/>
                  </a:cubicBezTo>
                  <a:cubicBezTo>
                    <a:pt x="121" y="327"/>
                    <a:pt x="121" y="329"/>
                    <a:pt x="121" y="329"/>
                  </a:cubicBezTo>
                  <a:cubicBezTo>
                    <a:pt x="121" y="330"/>
                    <a:pt x="122" y="331"/>
                    <a:pt x="122" y="332"/>
                  </a:cubicBezTo>
                  <a:cubicBezTo>
                    <a:pt x="122" y="333"/>
                    <a:pt x="122" y="335"/>
                    <a:pt x="122" y="336"/>
                  </a:cubicBezTo>
                  <a:cubicBezTo>
                    <a:pt x="122" y="337"/>
                    <a:pt x="123" y="338"/>
                    <a:pt x="123" y="339"/>
                  </a:cubicBezTo>
                  <a:cubicBezTo>
                    <a:pt x="124" y="340"/>
                    <a:pt x="124" y="341"/>
                    <a:pt x="124" y="341"/>
                  </a:cubicBezTo>
                  <a:cubicBezTo>
                    <a:pt x="125" y="342"/>
                    <a:pt x="126" y="344"/>
                    <a:pt x="127" y="345"/>
                  </a:cubicBezTo>
                  <a:cubicBezTo>
                    <a:pt x="127" y="345"/>
                    <a:pt x="127" y="346"/>
                    <a:pt x="127" y="347"/>
                  </a:cubicBezTo>
                  <a:cubicBezTo>
                    <a:pt x="127" y="347"/>
                    <a:pt x="128" y="348"/>
                    <a:pt x="128" y="349"/>
                  </a:cubicBezTo>
                  <a:cubicBezTo>
                    <a:pt x="128" y="350"/>
                    <a:pt x="128" y="351"/>
                    <a:pt x="128" y="352"/>
                  </a:cubicBezTo>
                  <a:cubicBezTo>
                    <a:pt x="129" y="353"/>
                    <a:pt x="129" y="355"/>
                    <a:pt x="129" y="356"/>
                  </a:cubicBezTo>
                  <a:cubicBezTo>
                    <a:pt x="130" y="357"/>
                    <a:pt x="131" y="359"/>
                    <a:pt x="132" y="360"/>
                  </a:cubicBezTo>
                  <a:cubicBezTo>
                    <a:pt x="132" y="361"/>
                    <a:pt x="132" y="362"/>
                    <a:pt x="132" y="363"/>
                  </a:cubicBezTo>
                  <a:cubicBezTo>
                    <a:pt x="133" y="364"/>
                    <a:pt x="134" y="364"/>
                    <a:pt x="135" y="365"/>
                  </a:cubicBezTo>
                  <a:cubicBezTo>
                    <a:pt x="135" y="366"/>
                    <a:pt x="135" y="367"/>
                    <a:pt x="135" y="368"/>
                  </a:cubicBezTo>
                  <a:cubicBezTo>
                    <a:pt x="135" y="371"/>
                    <a:pt x="137" y="372"/>
                    <a:pt x="138" y="374"/>
                  </a:cubicBezTo>
                  <a:cubicBezTo>
                    <a:pt x="139" y="376"/>
                    <a:pt x="140" y="377"/>
                    <a:pt x="141" y="378"/>
                  </a:cubicBezTo>
                  <a:cubicBezTo>
                    <a:pt x="141" y="378"/>
                    <a:pt x="142" y="379"/>
                    <a:pt x="142" y="379"/>
                  </a:cubicBezTo>
                  <a:cubicBezTo>
                    <a:pt x="142" y="379"/>
                    <a:pt x="142" y="379"/>
                    <a:pt x="143" y="380"/>
                  </a:cubicBezTo>
                  <a:cubicBezTo>
                    <a:pt x="143" y="380"/>
                    <a:pt x="144" y="380"/>
                    <a:pt x="145" y="381"/>
                  </a:cubicBezTo>
                  <a:cubicBezTo>
                    <a:pt x="146" y="381"/>
                    <a:pt x="147" y="381"/>
                    <a:pt x="147" y="382"/>
                  </a:cubicBezTo>
                  <a:cubicBezTo>
                    <a:pt x="148" y="382"/>
                    <a:pt x="148" y="382"/>
                    <a:pt x="148" y="382"/>
                  </a:cubicBezTo>
                  <a:cubicBezTo>
                    <a:pt x="150" y="383"/>
                    <a:pt x="151" y="383"/>
                    <a:pt x="152" y="384"/>
                  </a:cubicBezTo>
                  <a:cubicBezTo>
                    <a:pt x="154" y="384"/>
                    <a:pt x="154" y="384"/>
                    <a:pt x="156" y="384"/>
                  </a:cubicBezTo>
                  <a:cubicBezTo>
                    <a:pt x="157" y="384"/>
                    <a:pt x="158" y="384"/>
                    <a:pt x="158" y="384"/>
                  </a:cubicBezTo>
                  <a:cubicBezTo>
                    <a:pt x="159" y="383"/>
                    <a:pt x="160" y="382"/>
                    <a:pt x="159" y="381"/>
                  </a:cubicBezTo>
                  <a:cubicBezTo>
                    <a:pt x="156" y="379"/>
                    <a:pt x="153" y="379"/>
                    <a:pt x="152" y="376"/>
                  </a:cubicBezTo>
                  <a:cubicBezTo>
                    <a:pt x="151" y="375"/>
                    <a:pt x="151" y="374"/>
                    <a:pt x="150" y="371"/>
                  </a:cubicBezTo>
                  <a:cubicBezTo>
                    <a:pt x="150" y="371"/>
                    <a:pt x="149" y="370"/>
                    <a:pt x="149" y="369"/>
                  </a:cubicBezTo>
                  <a:cubicBezTo>
                    <a:pt x="149" y="368"/>
                    <a:pt x="149" y="368"/>
                    <a:pt x="149" y="367"/>
                  </a:cubicBezTo>
                  <a:cubicBezTo>
                    <a:pt x="149" y="367"/>
                    <a:pt x="148" y="366"/>
                    <a:pt x="148" y="366"/>
                  </a:cubicBezTo>
                  <a:cubicBezTo>
                    <a:pt x="148" y="364"/>
                    <a:pt x="150" y="363"/>
                    <a:pt x="149" y="362"/>
                  </a:cubicBezTo>
                  <a:cubicBezTo>
                    <a:pt x="149" y="361"/>
                    <a:pt x="148" y="361"/>
                    <a:pt x="148" y="361"/>
                  </a:cubicBezTo>
                  <a:cubicBezTo>
                    <a:pt x="148" y="361"/>
                    <a:pt x="147" y="360"/>
                    <a:pt x="147" y="360"/>
                  </a:cubicBezTo>
                  <a:cubicBezTo>
                    <a:pt x="146" y="359"/>
                    <a:pt x="145" y="359"/>
                    <a:pt x="145" y="358"/>
                  </a:cubicBezTo>
                  <a:cubicBezTo>
                    <a:pt x="145" y="355"/>
                    <a:pt x="146" y="352"/>
                    <a:pt x="146" y="348"/>
                  </a:cubicBezTo>
                  <a:cubicBezTo>
                    <a:pt x="145" y="347"/>
                    <a:pt x="143" y="347"/>
                    <a:pt x="143" y="345"/>
                  </a:cubicBezTo>
                  <a:cubicBezTo>
                    <a:pt x="143" y="345"/>
                    <a:pt x="145" y="345"/>
                    <a:pt x="145" y="344"/>
                  </a:cubicBezTo>
                  <a:cubicBezTo>
                    <a:pt x="146" y="343"/>
                    <a:pt x="145" y="341"/>
                    <a:pt x="145" y="340"/>
                  </a:cubicBezTo>
                  <a:cubicBezTo>
                    <a:pt x="145" y="339"/>
                    <a:pt x="146" y="338"/>
                    <a:pt x="146" y="337"/>
                  </a:cubicBezTo>
                  <a:cubicBezTo>
                    <a:pt x="147" y="337"/>
                    <a:pt x="149" y="336"/>
                    <a:pt x="150" y="336"/>
                  </a:cubicBezTo>
                  <a:cubicBezTo>
                    <a:pt x="150" y="334"/>
                    <a:pt x="151" y="332"/>
                    <a:pt x="150" y="330"/>
                  </a:cubicBezTo>
                  <a:cubicBezTo>
                    <a:pt x="149" y="328"/>
                    <a:pt x="148" y="328"/>
                    <a:pt x="147" y="326"/>
                  </a:cubicBezTo>
                  <a:cubicBezTo>
                    <a:pt x="149" y="326"/>
                    <a:pt x="152" y="325"/>
                    <a:pt x="152" y="324"/>
                  </a:cubicBezTo>
                  <a:cubicBezTo>
                    <a:pt x="153" y="324"/>
                    <a:pt x="152" y="323"/>
                    <a:pt x="152" y="323"/>
                  </a:cubicBezTo>
                  <a:cubicBezTo>
                    <a:pt x="153" y="321"/>
                    <a:pt x="153" y="319"/>
                    <a:pt x="154" y="318"/>
                  </a:cubicBezTo>
                  <a:cubicBezTo>
                    <a:pt x="154" y="317"/>
                    <a:pt x="155" y="316"/>
                    <a:pt x="155" y="316"/>
                  </a:cubicBezTo>
                  <a:cubicBezTo>
                    <a:pt x="155" y="314"/>
                    <a:pt x="154" y="311"/>
                    <a:pt x="155" y="310"/>
                  </a:cubicBezTo>
                  <a:cubicBezTo>
                    <a:pt x="155" y="309"/>
                    <a:pt x="155" y="309"/>
                    <a:pt x="155" y="309"/>
                  </a:cubicBezTo>
                  <a:cubicBezTo>
                    <a:pt x="155" y="308"/>
                    <a:pt x="155" y="307"/>
                    <a:pt x="155" y="307"/>
                  </a:cubicBezTo>
                  <a:cubicBezTo>
                    <a:pt x="155" y="305"/>
                    <a:pt x="154" y="304"/>
                    <a:pt x="153" y="303"/>
                  </a:cubicBezTo>
                  <a:cubicBezTo>
                    <a:pt x="153" y="302"/>
                    <a:pt x="153" y="300"/>
                    <a:pt x="154" y="299"/>
                  </a:cubicBezTo>
                  <a:cubicBezTo>
                    <a:pt x="154" y="298"/>
                    <a:pt x="155" y="298"/>
                    <a:pt x="155" y="298"/>
                  </a:cubicBezTo>
                  <a:cubicBezTo>
                    <a:pt x="155" y="298"/>
                    <a:pt x="155" y="297"/>
                    <a:pt x="155" y="297"/>
                  </a:cubicBezTo>
                  <a:cubicBezTo>
                    <a:pt x="156" y="297"/>
                    <a:pt x="156" y="297"/>
                    <a:pt x="156" y="296"/>
                  </a:cubicBezTo>
                  <a:cubicBezTo>
                    <a:pt x="157" y="296"/>
                    <a:pt x="157" y="295"/>
                    <a:pt x="157" y="295"/>
                  </a:cubicBezTo>
                  <a:cubicBezTo>
                    <a:pt x="157" y="295"/>
                    <a:pt x="158" y="295"/>
                    <a:pt x="158" y="295"/>
                  </a:cubicBezTo>
                  <a:cubicBezTo>
                    <a:pt x="159" y="294"/>
                    <a:pt x="159" y="294"/>
                    <a:pt x="159" y="293"/>
                  </a:cubicBezTo>
                  <a:cubicBezTo>
                    <a:pt x="160" y="293"/>
                    <a:pt x="161" y="292"/>
                    <a:pt x="161" y="292"/>
                  </a:cubicBezTo>
                  <a:cubicBezTo>
                    <a:pt x="161" y="291"/>
                    <a:pt x="162" y="290"/>
                    <a:pt x="162" y="289"/>
                  </a:cubicBezTo>
                  <a:cubicBezTo>
                    <a:pt x="162" y="288"/>
                    <a:pt x="162" y="286"/>
                    <a:pt x="162" y="285"/>
                  </a:cubicBezTo>
                  <a:cubicBezTo>
                    <a:pt x="162" y="282"/>
                    <a:pt x="163" y="281"/>
                    <a:pt x="162" y="279"/>
                  </a:cubicBezTo>
                  <a:cubicBezTo>
                    <a:pt x="162" y="276"/>
                    <a:pt x="162" y="275"/>
                    <a:pt x="161" y="272"/>
                  </a:cubicBezTo>
                  <a:cubicBezTo>
                    <a:pt x="161" y="271"/>
                    <a:pt x="159" y="269"/>
                    <a:pt x="159" y="267"/>
                  </a:cubicBezTo>
                  <a:cubicBezTo>
                    <a:pt x="159" y="266"/>
                    <a:pt x="160" y="265"/>
                    <a:pt x="160" y="264"/>
                  </a:cubicBezTo>
                  <a:cubicBezTo>
                    <a:pt x="161" y="262"/>
                    <a:pt x="162" y="259"/>
                    <a:pt x="162" y="257"/>
                  </a:cubicBezTo>
                  <a:cubicBezTo>
                    <a:pt x="162" y="256"/>
                    <a:pt x="163" y="254"/>
                    <a:pt x="163" y="253"/>
                  </a:cubicBezTo>
                  <a:cubicBezTo>
                    <a:pt x="163" y="251"/>
                    <a:pt x="161" y="248"/>
                    <a:pt x="161" y="247"/>
                  </a:cubicBezTo>
                  <a:cubicBezTo>
                    <a:pt x="160" y="247"/>
                    <a:pt x="160" y="247"/>
                    <a:pt x="160" y="247"/>
                  </a:cubicBezTo>
                  <a:cubicBezTo>
                    <a:pt x="159" y="246"/>
                    <a:pt x="156" y="244"/>
                    <a:pt x="155" y="244"/>
                  </a:cubicBezTo>
                  <a:cubicBezTo>
                    <a:pt x="154" y="244"/>
                    <a:pt x="154" y="244"/>
                    <a:pt x="154" y="244"/>
                  </a:cubicBezTo>
                  <a:cubicBezTo>
                    <a:pt x="153" y="243"/>
                    <a:pt x="153" y="243"/>
                    <a:pt x="152" y="242"/>
                  </a:cubicBezTo>
                  <a:cubicBezTo>
                    <a:pt x="151" y="242"/>
                    <a:pt x="150" y="242"/>
                    <a:pt x="150" y="242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48" y="242"/>
                    <a:pt x="148" y="242"/>
                    <a:pt x="147" y="242"/>
                  </a:cubicBezTo>
                  <a:cubicBezTo>
                    <a:pt x="145" y="242"/>
                    <a:pt x="145" y="242"/>
                    <a:pt x="143" y="243"/>
                  </a:cubicBezTo>
                  <a:cubicBezTo>
                    <a:pt x="142" y="243"/>
                    <a:pt x="140" y="242"/>
                    <a:pt x="139" y="242"/>
                  </a:cubicBezTo>
                  <a:cubicBezTo>
                    <a:pt x="139" y="242"/>
                    <a:pt x="139" y="242"/>
                    <a:pt x="138" y="242"/>
                  </a:cubicBezTo>
                  <a:cubicBezTo>
                    <a:pt x="137" y="241"/>
                    <a:pt x="136" y="240"/>
                    <a:pt x="135" y="240"/>
                  </a:cubicBezTo>
                  <a:cubicBezTo>
                    <a:pt x="135" y="240"/>
                    <a:pt x="134" y="240"/>
                    <a:pt x="134" y="240"/>
                  </a:cubicBezTo>
                  <a:cubicBezTo>
                    <a:pt x="133" y="240"/>
                    <a:pt x="132" y="240"/>
                    <a:pt x="131" y="240"/>
                  </a:cubicBezTo>
                  <a:cubicBezTo>
                    <a:pt x="129" y="240"/>
                    <a:pt x="128" y="238"/>
                    <a:pt x="127" y="235"/>
                  </a:cubicBezTo>
                  <a:cubicBezTo>
                    <a:pt x="127" y="234"/>
                    <a:pt x="126" y="233"/>
                    <a:pt x="126" y="232"/>
                  </a:cubicBezTo>
                  <a:cubicBezTo>
                    <a:pt x="125" y="231"/>
                    <a:pt x="123" y="231"/>
                    <a:pt x="122" y="230"/>
                  </a:cubicBezTo>
                  <a:cubicBezTo>
                    <a:pt x="121" y="229"/>
                    <a:pt x="120" y="228"/>
                    <a:pt x="118" y="228"/>
                  </a:cubicBezTo>
                  <a:cubicBezTo>
                    <a:pt x="116" y="228"/>
                    <a:pt x="115" y="229"/>
                    <a:pt x="113" y="229"/>
                  </a:cubicBezTo>
                  <a:cubicBezTo>
                    <a:pt x="111" y="229"/>
                    <a:pt x="109" y="228"/>
                    <a:pt x="108" y="227"/>
                  </a:cubicBezTo>
                  <a:cubicBezTo>
                    <a:pt x="106" y="227"/>
                    <a:pt x="104" y="226"/>
                    <a:pt x="103" y="225"/>
                  </a:cubicBezTo>
                  <a:cubicBezTo>
                    <a:pt x="102" y="223"/>
                    <a:pt x="102" y="220"/>
                    <a:pt x="99" y="221"/>
                  </a:cubicBezTo>
                  <a:cubicBezTo>
                    <a:pt x="98" y="221"/>
                    <a:pt x="95" y="224"/>
                    <a:pt x="93" y="225"/>
                  </a:cubicBezTo>
                  <a:cubicBezTo>
                    <a:pt x="92" y="225"/>
                    <a:pt x="91" y="225"/>
                    <a:pt x="89" y="226"/>
                  </a:cubicBezTo>
                  <a:cubicBezTo>
                    <a:pt x="89" y="225"/>
                    <a:pt x="89" y="226"/>
                    <a:pt x="88" y="225"/>
                  </a:cubicBezTo>
                  <a:cubicBezTo>
                    <a:pt x="88" y="225"/>
                    <a:pt x="87" y="225"/>
                    <a:pt x="87" y="224"/>
                  </a:cubicBezTo>
                  <a:cubicBezTo>
                    <a:pt x="87" y="224"/>
                    <a:pt x="86" y="224"/>
                    <a:pt x="86" y="224"/>
                  </a:cubicBezTo>
                  <a:cubicBezTo>
                    <a:pt x="85" y="224"/>
                    <a:pt x="84" y="224"/>
                    <a:pt x="83" y="223"/>
                  </a:cubicBezTo>
                  <a:cubicBezTo>
                    <a:pt x="80" y="223"/>
                    <a:pt x="80" y="225"/>
                    <a:pt x="78" y="227"/>
                  </a:cubicBezTo>
                  <a:cubicBezTo>
                    <a:pt x="78" y="228"/>
                    <a:pt x="77" y="228"/>
                    <a:pt x="76" y="228"/>
                  </a:cubicBezTo>
                  <a:cubicBezTo>
                    <a:pt x="76" y="229"/>
                    <a:pt x="75" y="229"/>
                    <a:pt x="75" y="230"/>
                  </a:cubicBezTo>
                  <a:cubicBezTo>
                    <a:pt x="74" y="231"/>
                    <a:pt x="75" y="233"/>
                    <a:pt x="74" y="235"/>
                  </a:cubicBezTo>
                  <a:cubicBezTo>
                    <a:pt x="75" y="237"/>
                    <a:pt x="74" y="239"/>
                    <a:pt x="74" y="241"/>
                  </a:cubicBezTo>
                  <a:cubicBezTo>
                    <a:pt x="74" y="241"/>
                    <a:pt x="74" y="241"/>
                    <a:pt x="74" y="241"/>
                  </a:cubicBezTo>
                  <a:cubicBezTo>
                    <a:pt x="74" y="242"/>
                    <a:pt x="74" y="242"/>
                    <a:pt x="74" y="243"/>
                  </a:cubicBezTo>
                  <a:cubicBezTo>
                    <a:pt x="74" y="243"/>
                    <a:pt x="74" y="243"/>
                    <a:pt x="74" y="243"/>
                  </a:cubicBezTo>
                  <a:cubicBezTo>
                    <a:pt x="73" y="242"/>
                    <a:pt x="74" y="241"/>
                    <a:pt x="73" y="241"/>
                  </a:cubicBezTo>
                  <a:cubicBezTo>
                    <a:pt x="73" y="240"/>
                    <a:pt x="73" y="240"/>
                    <a:pt x="72" y="239"/>
                  </a:cubicBezTo>
                  <a:cubicBezTo>
                    <a:pt x="71" y="239"/>
                    <a:pt x="69" y="240"/>
                    <a:pt x="68" y="239"/>
                  </a:cubicBezTo>
                  <a:cubicBezTo>
                    <a:pt x="67" y="238"/>
                    <a:pt x="65" y="235"/>
                    <a:pt x="66" y="232"/>
                  </a:cubicBezTo>
                  <a:cubicBezTo>
                    <a:pt x="66" y="229"/>
                    <a:pt x="68" y="227"/>
                    <a:pt x="68" y="225"/>
                  </a:cubicBezTo>
                  <a:cubicBezTo>
                    <a:pt x="68" y="224"/>
                    <a:pt x="67" y="221"/>
                    <a:pt x="66" y="221"/>
                  </a:cubicBezTo>
                  <a:cubicBezTo>
                    <a:pt x="65" y="220"/>
                    <a:pt x="62" y="221"/>
                    <a:pt x="62" y="218"/>
                  </a:cubicBezTo>
                  <a:cubicBezTo>
                    <a:pt x="62" y="217"/>
                    <a:pt x="63" y="215"/>
                    <a:pt x="64" y="214"/>
                  </a:cubicBezTo>
                  <a:cubicBezTo>
                    <a:pt x="64" y="213"/>
                    <a:pt x="64" y="212"/>
                    <a:pt x="65" y="211"/>
                  </a:cubicBezTo>
                  <a:cubicBezTo>
                    <a:pt x="65" y="210"/>
                    <a:pt x="67" y="208"/>
                    <a:pt x="66" y="207"/>
                  </a:cubicBezTo>
                  <a:cubicBezTo>
                    <a:pt x="64" y="206"/>
                    <a:pt x="62" y="206"/>
                    <a:pt x="61" y="207"/>
                  </a:cubicBezTo>
                  <a:cubicBezTo>
                    <a:pt x="60" y="208"/>
                    <a:pt x="60" y="209"/>
                    <a:pt x="60" y="209"/>
                  </a:cubicBezTo>
                  <a:cubicBezTo>
                    <a:pt x="59" y="210"/>
                    <a:pt x="59" y="210"/>
                    <a:pt x="58" y="211"/>
                  </a:cubicBezTo>
                  <a:cubicBezTo>
                    <a:pt x="57" y="211"/>
                    <a:pt x="56" y="210"/>
                    <a:pt x="55" y="210"/>
                  </a:cubicBezTo>
                  <a:cubicBezTo>
                    <a:pt x="54" y="210"/>
                    <a:pt x="54" y="211"/>
                    <a:pt x="53" y="211"/>
                  </a:cubicBezTo>
                  <a:cubicBezTo>
                    <a:pt x="51" y="210"/>
                    <a:pt x="51" y="207"/>
                    <a:pt x="51" y="205"/>
                  </a:cubicBezTo>
                  <a:cubicBezTo>
                    <a:pt x="50" y="204"/>
                    <a:pt x="50" y="203"/>
                    <a:pt x="50" y="201"/>
                  </a:cubicBezTo>
                  <a:cubicBezTo>
                    <a:pt x="50" y="201"/>
                    <a:pt x="50" y="200"/>
                    <a:pt x="50" y="199"/>
                  </a:cubicBezTo>
                  <a:cubicBezTo>
                    <a:pt x="51" y="195"/>
                    <a:pt x="52" y="194"/>
                    <a:pt x="53" y="192"/>
                  </a:cubicBezTo>
                  <a:cubicBezTo>
                    <a:pt x="53" y="191"/>
                    <a:pt x="53" y="190"/>
                    <a:pt x="54" y="188"/>
                  </a:cubicBezTo>
                  <a:cubicBezTo>
                    <a:pt x="54" y="187"/>
                    <a:pt x="57" y="186"/>
                    <a:pt x="58" y="186"/>
                  </a:cubicBezTo>
                  <a:cubicBezTo>
                    <a:pt x="60" y="185"/>
                    <a:pt x="62" y="185"/>
                    <a:pt x="63" y="185"/>
                  </a:cubicBezTo>
                  <a:cubicBezTo>
                    <a:pt x="64" y="185"/>
                    <a:pt x="64" y="186"/>
                    <a:pt x="64" y="187"/>
                  </a:cubicBezTo>
                  <a:cubicBezTo>
                    <a:pt x="65" y="187"/>
                    <a:pt x="66" y="188"/>
                    <a:pt x="67" y="188"/>
                  </a:cubicBezTo>
                  <a:cubicBezTo>
                    <a:pt x="69" y="188"/>
                    <a:pt x="70" y="186"/>
                    <a:pt x="71" y="186"/>
                  </a:cubicBezTo>
                  <a:cubicBezTo>
                    <a:pt x="73" y="186"/>
                    <a:pt x="75" y="188"/>
                    <a:pt x="75" y="188"/>
                  </a:cubicBezTo>
                  <a:cubicBezTo>
                    <a:pt x="76" y="189"/>
                    <a:pt x="76" y="190"/>
                    <a:pt x="77" y="191"/>
                  </a:cubicBezTo>
                  <a:cubicBezTo>
                    <a:pt x="77" y="193"/>
                    <a:pt x="77" y="194"/>
                    <a:pt x="77" y="195"/>
                  </a:cubicBezTo>
                  <a:cubicBezTo>
                    <a:pt x="77" y="196"/>
                    <a:pt x="78" y="197"/>
                    <a:pt x="78" y="198"/>
                  </a:cubicBezTo>
                  <a:cubicBezTo>
                    <a:pt x="78" y="199"/>
                    <a:pt x="78" y="199"/>
                    <a:pt x="78" y="200"/>
                  </a:cubicBezTo>
                  <a:cubicBezTo>
                    <a:pt x="78" y="200"/>
                    <a:pt x="78" y="201"/>
                    <a:pt x="79" y="201"/>
                  </a:cubicBezTo>
                  <a:cubicBezTo>
                    <a:pt x="80" y="201"/>
                    <a:pt x="80" y="200"/>
                    <a:pt x="80" y="200"/>
                  </a:cubicBezTo>
                  <a:cubicBezTo>
                    <a:pt x="81" y="200"/>
                    <a:pt x="80" y="199"/>
                    <a:pt x="80" y="199"/>
                  </a:cubicBezTo>
                  <a:cubicBezTo>
                    <a:pt x="80" y="199"/>
                    <a:pt x="81" y="196"/>
                    <a:pt x="81" y="194"/>
                  </a:cubicBezTo>
                  <a:cubicBezTo>
                    <a:pt x="81" y="194"/>
                    <a:pt x="81" y="193"/>
                    <a:pt x="81" y="193"/>
                  </a:cubicBezTo>
                  <a:cubicBezTo>
                    <a:pt x="81" y="192"/>
                    <a:pt x="81" y="191"/>
                    <a:pt x="81" y="190"/>
                  </a:cubicBezTo>
                  <a:cubicBezTo>
                    <a:pt x="82" y="187"/>
                    <a:pt x="83" y="185"/>
                    <a:pt x="85" y="184"/>
                  </a:cubicBezTo>
                  <a:cubicBezTo>
                    <a:pt x="85" y="184"/>
                    <a:pt x="85" y="185"/>
                    <a:pt x="86" y="184"/>
                  </a:cubicBezTo>
                  <a:cubicBezTo>
                    <a:pt x="87" y="184"/>
                    <a:pt x="88" y="183"/>
                    <a:pt x="89" y="183"/>
                  </a:cubicBezTo>
                  <a:cubicBezTo>
                    <a:pt x="89" y="182"/>
                    <a:pt x="89" y="183"/>
                    <a:pt x="89" y="182"/>
                  </a:cubicBezTo>
                  <a:cubicBezTo>
                    <a:pt x="91" y="182"/>
                    <a:pt x="93" y="180"/>
                    <a:pt x="94" y="178"/>
                  </a:cubicBezTo>
                  <a:cubicBezTo>
                    <a:pt x="95" y="177"/>
                    <a:pt x="94" y="175"/>
                    <a:pt x="95" y="174"/>
                  </a:cubicBezTo>
                  <a:cubicBezTo>
                    <a:pt x="95" y="173"/>
                    <a:pt x="97" y="174"/>
                    <a:pt x="97" y="172"/>
                  </a:cubicBezTo>
                  <a:cubicBezTo>
                    <a:pt x="97" y="172"/>
                    <a:pt x="97" y="171"/>
                    <a:pt x="98" y="170"/>
                  </a:cubicBezTo>
                  <a:cubicBezTo>
                    <a:pt x="102" y="167"/>
                    <a:pt x="107" y="162"/>
                    <a:pt x="112" y="161"/>
                  </a:cubicBezTo>
                  <a:cubicBezTo>
                    <a:pt x="112" y="161"/>
                    <a:pt x="113" y="161"/>
                    <a:pt x="114" y="161"/>
                  </a:cubicBezTo>
                  <a:cubicBezTo>
                    <a:pt x="115" y="161"/>
                    <a:pt x="115" y="161"/>
                    <a:pt x="116" y="161"/>
                  </a:cubicBezTo>
                  <a:cubicBezTo>
                    <a:pt x="117" y="161"/>
                    <a:pt x="117" y="162"/>
                    <a:pt x="118" y="162"/>
                  </a:cubicBezTo>
                  <a:cubicBezTo>
                    <a:pt x="119" y="162"/>
                    <a:pt x="121" y="162"/>
                    <a:pt x="122" y="162"/>
                  </a:cubicBezTo>
                  <a:cubicBezTo>
                    <a:pt x="122" y="162"/>
                    <a:pt x="123" y="162"/>
                    <a:pt x="123" y="161"/>
                  </a:cubicBezTo>
                  <a:cubicBezTo>
                    <a:pt x="123" y="161"/>
                    <a:pt x="123" y="161"/>
                    <a:pt x="124" y="161"/>
                  </a:cubicBezTo>
                  <a:cubicBezTo>
                    <a:pt x="124" y="161"/>
                    <a:pt x="124" y="161"/>
                    <a:pt x="124" y="161"/>
                  </a:cubicBezTo>
                  <a:cubicBezTo>
                    <a:pt x="127" y="160"/>
                    <a:pt x="130" y="160"/>
                    <a:pt x="131" y="157"/>
                  </a:cubicBezTo>
                  <a:cubicBezTo>
                    <a:pt x="131" y="156"/>
                    <a:pt x="130" y="156"/>
                    <a:pt x="130" y="156"/>
                  </a:cubicBezTo>
                  <a:cubicBezTo>
                    <a:pt x="128" y="154"/>
                    <a:pt x="126" y="157"/>
                    <a:pt x="125" y="156"/>
                  </a:cubicBezTo>
                  <a:cubicBezTo>
                    <a:pt x="122" y="154"/>
                    <a:pt x="126" y="150"/>
                    <a:pt x="124" y="147"/>
                  </a:cubicBezTo>
                  <a:cubicBezTo>
                    <a:pt x="123" y="146"/>
                    <a:pt x="121" y="148"/>
                    <a:pt x="120" y="148"/>
                  </a:cubicBezTo>
                  <a:cubicBezTo>
                    <a:pt x="118" y="149"/>
                    <a:pt x="116" y="150"/>
                    <a:pt x="116" y="148"/>
                  </a:cubicBezTo>
                  <a:cubicBezTo>
                    <a:pt x="117" y="146"/>
                    <a:pt x="118" y="146"/>
                    <a:pt x="119" y="146"/>
                  </a:cubicBezTo>
                  <a:cubicBezTo>
                    <a:pt x="120" y="145"/>
                    <a:pt x="122" y="144"/>
                    <a:pt x="123" y="144"/>
                  </a:cubicBezTo>
                  <a:cubicBezTo>
                    <a:pt x="126" y="144"/>
                    <a:pt x="129" y="146"/>
                    <a:pt x="132" y="146"/>
                  </a:cubicBezTo>
                  <a:cubicBezTo>
                    <a:pt x="132" y="146"/>
                    <a:pt x="133" y="146"/>
                    <a:pt x="133" y="146"/>
                  </a:cubicBezTo>
                  <a:cubicBezTo>
                    <a:pt x="134" y="145"/>
                    <a:pt x="134" y="146"/>
                    <a:pt x="135" y="146"/>
                  </a:cubicBezTo>
                  <a:cubicBezTo>
                    <a:pt x="136" y="145"/>
                    <a:pt x="137" y="144"/>
                    <a:pt x="139" y="143"/>
                  </a:cubicBezTo>
                  <a:cubicBezTo>
                    <a:pt x="140" y="143"/>
                    <a:pt x="142" y="143"/>
                    <a:pt x="142" y="141"/>
                  </a:cubicBezTo>
                  <a:cubicBezTo>
                    <a:pt x="143" y="139"/>
                    <a:pt x="141" y="138"/>
                    <a:pt x="141" y="137"/>
                  </a:cubicBezTo>
                  <a:cubicBezTo>
                    <a:pt x="139" y="135"/>
                    <a:pt x="138" y="133"/>
                    <a:pt x="137" y="132"/>
                  </a:cubicBezTo>
                  <a:cubicBezTo>
                    <a:pt x="137" y="131"/>
                    <a:pt x="136" y="130"/>
                    <a:pt x="136" y="129"/>
                  </a:cubicBezTo>
                  <a:cubicBezTo>
                    <a:pt x="136" y="127"/>
                    <a:pt x="137" y="126"/>
                    <a:pt x="137" y="125"/>
                  </a:cubicBezTo>
                  <a:cubicBezTo>
                    <a:pt x="137" y="125"/>
                    <a:pt x="137" y="124"/>
                    <a:pt x="137" y="123"/>
                  </a:cubicBezTo>
                  <a:cubicBezTo>
                    <a:pt x="137" y="122"/>
                    <a:pt x="137" y="122"/>
                    <a:pt x="137" y="121"/>
                  </a:cubicBezTo>
                  <a:cubicBezTo>
                    <a:pt x="137" y="119"/>
                    <a:pt x="137" y="118"/>
                    <a:pt x="136" y="117"/>
                  </a:cubicBezTo>
                  <a:cubicBezTo>
                    <a:pt x="134" y="117"/>
                    <a:pt x="132" y="120"/>
                    <a:pt x="130" y="120"/>
                  </a:cubicBezTo>
                  <a:cubicBezTo>
                    <a:pt x="130" y="120"/>
                    <a:pt x="130" y="119"/>
                    <a:pt x="130" y="119"/>
                  </a:cubicBezTo>
                  <a:cubicBezTo>
                    <a:pt x="128" y="118"/>
                    <a:pt x="128" y="117"/>
                    <a:pt x="128" y="115"/>
                  </a:cubicBezTo>
                  <a:cubicBezTo>
                    <a:pt x="129" y="114"/>
                    <a:pt x="129" y="112"/>
                    <a:pt x="129" y="111"/>
                  </a:cubicBezTo>
                  <a:cubicBezTo>
                    <a:pt x="129" y="110"/>
                    <a:pt x="128" y="109"/>
                    <a:pt x="127" y="108"/>
                  </a:cubicBezTo>
                  <a:cubicBezTo>
                    <a:pt x="127" y="107"/>
                    <a:pt x="127" y="106"/>
                    <a:pt x="126" y="105"/>
                  </a:cubicBezTo>
                  <a:cubicBezTo>
                    <a:pt x="125" y="105"/>
                    <a:pt x="124" y="105"/>
                    <a:pt x="123" y="105"/>
                  </a:cubicBezTo>
                  <a:cubicBezTo>
                    <a:pt x="122" y="105"/>
                    <a:pt x="121" y="105"/>
                    <a:pt x="120" y="105"/>
                  </a:cubicBezTo>
                  <a:cubicBezTo>
                    <a:pt x="119" y="106"/>
                    <a:pt x="119" y="107"/>
                    <a:pt x="118" y="108"/>
                  </a:cubicBezTo>
                  <a:cubicBezTo>
                    <a:pt x="118" y="109"/>
                    <a:pt x="117" y="111"/>
                    <a:pt x="117" y="111"/>
                  </a:cubicBezTo>
                  <a:cubicBezTo>
                    <a:pt x="116" y="113"/>
                    <a:pt x="114" y="113"/>
                    <a:pt x="114" y="115"/>
                  </a:cubicBezTo>
                  <a:cubicBezTo>
                    <a:pt x="114" y="117"/>
                    <a:pt x="114" y="121"/>
                    <a:pt x="112" y="124"/>
                  </a:cubicBezTo>
                  <a:cubicBezTo>
                    <a:pt x="111" y="125"/>
                    <a:pt x="109" y="125"/>
                    <a:pt x="108" y="127"/>
                  </a:cubicBezTo>
                  <a:cubicBezTo>
                    <a:pt x="106" y="130"/>
                    <a:pt x="106" y="136"/>
                    <a:pt x="102" y="135"/>
                  </a:cubicBezTo>
                  <a:cubicBezTo>
                    <a:pt x="101" y="133"/>
                    <a:pt x="101" y="130"/>
                    <a:pt x="102" y="126"/>
                  </a:cubicBezTo>
                  <a:cubicBezTo>
                    <a:pt x="101" y="124"/>
                    <a:pt x="100" y="124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98" y="122"/>
                    <a:pt x="97" y="122"/>
                    <a:pt x="97" y="122"/>
                  </a:cubicBezTo>
                  <a:cubicBezTo>
                    <a:pt x="97" y="122"/>
                    <a:pt x="97" y="121"/>
                    <a:pt x="97" y="121"/>
                  </a:cubicBezTo>
                  <a:cubicBezTo>
                    <a:pt x="96" y="119"/>
                    <a:pt x="96" y="119"/>
                    <a:pt x="95" y="118"/>
                  </a:cubicBezTo>
                  <a:cubicBezTo>
                    <a:pt x="95" y="116"/>
                    <a:pt x="95" y="116"/>
                    <a:pt x="94" y="116"/>
                  </a:cubicBezTo>
                  <a:cubicBezTo>
                    <a:pt x="94" y="116"/>
                    <a:pt x="94" y="115"/>
                    <a:pt x="94" y="115"/>
                  </a:cubicBezTo>
                  <a:cubicBezTo>
                    <a:pt x="94" y="115"/>
                    <a:pt x="93" y="115"/>
                    <a:pt x="93" y="114"/>
                  </a:cubicBezTo>
                  <a:cubicBezTo>
                    <a:pt x="92" y="114"/>
                    <a:pt x="91" y="114"/>
                    <a:pt x="91" y="113"/>
                  </a:cubicBezTo>
                  <a:cubicBezTo>
                    <a:pt x="90" y="112"/>
                    <a:pt x="91" y="111"/>
                    <a:pt x="91" y="110"/>
                  </a:cubicBezTo>
                  <a:cubicBezTo>
                    <a:pt x="89" y="108"/>
                    <a:pt x="88" y="106"/>
                    <a:pt x="91" y="103"/>
                  </a:cubicBezTo>
                  <a:cubicBezTo>
                    <a:pt x="92" y="102"/>
                    <a:pt x="94" y="101"/>
                    <a:pt x="96" y="100"/>
                  </a:cubicBezTo>
                  <a:cubicBezTo>
                    <a:pt x="97" y="99"/>
                    <a:pt x="97" y="98"/>
                    <a:pt x="98" y="98"/>
                  </a:cubicBezTo>
                  <a:cubicBezTo>
                    <a:pt x="99" y="97"/>
                    <a:pt x="101" y="96"/>
                    <a:pt x="101" y="96"/>
                  </a:cubicBezTo>
                  <a:cubicBezTo>
                    <a:pt x="104" y="95"/>
                    <a:pt x="106" y="96"/>
                    <a:pt x="108" y="95"/>
                  </a:cubicBezTo>
                  <a:cubicBezTo>
                    <a:pt x="109" y="96"/>
                    <a:pt x="108" y="98"/>
                    <a:pt x="109" y="99"/>
                  </a:cubicBezTo>
                  <a:cubicBezTo>
                    <a:pt x="110" y="100"/>
                    <a:pt x="112" y="99"/>
                    <a:pt x="113" y="97"/>
                  </a:cubicBezTo>
                  <a:cubicBezTo>
                    <a:pt x="114" y="95"/>
                    <a:pt x="112" y="95"/>
                    <a:pt x="113" y="93"/>
                  </a:cubicBezTo>
                  <a:cubicBezTo>
                    <a:pt x="115" y="91"/>
                    <a:pt x="120" y="91"/>
                    <a:pt x="121" y="88"/>
                  </a:cubicBezTo>
                  <a:cubicBezTo>
                    <a:pt x="121" y="87"/>
                    <a:pt x="121" y="86"/>
                    <a:pt x="121" y="85"/>
                  </a:cubicBezTo>
                  <a:cubicBezTo>
                    <a:pt x="121" y="84"/>
                    <a:pt x="121" y="82"/>
                    <a:pt x="122" y="80"/>
                  </a:cubicBezTo>
                  <a:cubicBezTo>
                    <a:pt x="123" y="79"/>
                    <a:pt x="126" y="78"/>
                    <a:pt x="127" y="78"/>
                  </a:cubicBezTo>
                  <a:cubicBezTo>
                    <a:pt x="130" y="77"/>
                    <a:pt x="131" y="80"/>
                    <a:pt x="132" y="81"/>
                  </a:cubicBezTo>
                  <a:cubicBezTo>
                    <a:pt x="132" y="82"/>
                    <a:pt x="132" y="82"/>
                    <a:pt x="132" y="83"/>
                  </a:cubicBezTo>
                  <a:cubicBezTo>
                    <a:pt x="134" y="85"/>
                    <a:pt x="135" y="86"/>
                    <a:pt x="134" y="89"/>
                  </a:cubicBezTo>
                  <a:cubicBezTo>
                    <a:pt x="133" y="90"/>
                    <a:pt x="132" y="92"/>
                    <a:pt x="130" y="93"/>
                  </a:cubicBezTo>
                  <a:cubicBezTo>
                    <a:pt x="130" y="95"/>
                    <a:pt x="129" y="96"/>
                    <a:pt x="128" y="96"/>
                  </a:cubicBezTo>
                  <a:cubicBezTo>
                    <a:pt x="125" y="97"/>
                    <a:pt x="121" y="96"/>
                    <a:pt x="121" y="101"/>
                  </a:cubicBezTo>
                  <a:cubicBezTo>
                    <a:pt x="122" y="102"/>
                    <a:pt x="124" y="101"/>
                    <a:pt x="125" y="102"/>
                  </a:cubicBezTo>
                  <a:cubicBezTo>
                    <a:pt x="127" y="102"/>
                    <a:pt x="129" y="104"/>
                    <a:pt x="130" y="105"/>
                  </a:cubicBezTo>
                  <a:cubicBezTo>
                    <a:pt x="130" y="106"/>
                    <a:pt x="130" y="106"/>
                    <a:pt x="131" y="107"/>
                  </a:cubicBezTo>
                  <a:cubicBezTo>
                    <a:pt x="132" y="107"/>
                    <a:pt x="133" y="108"/>
                    <a:pt x="134" y="108"/>
                  </a:cubicBezTo>
                  <a:cubicBezTo>
                    <a:pt x="135" y="109"/>
                    <a:pt x="136" y="110"/>
                    <a:pt x="137" y="109"/>
                  </a:cubicBezTo>
                  <a:cubicBezTo>
                    <a:pt x="138" y="106"/>
                    <a:pt x="133" y="106"/>
                    <a:pt x="135" y="103"/>
                  </a:cubicBezTo>
                  <a:cubicBezTo>
                    <a:pt x="137" y="102"/>
                    <a:pt x="139" y="107"/>
                    <a:pt x="141" y="104"/>
                  </a:cubicBezTo>
                  <a:cubicBezTo>
                    <a:pt x="142" y="101"/>
                    <a:pt x="138" y="100"/>
                    <a:pt x="140" y="97"/>
                  </a:cubicBezTo>
                  <a:cubicBezTo>
                    <a:pt x="140" y="97"/>
                    <a:pt x="140" y="96"/>
                    <a:pt x="141" y="96"/>
                  </a:cubicBezTo>
                  <a:cubicBezTo>
                    <a:pt x="142" y="97"/>
                    <a:pt x="142" y="98"/>
                    <a:pt x="142" y="98"/>
                  </a:cubicBezTo>
                  <a:cubicBezTo>
                    <a:pt x="142" y="98"/>
                    <a:pt x="143" y="98"/>
                    <a:pt x="143" y="99"/>
                  </a:cubicBezTo>
                  <a:cubicBezTo>
                    <a:pt x="143" y="99"/>
                    <a:pt x="143" y="101"/>
                    <a:pt x="144" y="101"/>
                  </a:cubicBezTo>
                  <a:cubicBezTo>
                    <a:pt x="145" y="101"/>
                    <a:pt x="146" y="100"/>
                    <a:pt x="147" y="99"/>
                  </a:cubicBezTo>
                  <a:cubicBezTo>
                    <a:pt x="148" y="98"/>
                    <a:pt x="149" y="97"/>
                    <a:pt x="149" y="96"/>
                  </a:cubicBezTo>
                  <a:cubicBezTo>
                    <a:pt x="149" y="95"/>
                    <a:pt x="149" y="95"/>
                    <a:pt x="149" y="95"/>
                  </a:cubicBezTo>
                  <a:cubicBezTo>
                    <a:pt x="149" y="95"/>
                    <a:pt x="149" y="94"/>
                    <a:pt x="149" y="94"/>
                  </a:cubicBezTo>
                  <a:cubicBezTo>
                    <a:pt x="149" y="92"/>
                    <a:pt x="146" y="90"/>
                    <a:pt x="146" y="88"/>
                  </a:cubicBezTo>
                  <a:cubicBezTo>
                    <a:pt x="145" y="88"/>
                    <a:pt x="144" y="87"/>
                    <a:pt x="144" y="86"/>
                  </a:cubicBezTo>
                  <a:cubicBezTo>
                    <a:pt x="144" y="84"/>
                    <a:pt x="145" y="83"/>
                    <a:pt x="145" y="82"/>
                  </a:cubicBezTo>
                  <a:cubicBezTo>
                    <a:pt x="144" y="79"/>
                    <a:pt x="141" y="79"/>
                    <a:pt x="141" y="76"/>
                  </a:cubicBezTo>
                  <a:cubicBezTo>
                    <a:pt x="141" y="74"/>
                    <a:pt x="142" y="73"/>
                    <a:pt x="141" y="72"/>
                  </a:cubicBezTo>
                  <a:cubicBezTo>
                    <a:pt x="140" y="71"/>
                    <a:pt x="138" y="71"/>
                    <a:pt x="137" y="70"/>
                  </a:cubicBezTo>
                  <a:cubicBezTo>
                    <a:pt x="137" y="69"/>
                    <a:pt x="137" y="68"/>
                    <a:pt x="137" y="66"/>
                  </a:cubicBezTo>
                  <a:cubicBezTo>
                    <a:pt x="136" y="66"/>
                    <a:pt x="135" y="66"/>
                    <a:pt x="133" y="66"/>
                  </a:cubicBezTo>
                  <a:cubicBezTo>
                    <a:pt x="133" y="66"/>
                    <a:pt x="132" y="66"/>
                    <a:pt x="131" y="66"/>
                  </a:cubicBezTo>
                  <a:cubicBezTo>
                    <a:pt x="130" y="66"/>
                    <a:pt x="130" y="65"/>
                    <a:pt x="129" y="65"/>
                  </a:cubicBezTo>
                  <a:cubicBezTo>
                    <a:pt x="127" y="65"/>
                    <a:pt x="124" y="64"/>
                    <a:pt x="123" y="64"/>
                  </a:cubicBezTo>
                  <a:cubicBezTo>
                    <a:pt x="122" y="64"/>
                    <a:pt x="121" y="65"/>
                    <a:pt x="120" y="65"/>
                  </a:cubicBezTo>
                  <a:cubicBezTo>
                    <a:pt x="119" y="66"/>
                    <a:pt x="117" y="68"/>
                    <a:pt x="116" y="70"/>
                  </a:cubicBezTo>
                  <a:cubicBezTo>
                    <a:pt x="116" y="71"/>
                    <a:pt x="116" y="72"/>
                    <a:pt x="116" y="73"/>
                  </a:cubicBezTo>
                  <a:cubicBezTo>
                    <a:pt x="117" y="74"/>
                    <a:pt x="117" y="76"/>
                    <a:pt x="117" y="78"/>
                  </a:cubicBezTo>
                  <a:cubicBezTo>
                    <a:pt x="117" y="79"/>
                    <a:pt x="119" y="79"/>
                    <a:pt x="118" y="81"/>
                  </a:cubicBezTo>
                  <a:cubicBezTo>
                    <a:pt x="117" y="82"/>
                    <a:pt x="117" y="83"/>
                    <a:pt x="116" y="83"/>
                  </a:cubicBezTo>
                  <a:cubicBezTo>
                    <a:pt x="115" y="85"/>
                    <a:pt x="114" y="87"/>
                    <a:pt x="112" y="87"/>
                  </a:cubicBezTo>
                  <a:cubicBezTo>
                    <a:pt x="111" y="87"/>
                    <a:pt x="111" y="86"/>
                    <a:pt x="111" y="85"/>
                  </a:cubicBezTo>
                  <a:cubicBezTo>
                    <a:pt x="110" y="85"/>
                    <a:pt x="109" y="85"/>
                    <a:pt x="109" y="84"/>
                  </a:cubicBezTo>
                  <a:cubicBezTo>
                    <a:pt x="109" y="83"/>
                    <a:pt x="109" y="82"/>
                    <a:pt x="108" y="80"/>
                  </a:cubicBezTo>
                  <a:cubicBezTo>
                    <a:pt x="109" y="79"/>
                    <a:pt x="108" y="78"/>
                    <a:pt x="108" y="76"/>
                  </a:cubicBezTo>
                  <a:cubicBezTo>
                    <a:pt x="109" y="75"/>
                    <a:pt x="110" y="75"/>
                    <a:pt x="111" y="74"/>
                  </a:cubicBezTo>
                  <a:cubicBezTo>
                    <a:pt x="111" y="71"/>
                    <a:pt x="108" y="71"/>
                    <a:pt x="109" y="68"/>
                  </a:cubicBezTo>
                  <a:cubicBezTo>
                    <a:pt x="110" y="67"/>
                    <a:pt x="111" y="67"/>
                    <a:pt x="112" y="66"/>
                  </a:cubicBezTo>
                  <a:cubicBezTo>
                    <a:pt x="113" y="66"/>
                    <a:pt x="114" y="66"/>
                    <a:pt x="116" y="65"/>
                  </a:cubicBezTo>
                  <a:cubicBezTo>
                    <a:pt x="116" y="65"/>
                    <a:pt x="116" y="65"/>
                    <a:pt x="116" y="65"/>
                  </a:cubicBezTo>
                  <a:cubicBezTo>
                    <a:pt x="116" y="65"/>
                    <a:pt x="117" y="65"/>
                    <a:pt x="117" y="65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9" y="62"/>
                    <a:pt x="120" y="58"/>
                    <a:pt x="121" y="57"/>
                  </a:cubicBezTo>
                  <a:cubicBezTo>
                    <a:pt x="123" y="57"/>
                    <a:pt x="125" y="57"/>
                    <a:pt x="127" y="57"/>
                  </a:cubicBezTo>
                  <a:cubicBezTo>
                    <a:pt x="129" y="57"/>
                    <a:pt x="133" y="56"/>
                    <a:pt x="134" y="56"/>
                  </a:cubicBezTo>
                  <a:cubicBezTo>
                    <a:pt x="135" y="55"/>
                    <a:pt x="137" y="53"/>
                    <a:pt x="137" y="52"/>
                  </a:cubicBezTo>
                  <a:cubicBezTo>
                    <a:pt x="138" y="51"/>
                    <a:pt x="140" y="50"/>
                    <a:pt x="140" y="49"/>
                  </a:cubicBezTo>
                  <a:cubicBezTo>
                    <a:pt x="141" y="49"/>
                    <a:pt x="141" y="49"/>
                    <a:pt x="141" y="48"/>
                  </a:cubicBezTo>
                  <a:cubicBezTo>
                    <a:pt x="142" y="47"/>
                    <a:pt x="144" y="45"/>
                    <a:pt x="145" y="44"/>
                  </a:cubicBezTo>
                  <a:cubicBezTo>
                    <a:pt x="146" y="44"/>
                    <a:pt x="147" y="43"/>
                    <a:pt x="147" y="43"/>
                  </a:cubicBezTo>
                  <a:cubicBezTo>
                    <a:pt x="149" y="42"/>
                    <a:pt x="150" y="40"/>
                    <a:pt x="151" y="38"/>
                  </a:cubicBezTo>
                  <a:cubicBezTo>
                    <a:pt x="151" y="38"/>
                    <a:pt x="152" y="38"/>
                    <a:pt x="152" y="38"/>
                  </a:cubicBezTo>
                  <a:cubicBezTo>
                    <a:pt x="155" y="36"/>
                    <a:pt x="157" y="35"/>
                    <a:pt x="159" y="34"/>
                  </a:cubicBezTo>
                  <a:cubicBezTo>
                    <a:pt x="160" y="33"/>
                    <a:pt x="161" y="33"/>
                    <a:pt x="162" y="32"/>
                  </a:cubicBezTo>
                  <a:cubicBezTo>
                    <a:pt x="163" y="32"/>
                    <a:pt x="164" y="31"/>
                    <a:pt x="165" y="31"/>
                  </a:cubicBezTo>
                  <a:cubicBezTo>
                    <a:pt x="166" y="30"/>
                    <a:pt x="167" y="30"/>
                    <a:pt x="167" y="30"/>
                  </a:cubicBezTo>
                  <a:cubicBezTo>
                    <a:pt x="168" y="30"/>
                    <a:pt x="168" y="29"/>
                    <a:pt x="168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69" y="29"/>
                    <a:pt x="170" y="29"/>
                    <a:pt x="170" y="28"/>
                  </a:cubicBezTo>
                  <a:cubicBezTo>
                    <a:pt x="171" y="28"/>
                    <a:pt x="172" y="27"/>
                    <a:pt x="172" y="26"/>
                  </a:cubicBezTo>
                  <a:cubicBezTo>
                    <a:pt x="172" y="25"/>
                    <a:pt x="171" y="24"/>
                    <a:pt x="170" y="24"/>
                  </a:cubicBezTo>
                  <a:cubicBezTo>
                    <a:pt x="169" y="23"/>
                    <a:pt x="168" y="24"/>
                    <a:pt x="167" y="24"/>
                  </a:cubicBezTo>
                  <a:cubicBezTo>
                    <a:pt x="165" y="24"/>
                    <a:pt x="162" y="23"/>
                    <a:pt x="160" y="23"/>
                  </a:cubicBezTo>
                  <a:cubicBezTo>
                    <a:pt x="158" y="23"/>
                    <a:pt x="157" y="24"/>
                    <a:pt x="156" y="24"/>
                  </a:cubicBezTo>
                  <a:cubicBezTo>
                    <a:pt x="154" y="24"/>
                    <a:pt x="154" y="23"/>
                    <a:pt x="153" y="23"/>
                  </a:cubicBezTo>
                  <a:cubicBezTo>
                    <a:pt x="152" y="23"/>
                    <a:pt x="151" y="24"/>
                    <a:pt x="150" y="24"/>
                  </a:cubicBezTo>
                  <a:cubicBezTo>
                    <a:pt x="146" y="25"/>
                    <a:pt x="144" y="26"/>
                    <a:pt x="141" y="27"/>
                  </a:cubicBezTo>
                  <a:cubicBezTo>
                    <a:pt x="141" y="26"/>
                    <a:pt x="141" y="26"/>
                    <a:pt x="140" y="26"/>
                  </a:cubicBezTo>
                  <a:cubicBezTo>
                    <a:pt x="161" y="19"/>
                    <a:pt x="182" y="15"/>
                    <a:pt x="205" y="15"/>
                  </a:cubicBezTo>
                  <a:cubicBezTo>
                    <a:pt x="245" y="15"/>
                    <a:pt x="281" y="27"/>
                    <a:pt x="312" y="47"/>
                  </a:cubicBezTo>
                  <a:cubicBezTo>
                    <a:pt x="310" y="48"/>
                    <a:pt x="310" y="49"/>
                    <a:pt x="309" y="50"/>
                  </a:cubicBezTo>
                  <a:cubicBezTo>
                    <a:pt x="308" y="51"/>
                    <a:pt x="307" y="52"/>
                    <a:pt x="307" y="52"/>
                  </a:cubicBezTo>
                  <a:cubicBezTo>
                    <a:pt x="306" y="53"/>
                    <a:pt x="307" y="53"/>
                    <a:pt x="306" y="54"/>
                  </a:cubicBezTo>
                  <a:cubicBezTo>
                    <a:pt x="306" y="56"/>
                    <a:pt x="304" y="58"/>
                    <a:pt x="304" y="59"/>
                  </a:cubicBezTo>
                  <a:cubicBezTo>
                    <a:pt x="304" y="59"/>
                    <a:pt x="305" y="60"/>
                    <a:pt x="304" y="60"/>
                  </a:cubicBezTo>
                  <a:cubicBezTo>
                    <a:pt x="306" y="62"/>
                    <a:pt x="308" y="64"/>
                    <a:pt x="309" y="65"/>
                  </a:cubicBezTo>
                  <a:cubicBezTo>
                    <a:pt x="311" y="66"/>
                    <a:pt x="314" y="66"/>
                    <a:pt x="315" y="65"/>
                  </a:cubicBezTo>
                  <a:cubicBezTo>
                    <a:pt x="314" y="62"/>
                    <a:pt x="313" y="63"/>
                    <a:pt x="312" y="61"/>
                  </a:cubicBezTo>
                  <a:cubicBezTo>
                    <a:pt x="312" y="59"/>
                    <a:pt x="312" y="56"/>
                    <a:pt x="312" y="55"/>
                  </a:cubicBezTo>
                  <a:cubicBezTo>
                    <a:pt x="312" y="55"/>
                    <a:pt x="313" y="54"/>
                    <a:pt x="314" y="53"/>
                  </a:cubicBezTo>
                  <a:cubicBezTo>
                    <a:pt x="314" y="52"/>
                    <a:pt x="315" y="51"/>
                    <a:pt x="316" y="50"/>
                  </a:cubicBezTo>
                  <a:cubicBezTo>
                    <a:pt x="321" y="54"/>
                    <a:pt x="326" y="58"/>
                    <a:pt x="331" y="62"/>
                  </a:cubicBezTo>
                  <a:cubicBezTo>
                    <a:pt x="330" y="63"/>
                    <a:pt x="330" y="63"/>
                    <a:pt x="330" y="64"/>
                  </a:cubicBezTo>
                  <a:cubicBezTo>
                    <a:pt x="329" y="66"/>
                    <a:pt x="330" y="68"/>
                    <a:pt x="330" y="69"/>
                  </a:cubicBezTo>
                  <a:cubicBezTo>
                    <a:pt x="330" y="70"/>
                    <a:pt x="331" y="71"/>
                    <a:pt x="331" y="72"/>
                  </a:cubicBezTo>
                  <a:cubicBezTo>
                    <a:pt x="330" y="71"/>
                    <a:pt x="330" y="71"/>
                    <a:pt x="329" y="71"/>
                  </a:cubicBezTo>
                  <a:cubicBezTo>
                    <a:pt x="329" y="70"/>
                    <a:pt x="329" y="70"/>
                    <a:pt x="328" y="69"/>
                  </a:cubicBezTo>
                  <a:cubicBezTo>
                    <a:pt x="328" y="69"/>
                    <a:pt x="327" y="69"/>
                    <a:pt x="327" y="69"/>
                  </a:cubicBezTo>
                  <a:cubicBezTo>
                    <a:pt x="325" y="68"/>
                    <a:pt x="324" y="68"/>
                    <a:pt x="322" y="68"/>
                  </a:cubicBezTo>
                  <a:cubicBezTo>
                    <a:pt x="321" y="68"/>
                    <a:pt x="319" y="66"/>
                    <a:pt x="318" y="67"/>
                  </a:cubicBezTo>
                  <a:cubicBezTo>
                    <a:pt x="318" y="70"/>
                    <a:pt x="320" y="69"/>
                    <a:pt x="320" y="71"/>
                  </a:cubicBezTo>
                  <a:cubicBezTo>
                    <a:pt x="319" y="73"/>
                    <a:pt x="318" y="72"/>
                    <a:pt x="316" y="72"/>
                  </a:cubicBezTo>
                  <a:cubicBezTo>
                    <a:pt x="315" y="72"/>
                    <a:pt x="313" y="72"/>
                    <a:pt x="311" y="72"/>
                  </a:cubicBezTo>
                  <a:cubicBezTo>
                    <a:pt x="310" y="72"/>
                    <a:pt x="309" y="73"/>
                    <a:pt x="308" y="73"/>
                  </a:cubicBezTo>
                  <a:cubicBezTo>
                    <a:pt x="308" y="74"/>
                    <a:pt x="307" y="74"/>
                    <a:pt x="306" y="74"/>
                  </a:cubicBezTo>
                  <a:cubicBezTo>
                    <a:pt x="305" y="74"/>
                    <a:pt x="305" y="75"/>
                    <a:pt x="304" y="75"/>
                  </a:cubicBezTo>
                  <a:cubicBezTo>
                    <a:pt x="304" y="75"/>
                    <a:pt x="303" y="75"/>
                    <a:pt x="303" y="75"/>
                  </a:cubicBezTo>
                  <a:cubicBezTo>
                    <a:pt x="303" y="76"/>
                    <a:pt x="303" y="76"/>
                    <a:pt x="303" y="76"/>
                  </a:cubicBezTo>
                  <a:cubicBezTo>
                    <a:pt x="303" y="76"/>
                    <a:pt x="302" y="76"/>
                    <a:pt x="302" y="76"/>
                  </a:cubicBezTo>
                  <a:cubicBezTo>
                    <a:pt x="301" y="77"/>
                    <a:pt x="301" y="79"/>
                    <a:pt x="298" y="79"/>
                  </a:cubicBezTo>
                  <a:cubicBezTo>
                    <a:pt x="297" y="78"/>
                    <a:pt x="298" y="75"/>
                    <a:pt x="295" y="75"/>
                  </a:cubicBezTo>
                  <a:cubicBezTo>
                    <a:pt x="293" y="75"/>
                    <a:pt x="295" y="79"/>
                    <a:pt x="293" y="79"/>
                  </a:cubicBezTo>
                  <a:cubicBezTo>
                    <a:pt x="292" y="80"/>
                    <a:pt x="291" y="79"/>
                    <a:pt x="290" y="80"/>
                  </a:cubicBezTo>
                  <a:cubicBezTo>
                    <a:pt x="290" y="80"/>
                    <a:pt x="288" y="82"/>
                    <a:pt x="288" y="82"/>
                  </a:cubicBezTo>
                  <a:cubicBezTo>
                    <a:pt x="288" y="83"/>
                    <a:pt x="288" y="83"/>
                    <a:pt x="287" y="84"/>
                  </a:cubicBezTo>
                  <a:cubicBezTo>
                    <a:pt x="287" y="84"/>
                    <a:pt x="287" y="84"/>
                    <a:pt x="286" y="85"/>
                  </a:cubicBezTo>
                  <a:cubicBezTo>
                    <a:pt x="286" y="86"/>
                    <a:pt x="285" y="88"/>
                    <a:pt x="284" y="88"/>
                  </a:cubicBezTo>
                  <a:cubicBezTo>
                    <a:pt x="283" y="88"/>
                    <a:pt x="279" y="85"/>
                    <a:pt x="280" y="82"/>
                  </a:cubicBezTo>
                  <a:cubicBezTo>
                    <a:pt x="280" y="81"/>
                    <a:pt x="279" y="81"/>
                    <a:pt x="279" y="80"/>
                  </a:cubicBezTo>
                  <a:cubicBezTo>
                    <a:pt x="278" y="80"/>
                    <a:pt x="277" y="80"/>
                    <a:pt x="277" y="78"/>
                  </a:cubicBezTo>
                  <a:cubicBezTo>
                    <a:pt x="279" y="78"/>
                    <a:pt x="281" y="80"/>
                    <a:pt x="283" y="80"/>
                  </a:cubicBezTo>
                  <a:cubicBezTo>
                    <a:pt x="286" y="80"/>
                    <a:pt x="289" y="79"/>
                    <a:pt x="289" y="77"/>
                  </a:cubicBezTo>
                  <a:cubicBezTo>
                    <a:pt x="289" y="76"/>
                    <a:pt x="288" y="74"/>
                    <a:pt x="287" y="73"/>
                  </a:cubicBezTo>
                  <a:cubicBezTo>
                    <a:pt x="287" y="73"/>
                    <a:pt x="286" y="73"/>
                    <a:pt x="286" y="73"/>
                  </a:cubicBezTo>
                  <a:cubicBezTo>
                    <a:pt x="286" y="73"/>
                    <a:pt x="286" y="73"/>
                    <a:pt x="286" y="72"/>
                  </a:cubicBezTo>
                  <a:cubicBezTo>
                    <a:pt x="284" y="71"/>
                    <a:pt x="281" y="70"/>
                    <a:pt x="279" y="69"/>
                  </a:cubicBezTo>
                  <a:cubicBezTo>
                    <a:pt x="279" y="69"/>
                    <a:pt x="279" y="69"/>
                    <a:pt x="278" y="68"/>
                  </a:cubicBezTo>
                  <a:cubicBezTo>
                    <a:pt x="277" y="68"/>
                    <a:pt x="276" y="68"/>
                    <a:pt x="276" y="68"/>
                  </a:cubicBezTo>
                  <a:cubicBezTo>
                    <a:pt x="275" y="68"/>
                    <a:pt x="275" y="67"/>
                    <a:pt x="275" y="67"/>
                  </a:cubicBezTo>
                  <a:cubicBezTo>
                    <a:pt x="275" y="67"/>
                    <a:pt x="274" y="67"/>
                    <a:pt x="274" y="66"/>
                  </a:cubicBezTo>
                  <a:cubicBezTo>
                    <a:pt x="273" y="66"/>
                    <a:pt x="273" y="66"/>
                    <a:pt x="273" y="66"/>
                  </a:cubicBezTo>
                  <a:cubicBezTo>
                    <a:pt x="273" y="66"/>
                    <a:pt x="273" y="66"/>
                    <a:pt x="272" y="65"/>
                  </a:cubicBezTo>
                  <a:cubicBezTo>
                    <a:pt x="272" y="65"/>
                    <a:pt x="272" y="65"/>
                    <a:pt x="272" y="64"/>
                  </a:cubicBezTo>
                  <a:cubicBezTo>
                    <a:pt x="270" y="63"/>
                    <a:pt x="269" y="61"/>
                    <a:pt x="268" y="61"/>
                  </a:cubicBezTo>
                  <a:cubicBezTo>
                    <a:pt x="264" y="61"/>
                    <a:pt x="259" y="61"/>
                    <a:pt x="257" y="62"/>
                  </a:cubicBezTo>
                  <a:cubicBezTo>
                    <a:pt x="256" y="63"/>
                    <a:pt x="254" y="63"/>
                    <a:pt x="253" y="63"/>
                  </a:cubicBezTo>
                  <a:cubicBezTo>
                    <a:pt x="251" y="64"/>
                    <a:pt x="250" y="67"/>
                    <a:pt x="248" y="68"/>
                  </a:cubicBezTo>
                  <a:cubicBezTo>
                    <a:pt x="246" y="70"/>
                    <a:pt x="244" y="70"/>
                    <a:pt x="243" y="73"/>
                  </a:cubicBezTo>
                  <a:cubicBezTo>
                    <a:pt x="244" y="74"/>
                    <a:pt x="247" y="73"/>
                    <a:pt x="247" y="75"/>
                  </a:cubicBezTo>
                  <a:cubicBezTo>
                    <a:pt x="244" y="79"/>
                    <a:pt x="241" y="82"/>
                    <a:pt x="238" y="85"/>
                  </a:cubicBezTo>
                  <a:cubicBezTo>
                    <a:pt x="235" y="86"/>
                    <a:pt x="233" y="89"/>
                    <a:pt x="231" y="91"/>
                  </a:cubicBezTo>
                  <a:cubicBezTo>
                    <a:pt x="230" y="92"/>
                    <a:pt x="229" y="92"/>
                    <a:pt x="228" y="93"/>
                  </a:cubicBezTo>
                  <a:cubicBezTo>
                    <a:pt x="227" y="99"/>
                    <a:pt x="228" y="104"/>
                    <a:pt x="231" y="106"/>
                  </a:cubicBezTo>
                  <a:cubicBezTo>
                    <a:pt x="231" y="106"/>
                    <a:pt x="232" y="106"/>
                    <a:pt x="232" y="106"/>
                  </a:cubicBezTo>
                  <a:cubicBezTo>
                    <a:pt x="233" y="106"/>
                    <a:pt x="233" y="105"/>
                    <a:pt x="234" y="105"/>
                  </a:cubicBezTo>
                  <a:cubicBezTo>
                    <a:pt x="235" y="105"/>
                    <a:pt x="235" y="105"/>
                    <a:pt x="236" y="105"/>
                  </a:cubicBezTo>
                  <a:cubicBezTo>
                    <a:pt x="236" y="105"/>
                    <a:pt x="236" y="104"/>
                    <a:pt x="237" y="104"/>
                  </a:cubicBezTo>
                  <a:cubicBezTo>
                    <a:pt x="237" y="104"/>
                    <a:pt x="238" y="104"/>
                    <a:pt x="238" y="104"/>
                  </a:cubicBezTo>
                  <a:cubicBezTo>
                    <a:pt x="239" y="104"/>
                    <a:pt x="239" y="106"/>
                    <a:pt x="239" y="106"/>
                  </a:cubicBezTo>
                  <a:cubicBezTo>
                    <a:pt x="240" y="107"/>
                    <a:pt x="240" y="108"/>
                    <a:pt x="240" y="109"/>
                  </a:cubicBezTo>
                  <a:cubicBezTo>
                    <a:pt x="241" y="110"/>
                    <a:pt x="242" y="112"/>
                    <a:pt x="243" y="113"/>
                  </a:cubicBezTo>
                  <a:cubicBezTo>
                    <a:pt x="244" y="113"/>
                    <a:pt x="245" y="112"/>
                    <a:pt x="246" y="111"/>
                  </a:cubicBezTo>
                  <a:cubicBezTo>
                    <a:pt x="247" y="111"/>
                    <a:pt x="248" y="112"/>
                    <a:pt x="248" y="111"/>
                  </a:cubicBezTo>
                  <a:cubicBezTo>
                    <a:pt x="249" y="109"/>
                    <a:pt x="248" y="107"/>
                    <a:pt x="249" y="105"/>
                  </a:cubicBezTo>
                  <a:cubicBezTo>
                    <a:pt x="249" y="103"/>
                    <a:pt x="251" y="104"/>
                    <a:pt x="252" y="102"/>
                  </a:cubicBezTo>
                  <a:cubicBezTo>
                    <a:pt x="250" y="100"/>
                    <a:pt x="249" y="100"/>
                    <a:pt x="249" y="98"/>
                  </a:cubicBezTo>
                  <a:cubicBezTo>
                    <a:pt x="249" y="97"/>
                    <a:pt x="249" y="96"/>
                    <a:pt x="249" y="94"/>
                  </a:cubicBezTo>
                  <a:cubicBezTo>
                    <a:pt x="250" y="91"/>
                    <a:pt x="251" y="89"/>
                    <a:pt x="253" y="88"/>
                  </a:cubicBezTo>
                  <a:cubicBezTo>
                    <a:pt x="255" y="87"/>
                    <a:pt x="255" y="87"/>
                    <a:pt x="256" y="86"/>
                  </a:cubicBezTo>
                  <a:cubicBezTo>
                    <a:pt x="256" y="85"/>
                    <a:pt x="256" y="83"/>
                    <a:pt x="257" y="82"/>
                  </a:cubicBezTo>
                  <a:cubicBezTo>
                    <a:pt x="257" y="82"/>
                    <a:pt x="257" y="82"/>
                    <a:pt x="257" y="82"/>
                  </a:cubicBezTo>
                  <a:cubicBezTo>
                    <a:pt x="258" y="80"/>
                    <a:pt x="262" y="79"/>
                    <a:pt x="262" y="82"/>
                  </a:cubicBezTo>
                  <a:cubicBezTo>
                    <a:pt x="262" y="83"/>
                    <a:pt x="262" y="83"/>
                    <a:pt x="261" y="84"/>
                  </a:cubicBezTo>
                  <a:cubicBezTo>
                    <a:pt x="260" y="87"/>
                    <a:pt x="258" y="89"/>
                    <a:pt x="257" y="91"/>
                  </a:cubicBezTo>
                  <a:cubicBezTo>
                    <a:pt x="257" y="92"/>
                    <a:pt x="257" y="94"/>
                    <a:pt x="257" y="96"/>
                  </a:cubicBezTo>
                  <a:cubicBezTo>
                    <a:pt x="259" y="97"/>
                    <a:pt x="259" y="100"/>
                    <a:pt x="261" y="100"/>
                  </a:cubicBezTo>
                  <a:cubicBezTo>
                    <a:pt x="262" y="100"/>
                    <a:pt x="263" y="99"/>
                    <a:pt x="265" y="98"/>
                  </a:cubicBezTo>
                  <a:cubicBezTo>
                    <a:pt x="265" y="98"/>
                    <a:pt x="266" y="98"/>
                    <a:pt x="267" y="98"/>
                  </a:cubicBezTo>
                  <a:cubicBezTo>
                    <a:pt x="267" y="98"/>
                    <a:pt x="267" y="97"/>
                    <a:pt x="267" y="97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70" y="96"/>
                    <a:pt x="270" y="96"/>
                    <a:pt x="271" y="95"/>
                  </a:cubicBezTo>
                  <a:cubicBezTo>
                    <a:pt x="273" y="95"/>
                    <a:pt x="273" y="95"/>
                    <a:pt x="274" y="96"/>
                  </a:cubicBezTo>
                  <a:cubicBezTo>
                    <a:pt x="274" y="96"/>
                    <a:pt x="275" y="96"/>
                    <a:pt x="275" y="97"/>
                  </a:cubicBezTo>
                  <a:cubicBezTo>
                    <a:pt x="274" y="99"/>
                    <a:pt x="273" y="99"/>
                    <a:pt x="271" y="100"/>
                  </a:cubicBezTo>
                  <a:cubicBezTo>
                    <a:pt x="271" y="100"/>
                    <a:pt x="271" y="101"/>
                    <a:pt x="270" y="101"/>
                  </a:cubicBezTo>
                  <a:cubicBezTo>
                    <a:pt x="270" y="101"/>
                    <a:pt x="269" y="101"/>
                    <a:pt x="269" y="101"/>
                  </a:cubicBezTo>
                  <a:cubicBezTo>
                    <a:pt x="268" y="101"/>
                    <a:pt x="267" y="102"/>
                    <a:pt x="266" y="102"/>
                  </a:cubicBezTo>
                  <a:cubicBezTo>
                    <a:pt x="265" y="102"/>
                    <a:pt x="265" y="103"/>
                    <a:pt x="264" y="103"/>
                  </a:cubicBezTo>
                  <a:cubicBezTo>
                    <a:pt x="263" y="104"/>
                    <a:pt x="261" y="103"/>
                    <a:pt x="261" y="104"/>
                  </a:cubicBezTo>
                  <a:cubicBezTo>
                    <a:pt x="261" y="105"/>
                    <a:pt x="262" y="107"/>
                    <a:pt x="260" y="108"/>
                  </a:cubicBezTo>
                  <a:cubicBezTo>
                    <a:pt x="259" y="109"/>
                    <a:pt x="259" y="108"/>
                    <a:pt x="257" y="108"/>
                  </a:cubicBezTo>
                  <a:cubicBezTo>
                    <a:pt x="256" y="109"/>
                    <a:pt x="256" y="111"/>
                    <a:pt x="255" y="112"/>
                  </a:cubicBezTo>
                  <a:cubicBezTo>
                    <a:pt x="255" y="113"/>
                    <a:pt x="253" y="115"/>
                    <a:pt x="252" y="116"/>
                  </a:cubicBezTo>
                  <a:cubicBezTo>
                    <a:pt x="251" y="117"/>
                    <a:pt x="249" y="117"/>
                    <a:pt x="247" y="118"/>
                  </a:cubicBezTo>
                  <a:cubicBezTo>
                    <a:pt x="247" y="118"/>
                    <a:pt x="246" y="118"/>
                    <a:pt x="246" y="119"/>
                  </a:cubicBezTo>
                  <a:cubicBezTo>
                    <a:pt x="245" y="119"/>
                    <a:pt x="244" y="118"/>
                    <a:pt x="243" y="119"/>
                  </a:cubicBezTo>
                  <a:cubicBezTo>
                    <a:pt x="242" y="119"/>
                    <a:pt x="241" y="119"/>
                    <a:pt x="240" y="119"/>
                  </a:cubicBezTo>
                  <a:cubicBezTo>
                    <a:pt x="239" y="120"/>
                    <a:pt x="237" y="120"/>
                    <a:pt x="235" y="120"/>
                  </a:cubicBezTo>
                  <a:cubicBezTo>
                    <a:pt x="234" y="120"/>
                    <a:pt x="234" y="120"/>
                    <a:pt x="232" y="121"/>
                  </a:cubicBezTo>
                  <a:cubicBezTo>
                    <a:pt x="231" y="121"/>
                    <a:pt x="229" y="121"/>
                    <a:pt x="228" y="121"/>
                  </a:cubicBezTo>
                  <a:cubicBezTo>
                    <a:pt x="228" y="122"/>
                    <a:pt x="227" y="123"/>
                    <a:pt x="227" y="123"/>
                  </a:cubicBezTo>
                  <a:cubicBezTo>
                    <a:pt x="226" y="124"/>
                    <a:pt x="226" y="125"/>
                    <a:pt x="226" y="125"/>
                  </a:cubicBezTo>
                  <a:cubicBezTo>
                    <a:pt x="225" y="126"/>
                    <a:pt x="224" y="127"/>
                    <a:pt x="223" y="127"/>
                  </a:cubicBezTo>
                  <a:cubicBezTo>
                    <a:pt x="221" y="129"/>
                    <a:pt x="219" y="130"/>
                    <a:pt x="218" y="132"/>
                  </a:cubicBezTo>
                  <a:cubicBezTo>
                    <a:pt x="217" y="132"/>
                    <a:pt x="215" y="133"/>
                    <a:pt x="214" y="134"/>
                  </a:cubicBezTo>
                  <a:cubicBezTo>
                    <a:pt x="213" y="133"/>
                    <a:pt x="210" y="134"/>
                    <a:pt x="210" y="135"/>
                  </a:cubicBezTo>
                  <a:cubicBezTo>
                    <a:pt x="210" y="137"/>
                    <a:pt x="212" y="137"/>
                    <a:pt x="214" y="139"/>
                  </a:cubicBezTo>
                  <a:cubicBezTo>
                    <a:pt x="214" y="140"/>
                    <a:pt x="214" y="141"/>
                    <a:pt x="215" y="141"/>
                  </a:cubicBezTo>
                  <a:cubicBezTo>
                    <a:pt x="216" y="142"/>
                    <a:pt x="216" y="143"/>
                    <a:pt x="216" y="143"/>
                  </a:cubicBezTo>
                  <a:cubicBezTo>
                    <a:pt x="217" y="145"/>
                    <a:pt x="217" y="148"/>
                    <a:pt x="214" y="149"/>
                  </a:cubicBezTo>
                  <a:cubicBezTo>
                    <a:pt x="211" y="148"/>
                    <a:pt x="205" y="148"/>
                    <a:pt x="202" y="149"/>
                  </a:cubicBezTo>
                  <a:cubicBezTo>
                    <a:pt x="202" y="149"/>
                    <a:pt x="202" y="149"/>
                    <a:pt x="201" y="150"/>
                  </a:cubicBezTo>
                  <a:cubicBezTo>
                    <a:pt x="201" y="152"/>
                    <a:pt x="202" y="154"/>
                    <a:pt x="202" y="157"/>
                  </a:cubicBezTo>
                  <a:cubicBezTo>
                    <a:pt x="202" y="158"/>
                    <a:pt x="201" y="159"/>
                    <a:pt x="201" y="160"/>
                  </a:cubicBezTo>
                  <a:cubicBezTo>
                    <a:pt x="201" y="162"/>
                    <a:pt x="201" y="164"/>
                    <a:pt x="202" y="166"/>
                  </a:cubicBezTo>
                  <a:cubicBezTo>
                    <a:pt x="203" y="166"/>
                    <a:pt x="204" y="166"/>
                    <a:pt x="205" y="166"/>
                  </a:cubicBezTo>
                  <a:cubicBezTo>
                    <a:pt x="206" y="166"/>
                    <a:pt x="207" y="168"/>
                    <a:pt x="208" y="168"/>
                  </a:cubicBezTo>
                  <a:cubicBezTo>
                    <a:pt x="209" y="167"/>
                    <a:pt x="210" y="166"/>
                    <a:pt x="213" y="167"/>
                  </a:cubicBezTo>
                  <a:cubicBezTo>
                    <a:pt x="213" y="166"/>
                    <a:pt x="214" y="166"/>
                    <a:pt x="214" y="165"/>
                  </a:cubicBezTo>
                  <a:cubicBezTo>
                    <a:pt x="215" y="165"/>
                    <a:pt x="215" y="165"/>
                    <a:pt x="215" y="165"/>
                  </a:cubicBezTo>
                  <a:cubicBezTo>
                    <a:pt x="216" y="164"/>
                    <a:pt x="217" y="164"/>
                    <a:pt x="217" y="163"/>
                  </a:cubicBezTo>
                  <a:cubicBezTo>
                    <a:pt x="218" y="163"/>
                    <a:pt x="218" y="162"/>
                    <a:pt x="218" y="162"/>
                  </a:cubicBezTo>
                  <a:cubicBezTo>
                    <a:pt x="218" y="161"/>
                    <a:pt x="218" y="160"/>
                    <a:pt x="219" y="158"/>
                  </a:cubicBezTo>
                  <a:cubicBezTo>
                    <a:pt x="220" y="157"/>
                    <a:pt x="220" y="156"/>
                    <a:pt x="221" y="155"/>
                  </a:cubicBezTo>
                  <a:cubicBezTo>
                    <a:pt x="222" y="155"/>
                    <a:pt x="222" y="154"/>
                    <a:pt x="223" y="154"/>
                  </a:cubicBezTo>
                  <a:cubicBezTo>
                    <a:pt x="223" y="154"/>
                    <a:pt x="223" y="153"/>
                    <a:pt x="224" y="153"/>
                  </a:cubicBezTo>
                  <a:cubicBezTo>
                    <a:pt x="224" y="151"/>
                    <a:pt x="225" y="149"/>
                    <a:pt x="226" y="149"/>
                  </a:cubicBezTo>
                  <a:cubicBezTo>
                    <a:pt x="227" y="149"/>
                    <a:pt x="228" y="150"/>
                    <a:pt x="229" y="150"/>
                  </a:cubicBezTo>
                  <a:cubicBezTo>
                    <a:pt x="231" y="149"/>
                    <a:pt x="232" y="147"/>
                    <a:pt x="235" y="147"/>
                  </a:cubicBezTo>
                  <a:cubicBezTo>
                    <a:pt x="236" y="148"/>
                    <a:pt x="237" y="149"/>
                    <a:pt x="238" y="150"/>
                  </a:cubicBezTo>
                  <a:cubicBezTo>
                    <a:pt x="238" y="153"/>
                    <a:pt x="239" y="154"/>
                    <a:pt x="241" y="155"/>
                  </a:cubicBezTo>
                  <a:cubicBezTo>
                    <a:pt x="244" y="157"/>
                    <a:pt x="246" y="158"/>
                    <a:pt x="247" y="161"/>
                  </a:cubicBezTo>
                  <a:cubicBezTo>
                    <a:pt x="246" y="162"/>
                    <a:pt x="246" y="162"/>
                    <a:pt x="245" y="163"/>
                  </a:cubicBezTo>
                  <a:cubicBezTo>
                    <a:pt x="245" y="164"/>
                    <a:pt x="244" y="163"/>
                    <a:pt x="244" y="164"/>
                  </a:cubicBezTo>
                  <a:cubicBezTo>
                    <a:pt x="244" y="165"/>
                    <a:pt x="244" y="166"/>
                    <a:pt x="245" y="166"/>
                  </a:cubicBezTo>
                  <a:cubicBezTo>
                    <a:pt x="246" y="166"/>
                    <a:pt x="246" y="165"/>
                    <a:pt x="247" y="164"/>
                  </a:cubicBezTo>
                  <a:cubicBezTo>
                    <a:pt x="247" y="163"/>
                    <a:pt x="248" y="163"/>
                    <a:pt x="249" y="162"/>
                  </a:cubicBezTo>
                  <a:cubicBezTo>
                    <a:pt x="249" y="161"/>
                    <a:pt x="249" y="160"/>
                    <a:pt x="249" y="159"/>
                  </a:cubicBezTo>
                  <a:cubicBezTo>
                    <a:pt x="249" y="158"/>
                    <a:pt x="251" y="159"/>
                    <a:pt x="251" y="158"/>
                  </a:cubicBezTo>
                  <a:cubicBezTo>
                    <a:pt x="250" y="156"/>
                    <a:pt x="248" y="155"/>
                    <a:pt x="246" y="154"/>
                  </a:cubicBezTo>
                  <a:cubicBezTo>
                    <a:pt x="246" y="154"/>
                    <a:pt x="246" y="153"/>
                    <a:pt x="246" y="153"/>
                  </a:cubicBezTo>
                  <a:cubicBezTo>
                    <a:pt x="246" y="153"/>
                    <a:pt x="246" y="153"/>
                    <a:pt x="245" y="153"/>
                  </a:cubicBezTo>
                  <a:cubicBezTo>
                    <a:pt x="244" y="152"/>
                    <a:pt x="244" y="152"/>
                    <a:pt x="243" y="150"/>
                  </a:cubicBezTo>
                  <a:cubicBezTo>
                    <a:pt x="242" y="149"/>
                    <a:pt x="239" y="147"/>
                    <a:pt x="241" y="144"/>
                  </a:cubicBezTo>
                  <a:cubicBezTo>
                    <a:pt x="244" y="144"/>
                    <a:pt x="245" y="148"/>
                    <a:pt x="248" y="149"/>
                  </a:cubicBezTo>
                  <a:cubicBezTo>
                    <a:pt x="249" y="150"/>
                    <a:pt x="249" y="150"/>
                    <a:pt x="250" y="151"/>
                  </a:cubicBezTo>
                  <a:cubicBezTo>
                    <a:pt x="252" y="152"/>
                    <a:pt x="253" y="153"/>
                    <a:pt x="253" y="154"/>
                  </a:cubicBezTo>
                  <a:cubicBezTo>
                    <a:pt x="254" y="155"/>
                    <a:pt x="253" y="156"/>
                    <a:pt x="253" y="157"/>
                  </a:cubicBezTo>
                  <a:cubicBezTo>
                    <a:pt x="254" y="159"/>
                    <a:pt x="255" y="160"/>
                    <a:pt x="255" y="161"/>
                  </a:cubicBezTo>
                  <a:cubicBezTo>
                    <a:pt x="256" y="163"/>
                    <a:pt x="256" y="166"/>
                    <a:pt x="259" y="167"/>
                  </a:cubicBezTo>
                  <a:cubicBezTo>
                    <a:pt x="261" y="166"/>
                    <a:pt x="263" y="166"/>
                    <a:pt x="263" y="164"/>
                  </a:cubicBezTo>
                  <a:cubicBezTo>
                    <a:pt x="264" y="162"/>
                    <a:pt x="261" y="161"/>
                    <a:pt x="261" y="159"/>
                  </a:cubicBezTo>
                  <a:cubicBezTo>
                    <a:pt x="261" y="158"/>
                    <a:pt x="263" y="156"/>
                    <a:pt x="264" y="157"/>
                  </a:cubicBezTo>
                  <a:cubicBezTo>
                    <a:pt x="266" y="157"/>
                    <a:pt x="266" y="158"/>
                    <a:pt x="267" y="159"/>
                  </a:cubicBezTo>
                  <a:cubicBezTo>
                    <a:pt x="268" y="161"/>
                    <a:pt x="267" y="164"/>
                    <a:pt x="268" y="165"/>
                  </a:cubicBezTo>
                  <a:cubicBezTo>
                    <a:pt x="269" y="165"/>
                    <a:pt x="269" y="166"/>
                    <a:pt x="269" y="166"/>
                  </a:cubicBezTo>
                  <a:cubicBezTo>
                    <a:pt x="270" y="166"/>
                    <a:pt x="270" y="167"/>
                    <a:pt x="270" y="167"/>
                  </a:cubicBezTo>
                  <a:cubicBezTo>
                    <a:pt x="271" y="167"/>
                    <a:pt x="271" y="168"/>
                    <a:pt x="272" y="168"/>
                  </a:cubicBezTo>
                  <a:cubicBezTo>
                    <a:pt x="273" y="169"/>
                    <a:pt x="274" y="168"/>
                    <a:pt x="276" y="167"/>
                  </a:cubicBezTo>
                  <a:cubicBezTo>
                    <a:pt x="277" y="168"/>
                    <a:pt x="278" y="169"/>
                    <a:pt x="279" y="169"/>
                  </a:cubicBezTo>
                  <a:cubicBezTo>
                    <a:pt x="281" y="169"/>
                    <a:pt x="282" y="167"/>
                    <a:pt x="283" y="168"/>
                  </a:cubicBezTo>
                  <a:cubicBezTo>
                    <a:pt x="284" y="168"/>
                    <a:pt x="283" y="169"/>
                    <a:pt x="283" y="170"/>
                  </a:cubicBezTo>
                  <a:cubicBezTo>
                    <a:pt x="284" y="174"/>
                    <a:pt x="283" y="176"/>
                    <a:pt x="282" y="179"/>
                  </a:cubicBezTo>
                  <a:cubicBezTo>
                    <a:pt x="281" y="180"/>
                    <a:pt x="281" y="181"/>
                    <a:pt x="280" y="181"/>
                  </a:cubicBezTo>
                  <a:cubicBezTo>
                    <a:pt x="278" y="181"/>
                    <a:pt x="277" y="181"/>
                    <a:pt x="275" y="181"/>
                  </a:cubicBezTo>
                  <a:cubicBezTo>
                    <a:pt x="275" y="181"/>
                    <a:pt x="274" y="181"/>
                    <a:pt x="273" y="181"/>
                  </a:cubicBezTo>
                  <a:cubicBezTo>
                    <a:pt x="271" y="182"/>
                    <a:pt x="269" y="181"/>
                    <a:pt x="268" y="181"/>
                  </a:cubicBezTo>
                  <a:cubicBezTo>
                    <a:pt x="268" y="181"/>
                    <a:pt x="267" y="180"/>
                    <a:pt x="267" y="180"/>
                  </a:cubicBezTo>
                  <a:cubicBezTo>
                    <a:pt x="266" y="180"/>
                    <a:pt x="266" y="180"/>
                    <a:pt x="265" y="180"/>
                  </a:cubicBezTo>
                  <a:cubicBezTo>
                    <a:pt x="264" y="180"/>
                    <a:pt x="264" y="179"/>
                    <a:pt x="263" y="179"/>
                  </a:cubicBezTo>
                  <a:cubicBezTo>
                    <a:pt x="260" y="178"/>
                    <a:pt x="258" y="177"/>
                    <a:pt x="257" y="177"/>
                  </a:cubicBezTo>
                  <a:cubicBezTo>
                    <a:pt x="256" y="177"/>
                    <a:pt x="255" y="179"/>
                    <a:pt x="254" y="179"/>
                  </a:cubicBezTo>
                  <a:cubicBezTo>
                    <a:pt x="255" y="182"/>
                    <a:pt x="253" y="183"/>
                    <a:pt x="250" y="182"/>
                  </a:cubicBezTo>
                  <a:cubicBezTo>
                    <a:pt x="248" y="181"/>
                    <a:pt x="247" y="181"/>
                    <a:pt x="246" y="180"/>
                  </a:cubicBezTo>
                  <a:cubicBezTo>
                    <a:pt x="246" y="179"/>
                    <a:pt x="245" y="178"/>
                    <a:pt x="244" y="178"/>
                  </a:cubicBezTo>
                  <a:cubicBezTo>
                    <a:pt x="243" y="177"/>
                    <a:pt x="240" y="177"/>
                    <a:pt x="240" y="177"/>
                  </a:cubicBezTo>
                  <a:cubicBezTo>
                    <a:pt x="239" y="176"/>
                    <a:pt x="237" y="175"/>
                    <a:pt x="237" y="173"/>
                  </a:cubicBezTo>
                  <a:cubicBezTo>
                    <a:pt x="238" y="172"/>
                    <a:pt x="238" y="168"/>
                    <a:pt x="238" y="166"/>
                  </a:cubicBezTo>
                  <a:cubicBezTo>
                    <a:pt x="237" y="165"/>
                    <a:pt x="235" y="166"/>
                    <a:pt x="233" y="166"/>
                  </a:cubicBezTo>
                  <a:cubicBezTo>
                    <a:pt x="230" y="166"/>
                    <a:pt x="228" y="166"/>
                    <a:pt x="225" y="166"/>
                  </a:cubicBezTo>
                  <a:cubicBezTo>
                    <a:pt x="224" y="166"/>
                    <a:pt x="222" y="166"/>
                    <a:pt x="221" y="166"/>
                  </a:cubicBezTo>
                  <a:cubicBezTo>
                    <a:pt x="220" y="167"/>
                    <a:pt x="220" y="167"/>
                    <a:pt x="219" y="167"/>
                  </a:cubicBezTo>
                  <a:cubicBezTo>
                    <a:pt x="218" y="168"/>
                    <a:pt x="217" y="168"/>
                    <a:pt x="216" y="169"/>
                  </a:cubicBezTo>
                  <a:cubicBezTo>
                    <a:pt x="215" y="169"/>
                    <a:pt x="215" y="170"/>
                    <a:pt x="214" y="170"/>
                  </a:cubicBezTo>
                  <a:cubicBezTo>
                    <a:pt x="212" y="170"/>
                    <a:pt x="211" y="170"/>
                    <a:pt x="210" y="170"/>
                  </a:cubicBezTo>
                  <a:cubicBezTo>
                    <a:pt x="209" y="170"/>
                    <a:pt x="209" y="169"/>
                    <a:pt x="208" y="169"/>
                  </a:cubicBezTo>
                  <a:cubicBezTo>
                    <a:pt x="206" y="170"/>
                    <a:pt x="206" y="173"/>
                    <a:pt x="205" y="174"/>
                  </a:cubicBezTo>
                  <a:cubicBezTo>
                    <a:pt x="204" y="174"/>
                    <a:pt x="203" y="175"/>
                    <a:pt x="203" y="175"/>
                  </a:cubicBezTo>
                  <a:cubicBezTo>
                    <a:pt x="201" y="176"/>
                    <a:pt x="201" y="177"/>
                    <a:pt x="200" y="179"/>
                  </a:cubicBezTo>
                  <a:cubicBezTo>
                    <a:pt x="200" y="179"/>
                    <a:pt x="200" y="180"/>
                    <a:pt x="199" y="181"/>
                  </a:cubicBezTo>
                  <a:cubicBezTo>
                    <a:pt x="199" y="181"/>
                    <a:pt x="200" y="183"/>
                    <a:pt x="200" y="184"/>
                  </a:cubicBezTo>
                  <a:cubicBezTo>
                    <a:pt x="199" y="186"/>
                    <a:pt x="197" y="188"/>
                    <a:pt x="195" y="189"/>
                  </a:cubicBezTo>
                  <a:cubicBezTo>
                    <a:pt x="195" y="190"/>
                    <a:pt x="195" y="190"/>
                    <a:pt x="194" y="190"/>
                  </a:cubicBezTo>
                  <a:cubicBezTo>
                    <a:pt x="193" y="191"/>
                    <a:pt x="192" y="192"/>
                    <a:pt x="191" y="193"/>
                  </a:cubicBezTo>
                  <a:cubicBezTo>
                    <a:pt x="191" y="194"/>
                    <a:pt x="190" y="195"/>
                    <a:pt x="190" y="196"/>
                  </a:cubicBezTo>
                  <a:cubicBezTo>
                    <a:pt x="189" y="197"/>
                    <a:pt x="188" y="198"/>
                    <a:pt x="188" y="200"/>
                  </a:cubicBezTo>
                  <a:cubicBezTo>
                    <a:pt x="187" y="202"/>
                    <a:pt x="186" y="202"/>
                    <a:pt x="186" y="204"/>
                  </a:cubicBezTo>
                  <a:cubicBezTo>
                    <a:pt x="185" y="207"/>
                    <a:pt x="186" y="207"/>
                    <a:pt x="186" y="209"/>
                  </a:cubicBezTo>
                  <a:cubicBezTo>
                    <a:pt x="187" y="211"/>
                    <a:pt x="188" y="214"/>
                    <a:pt x="187" y="217"/>
                  </a:cubicBezTo>
                  <a:cubicBezTo>
                    <a:pt x="187" y="218"/>
                    <a:pt x="186" y="220"/>
                    <a:pt x="186" y="222"/>
                  </a:cubicBezTo>
                  <a:cubicBezTo>
                    <a:pt x="186" y="222"/>
                    <a:pt x="187" y="226"/>
                    <a:pt x="187" y="226"/>
                  </a:cubicBezTo>
                  <a:cubicBezTo>
                    <a:pt x="187" y="227"/>
                    <a:pt x="188" y="228"/>
                    <a:pt x="188" y="228"/>
                  </a:cubicBezTo>
                  <a:cubicBezTo>
                    <a:pt x="189" y="228"/>
                    <a:pt x="189" y="229"/>
                    <a:pt x="189" y="229"/>
                  </a:cubicBezTo>
                  <a:cubicBezTo>
                    <a:pt x="189" y="229"/>
                    <a:pt x="189" y="229"/>
                    <a:pt x="189" y="229"/>
                  </a:cubicBezTo>
                  <a:cubicBezTo>
                    <a:pt x="190" y="230"/>
                    <a:pt x="189" y="230"/>
                    <a:pt x="190" y="230"/>
                  </a:cubicBezTo>
                  <a:cubicBezTo>
                    <a:pt x="190" y="230"/>
                    <a:pt x="190" y="230"/>
                    <a:pt x="190" y="231"/>
                  </a:cubicBezTo>
                  <a:cubicBezTo>
                    <a:pt x="191" y="231"/>
                    <a:pt x="191" y="232"/>
                    <a:pt x="192" y="233"/>
                  </a:cubicBezTo>
                  <a:cubicBezTo>
                    <a:pt x="192" y="234"/>
                    <a:pt x="193" y="236"/>
                    <a:pt x="193" y="238"/>
                  </a:cubicBezTo>
                  <a:cubicBezTo>
                    <a:pt x="194" y="239"/>
                    <a:pt x="197" y="241"/>
                    <a:pt x="198" y="242"/>
                  </a:cubicBezTo>
                  <a:cubicBezTo>
                    <a:pt x="200" y="244"/>
                    <a:pt x="202" y="246"/>
                    <a:pt x="204" y="246"/>
                  </a:cubicBezTo>
                  <a:cubicBezTo>
                    <a:pt x="205" y="246"/>
                    <a:pt x="206" y="244"/>
                    <a:pt x="208" y="244"/>
                  </a:cubicBezTo>
                  <a:cubicBezTo>
                    <a:pt x="209" y="244"/>
                    <a:pt x="210" y="245"/>
                    <a:pt x="212" y="245"/>
                  </a:cubicBezTo>
                  <a:cubicBezTo>
                    <a:pt x="214" y="244"/>
                    <a:pt x="217" y="243"/>
                    <a:pt x="219" y="243"/>
                  </a:cubicBezTo>
                  <a:cubicBezTo>
                    <a:pt x="221" y="242"/>
                    <a:pt x="223" y="241"/>
                    <a:pt x="224" y="241"/>
                  </a:cubicBezTo>
                  <a:cubicBezTo>
                    <a:pt x="227" y="241"/>
                    <a:pt x="227" y="244"/>
                    <a:pt x="229" y="246"/>
                  </a:cubicBezTo>
                  <a:cubicBezTo>
                    <a:pt x="231" y="246"/>
                    <a:pt x="232" y="246"/>
                    <a:pt x="233" y="246"/>
                  </a:cubicBezTo>
                  <a:cubicBezTo>
                    <a:pt x="236" y="248"/>
                    <a:pt x="236" y="249"/>
                    <a:pt x="235" y="252"/>
                  </a:cubicBezTo>
                  <a:cubicBezTo>
                    <a:pt x="235" y="253"/>
                    <a:pt x="235" y="254"/>
                    <a:pt x="235" y="255"/>
                  </a:cubicBezTo>
                  <a:cubicBezTo>
                    <a:pt x="235" y="256"/>
                    <a:pt x="234" y="258"/>
                    <a:pt x="234" y="259"/>
                  </a:cubicBezTo>
                  <a:cubicBezTo>
                    <a:pt x="234" y="261"/>
                    <a:pt x="236" y="262"/>
                    <a:pt x="237" y="264"/>
                  </a:cubicBezTo>
                  <a:cubicBezTo>
                    <a:pt x="239" y="267"/>
                    <a:pt x="240" y="270"/>
                    <a:pt x="241" y="273"/>
                  </a:cubicBezTo>
                  <a:cubicBezTo>
                    <a:pt x="242" y="275"/>
                    <a:pt x="242" y="277"/>
                    <a:pt x="242" y="280"/>
                  </a:cubicBezTo>
                  <a:cubicBezTo>
                    <a:pt x="242" y="281"/>
                    <a:pt x="243" y="283"/>
                    <a:pt x="243" y="284"/>
                  </a:cubicBezTo>
                  <a:cubicBezTo>
                    <a:pt x="243" y="286"/>
                    <a:pt x="241" y="287"/>
                    <a:pt x="241" y="289"/>
                  </a:cubicBezTo>
                  <a:cubicBezTo>
                    <a:pt x="241" y="290"/>
                    <a:pt x="241" y="291"/>
                    <a:pt x="241" y="292"/>
                  </a:cubicBezTo>
                  <a:cubicBezTo>
                    <a:pt x="240" y="293"/>
                    <a:pt x="239" y="293"/>
                    <a:pt x="239" y="294"/>
                  </a:cubicBezTo>
                  <a:cubicBezTo>
                    <a:pt x="239" y="296"/>
                    <a:pt x="240" y="298"/>
                    <a:pt x="239" y="300"/>
                  </a:cubicBezTo>
                  <a:cubicBezTo>
                    <a:pt x="241" y="301"/>
                    <a:pt x="241" y="304"/>
                    <a:pt x="242" y="306"/>
                  </a:cubicBezTo>
                  <a:cubicBezTo>
                    <a:pt x="242" y="307"/>
                    <a:pt x="243" y="308"/>
                    <a:pt x="243" y="309"/>
                  </a:cubicBezTo>
                  <a:cubicBezTo>
                    <a:pt x="244" y="312"/>
                    <a:pt x="244" y="316"/>
                    <a:pt x="245" y="320"/>
                  </a:cubicBezTo>
                  <a:cubicBezTo>
                    <a:pt x="245" y="322"/>
                    <a:pt x="246" y="323"/>
                    <a:pt x="246" y="325"/>
                  </a:cubicBezTo>
                  <a:cubicBezTo>
                    <a:pt x="247" y="326"/>
                    <a:pt x="248" y="326"/>
                    <a:pt x="248" y="327"/>
                  </a:cubicBezTo>
                  <a:cubicBezTo>
                    <a:pt x="248" y="328"/>
                    <a:pt x="248" y="330"/>
                    <a:pt x="249" y="331"/>
                  </a:cubicBezTo>
                  <a:cubicBezTo>
                    <a:pt x="249" y="332"/>
                    <a:pt x="250" y="333"/>
                    <a:pt x="250" y="334"/>
                  </a:cubicBezTo>
                  <a:cubicBezTo>
                    <a:pt x="250" y="335"/>
                    <a:pt x="249" y="336"/>
                    <a:pt x="249" y="338"/>
                  </a:cubicBezTo>
                  <a:cubicBezTo>
                    <a:pt x="249" y="338"/>
                    <a:pt x="250" y="340"/>
                    <a:pt x="251" y="340"/>
                  </a:cubicBezTo>
                  <a:cubicBezTo>
                    <a:pt x="253" y="341"/>
                    <a:pt x="256" y="339"/>
                    <a:pt x="258" y="339"/>
                  </a:cubicBezTo>
                  <a:cubicBezTo>
                    <a:pt x="261" y="339"/>
                    <a:pt x="262" y="339"/>
                    <a:pt x="263" y="338"/>
                  </a:cubicBezTo>
                  <a:cubicBezTo>
                    <a:pt x="265" y="338"/>
                    <a:pt x="265" y="338"/>
                    <a:pt x="266" y="336"/>
                  </a:cubicBezTo>
                  <a:cubicBezTo>
                    <a:pt x="268" y="335"/>
                    <a:pt x="269" y="334"/>
                    <a:pt x="270" y="332"/>
                  </a:cubicBezTo>
                  <a:cubicBezTo>
                    <a:pt x="271" y="331"/>
                    <a:pt x="271" y="331"/>
                    <a:pt x="271" y="330"/>
                  </a:cubicBezTo>
                  <a:cubicBezTo>
                    <a:pt x="272" y="330"/>
                    <a:pt x="272" y="329"/>
                    <a:pt x="272" y="328"/>
                  </a:cubicBezTo>
                  <a:cubicBezTo>
                    <a:pt x="274" y="326"/>
                    <a:pt x="275" y="326"/>
                    <a:pt x="275" y="324"/>
                  </a:cubicBezTo>
                  <a:cubicBezTo>
                    <a:pt x="275" y="322"/>
                    <a:pt x="276" y="320"/>
                    <a:pt x="276" y="318"/>
                  </a:cubicBezTo>
                  <a:cubicBezTo>
                    <a:pt x="277" y="317"/>
                    <a:pt x="279" y="317"/>
                    <a:pt x="280" y="315"/>
                  </a:cubicBezTo>
                  <a:cubicBezTo>
                    <a:pt x="281" y="311"/>
                    <a:pt x="280" y="308"/>
                    <a:pt x="279" y="305"/>
                  </a:cubicBezTo>
                  <a:cubicBezTo>
                    <a:pt x="280" y="303"/>
                    <a:pt x="281" y="301"/>
                    <a:pt x="283" y="300"/>
                  </a:cubicBezTo>
                  <a:cubicBezTo>
                    <a:pt x="285" y="299"/>
                    <a:pt x="286" y="299"/>
                    <a:pt x="287" y="298"/>
                  </a:cubicBezTo>
                  <a:cubicBezTo>
                    <a:pt x="287" y="298"/>
                    <a:pt x="287" y="297"/>
                    <a:pt x="287" y="297"/>
                  </a:cubicBezTo>
                  <a:cubicBezTo>
                    <a:pt x="288" y="297"/>
                    <a:pt x="288" y="297"/>
                    <a:pt x="288" y="297"/>
                  </a:cubicBezTo>
                  <a:cubicBezTo>
                    <a:pt x="289" y="296"/>
                    <a:pt x="290" y="295"/>
                    <a:pt x="290" y="295"/>
                  </a:cubicBezTo>
                  <a:cubicBezTo>
                    <a:pt x="290" y="293"/>
                    <a:pt x="290" y="292"/>
                    <a:pt x="291" y="290"/>
                  </a:cubicBezTo>
                  <a:cubicBezTo>
                    <a:pt x="291" y="287"/>
                    <a:pt x="291" y="285"/>
                    <a:pt x="291" y="281"/>
                  </a:cubicBezTo>
                  <a:cubicBezTo>
                    <a:pt x="290" y="280"/>
                    <a:pt x="289" y="279"/>
                    <a:pt x="289" y="278"/>
                  </a:cubicBezTo>
                  <a:cubicBezTo>
                    <a:pt x="289" y="277"/>
                    <a:pt x="290" y="275"/>
                    <a:pt x="290" y="274"/>
                  </a:cubicBezTo>
                  <a:cubicBezTo>
                    <a:pt x="290" y="272"/>
                    <a:pt x="289" y="271"/>
                    <a:pt x="289" y="270"/>
                  </a:cubicBezTo>
                  <a:cubicBezTo>
                    <a:pt x="289" y="269"/>
                    <a:pt x="290" y="267"/>
                    <a:pt x="290" y="266"/>
                  </a:cubicBezTo>
                  <a:cubicBezTo>
                    <a:pt x="291" y="264"/>
                    <a:pt x="291" y="264"/>
                    <a:pt x="292" y="263"/>
                  </a:cubicBezTo>
                  <a:cubicBezTo>
                    <a:pt x="293" y="262"/>
                    <a:pt x="294" y="261"/>
                    <a:pt x="294" y="260"/>
                  </a:cubicBezTo>
                  <a:cubicBezTo>
                    <a:pt x="295" y="259"/>
                    <a:pt x="295" y="259"/>
                    <a:pt x="295" y="258"/>
                  </a:cubicBezTo>
                  <a:cubicBezTo>
                    <a:pt x="295" y="258"/>
                    <a:pt x="296" y="257"/>
                    <a:pt x="296" y="257"/>
                  </a:cubicBezTo>
                  <a:cubicBezTo>
                    <a:pt x="297" y="256"/>
                    <a:pt x="297" y="255"/>
                    <a:pt x="298" y="254"/>
                  </a:cubicBezTo>
                  <a:cubicBezTo>
                    <a:pt x="299" y="254"/>
                    <a:pt x="299" y="254"/>
                    <a:pt x="299" y="253"/>
                  </a:cubicBezTo>
                  <a:cubicBezTo>
                    <a:pt x="300" y="253"/>
                    <a:pt x="300" y="253"/>
                    <a:pt x="300" y="253"/>
                  </a:cubicBezTo>
                  <a:cubicBezTo>
                    <a:pt x="300" y="252"/>
                    <a:pt x="300" y="253"/>
                    <a:pt x="301" y="252"/>
                  </a:cubicBezTo>
                  <a:cubicBezTo>
                    <a:pt x="303" y="251"/>
                    <a:pt x="304" y="248"/>
                    <a:pt x="306" y="246"/>
                  </a:cubicBezTo>
                  <a:cubicBezTo>
                    <a:pt x="306" y="246"/>
                    <a:pt x="307" y="245"/>
                    <a:pt x="307" y="244"/>
                  </a:cubicBezTo>
                  <a:cubicBezTo>
                    <a:pt x="307" y="243"/>
                    <a:pt x="307" y="243"/>
                    <a:pt x="308" y="242"/>
                  </a:cubicBezTo>
                  <a:cubicBezTo>
                    <a:pt x="308" y="241"/>
                    <a:pt x="308" y="240"/>
                    <a:pt x="309" y="239"/>
                  </a:cubicBezTo>
                  <a:cubicBezTo>
                    <a:pt x="309" y="238"/>
                    <a:pt x="310" y="236"/>
                    <a:pt x="311" y="235"/>
                  </a:cubicBezTo>
                  <a:cubicBezTo>
                    <a:pt x="311" y="233"/>
                    <a:pt x="312" y="231"/>
                    <a:pt x="311" y="229"/>
                  </a:cubicBezTo>
                  <a:cubicBezTo>
                    <a:pt x="310" y="229"/>
                    <a:pt x="310" y="229"/>
                    <a:pt x="309" y="229"/>
                  </a:cubicBezTo>
                  <a:cubicBezTo>
                    <a:pt x="308" y="230"/>
                    <a:pt x="307" y="230"/>
                    <a:pt x="306" y="230"/>
                  </a:cubicBezTo>
                  <a:cubicBezTo>
                    <a:pt x="305" y="230"/>
                    <a:pt x="305" y="231"/>
                    <a:pt x="304" y="231"/>
                  </a:cubicBezTo>
                  <a:cubicBezTo>
                    <a:pt x="302" y="231"/>
                    <a:pt x="301" y="231"/>
                    <a:pt x="299" y="231"/>
                  </a:cubicBezTo>
                  <a:cubicBezTo>
                    <a:pt x="298" y="230"/>
                    <a:pt x="298" y="229"/>
                    <a:pt x="297" y="228"/>
                  </a:cubicBezTo>
                  <a:cubicBezTo>
                    <a:pt x="298" y="227"/>
                    <a:pt x="299" y="227"/>
                    <a:pt x="301" y="226"/>
                  </a:cubicBezTo>
                  <a:cubicBezTo>
                    <a:pt x="301" y="225"/>
                    <a:pt x="302" y="224"/>
                    <a:pt x="304" y="223"/>
                  </a:cubicBezTo>
                  <a:cubicBezTo>
                    <a:pt x="304" y="223"/>
                    <a:pt x="305" y="223"/>
                    <a:pt x="306" y="223"/>
                  </a:cubicBezTo>
                  <a:cubicBezTo>
                    <a:pt x="308" y="222"/>
                    <a:pt x="309" y="222"/>
                    <a:pt x="310" y="222"/>
                  </a:cubicBezTo>
                  <a:cubicBezTo>
                    <a:pt x="312" y="220"/>
                    <a:pt x="313" y="220"/>
                    <a:pt x="314" y="218"/>
                  </a:cubicBezTo>
                  <a:cubicBezTo>
                    <a:pt x="316" y="216"/>
                    <a:pt x="316" y="216"/>
                    <a:pt x="317" y="216"/>
                  </a:cubicBezTo>
                  <a:cubicBezTo>
                    <a:pt x="317" y="215"/>
                    <a:pt x="318" y="215"/>
                    <a:pt x="318" y="215"/>
                  </a:cubicBezTo>
                  <a:cubicBezTo>
                    <a:pt x="319" y="214"/>
                    <a:pt x="320" y="214"/>
                    <a:pt x="320" y="213"/>
                  </a:cubicBezTo>
                  <a:cubicBezTo>
                    <a:pt x="321" y="213"/>
                    <a:pt x="321" y="212"/>
                    <a:pt x="322" y="211"/>
                  </a:cubicBezTo>
                  <a:cubicBezTo>
                    <a:pt x="323" y="210"/>
                    <a:pt x="324" y="209"/>
                    <a:pt x="324" y="209"/>
                  </a:cubicBezTo>
                  <a:cubicBezTo>
                    <a:pt x="328" y="205"/>
                    <a:pt x="329" y="203"/>
                    <a:pt x="326" y="200"/>
                  </a:cubicBezTo>
                  <a:cubicBezTo>
                    <a:pt x="325" y="199"/>
                    <a:pt x="324" y="199"/>
                    <a:pt x="323" y="198"/>
                  </a:cubicBezTo>
                  <a:cubicBezTo>
                    <a:pt x="322" y="198"/>
                    <a:pt x="320" y="197"/>
                    <a:pt x="319" y="197"/>
                  </a:cubicBezTo>
                  <a:cubicBezTo>
                    <a:pt x="318" y="197"/>
                    <a:pt x="317" y="198"/>
                    <a:pt x="316" y="198"/>
                  </a:cubicBezTo>
                  <a:cubicBezTo>
                    <a:pt x="313" y="198"/>
                    <a:pt x="312" y="197"/>
                    <a:pt x="310" y="196"/>
                  </a:cubicBezTo>
                  <a:cubicBezTo>
                    <a:pt x="310" y="194"/>
                    <a:pt x="309" y="192"/>
                    <a:pt x="308" y="190"/>
                  </a:cubicBezTo>
                  <a:cubicBezTo>
                    <a:pt x="308" y="190"/>
                    <a:pt x="307" y="189"/>
                    <a:pt x="307" y="188"/>
                  </a:cubicBezTo>
                  <a:cubicBezTo>
                    <a:pt x="307" y="187"/>
                    <a:pt x="306" y="186"/>
                    <a:pt x="306" y="185"/>
                  </a:cubicBezTo>
                  <a:cubicBezTo>
                    <a:pt x="307" y="184"/>
                    <a:pt x="308" y="184"/>
                    <a:pt x="309" y="184"/>
                  </a:cubicBezTo>
                  <a:cubicBezTo>
                    <a:pt x="310" y="184"/>
                    <a:pt x="311" y="186"/>
                    <a:pt x="311" y="187"/>
                  </a:cubicBezTo>
                  <a:cubicBezTo>
                    <a:pt x="312" y="188"/>
                    <a:pt x="312" y="189"/>
                    <a:pt x="313" y="190"/>
                  </a:cubicBezTo>
                  <a:cubicBezTo>
                    <a:pt x="313" y="190"/>
                    <a:pt x="314" y="191"/>
                    <a:pt x="314" y="191"/>
                  </a:cubicBezTo>
                  <a:cubicBezTo>
                    <a:pt x="315" y="192"/>
                    <a:pt x="316" y="193"/>
                    <a:pt x="317" y="193"/>
                  </a:cubicBezTo>
                  <a:cubicBezTo>
                    <a:pt x="318" y="193"/>
                    <a:pt x="320" y="192"/>
                    <a:pt x="322" y="192"/>
                  </a:cubicBezTo>
                  <a:cubicBezTo>
                    <a:pt x="323" y="192"/>
                    <a:pt x="324" y="194"/>
                    <a:pt x="325" y="194"/>
                  </a:cubicBezTo>
                  <a:cubicBezTo>
                    <a:pt x="325" y="195"/>
                    <a:pt x="327" y="196"/>
                    <a:pt x="327" y="196"/>
                  </a:cubicBezTo>
                  <a:cubicBezTo>
                    <a:pt x="328" y="196"/>
                    <a:pt x="329" y="195"/>
                    <a:pt x="330" y="196"/>
                  </a:cubicBezTo>
                  <a:cubicBezTo>
                    <a:pt x="330" y="196"/>
                    <a:pt x="331" y="196"/>
                    <a:pt x="331" y="196"/>
                  </a:cubicBezTo>
                  <a:cubicBezTo>
                    <a:pt x="331" y="196"/>
                    <a:pt x="330" y="197"/>
                    <a:pt x="330" y="197"/>
                  </a:cubicBezTo>
                  <a:cubicBezTo>
                    <a:pt x="331" y="199"/>
                    <a:pt x="332" y="200"/>
                    <a:pt x="333" y="201"/>
                  </a:cubicBezTo>
                  <a:cubicBezTo>
                    <a:pt x="333" y="202"/>
                    <a:pt x="334" y="202"/>
                    <a:pt x="334" y="203"/>
                  </a:cubicBezTo>
                  <a:cubicBezTo>
                    <a:pt x="334" y="204"/>
                    <a:pt x="334" y="205"/>
                    <a:pt x="334" y="206"/>
                  </a:cubicBezTo>
                  <a:cubicBezTo>
                    <a:pt x="335" y="206"/>
                    <a:pt x="335" y="207"/>
                    <a:pt x="336" y="208"/>
                  </a:cubicBezTo>
                  <a:cubicBezTo>
                    <a:pt x="337" y="208"/>
                    <a:pt x="338" y="207"/>
                    <a:pt x="339" y="208"/>
                  </a:cubicBezTo>
                  <a:cubicBezTo>
                    <a:pt x="340" y="209"/>
                    <a:pt x="339" y="210"/>
                    <a:pt x="339" y="211"/>
                  </a:cubicBezTo>
                  <a:cubicBezTo>
                    <a:pt x="339" y="211"/>
                    <a:pt x="339" y="212"/>
                    <a:pt x="339" y="212"/>
                  </a:cubicBezTo>
                  <a:cubicBezTo>
                    <a:pt x="340" y="214"/>
                    <a:pt x="339" y="216"/>
                    <a:pt x="340" y="217"/>
                  </a:cubicBezTo>
                  <a:cubicBezTo>
                    <a:pt x="340" y="219"/>
                    <a:pt x="341" y="221"/>
                    <a:pt x="341" y="223"/>
                  </a:cubicBezTo>
                  <a:cubicBezTo>
                    <a:pt x="341" y="225"/>
                    <a:pt x="341" y="228"/>
                    <a:pt x="342" y="229"/>
                  </a:cubicBezTo>
                  <a:cubicBezTo>
                    <a:pt x="343" y="231"/>
                    <a:pt x="343" y="233"/>
                    <a:pt x="343" y="234"/>
                  </a:cubicBezTo>
                  <a:cubicBezTo>
                    <a:pt x="344" y="236"/>
                    <a:pt x="344" y="237"/>
                    <a:pt x="345" y="237"/>
                  </a:cubicBezTo>
                  <a:cubicBezTo>
                    <a:pt x="346" y="237"/>
                    <a:pt x="346" y="237"/>
                    <a:pt x="347" y="236"/>
                  </a:cubicBezTo>
                  <a:cubicBezTo>
                    <a:pt x="347" y="235"/>
                    <a:pt x="348" y="235"/>
                    <a:pt x="349" y="235"/>
                  </a:cubicBezTo>
                  <a:cubicBezTo>
                    <a:pt x="349" y="234"/>
                    <a:pt x="349" y="233"/>
                    <a:pt x="349" y="233"/>
                  </a:cubicBezTo>
                  <a:cubicBezTo>
                    <a:pt x="349" y="232"/>
                    <a:pt x="349" y="232"/>
                    <a:pt x="349" y="232"/>
                  </a:cubicBezTo>
                  <a:cubicBezTo>
                    <a:pt x="349" y="232"/>
                    <a:pt x="350" y="229"/>
                    <a:pt x="350" y="228"/>
                  </a:cubicBezTo>
                  <a:cubicBezTo>
                    <a:pt x="350" y="226"/>
                    <a:pt x="350" y="224"/>
                    <a:pt x="350" y="222"/>
                  </a:cubicBezTo>
                  <a:cubicBezTo>
                    <a:pt x="352" y="220"/>
                    <a:pt x="353" y="219"/>
                    <a:pt x="355" y="218"/>
                  </a:cubicBezTo>
                  <a:cubicBezTo>
                    <a:pt x="355" y="217"/>
                    <a:pt x="356" y="217"/>
                    <a:pt x="356" y="216"/>
                  </a:cubicBezTo>
                  <a:cubicBezTo>
                    <a:pt x="358" y="215"/>
                    <a:pt x="360" y="212"/>
                    <a:pt x="362" y="211"/>
                  </a:cubicBezTo>
                  <a:cubicBezTo>
                    <a:pt x="363" y="210"/>
                    <a:pt x="364" y="209"/>
                    <a:pt x="365" y="208"/>
                  </a:cubicBezTo>
                  <a:cubicBezTo>
                    <a:pt x="367" y="208"/>
                    <a:pt x="368" y="206"/>
                    <a:pt x="370" y="206"/>
                  </a:cubicBezTo>
                  <a:cubicBezTo>
                    <a:pt x="371" y="207"/>
                    <a:pt x="371" y="209"/>
                    <a:pt x="371" y="210"/>
                  </a:cubicBezTo>
                  <a:cubicBezTo>
                    <a:pt x="373" y="212"/>
                    <a:pt x="374" y="213"/>
                    <a:pt x="374" y="216"/>
                  </a:cubicBezTo>
                  <a:cubicBezTo>
                    <a:pt x="375" y="217"/>
                    <a:pt x="376" y="216"/>
                    <a:pt x="377" y="217"/>
                  </a:cubicBezTo>
                  <a:cubicBezTo>
                    <a:pt x="377" y="217"/>
                    <a:pt x="378" y="218"/>
                    <a:pt x="378" y="219"/>
                  </a:cubicBezTo>
                  <a:cubicBezTo>
                    <a:pt x="378" y="219"/>
                    <a:pt x="379" y="220"/>
                    <a:pt x="379" y="221"/>
                  </a:cubicBezTo>
                  <a:cubicBezTo>
                    <a:pt x="379" y="221"/>
                    <a:pt x="379" y="222"/>
                    <a:pt x="379" y="223"/>
                  </a:cubicBezTo>
                  <a:cubicBezTo>
                    <a:pt x="380" y="224"/>
                    <a:pt x="379" y="224"/>
                    <a:pt x="380" y="225"/>
                  </a:cubicBezTo>
                  <a:cubicBezTo>
                    <a:pt x="380" y="226"/>
                    <a:pt x="380" y="227"/>
                    <a:pt x="380" y="227"/>
                  </a:cubicBezTo>
                  <a:cubicBezTo>
                    <a:pt x="380" y="228"/>
                    <a:pt x="380" y="229"/>
                    <a:pt x="380" y="230"/>
                  </a:cubicBezTo>
                  <a:cubicBezTo>
                    <a:pt x="380" y="232"/>
                    <a:pt x="381" y="232"/>
                    <a:pt x="381" y="233"/>
                  </a:cubicBezTo>
                  <a:cubicBezTo>
                    <a:pt x="380" y="235"/>
                    <a:pt x="379" y="236"/>
                    <a:pt x="380" y="238"/>
                  </a:cubicBezTo>
                  <a:cubicBezTo>
                    <a:pt x="380" y="240"/>
                    <a:pt x="381" y="241"/>
                    <a:pt x="382" y="243"/>
                  </a:cubicBezTo>
                  <a:cubicBezTo>
                    <a:pt x="382" y="244"/>
                    <a:pt x="382" y="245"/>
                    <a:pt x="382" y="246"/>
                  </a:cubicBezTo>
                  <a:cubicBezTo>
                    <a:pt x="382" y="247"/>
                    <a:pt x="382" y="247"/>
                    <a:pt x="382" y="248"/>
                  </a:cubicBezTo>
                  <a:cubicBezTo>
                    <a:pt x="382" y="249"/>
                    <a:pt x="382" y="250"/>
                    <a:pt x="383" y="250"/>
                  </a:cubicBezTo>
                  <a:cubicBezTo>
                    <a:pt x="383" y="251"/>
                    <a:pt x="383" y="251"/>
                    <a:pt x="383" y="251"/>
                  </a:cubicBezTo>
                  <a:cubicBezTo>
                    <a:pt x="384" y="253"/>
                    <a:pt x="385" y="254"/>
                    <a:pt x="386" y="254"/>
                  </a:cubicBezTo>
                  <a:cubicBezTo>
                    <a:pt x="387" y="252"/>
                    <a:pt x="386" y="251"/>
                    <a:pt x="386" y="250"/>
                  </a:cubicBezTo>
                  <a:cubicBezTo>
                    <a:pt x="386" y="249"/>
                    <a:pt x="387" y="248"/>
                    <a:pt x="387" y="247"/>
                  </a:cubicBezTo>
                  <a:cubicBezTo>
                    <a:pt x="386" y="246"/>
                    <a:pt x="385" y="245"/>
                    <a:pt x="385" y="243"/>
                  </a:cubicBezTo>
                  <a:cubicBezTo>
                    <a:pt x="384" y="243"/>
                    <a:pt x="384" y="242"/>
                    <a:pt x="383" y="241"/>
                  </a:cubicBezTo>
                  <a:cubicBezTo>
                    <a:pt x="383" y="241"/>
                    <a:pt x="383" y="240"/>
                    <a:pt x="382" y="240"/>
                  </a:cubicBezTo>
                  <a:cubicBezTo>
                    <a:pt x="382" y="240"/>
                    <a:pt x="382" y="239"/>
                    <a:pt x="382" y="238"/>
                  </a:cubicBezTo>
                  <a:cubicBezTo>
                    <a:pt x="381" y="236"/>
                    <a:pt x="382" y="234"/>
                    <a:pt x="382" y="232"/>
                  </a:cubicBezTo>
                  <a:cubicBezTo>
                    <a:pt x="383" y="231"/>
                    <a:pt x="383" y="229"/>
                    <a:pt x="384" y="229"/>
                  </a:cubicBezTo>
                  <a:cubicBezTo>
                    <a:pt x="385" y="229"/>
                    <a:pt x="386" y="230"/>
                    <a:pt x="386" y="232"/>
                  </a:cubicBezTo>
                  <a:cubicBezTo>
                    <a:pt x="387" y="233"/>
                    <a:pt x="388" y="235"/>
                    <a:pt x="389" y="235"/>
                  </a:cubicBezTo>
                  <a:cubicBezTo>
                    <a:pt x="389" y="235"/>
                    <a:pt x="389" y="236"/>
                    <a:pt x="389" y="236"/>
                  </a:cubicBezTo>
                  <a:cubicBezTo>
                    <a:pt x="390" y="237"/>
                    <a:pt x="392" y="236"/>
                    <a:pt x="393" y="235"/>
                  </a:cubicBezTo>
                  <a:cubicBezTo>
                    <a:pt x="391" y="247"/>
                    <a:pt x="388" y="259"/>
                    <a:pt x="384" y="271"/>
                  </a:cubicBezTo>
                  <a:cubicBezTo>
                    <a:pt x="383" y="270"/>
                    <a:pt x="382" y="270"/>
                    <a:pt x="382" y="269"/>
                  </a:cubicBezTo>
                  <a:cubicBezTo>
                    <a:pt x="382" y="268"/>
                    <a:pt x="383" y="267"/>
                    <a:pt x="383" y="266"/>
                  </a:cubicBezTo>
                  <a:cubicBezTo>
                    <a:pt x="383" y="264"/>
                    <a:pt x="382" y="263"/>
                    <a:pt x="381" y="262"/>
                  </a:cubicBezTo>
                  <a:cubicBezTo>
                    <a:pt x="381" y="261"/>
                    <a:pt x="381" y="261"/>
                    <a:pt x="381" y="260"/>
                  </a:cubicBezTo>
                  <a:cubicBezTo>
                    <a:pt x="380" y="259"/>
                    <a:pt x="379" y="258"/>
                    <a:pt x="379" y="257"/>
                  </a:cubicBezTo>
                  <a:cubicBezTo>
                    <a:pt x="378" y="257"/>
                    <a:pt x="378" y="256"/>
                    <a:pt x="377" y="255"/>
                  </a:cubicBezTo>
                  <a:cubicBezTo>
                    <a:pt x="377" y="255"/>
                    <a:pt x="377" y="254"/>
                    <a:pt x="377" y="254"/>
                  </a:cubicBezTo>
                  <a:cubicBezTo>
                    <a:pt x="377" y="254"/>
                    <a:pt x="377" y="254"/>
                    <a:pt x="377" y="254"/>
                  </a:cubicBezTo>
                  <a:cubicBezTo>
                    <a:pt x="376" y="252"/>
                    <a:pt x="375" y="251"/>
                    <a:pt x="375" y="250"/>
                  </a:cubicBezTo>
                  <a:cubicBezTo>
                    <a:pt x="374" y="250"/>
                    <a:pt x="373" y="249"/>
                    <a:pt x="372" y="249"/>
                  </a:cubicBezTo>
                  <a:cubicBezTo>
                    <a:pt x="372" y="249"/>
                    <a:pt x="372" y="249"/>
                    <a:pt x="372" y="249"/>
                  </a:cubicBezTo>
                  <a:cubicBezTo>
                    <a:pt x="372" y="250"/>
                    <a:pt x="372" y="250"/>
                    <a:pt x="372" y="250"/>
                  </a:cubicBezTo>
                  <a:cubicBezTo>
                    <a:pt x="372" y="252"/>
                    <a:pt x="373" y="254"/>
                    <a:pt x="374" y="256"/>
                  </a:cubicBezTo>
                  <a:cubicBezTo>
                    <a:pt x="374" y="257"/>
                    <a:pt x="374" y="258"/>
                    <a:pt x="374" y="258"/>
                  </a:cubicBezTo>
                  <a:cubicBezTo>
                    <a:pt x="374" y="260"/>
                    <a:pt x="376" y="261"/>
                    <a:pt x="376" y="262"/>
                  </a:cubicBezTo>
                  <a:cubicBezTo>
                    <a:pt x="377" y="263"/>
                    <a:pt x="377" y="264"/>
                    <a:pt x="377" y="265"/>
                  </a:cubicBezTo>
                  <a:cubicBezTo>
                    <a:pt x="378" y="266"/>
                    <a:pt x="378" y="267"/>
                    <a:pt x="379" y="268"/>
                  </a:cubicBezTo>
                  <a:cubicBezTo>
                    <a:pt x="379" y="269"/>
                    <a:pt x="379" y="269"/>
                    <a:pt x="379" y="270"/>
                  </a:cubicBezTo>
                  <a:cubicBezTo>
                    <a:pt x="380" y="270"/>
                    <a:pt x="380" y="271"/>
                    <a:pt x="380" y="271"/>
                  </a:cubicBezTo>
                  <a:cubicBezTo>
                    <a:pt x="380" y="271"/>
                    <a:pt x="380" y="271"/>
                    <a:pt x="380" y="271"/>
                  </a:cubicBezTo>
                  <a:cubicBezTo>
                    <a:pt x="380" y="271"/>
                    <a:pt x="380" y="272"/>
                    <a:pt x="380" y="272"/>
                  </a:cubicBezTo>
                  <a:cubicBezTo>
                    <a:pt x="380" y="272"/>
                    <a:pt x="381" y="272"/>
                    <a:pt x="381" y="272"/>
                  </a:cubicBezTo>
                  <a:cubicBezTo>
                    <a:pt x="382" y="273"/>
                    <a:pt x="382" y="273"/>
                    <a:pt x="383" y="274"/>
                  </a:cubicBezTo>
                  <a:cubicBezTo>
                    <a:pt x="376" y="292"/>
                    <a:pt x="366" y="310"/>
                    <a:pt x="353" y="325"/>
                  </a:cubicBezTo>
                  <a:cubicBezTo>
                    <a:pt x="353" y="324"/>
                    <a:pt x="352" y="324"/>
                    <a:pt x="351" y="323"/>
                  </a:cubicBezTo>
                  <a:cubicBezTo>
                    <a:pt x="351" y="321"/>
                    <a:pt x="351" y="317"/>
                    <a:pt x="349" y="318"/>
                  </a:cubicBezTo>
                  <a:cubicBezTo>
                    <a:pt x="348" y="318"/>
                    <a:pt x="348" y="320"/>
                    <a:pt x="348" y="321"/>
                  </a:cubicBezTo>
                  <a:cubicBezTo>
                    <a:pt x="348" y="322"/>
                    <a:pt x="347" y="323"/>
                    <a:pt x="347" y="324"/>
                  </a:cubicBezTo>
                  <a:cubicBezTo>
                    <a:pt x="347" y="325"/>
                    <a:pt x="347" y="325"/>
                    <a:pt x="347" y="326"/>
                  </a:cubicBezTo>
                  <a:cubicBezTo>
                    <a:pt x="346" y="327"/>
                    <a:pt x="346" y="328"/>
                    <a:pt x="345" y="329"/>
                  </a:cubicBezTo>
                  <a:cubicBezTo>
                    <a:pt x="344" y="330"/>
                    <a:pt x="345" y="331"/>
                    <a:pt x="343" y="331"/>
                  </a:cubicBezTo>
                  <a:cubicBezTo>
                    <a:pt x="342" y="332"/>
                    <a:pt x="341" y="329"/>
                    <a:pt x="339" y="328"/>
                  </a:cubicBezTo>
                  <a:cubicBezTo>
                    <a:pt x="339" y="328"/>
                    <a:pt x="338" y="328"/>
                    <a:pt x="338" y="327"/>
                  </a:cubicBezTo>
                  <a:cubicBezTo>
                    <a:pt x="336" y="326"/>
                    <a:pt x="337" y="324"/>
                    <a:pt x="338" y="323"/>
                  </a:cubicBezTo>
                  <a:cubicBezTo>
                    <a:pt x="339" y="322"/>
                    <a:pt x="340" y="321"/>
                    <a:pt x="340" y="320"/>
                  </a:cubicBezTo>
                  <a:cubicBezTo>
                    <a:pt x="339" y="319"/>
                    <a:pt x="337" y="319"/>
                    <a:pt x="336" y="319"/>
                  </a:cubicBezTo>
                  <a:cubicBezTo>
                    <a:pt x="334" y="318"/>
                    <a:pt x="332" y="318"/>
                    <a:pt x="330" y="319"/>
                  </a:cubicBezTo>
                  <a:cubicBezTo>
                    <a:pt x="329" y="319"/>
                    <a:pt x="329" y="320"/>
                    <a:pt x="328" y="320"/>
                  </a:cubicBezTo>
                  <a:cubicBezTo>
                    <a:pt x="327" y="322"/>
                    <a:pt x="326" y="324"/>
                    <a:pt x="325" y="325"/>
                  </a:cubicBezTo>
                  <a:cubicBezTo>
                    <a:pt x="323" y="325"/>
                    <a:pt x="322" y="324"/>
                    <a:pt x="321" y="324"/>
                  </a:cubicBezTo>
                  <a:cubicBezTo>
                    <a:pt x="319" y="324"/>
                    <a:pt x="315" y="329"/>
                    <a:pt x="313" y="330"/>
                  </a:cubicBezTo>
                  <a:cubicBezTo>
                    <a:pt x="313" y="331"/>
                    <a:pt x="312" y="331"/>
                    <a:pt x="312" y="331"/>
                  </a:cubicBezTo>
                  <a:cubicBezTo>
                    <a:pt x="311" y="332"/>
                    <a:pt x="311" y="332"/>
                    <a:pt x="311" y="332"/>
                  </a:cubicBezTo>
                  <a:cubicBezTo>
                    <a:pt x="310" y="334"/>
                    <a:pt x="311" y="334"/>
                    <a:pt x="310" y="335"/>
                  </a:cubicBezTo>
                  <a:cubicBezTo>
                    <a:pt x="310" y="336"/>
                    <a:pt x="309" y="337"/>
                    <a:pt x="308" y="338"/>
                  </a:cubicBezTo>
                  <a:cubicBezTo>
                    <a:pt x="306" y="338"/>
                    <a:pt x="305" y="338"/>
                    <a:pt x="304" y="338"/>
                  </a:cubicBezTo>
                  <a:cubicBezTo>
                    <a:pt x="302" y="339"/>
                    <a:pt x="300" y="340"/>
                    <a:pt x="298" y="341"/>
                  </a:cubicBezTo>
                  <a:cubicBezTo>
                    <a:pt x="297" y="343"/>
                    <a:pt x="295" y="344"/>
                    <a:pt x="294" y="346"/>
                  </a:cubicBezTo>
                  <a:cubicBezTo>
                    <a:pt x="293" y="349"/>
                    <a:pt x="292" y="353"/>
                    <a:pt x="292" y="355"/>
                  </a:cubicBezTo>
                  <a:cubicBezTo>
                    <a:pt x="292" y="356"/>
                    <a:pt x="293" y="357"/>
                    <a:pt x="293" y="358"/>
                  </a:cubicBezTo>
                  <a:cubicBezTo>
                    <a:pt x="293" y="359"/>
                    <a:pt x="293" y="359"/>
                    <a:pt x="293" y="359"/>
                  </a:cubicBezTo>
                  <a:cubicBezTo>
                    <a:pt x="293" y="360"/>
                    <a:pt x="294" y="360"/>
                    <a:pt x="294" y="361"/>
                  </a:cubicBezTo>
                  <a:cubicBezTo>
                    <a:pt x="294" y="361"/>
                    <a:pt x="293" y="362"/>
                    <a:pt x="293" y="363"/>
                  </a:cubicBezTo>
                  <a:cubicBezTo>
                    <a:pt x="293" y="364"/>
                    <a:pt x="293" y="365"/>
                    <a:pt x="293" y="366"/>
                  </a:cubicBezTo>
                  <a:cubicBezTo>
                    <a:pt x="293" y="369"/>
                    <a:pt x="292" y="370"/>
                    <a:pt x="291" y="372"/>
                  </a:cubicBezTo>
                  <a:cubicBezTo>
                    <a:pt x="292" y="373"/>
                    <a:pt x="292" y="374"/>
                    <a:pt x="293" y="374"/>
                  </a:cubicBezTo>
                  <a:cubicBezTo>
                    <a:pt x="267" y="388"/>
                    <a:pt x="237" y="395"/>
                    <a:pt x="205" y="395"/>
                  </a:cubicBezTo>
                  <a:cubicBezTo>
                    <a:pt x="170" y="395"/>
                    <a:pt x="137" y="386"/>
                    <a:pt x="108" y="369"/>
                  </a:cubicBezTo>
                  <a:close/>
                  <a:moveTo>
                    <a:pt x="285" y="203"/>
                  </a:moveTo>
                  <a:cubicBezTo>
                    <a:pt x="285" y="202"/>
                    <a:pt x="284" y="201"/>
                    <a:pt x="284" y="201"/>
                  </a:cubicBezTo>
                  <a:cubicBezTo>
                    <a:pt x="284" y="200"/>
                    <a:pt x="284" y="198"/>
                    <a:pt x="283" y="197"/>
                  </a:cubicBezTo>
                  <a:cubicBezTo>
                    <a:pt x="283" y="197"/>
                    <a:pt x="283" y="195"/>
                    <a:pt x="282" y="195"/>
                  </a:cubicBezTo>
                  <a:cubicBezTo>
                    <a:pt x="281" y="194"/>
                    <a:pt x="280" y="191"/>
                    <a:pt x="279" y="189"/>
                  </a:cubicBezTo>
                  <a:cubicBezTo>
                    <a:pt x="279" y="189"/>
                    <a:pt x="280" y="188"/>
                    <a:pt x="280" y="188"/>
                  </a:cubicBezTo>
                  <a:cubicBezTo>
                    <a:pt x="280" y="188"/>
                    <a:pt x="280" y="188"/>
                    <a:pt x="280" y="188"/>
                  </a:cubicBezTo>
                  <a:cubicBezTo>
                    <a:pt x="282" y="188"/>
                    <a:pt x="282" y="189"/>
                    <a:pt x="283" y="190"/>
                  </a:cubicBezTo>
                  <a:cubicBezTo>
                    <a:pt x="283" y="190"/>
                    <a:pt x="284" y="190"/>
                    <a:pt x="284" y="190"/>
                  </a:cubicBezTo>
                  <a:cubicBezTo>
                    <a:pt x="284" y="191"/>
                    <a:pt x="285" y="192"/>
                    <a:pt x="286" y="194"/>
                  </a:cubicBezTo>
                  <a:cubicBezTo>
                    <a:pt x="286" y="194"/>
                    <a:pt x="286" y="196"/>
                    <a:pt x="287" y="197"/>
                  </a:cubicBezTo>
                  <a:cubicBezTo>
                    <a:pt x="288" y="198"/>
                    <a:pt x="290" y="200"/>
                    <a:pt x="290" y="201"/>
                  </a:cubicBezTo>
                  <a:cubicBezTo>
                    <a:pt x="290" y="202"/>
                    <a:pt x="289" y="204"/>
                    <a:pt x="290" y="205"/>
                  </a:cubicBezTo>
                  <a:cubicBezTo>
                    <a:pt x="290" y="205"/>
                    <a:pt x="290" y="207"/>
                    <a:pt x="290" y="207"/>
                  </a:cubicBezTo>
                  <a:cubicBezTo>
                    <a:pt x="291" y="209"/>
                    <a:pt x="293" y="210"/>
                    <a:pt x="294" y="211"/>
                  </a:cubicBezTo>
                  <a:cubicBezTo>
                    <a:pt x="294" y="211"/>
                    <a:pt x="294" y="212"/>
                    <a:pt x="294" y="213"/>
                  </a:cubicBezTo>
                  <a:cubicBezTo>
                    <a:pt x="295" y="214"/>
                    <a:pt x="295" y="215"/>
                    <a:pt x="296" y="216"/>
                  </a:cubicBezTo>
                  <a:cubicBezTo>
                    <a:pt x="296" y="217"/>
                    <a:pt x="297" y="218"/>
                    <a:pt x="297" y="219"/>
                  </a:cubicBezTo>
                  <a:cubicBezTo>
                    <a:pt x="298" y="221"/>
                    <a:pt x="299" y="223"/>
                    <a:pt x="297" y="225"/>
                  </a:cubicBezTo>
                  <a:cubicBezTo>
                    <a:pt x="295" y="225"/>
                    <a:pt x="294" y="222"/>
                    <a:pt x="293" y="221"/>
                  </a:cubicBezTo>
                  <a:cubicBezTo>
                    <a:pt x="292" y="219"/>
                    <a:pt x="290" y="218"/>
                    <a:pt x="290" y="215"/>
                  </a:cubicBezTo>
                  <a:cubicBezTo>
                    <a:pt x="289" y="213"/>
                    <a:pt x="288" y="211"/>
                    <a:pt x="287" y="210"/>
                  </a:cubicBezTo>
                  <a:cubicBezTo>
                    <a:pt x="287" y="207"/>
                    <a:pt x="286" y="204"/>
                    <a:pt x="285" y="203"/>
                  </a:cubicBezTo>
                  <a:close/>
                  <a:moveTo>
                    <a:pt x="281" y="142"/>
                  </a:moveTo>
                  <a:cubicBezTo>
                    <a:pt x="282" y="141"/>
                    <a:pt x="283" y="141"/>
                    <a:pt x="284" y="140"/>
                  </a:cubicBezTo>
                  <a:cubicBezTo>
                    <a:pt x="285" y="140"/>
                    <a:pt x="286" y="139"/>
                    <a:pt x="287" y="139"/>
                  </a:cubicBezTo>
                  <a:cubicBezTo>
                    <a:pt x="287" y="138"/>
                    <a:pt x="289" y="138"/>
                    <a:pt x="289" y="139"/>
                  </a:cubicBezTo>
                  <a:cubicBezTo>
                    <a:pt x="290" y="142"/>
                    <a:pt x="286" y="142"/>
                    <a:pt x="286" y="145"/>
                  </a:cubicBezTo>
                  <a:cubicBezTo>
                    <a:pt x="286" y="146"/>
                    <a:pt x="287" y="146"/>
                    <a:pt x="288" y="147"/>
                  </a:cubicBezTo>
                  <a:cubicBezTo>
                    <a:pt x="289" y="148"/>
                    <a:pt x="290" y="149"/>
                    <a:pt x="291" y="150"/>
                  </a:cubicBezTo>
                  <a:cubicBezTo>
                    <a:pt x="291" y="150"/>
                    <a:pt x="292" y="150"/>
                    <a:pt x="293" y="151"/>
                  </a:cubicBezTo>
                  <a:cubicBezTo>
                    <a:pt x="293" y="151"/>
                    <a:pt x="294" y="152"/>
                    <a:pt x="294" y="153"/>
                  </a:cubicBezTo>
                  <a:cubicBezTo>
                    <a:pt x="294" y="156"/>
                    <a:pt x="289" y="157"/>
                    <a:pt x="287" y="155"/>
                  </a:cubicBezTo>
                  <a:cubicBezTo>
                    <a:pt x="286" y="155"/>
                    <a:pt x="286" y="155"/>
                    <a:pt x="286" y="155"/>
                  </a:cubicBezTo>
                  <a:cubicBezTo>
                    <a:pt x="286" y="155"/>
                    <a:pt x="286" y="155"/>
                    <a:pt x="285" y="155"/>
                  </a:cubicBezTo>
                  <a:cubicBezTo>
                    <a:pt x="284" y="154"/>
                    <a:pt x="283" y="154"/>
                    <a:pt x="282" y="153"/>
                  </a:cubicBezTo>
                  <a:cubicBezTo>
                    <a:pt x="281" y="153"/>
                    <a:pt x="279" y="153"/>
                    <a:pt x="278" y="154"/>
                  </a:cubicBezTo>
                  <a:cubicBezTo>
                    <a:pt x="277" y="154"/>
                    <a:pt x="276" y="155"/>
                    <a:pt x="276" y="155"/>
                  </a:cubicBezTo>
                  <a:cubicBezTo>
                    <a:pt x="274" y="155"/>
                    <a:pt x="273" y="155"/>
                    <a:pt x="271" y="155"/>
                  </a:cubicBezTo>
                  <a:cubicBezTo>
                    <a:pt x="271" y="154"/>
                    <a:pt x="270" y="154"/>
                    <a:pt x="269" y="153"/>
                  </a:cubicBezTo>
                  <a:cubicBezTo>
                    <a:pt x="269" y="151"/>
                    <a:pt x="270" y="148"/>
                    <a:pt x="271" y="146"/>
                  </a:cubicBezTo>
                  <a:cubicBezTo>
                    <a:pt x="272" y="143"/>
                    <a:pt x="274" y="140"/>
                    <a:pt x="277" y="142"/>
                  </a:cubicBezTo>
                  <a:cubicBezTo>
                    <a:pt x="278" y="143"/>
                    <a:pt x="278" y="144"/>
                    <a:pt x="278" y="146"/>
                  </a:cubicBezTo>
                  <a:cubicBezTo>
                    <a:pt x="278" y="146"/>
                    <a:pt x="279" y="147"/>
                    <a:pt x="279" y="147"/>
                  </a:cubicBezTo>
                  <a:cubicBezTo>
                    <a:pt x="281" y="147"/>
                    <a:pt x="282" y="146"/>
                    <a:pt x="283" y="145"/>
                  </a:cubicBezTo>
                  <a:cubicBezTo>
                    <a:pt x="284" y="143"/>
                    <a:pt x="281" y="144"/>
                    <a:pt x="281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73"/>
            <p:cNvSpPr/>
            <p:nvPr/>
          </p:nvSpPr>
          <p:spPr bwMode="auto">
            <a:xfrm>
              <a:off x="4046" y="2354"/>
              <a:ext cx="35" cy="74"/>
            </a:xfrm>
            <a:custGeom>
              <a:avLst/>
              <a:gdLst>
                <a:gd name="T0" fmla="*/ 1 w 15"/>
                <a:gd name="T1" fmla="*/ 29 h 31"/>
                <a:gd name="T2" fmla="*/ 4 w 15"/>
                <a:gd name="T3" fmla="*/ 31 h 31"/>
                <a:gd name="T4" fmla="*/ 8 w 15"/>
                <a:gd name="T5" fmla="*/ 26 h 31"/>
                <a:gd name="T6" fmla="*/ 10 w 15"/>
                <a:gd name="T7" fmla="*/ 19 h 31"/>
                <a:gd name="T8" fmla="*/ 11 w 15"/>
                <a:gd name="T9" fmla="*/ 15 h 31"/>
                <a:gd name="T10" fmla="*/ 12 w 15"/>
                <a:gd name="T11" fmla="*/ 13 h 31"/>
                <a:gd name="T12" fmla="*/ 13 w 15"/>
                <a:gd name="T13" fmla="*/ 11 h 31"/>
                <a:gd name="T14" fmla="*/ 14 w 15"/>
                <a:gd name="T15" fmla="*/ 6 h 31"/>
                <a:gd name="T16" fmla="*/ 13 w 15"/>
                <a:gd name="T17" fmla="*/ 0 h 31"/>
                <a:gd name="T18" fmla="*/ 12 w 15"/>
                <a:gd name="T19" fmla="*/ 0 h 31"/>
                <a:gd name="T20" fmla="*/ 11 w 15"/>
                <a:gd name="T21" fmla="*/ 1 h 31"/>
                <a:gd name="T22" fmla="*/ 9 w 15"/>
                <a:gd name="T23" fmla="*/ 4 h 31"/>
                <a:gd name="T24" fmla="*/ 9 w 15"/>
                <a:gd name="T25" fmla="*/ 5 h 31"/>
                <a:gd name="T26" fmla="*/ 5 w 15"/>
                <a:gd name="T27" fmla="*/ 8 h 31"/>
                <a:gd name="T28" fmla="*/ 3 w 15"/>
                <a:gd name="T29" fmla="*/ 9 h 31"/>
                <a:gd name="T30" fmla="*/ 3 w 15"/>
                <a:gd name="T31" fmla="*/ 10 h 31"/>
                <a:gd name="T32" fmla="*/ 3 w 15"/>
                <a:gd name="T33" fmla="*/ 17 h 31"/>
                <a:gd name="T34" fmla="*/ 0 w 15"/>
                <a:gd name="T35" fmla="*/ 23 h 31"/>
                <a:gd name="T36" fmla="*/ 1 w 15"/>
                <a:gd name="T37" fmla="*/ 28 h 31"/>
                <a:gd name="T38" fmla="*/ 1 w 15"/>
                <a:gd name="T3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31">
                  <a:moveTo>
                    <a:pt x="1" y="29"/>
                  </a:moveTo>
                  <a:cubicBezTo>
                    <a:pt x="2" y="30"/>
                    <a:pt x="3" y="31"/>
                    <a:pt x="4" y="31"/>
                  </a:cubicBezTo>
                  <a:cubicBezTo>
                    <a:pt x="6" y="31"/>
                    <a:pt x="7" y="29"/>
                    <a:pt x="8" y="26"/>
                  </a:cubicBezTo>
                  <a:cubicBezTo>
                    <a:pt x="9" y="24"/>
                    <a:pt x="10" y="21"/>
                    <a:pt x="10" y="19"/>
                  </a:cubicBezTo>
                  <a:cubicBezTo>
                    <a:pt x="10" y="18"/>
                    <a:pt x="11" y="17"/>
                    <a:pt x="11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2"/>
                    <a:pt x="13" y="11"/>
                  </a:cubicBezTo>
                  <a:cubicBezTo>
                    <a:pt x="13" y="9"/>
                    <a:pt x="13" y="7"/>
                    <a:pt x="14" y="6"/>
                  </a:cubicBezTo>
                  <a:cubicBezTo>
                    <a:pt x="14" y="4"/>
                    <a:pt x="15" y="1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0"/>
                    <a:pt x="11" y="1"/>
                  </a:cubicBezTo>
                  <a:cubicBezTo>
                    <a:pt x="11" y="3"/>
                    <a:pt x="10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2" y="12"/>
                    <a:pt x="2" y="14"/>
                    <a:pt x="3" y="17"/>
                  </a:cubicBezTo>
                  <a:cubicBezTo>
                    <a:pt x="2" y="19"/>
                    <a:pt x="0" y="20"/>
                    <a:pt x="0" y="23"/>
                  </a:cubicBezTo>
                  <a:cubicBezTo>
                    <a:pt x="0" y="25"/>
                    <a:pt x="1" y="27"/>
                    <a:pt x="1" y="28"/>
                  </a:cubicBezTo>
                  <a:cubicBezTo>
                    <a:pt x="1" y="28"/>
                    <a:pt x="1" y="29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74"/>
            <p:cNvSpPr/>
            <p:nvPr/>
          </p:nvSpPr>
          <p:spPr bwMode="auto">
            <a:xfrm>
              <a:off x="3710" y="1726"/>
              <a:ext cx="172" cy="169"/>
            </a:xfrm>
            <a:custGeom>
              <a:avLst/>
              <a:gdLst>
                <a:gd name="T0" fmla="*/ 36 w 72"/>
                <a:gd name="T1" fmla="*/ 57 h 71"/>
                <a:gd name="T2" fmla="*/ 41 w 72"/>
                <a:gd name="T3" fmla="*/ 55 h 71"/>
                <a:gd name="T4" fmla="*/ 46 w 72"/>
                <a:gd name="T5" fmla="*/ 52 h 71"/>
                <a:gd name="T6" fmla="*/ 50 w 72"/>
                <a:gd name="T7" fmla="*/ 48 h 71"/>
                <a:gd name="T8" fmla="*/ 53 w 72"/>
                <a:gd name="T9" fmla="*/ 47 h 71"/>
                <a:gd name="T10" fmla="*/ 57 w 72"/>
                <a:gd name="T11" fmla="*/ 46 h 71"/>
                <a:gd name="T12" fmla="*/ 62 w 72"/>
                <a:gd name="T13" fmla="*/ 41 h 71"/>
                <a:gd name="T14" fmla="*/ 64 w 72"/>
                <a:gd name="T15" fmla="*/ 35 h 71"/>
                <a:gd name="T16" fmla="*/ 66 w 72"/>
                <a:gd name="T17" fmla="*/ 26 h 71"/>
                <a:gd name="T18" fmla="*/ 66 w 72"/>
                <a:gd name="T19" fmla="*/ 18 h 71"/>
                <a:gd name="T20" fmla="*/ 69 w 72"/>
                <a:gd name="T21" fmla="*/ 15 h 71"/>
                <a:gd name="T22" fmla="*/ 72 w 72"/>
                <a:gd name="T23" fmla="*/ 11 h 71"/>
                <a:gd name="T24" fmla="*/ 69 w 72"/>
                <a:gd name="T25" fmla="*/ 8 h 71"/>
                <a:gd name="T26" fmla="*/ 66 w 72"/>
                <a:gd name="T27" fmla="*/ 8 h 71"/>
                <a:gd name="T28" fmla="*/ 66 w 72"/>
                <a:gd name="T29" fmla="*/ 5 h 71"/>
                <a:gd name="T30" fmla="*/ 60 w 72"/>
                <a:gd name="T31" fmla="*/ 1 h 71"/>
                <a:gd name="T32" fmla="*/ 56 w 72"/>
                <a:gd name="T33" fmla="*/ 1 h 71"/>
                <a:gd name="T34" fmla="*/ 46 w 72"/>
                <a:gd name="T35" fmla="*/ 1 h 71"/>
                <a:gd name="T36" fmla="*/ 40 w 72"/>
                <a:gd name="T37" fmla="*/ 4 h 71"/>
                <a:gd name="T38" fmla="*/ 36 w 72"/>
                <a:gd name="T39" fmla="*/ 6 h 71"/>
                <a:gd name="T40" fmla="*/ 34 w 72"/>
                <a:gd name="T41" fmla="*/ 9 h 71"/>
                <a:gd name="T42" fmla="*/ 32 w 72"/>
                <a:gd name="T43" fmla="*/ 7 h 71"/>
                <a:gd name="T44" fmla="*/ 25 w 72"/>
                <a:gd name="T45" fmla="*/ 8 h 71"/>
                <a:gd name="T46" fmla="*/ 21 w 72"/>
                <a:gd name="T47" fmla="*/ 9 h 71"/>
                <a:gd name="T48" fmla="*/ 16 w 72"/>
                <a:gd name="T49" fmla="*/ 11 h 71"/>
                <a:gd name="T50" fmla="*/ 13 w 72"/>
                <a:gd name="T51" fmla="*/ 13 h 71"/>
                <a:gd name="T52" fmla="*/ 11 w 72"/>
                <a:gd name="T53" fmla="*/ 14 h 71"/>
                <a:gd name="T54" fmla="*/ 10 w 72"/>
                <a:gd name="T55" fmla="*/ 18 h 71"/>
                <a:gd name="T56" fmla="*/ 2 w 72"/>
                <a:gd name="T57" fmla="*/ 21 h 71"/>
                <a:gd name="T58" fmla="*/ 1 w 72"/>
                <a:gd name="T59" fmla="*/ 25 h 71"/>
                <a:gd name="T60" fmla="*/ 2 w 72"/>
                <a:gd name="T61" fmla="*/ 29 h 71"/>
                <a:gd name="T62" fmla="*/ 9 w 72"/>
                <a:gd name="T63" fmla="*/ 28 h 71"/>
                <a:gd name="T64" fmla="*/ 14 w 72"/>
                <a:gd name="T65" fmla="*/ 29 h 71"/>
                <a:gd name="T66" fmla="*/ 17 w 72"/>
                <a:gd name="T67" fmla="*/ 32 h 71"/>
                <a:gd name="T68" fmla="*/ 17 w 72"/>
                <a:gd name="T69" fmla="*/ 33 h 71"/>
                <a:gd name="T70" fmla="*/ 18 w 72"/>
                <a:gd name="T71" fmla="*/ 35 h 71"/>
                <a:gd name="T72" fmla="*/ 21 w 72"/>
                <a:gd name="T73" fmla="*/ 41 h 71"/>
                <a:gd name="T74" fmla="*/ 23 w 72"/>
                <a:gd name="T75" fmla="*/ 47 h 71"/>
                <a:gd name="T76" fmla="*/ 20 w 72"/>
                <a:gd name="T77" fmla="*/ 50 h 71"/>
                <a:gd name="T78" fmla="*/ 18 w 72"/>
                <a:gd name="T79" fmla="*/ 55 h 71"/>
                <a:gd name="T80" fmla="*/ 18 w 72"/>
                <a:gd name="T81" fmla="*/ 59 h 71"/>
                <a:gd name="T82" fmla="*/ 20 w 72"/>
                <a:gd name="T83" fmla="*/ 63 h 71"/>
                <a:gd name="T84" fmla="*/ 22 w 72"/>
                <a:gd name="T85" fmla="*/ 67 h 71"/>
                <a:gd name="T86" fmla="*/ 26 w 72"/>
                <a:gd name="T87" fmla="*/ 69 h 71"/>
                <a:gd name="T88" fmla="*/ 31 w 72"/>
                <a:gd name="T89" fmla="*/ 68 h 71"/>
                <a:gd name="T90" fmla="*/ 33 w 72"/>
                <a:gd name="T91" fmla="*/ 64 h 71"/>
                <a:gd name="T92" fmla="*/ 35 w 72"/>
                <a:gd name="T93" fmla="*/ 6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" h="71">
                  <a:moveTo>
                    <a:pt x="35" y="61"/>
                  </a:moveTo>
                  <a:cubicBezTo>
                    <a:pt x="35" y="60"/>
                    <a:pt x="36" y="58"/>
                    <a:pt x="36" y="57"/>
                  </a:cubicBezTo>
                  <a:cubicBezTo>
                    <a:pt x="37" y="57"/>
                    <a:pt x="37" y="56"/>
                    <a:pt x="38" y="56"/>
                  </a:cubicBezTo>
                  <a:cubicBezTo>
                    <a:pt x="39" y="55"/>
                    <a:pt x="40" y="56"/>
                    <a:pt x="41" y="55"/>
                  </a:cubicBezTo>
                  <a:cubicBezTo>
                    <a:pt x="42" y="55"/>
                    <a:pt x="43" y="54"/>
                    <a:pt x="43" y="53"/>
                  </a:cubicBezTo>
                  <a:cubicBezTo>
                    <a:pt x="44" y="53"/>
                    <a:pt x="45" y="52"/>
                    <a:pt x="46" y="52"/>
                  </a:cubicBezTo>
                  <a:cubicBezTo>
                    <a:pt x="47" y="51"/>
                    <a:pt x="47" y="50"/>
                    <a:pt x="48" y="50"/>
                  </a:cubicBezTo>
                  <a:cubicBezTo>
                    <a:pt x="49" y="49"/>
                    <a:pt x="49" y="48"/>
                    <a:pt x="50" y="48"/>
                  </a:cubicBezTo>
                  <a:cubicBezTo>
                    <a:pt x="50" y="48"/>
                    <a:pt x="51" y="48"/>
                    <a:pt x="52" y="48"/>
                  </a:cubicBezTo>
                  <a:cubicBezTo>
                    <a:pt x="52" y="48"/>
                    <a:pt x="53" y="47"/>
                    <a:pt x="53" y="47"/>
                  </a:cubicBezTo>
                  <a:cubicBezTo>
                    <a:pt x="54" y="47"/>
                    <a:pt x="56" y="47"/>
                    <a:pt x="57" y="47"/>
                  </a:cubicBezTo>
                  <a:cubicBezTo>
                    <a:pt x="57" y="47"/>
                    <a:pt x="57" y="46"/>
                    <a:pt x="57" y="46"/>
                  </a:cubicBezTo>
                  <a:cubicBezTo>
                    <a:pt x="59" y="46"/>
                    <a:pt x="59" y="45"/>
                    <a:pt x="60" y="43"/>
                  </a:cubicBezTo>
                  <a:cubicBezTo>
                    <a:pt x="61" y="42"/>
                    <a:pt x="62" y="42"/>
                    <a:pt x="62" y="41"/>
                  </a:cubicBezTo>
                  <a:cubicBezTo>
                    <a:pt x="63" y="40"/>
                    <a:pt x="62" y="39"/>
                    <a:pt x="62" y="39"/>
                  </a:cubicBezTo>
                  <a:cubicBezTo>
                    <a:pt x="62" y="37"/>
                    <a:pt x="63" y="37"/>
                    <a:pt x="64" y="35"/>
                  </a:cubicBezTo>
                  <a:cubicBezTo>
                    <a:pt x="64" y="34"/>
                    <a:pt x="64" y="32"/>
                    <a:pt x="65" y="30"/>
                  </a:cubicBezTo>
                  <a:cubicBezTo>
                    <a:pt x="65" y="29"/>
                    <a:pt x="65" y="27"/>
                    <a:pt x="66" y="26"/>
                  </a:cubicBezTo>
                  <a:cubicBezTo>
                    <a:pt x="66" y="25"/>
                    <a:pt x="65" y="24"/>
                    <a:pt x="64" y="23"/>
                  </a:cubicBezTo>
                  <a:cubicBezTo>
                    <a:pt x="65" y="22"/>
                    <a:pt x="66" y="20"/>
                    <a:pt x="66" y="18"/>
                  </a:cubicBezTo>
                  <a:cubicBezTo>
                    <a:pt x="67" y="17"/>
                    <a:pt x="68" y="16"/>
                    <a:pt x="68" y="16"/>
                  </a:cubicBezTo>
                  <a:cubicBezTo>
                    <a:pt x="68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4"/>
                  </a:cubicBezTo>
                  <a:cubicBezTo>
                    <a:pt x="70" y="13"/>
                    <a:pt x="71" y="13"/>
                    <a:pt x="72" y="11"/>
                  </a:cubicBezTo>
                  <a:cubicBezTo>
                    <a:pt x="72" y="10"/>
                    <a:pt x="72" y="9"/>
                    <a:pt x="72" y="7"/>
                  </a:cubicBezTo>
                  <a:cubicBezTo>
                    <a:pt x="71" y="7"/>
                    <a:pt x="70" y="7"/>
                    <a:pt x="69" y="8"/>
                  </a:cubicBezTo>
                  <a:cubicBezTo>
                    <a:pt x="69" y="8"/>
                    <a:pt x="68" y="8"/>
                    <a:pt x="68" y="8"/>
                  </a:cubicBezTo>
                  <a:cubicBezTo>
                    <a:pt x="68" y="8"/>
                    <a:pt x="67" y="8"/>
                    <a:pt x="66" y="8"/>
                  </a:cubicBezTo>
                  <a:cubicBezTo>
                    <a:pt x="66" y="8"/>
                    <a:pt x="64" y="9"/>
                    <a:pt x="64" y="8"/>
                  </a:cubicBezTo>
                  <a:cubicBezTo>
                    <a:pt x="64" y="7"/>
                    <a:pt x="66" y="6"/>
                    <a:pt x="66" y="5"/>
                  </a:cubicBezTo>
                  <a:cubicBezTo>
                    <a:pt x="65" y="3"/>
                    <a:pt x="64" y="3"/>
                    <a:pt x="63" y="2"/>
                  </a:cubicBezTo>
                  <a:cubicBezTo>
                    <a:pt x="62" y="2"/>
                    <a:pt x="61" y="1"/>
                    <a:pt x="60" y="1"/>
                  </a:cubicBezTo>
                  <a:cubicBezTo>
                    <a:pt x="60" y="1"/>
                    <a:pt x="59" y="2"/>
                    <a:pt x="59" y="1"/>
                  </a:cubicBezTo>
                  <a:cubicBezTo>
                    <a:pt x="58" y="1"/>
                    <a:pt x="57" y="1"/>
                    <a:pt x="56" y="1"/>
                  </a:cubicBezTo>
                  <a:cubicBezTo>
                    <a:pt x="55" y="0"/>
                    <a:pt x="53" y="1"/>
                    <a:pt x="51" y="1"/>
                  </a:cubicBezTo>
                  <a:cubicBezTo>
                    <a:pt x="50" y="1"/>
                    <a:pt x="48" y="1"/>
                    <a:pt x="46" y="1"/>
                  </a:cubicBezTo>
                  <a:cubicBezTo>
                    <a:pt x="45" y="2"/>
                    <a:pt x="43" y="4"/>
                    <a:pt x="42" y="4"/>
                  </a:cubicBezTo>
                  <a:cubicBezTo>
                    <a:pt x="41" y="4"/>
                    <a:pt x="41" y="4"/>
                    <a:pt x="40" y="4"/>
                  </a:cubicBezTo>
                  <a:cubicBezTo>
                    <a:pt x="39" y="3"/>
                    <a:pt x="38" y="4"/>
                    <a:pt x="37" y="5"/>
                  </a:cubicBezTo>
                  <a:cubicBezTo>
                    <a:pt x="37" y="5"/>
                    <a:pt x="36" y="5"/>
                    <a:pt x="36" y="6"/>
                  </a:cubicBezTo>
                  <a:cubicBezTo>
                    <a:pt x="35" y="6"/>
                    <a:pt x="34" y="7"/>
                    <a:pt x="34" y="7"/>
                  </a:cubicBezTo>
                  <a:cubicBezTo>
                    <a:pt x="33" y="8"/>
                    <a:pt x="35" y="8"/>
                    <a:pt x="34" y="9"/>
                  </a:cubicBezTo>
                  <a:cubicBezTo>
                    <a:pt x="35" y="9"/>
                    <a:pt x="34" y="10"/>
                    <a:pt x="34" y="10"/>
                  </a:cubicBezTo>
                  <a:cubicBezTo>
                    <a:pt x="33" y="10"/>
                    <a:pt x="33" y="8"/>
                    <a:pt x="32" y="7"/>
                  </a:cubicBezTo>
                  <a:cubicBezTo>
                    <a:pt x="31" y="7"/>
                    <a:pt x="30" y="7"/>
                    <a:pt x="29" y="8"/>
                  </a:cubicBezTo>
                  <a:cubicBezTo>
                    <a:pt x="28" y="8"/>
                    <a:pt x="26" y="8"/>
                    <a:pt x="25" y="8"/>
                  </a:cubicBezTo>
                  <a:cubicBezTo>
                    <a:pt x="25" y="8"/>
                    <a:pt x="24" y="9"/>
                    <a:pt x="23" y="9"/>
                  </a:cubicBezTo>
                  <a:cubicBezTo>
                    <a:pt x="22" y="9"/>
                    <a:pt x="22" y="9"/>
                    <a:pt x="21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8" y="10"/>
                    <a:pt x="17" y="10"/>
                    <a:pt x="16" y="11"/>
                  </a:cubicBezTo>
                  <a:cubicBezTo>
                    <a:pt x="15" y="11"/>
                    <a:pt x="15" y="12"/>
                    <a:pt x="14" y="12"/>
                  </a:cubicBezTo>
                  <a:cubicBezTo>
                    <a:pt x="14" y="12"/>
                    <a:pt x="14" y="13"/>
                    <a:pt x="13" y="13"/>
                  </a:cubicBezTo>
                  <a:cubicBezTo>
                    <a:pt x="13" y="13"/>
                    <a:pt x="13" y="13"/>
                    <a:pt x="12" y="13"/>
                  </a:cubicBezTo>
                  <a:cubicBezTo>
                    <a:pt x="12" y="13"/>
                    <a:pt x="12" y="14"/>
                    <a:pt x="11" y="14"/>
                  </a:cubicBezTo>
                  <a:cubicBezTo>
                    <a:pt x="10" y="14"/>
                    <a:pt x="9" y="15"/>
                    <a:pt x="9" y="16"/>
                  </a:cubicBezTo>
                  <a:cubicBezTo>
                    <a:pt x="9" y="17"/>
                    <a:pt x="11" y="16"/>
                    <a:pt x="10" y="18"/>
                  </a:cubicBezTo>
                  <a:cubicBezTo>
                    <a:pt x="10" y="20"/>
                    <a:pt x="8" y="19"/>
                    <a:pt x="6" y="20"/>
                  </a:cubicBezTo>
                  <a:cubicBezTo>
                    <a:pt x="5" y="20"/>
                    <a:pt x="3" y="21"/>
                    <a:pt x="2" y="21"/>
                  </a:cubicBezTo>
                  <a:cubicBezTo>
                    <a:pt x="2" y="22"/>
                    <a:pt x="2" y="22"/>
                    <a:pt x="1" y="22"/>
                  </a:cubicBezTo>
                  <a:cubicBezTo>
                    <a:pt x="1" y="24"/>
                    <a:pt x="2" y="24"/>
                    <a:pt x="1" y="25"/>
                  </a:cubicBezTo>
                  <a:cubicBezTo>
                    <a:pt x="1" y="26"/>
                    <a:pt x="0" y="26"/>
                    <a:pt x="0" y="28"/>
                  </a:cubicBezTo>
                  <a:cubicBezTo>
                    <a:pt x="1" y="28"/>
                    <a:pt x="1" y="29"/>
                    <a:pt x="2" y="29"/>
                  </a:cubicBezTo>
                  <a:cubicBezTo>
                    <a:pt x="3" y="29"/>
                    <a:pt x="4" y="29"/>
                    <a:pt x="5" y="29"/>
                  </a:cubicBezTo>
                  <a:cubicBezTo>
                    <a:pt x="6" y="28"/>
                    <a:pt x="8" y="29"/>
                    <a:pt x="9" y="28"/>
                  </a:cubicBezTo>
                  <a:cubicBezTo>
                    <a:pt x="11" y="28"/>
                    <a:pt x="13" y="28"/>
                    <a:pt x="14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4" y="29"/>
                    <a:pt x="15" y="29"/>
                    <a:pt x="15" y="29"/>
                  </a:cubicBezTo>
                  <a:cubicBezTo>
                    <a:pt x="16" y="30"/>
                    <a:pt x="17" y="31"/>
                    <a:pt x="17" y="32"/>
                  </a:cubicBezTo>
                  <a:cubicBezTo>
                    <a:pt x="17" y="32"/>
                    <a:pt x="17" y="32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4"/>
                    <a:pt x="17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7"/>
                    <a:pt x="17" y="39"/>
                    <a:pt x="17" y="40"/>
                  </a:cubicBezTo>
                  <a:cubicBezTo>
                    <a:pt x="19" y="40"/>
                    <a:pt x="20" y="40"/>
                    <a:pt x="21" y="41"/>
                  </a:cubicBezTo>
                  <a:cubicBezTo>
                    <a:pt x="22" y="41"/>
                    <a:pt x="22" y="41"/>
                    <a:pt x="23" y="42"/>
                  </a:cubicBezTo>
                  <a:cubicBezTo>
                    <a:pt x="24" y="43"/>
                    <a:pt x="23" y="45"/>
                    <a:pt x="23" y="47"/>
                  </a:cubicBezTo>
                  <a:cubicBezTo>
                    <a:pt x="22" y="48"/>
                    <a:pt x="22" y="48"/>
                    <a:pt x="21" y="48"/>
                  </a:cubicBezTo>
                  <a:cubicBezTo>
                    <a:pt x="21" y="49"/>
                    <a:pt x="20" y="50"/>
                    <a:pt x="20" y="50"/>
                  </a:cubicBezTo>
                  <a:cubicBezTo>
                    <a:pt x="20" y="50"/>
                    <a:pt x="19" y="50"/>
                    <a:pt x="19" y="51"/>
                  </a:cubicBezTo>
                  <a:cubicBezTo>
                    <a:pt x="18" y="52"/>
                    <a:pt x="18" y="53"/>
                    <a:pt x="18" y="55"/>
                  </a:cubicBezTo>
                  <a:cubicBezTo>
                    <a:pt x="18" y="55"/>
                    <a:pt x="18" y="56"/>
                    <a:pt x="18" y="57"/>
                  </a:cubicBezTo>
                  <a:cubicBezTo>
                    <a:pt x="18" y="58"/>
                    <a:pt x="18" y="59"/>
                    <a:pt x="18" y="59"/>
                  </a:cubicBezTo>
                  <a:cubicBezTo>
                    <a:pt x="19" y="60"/>
                    <a:pt x="19" y="61"/>
                    <a:pt x="19" y="62"/>
                  </a:cubicBezTo>
                  <a:cubicBezTo>
                    <a:pt x="20" y="62"/>
                    <a:pt x="20" y="63"/>
                    <a:pt x="20" y="63"/>
                  </a:cubicBezTo>
                  <a:cubicBezTo>
                    <a:pt x="20" y="64"/>
                    <a:pt x="20" y="64"/>
                    <a:pt x="21" y="64"/>
                  </a:cubicBezTo>
                  <a:cubicBezTo>
                    <a:pt x="21" y="65"/>
                    <a:pt x="22" y="66"/>
                    <a:pt x="22" y="67"/>
                  </a:cubicBezTo>
                  <a:cubicBezTo>
                    <a:pt x="23" y="68"/>
                    <a:pt x="23" y="68"/>
                    <a:pt x="24" y="69"/>
                  </a:cubicBezTo>
                  <a:cubicBezTo>
                    <a:pt x="25" y="69"/>
                    <a:pt x="26" y="69"/>
                    <a:pt x="26" y="69"/>
                  </a:cubicBezTo>
                  <a:cubicBezTo>
                    <a:pt x="28" y="69"/>
                    <a:pt x="28" y="71"/>
                    <a:pt x="30" y="71"/>
                  </a:cubicBezTo>
                  <a:cubicBezTo>
                    <a:pt x="31" y="70"/>
                    <a:pt x="31" y="69"/>
                    <a:pt x="31" y="68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65"/>
                    <a:pt x="33" y="64"/>
                    <a:pt x="33" y="64"/>
                  </a:cubicBezTo>
                  <a:cubicBezTo>
                    <a:pt x="33" y="63"/>
                    <a:pt x="34" y="63"/>
                    <a:pt x="34" y="63"/>
                  </a:cubicBezTo>
                  <a:cubicBezTo>
                    <a:pt x="34" y="62"/>
                    <a:pt x="34" y="61"/>
                    <a:pt x="35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75"/>
            <p:cNvSpPr/>
            <p:nvPr/>
          </p:nvSpPr>
          <p:spPr bwMode="auto">
            <a:xfrm>
              <a:off x="3591" y="1790"/>
              <a:ext cx="24" cy="21"/>
            </a:xfrm>
            <a:custGeom>
              <a:avLst/>
              <a:gdLst>
                <a:gd name="T0" fmla="*/ 8 w 10"/>
                <a:gd name="T1" fmla="*/ 1 h 9"/>
                <a:gd name="T2" fmla="*/ 6 w 10"/>
                <a:gd name="T3" fmla="*/ 1 h 9"/>
                <a:gd name="T4" fmla="*/ 4 w 10"/>
                <a:gd name="T5" fmla="*/ 0 h 9"/>
                <a:gd name="T6" fmla="*/ 0 w 10"/>
                <a:gd name="T7" fmla="*/ 2 h 9"/>
                <a:gd name="T8" fmla="*/ 0 w 10"/>
                <a:gd name="T9" fmla="*/ 6 h 9"/>
                <a:gd name="T10" fmla="*/ 4 w 10"/>
                <a:gd name="T11" fmla="*/ 8 h 9"/>
                <a:gd name="T12" fmla="*/ 7 w 10"/>
                <a:gd name="T13" fmla="*/ 8 h 9"/>
                <a:gd name="T14" fmla="*/ 8 w 10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8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3" y="6"/>
                    <a:pt x="2" y="8"/>
                    <a:pt x="4" y="8"/>
                  </a:cubicBezTo>
                  <a:cubicBezTo>
                    <a:pt x="4" y="9"/>
                    <a:pt x="6" y="9"/>
                    <a:pt x="7" y="8"/>
                  </a:cubicBezTo>
                  <a:cubicBezTo>
                    <a:pt x="9" y="5"/>
                    <a:pt x="10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76"/>
            <p:cNvSpPr/>
            <p:nvPr/>
          </p:nvSpPr>
          <p:spPr bwMode="auto">
            <a:xfrm>
              <a:off x="3824" y="1947"/>
              <a:ext cx="17" cy="29"/>
            </a:xfrm>
            <a:custGeom>
              <a:avLst/>
              <a:gdLst>
                <a:gd name="T0" fmla="*/ 7 w 7"/>
                <a:gd name="T1" fmla="*/ 2 h 12"/>
                <a:gd name="T2" fmla="*/ 5 w 7"/>
                <a:gd name="T3" fmla="*/ 0 h 12"/>
                <a:gd name="T4" fmla="*/ 3 w 7"/>
                <a:gd name="T5" fmla="*/ 1 h 12"/>
                <a:gd name="T6" fmla="*/ 3 w 7"/>
                <a:gd name="T7" fmla="*/ 2 h 12"/>
                <a:gd name="T8" fmla="*/ 2 w 7"/>
                <a:gd name="T9" fmla="*/ 2 h 12"/>
                <a:gd name="T10" fmla="*/ 2 w 7"/>
                <a:gd name="T11" fmla="*/ 5 h 12"/>
                <a:gd name="T12" fmla="*/ 1 w 7"/>
                <a:gd name="T13" fmla="*/ 7 h 12"/>
                <a:gd name="T14" fmla="*/ 0 w 7"/>
                <a:gd name="T15" fmla="*/ 9 h 12"/>
                <a:gd name="T16" fmla="*/ 5 w 7"/>
                <a:gd name="T17" fmla="*/ 10 h 12"/>
                <a:gd name="T18" fmla="*/ 6 w 7"/>
                <a:gd name="T19" fmla="*/ 9 h 12"/>
                <a:gd name="T20" fmla="*/ 7 w 7"/>
                <a:gd name="T21" fmla="*/ 7 h 12"/>
                <a:gd name="T22" fmla="*/ 6 w 7"/>
                <a:gd name="T23" fmla="*/ 4 h 12"/>
                <a:gd name="T24" fmla="*/ 7 w 7"/>
                <a:gd name="T2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2">
                  <a:moveTo>
                    <a:pt x="7" y="2"/>
                  </a:move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2"/>
                    <a:pt x="4" y="11"/>
                    <a:pt x="5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6" y="7"/>
                    <a:pt x="6" y="5"/>
                    <a:pt x="6" y="4"/>
                  </a:cubicBezTo>
                  <a:cubicBezTo>
                    <a:pt x="6" y="3"/>
                    <a:pt x="7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77"/>
            <p:cNvSpPr/>
            <p:nvPr/>
          </p:nvSpPr>
          <p:spPr bwMode="auto">
            <a:xfrm>
              <a:off x="3663" y="2021"/>
              <a:ext cx="28" cy="31"/>
            </a:xfrm>
            <a:custGeom>
              <a:avLst/>
              <a:gdLst>
                <a:gd name="T0" fmla="*/ 10 w 12"/>
                <a:gd name="T1" fmla="*/ 7 h 13"/>
                <a:gd name="T2" fmla="*/ 8 w 12"/>
                <a:gd name="T3" fmla="*/ 3 h 13"/>
                <a:gd name="T4" fmla="*/ 7 w 12"/>
                <a:gd name="T5" fmla="*/ 0 h 13"/>
                <a:gd name="T6" fmla="*/ 6 w 12"/>
                <a:gd name="T7" fmla="*/ 0 h 13"/>
                <a:gd name="T8" fmla="*/ 4 w 12"/>
                <a:gd name="T9" fmla="*/ 3 h 13"/>
                <a:gd name="T10" fmla="*/ 0 w 12"/>
                <a:gd name="T11" fmla="*/ 7 h 13"/>
                <a:gd name="T12" fmla="*/ 5 w 12"/>
                <a:gd name="T13" fmla="*/ 9 h 13"/>
                <a:gd name="T14" fmla="*/ 11 w 12"/>
                <a:gd name="T15" fmla="*/ 12 h 13"/>
                <a:gd name="T16" fmla="*/ 11 w 12"/>
                <a:gd name="T17" fmla="*/ 8 h 13"/>
                <a:gd name="T18" fmla="*/ 10 w 12"/>
                <a:gd name="T1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10" y="7"/>
                  </a:moveTo>
                  <a:cubicBezTo>
                    <a:pt x="9" y="6"/>
                    <a:pt x="9" y="4"/>
                    <a:pt x="8" y="3"/>
                  </a:cubicBezTo>
                  <a:cubicBezTo>
                    <a:pt x="8" y="2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5" y="1"/>
                    <a:pt x="4" y="3"/>
                  </a:cubicBezTo>
                  <a:cubicBezTo>
                    <a:pt x="3" y="4"/>
                    <a:pt x="1" y="5"/>
                    <a:pt x="0" y="7"/>
                  </a:cubicBezTo>
                  <a:cubicBezTo>
                    <a:pt x="0" y="9"/>
                    <a:pt x="3" y="8"/>
                    <a:pt x="5" y="9"/>
                  </a:cubicBezTo>
                  <a:cubicBezTo>
                    <a:pt x="7" y="10"/>
                    <a:pt x="9" y="13"/>
                    <a:pt x="11" y="12"/>
                  </a:cubicBezTo>
                  <a:cubicBezTo>
                    <a:pt x="12" y="10"/>
                    <a:pt x="11" y="9"/>
                    <a:pt x="11" y="8"/>
                  </a:cubicBezTo>
                  <a:cubicBezTo>
                    <a:pt x="11" y="8"/>
                    <a:pt x="10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78"/>
            <p:cNvSpPr/>
            <p:nvPr/>
          </p:nvSpPr>
          <p:spPr bwMode="auto">
            <a:xfrm>
              <a:off x="3817" y="1859"/>
              <a:ext cx="46" cy="26"/>
            </a:xfrm>
            <a:custGeom>
              <a:avLst/>
              <a:gdLst>
                <a:gd name="T0" fmla="*/ 10 w 19"/>
                <a:gd name="T1" fmla="*/ 11 h 11"/>
                <a:gd name="T2" fmla="*/ 13 w 19"/>
                <a:gd name="T3" fmla="*/ 9 h 11"/>
                <a:gd name="T4" fmla="*/ 17 w 19"/>
                <a:gd name="T5" fmla="*/ 7 h 11"/>
                <a:gd name="T6" fmla="*/ 19 w 19"/>
                <a:gd name="T7" fmla="*/ 4 h 11"/>
                <a:gd name="T8" fmla="*/ 16 w 19"/>
                <a:gd name="T9" fmla="*/ 0 h 11"/>
                <a:gd name="T10" fmla="*/ 9 w 19"/>
                <a:gd name="T11" fmla="*/ 1 h 11"/>
                <a:gd name="T12" fmla="*/ 6 w 19"/>
                <a:gd name="T13" fmla="*/ 3 h 11"/>
                <a:gd name="T14" fmla="*/ 5 w 19"/>
                <a:gd name="T15" fmla="*/ 2 h 11"/>
                <a:gd name="T16" fmla="*/ 3 w 19"/>
                <a:gd name="T17" fmla="*/ 1 h 11"/>
                <a:gd name="T18" fmla="*/ 0 w 19"/>
                <a:gd name="T19" fmla="*/ 5 h 11"/>
                <a:gd name="T20" fmla="*/ 4 w 19"/>
                <a:gd name="T21" fmla="*/ 10 h 11"/>
                <a:gd name="T22" fmla="*/ 10 w 19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1"/>
                  </a:moveTo>
                  <a:cubicBezTo>
                    <a:pt x="11" y="11"/>
                    <a:pt x="12" y="10"/>
                    <a:pt x="13" y="9"/>
                  </a:cubicBezTo>
                  <a:cubicBezTo>
                    <a:pt x="15" y="8"/>
                    <a:pt x="16" y="7"/>
                    <a:pt x="17" y="7"/>
                  </a:cubicBezTo>
                  <a:cubicBezTo>
                    <a:pt x="18" y="6"/>
                    <a:pt x="19" y="5"/>
                    <a:pt x="19" y="4"/>
                  </a:cubicBezTo>
                  <a:cubicBezTo>
                    <a:pt x="19" y="2"/>
                    <a:pt x="17" y="1"/>
                    <a:pt x="16" y="0"/>
                  </a:cubicBezTo>
                  <a:cubicBezTo>
                    <a:pt x="14" y="0"/>
                    <a:pt x="11" y="1"/>
                    <a:pt x="9" y="1"/>
                  </a:cubicBezTo>
                  <a:cubicBezTo>
                    <a:pt x="7" y="1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8"/>
                    <a:pt x="2" y="9"/>
                    <a:pt x="4" y="10"/>
                  </a:cubicBezTo>
                  <a:cubicBezTo>
                    <a:pt x="6" y="10"/>
                    <a:pt x="8" y="11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79"/>
            <p:cNvSpPr/>
            <p:nvPr/>
          </p:nvSpPr>
          <p:spPr bwMode="auto">
            <a:xfrm>
              <a:off x="3836" y="1919"/>
              <a:ext cx="43" cy="66"/>
            </a:xfrm>
            <a:custGeom>
              <a:avLst/>
              <a:gdLst>
                <a:gd name="T0" fmla="*/ 14 w 18"/>
                <a:gd name="T1" fmla="*/ 17 h 28"/>
                <a:gd name="T2" fmla="*/ 14 w 18"/>
                <a:gd name="T3" fmla="*/ 16 h 28"/>
                <a:gd name="T4" fmla="*/ 11 w 18"/>
                <a:gd name="T5" fmla="*/ 12 h 28"/>
                <a:gd name="T6" fmla="*/ 10 w 18"/>
                <a:gd name="T7" fmla="*/ 6 h 28"/>
                <a:gd name="T8" fmla="*/ 8 w 18"/>
                <a:gd name="T9" fmla="*/ 3 h 28"/>
                <a:gd name="T10" fmla="*/ 7 w 18"/>
                <a:gd name="T11" fmla="*/ 1 h 28"/>
                <a:gd name="T12" fmla="*/ 2 w 18"/>
                <a:gd name="T13" fmla="*/ 2 h 28"/>
                <a:gd name="T14" fmla="*/ 0 w 18"/>
                <a:gd name="T15" fmla="*/ 6 h 28"/>
                <a:gd name="T16" fmla="*/ 4 w 18"/>
                <a:gd name="T17" fmla="*/ 13 h 28"/>
                <a:gd name="T18" fmla="*/ 8 w 18"/>
                <a:gd name="T19" fmla="*/ 16 h 28"/>
                <a:gd name="T20" fmla="*/ 5 w 18"/>
                <a:gd name="T21" fmla="*/ 18 h 28"/>
                <a:gd name="T22" fmla="*/ 4 w 18"/>
                <a:gd name="T23" fmla="*/ 21 h 28"/>
                <a:gd name="T24" fmla="*/ 4 w 18"/>
                <a:gd name="T25" fmla="*/ 22 h 28"/>
                <a:gd name="T26" fmla="*/ 3 w 18"/>
                <a:gd name="T27" fmla="*/ 26 h 28"/>
                <a:gd name="T28" fmla="*/ 4 w 18"/>
                <a:gd name="T29" fmla="*/ 27 h 28"/>
                <a:gd name="T30" fmla="*/ 9 w 18"/>
                <a:gd name="T31" fmla="*/ 25 h 28"/>
                <a:gd name="T32" fmla="*/ 12 w 18"/>
                <a:gd name="T33" fmla="*/ 25 h 28"/>
                <a:gd name="T34" fmla="*/ 13 w 18"/>
                <a:gd name="T35" fmla="*/ 24 h 28"/>
                <a:gd name="T36" fmla="*/ 15 w 18"/>
                <a:gd name="T37" fmla="*/ 24 h 28"/>
                <a:gd name="T38" fmla="*/ 14 w 18"/>
                <a:gd name="T3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8">
                  <a:moveTo>
                    <a:pt x="14" y="17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3" y="15"/>
                    <a:pt x="12" y="14"/>
                    <a:pt x="11" y="12"/>
                  </a:cubicBezTo>
                  <a:cubicBezTo>
                    <a:pt x="10" y="10"/>
                    <a:pt x="8" y="8"/>
                    <a:pt x="10" y="6"/>
                  </a:cubicBezTo>
                  <a:cubicBezTo>
                    <a:pt x="10" y="4"/>
                    <a:pt x="8" y="4"/>
                    <a:pt x="8" y="3"/>
                  </a:cubicBezTo>
                  <a:cubicBezTo>
                    <a:pt x="7" y="2"/>
                    <a:pt x="8" y="2"/>
                    <a:pt x="7" y="1"/>
                  </a:cubicBezTo>
                  <a:cubicBezTo>
                    <a:pt x="6" y="0"/>
                    <a:pt x="4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9"/>
                    <a:pt x="3" y="11"/>
                    <a:pt x="4" y="13"/>
                  </a:cubicBezTo>
                  <a:cubicBezTo>
                    <a:pt x="6" y="13"/>
                    <a:pt x="8" y="13"/>
                    <a:pt x="8" y="16"/>
                  </a:cubicBezTo>
                  <a:cubicBezTo>
                    <a:pt x="7" y="17"/>
                    <a:pt x="6" y="17"/>
                    <a:pt x="5" y="18"/>
                  </a:cubicBezTo>
                  <a:cubicBezTo>
                    <a:pt x="5" y="19"/>
                    <a:pt x="4" y="20"/>
                    <a:pt x="4" y="21"/>
                  </a:cubicBezTo>
                  <a:cubicBezTo>
                    <a:pt x="3" y="21"/>
                    <a:pt x="4" y="22"/>
                    <a:pt x="4" y="22"/>
                  </a:cubicBezTo>
                  <a:cubicBezTo>
                    <a:pt x="3" y="23"/>
                    <a:pt x="2" y="24"/>
                    <a:pt x="3" y="26"/>
                  </a:cubicBezTo>
                  <a:cubicBezTo>
                    <a:pt x="3" y="26"/>
                    <a:pt x="4" y="27"/>
                    <a:pt x="4" y="27"/>
                  </a:cubicBezTo>
                  <a:cubicBezTo>
                    <a:pt x="5" y="28"/>
                    <a:pt x="7" y="26"/>
                    <a:pt x="9" y="25"/>
                  </a:cubicBezTo>
                  <a:cubicBezTo>
                    <a:pt x="10" y="25"/>
                    <a:pt x="11" y="26"/>
                    <a:pt x="12" y="25"/>
                  </a:cubicBezTo>
                  <a:cubicBezTo>
                    <a:pt x="12" y="25"/>
                    <a:pt x="13" y="25"/>
                    <a:pt x="13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8" y="21"/>
                    <a:pt x="17" y="19"/>
                    <a:pt x="1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80"/>
            <p:cNvSpPr/>
            <p:nvPr/>
          </p:nvSpPr>
          <p:spPr bwMode="auto">
            <a:xfrm>
              <a:off x="3520" y="2159"/>
              <a:ext cx="31" cy="31"/>
            </a:xfrm>
            <a:custGeom>
              <a:avLst/>
              <a:gdLst>
                <a:gd name="T0" fmla="*/ 9 w 13"/>
                <a:gd name="T1" fmla="*/ 6 h 13"/>
                <a:gd name="T2" fmla="*/ 8 w 13"/>
                <a:gd name="T3" fmla="*/ 5 h 13"/>
                <a:gd name="T4" fmla="*/ 7 w 13"/>
                <a:gd name="T5" fmla="*/ 4 h 13"/>
                <a:gd name="T6" fmla="*/ 6 w 13"/>
                <a:gd name="T7" fmla="*/ 3 h 13"/>
                <a:gd name="T8" fmla="*/ 3 w 13"/>
                <a:gd name="T9" fmla="*/ 1 h 13"/>
                <a:gd name="T10" fmla="*/ 0 w 13"/>
                <a:gd name="T11" fmla="*/ 2 h 13"/>
                <a:gd name="T12" fmla="*/ 6 w 13"/>
                <a:gd name="T13" fmla="*/ 7 h 13"/>
                <a:gd name="T14" fmla="*/ 8 w 13"/>
                <a:gd name="T15" fmla="*/ 10 h 13"/>
                <a:gd name="T16" fmla="*/ 9 w 13"/>
                <a:gd name="T17" fmla="*/ 12 h 13"/>
                <a:gd name="T18" fmla="*/ 13 w 13"/>
                <a:gd name="T19" fmla="*/ 11 h 13"/>
                <a:gd name="T20" fmla="*/ 10 w 13"/>
                <a:gd name="T21" fmla="*/ 7 h 13"/>
                <a:gd name="T22" fmla="*/ 9 w 13"/>
                <a:gd name="T2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3">
                  <a:moveTo>
                    <a:pt x="9" y="6"/>
                  </a:moveTo>
                  <a:cubicBezTo>
                    <a:pt x="9" y="5"/>
                    <a:pt x="9" y="5"/>
                    <a:pt x="8" y="5"/>
                  </a:cubicBezTo>
                  <a:cubicBezTo>
                    <a:pt x="8" y="5"/>
                    <a:pt x="8" y="4"/>
                    <a:pt x="7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2"/>
                    <a:pt x="4" y="1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5"/>
                    <a:pt x="4" y="5"/>
                    <a:pt x="6" y="7"/>
                  </a:cubicBezTo>
                  <a:cubicBezTo>
                    <a:pt x="7" y="8"/>
                    <a:pt x="8" y="9"/>
                    <a:pt x="8" y="10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11" y="12"/>
                    <a:pt x="12" y="13"/>
                    <a:pt x="13" y="11"/>
                  </a:cubicBezTo>
                  <a:cubicBezTo>
                    <a:pt x="13" y="10"/>
                    <a:pt x="11" y="9"/>
                    <a:pt x="10" y="7"/>
                  </a:cubicBezTo>
                  <a:cubicBezTo>
                    <a:pt x="10" y="7"/>
                    <a:pt x="10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81"/>
            <p:cNvSpPr/>
            <p:nvPr/>
          </p:nvSpPr>
          <p:spPr bwMode="auto">
            <a:xfrm>
              <a:off x="3965" y="1759"/>
              <a:ext cx="59" cy="45"/>
            </a:xfrm>
            <a:custGeom>
              <a:avLst/>
              <a:gdLst>
                <a:gd name="T0" fmla="*/ 3 w 25"/>
                <a:gd name="T1" fmla="*/ 16 h 19"/>
                <a:gd name="T2" fmla="*/ 6 w 25"/>
                <a:gd name="T3" fmla="*/ 17 h 19"/>
                <a:gd name="T4" fmla="*/ 10 w 25"/>
                <a:gd name="T5" fmla="*/ 17 h 19"/>
                <a:gd name="T6" fmla="*/ 12 w 25"/>
                <a:gd name="T7" fmla="*/ 14 h 19"/>
                <a:gd name="T8" fmla="*/ 13 w 25"/>
                <a:gd name="T9" fmla="*/ 13 h 19"/>
                <a:gd name="T10" fmla="*/ 16 w 25"/>
                <a:gd name="T11" fmla="*/ 16 h 19"/>
                <a:gd name="T12" fmla="*/ 20 w 25"/>
                <a:gd name="T13" fmla="*/ 14 h 19"/>
                <a:gd name="T14" fmla="*/ 16 w 25"/>
                <a:gd name="T15" fmla="*/ 11 h 19"/>
                <a:gd name="T16" fmla="*/ 12 w 25"/>
                <a:gd name="T17" fmla="*/ 7 h 19"/>
                <a:gd name="T18" fmla="*/ 22 w 25"/>
                <a:gd name="T19" fmla="*/ 8 h 19"/>
                <a:gd name="T20" fmla="*/ 25 w 25"/>
                <a:gd name="T21" fmla="*/ 5 h 19"/>
                <a:gd name="T22" fmla="*/ 11 w 25"/>
                <a:gd name="T23" fmla="*/ 2 h 19"/>
                <a:gd name="T24" fmla="*/ 9 w 25"/>
                <a:gd name="T25" fmla="*/ 4 h 19"/>
                <a:gd name="T26" fmla="*/ 8 w 25"/>
                <a:gd name="T27" fmla="*/ 3 h 19"/>
                <a:gd name="T28" fmla="*/ 5 w 25"/>
                <a:gd name="T29" fmla="*/ 4 h 19"/>
                <a:gd name="T30" fmla="*/ 2 w 25"/>
                <a:gd name="T31" fmla="*/ 4 h 19"/>
                <a:gd name="T32" fmla="*/ 0 w 25"/>
                <a:gd name="T33" fmla="*/ 7 h 19"/>
                <a:gd name="T34" fmla="*/ 2 w 25"/>
                <a:gd name="T35" fmla="*/ 12 h 19"/>
                <a:gd name="T36" fmla="*/ 3 w 25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19">
                  <a:moveTo>
                    <a:pt x="3" y="16"/>
                  </a:moveTo>
                  <a:cubicBezTo>
                    <a:pt x="4" y="17"/>
                    <a:pt x="5" y="17"/>
                    <a:pt x="6" y="17"/>
                  </a:cubicBezTo>
                  <a:cubicBezTo>
                    <a:pt x="8" y="19"/>
                    <a:pt x="9" y="19"/>
                    <a:pt x="10" y="17"/>
                  </a:cubicBezTo>
                  <a:cubicBezTo>
                    <a:pt x="11" y="16"/>
                    <a:pt x="11" y="16"/>
                    <a:pt x="12" y="14"/>
                  </a:cubicBezTo>
                  <a:cubicBezTo>
                    <a:pt x="12" y="14"/>
                    <a:pt x="12" y="12"/>
                    <a:pt x="13" y="13"/>
                  </a:cubicBezTo>
                  <a:cubicBezTo>
                    <a:pt x="15" y="13"/>
                    <a:pt x="15" y="15"/>
                    <a:pt x="16" y="16"/>
                  </a:cubicBezTo>
                  <a:cubicBezTo>
                    <a:pt x="18" y="16"/>
                    <a:pt x="20" y="16"/>
                    <a:pt x="20" y="14"/>
                  </a:cubicBezTo>
                  <a:cubicBezTo>
                    <a:pt x="19" y="13"/>
                    <a:pt x="18" y="12"/>
                    <a:pt x="16" y="11"/>
                  </a:cubicBezTo>
                  <a:cubicBezTo>
                    <a:pt x="15" y="10"/>
                    <a:pt x="13" y="10"/>
                    <a:pt x="12" y="7"/>
                  </a:cubicBezTo>
                  <a:cubicBezTo>
                    <a:pt x="16" y="7"/>
                    <a:pt x="19" y="9"/>
                    <a:pt x="22" y="8"/>
                  </a:cubicBezTo>
                  <a:cubicBezTo>
                    <a:pt x="23" y="7"/>
                    <a:pt x="25" y="6"/>
                    <a:pt x="25" y="5"/>
                  </a:cubicBezTo>
                  <a:cubicBezTo>
                    <a:pt x="23" y="0"/>
                    <a:pt x="14" y="1"/>
                    <a:pt x="11" y="2"/>
                  </a:cubicBezTo>
                  <a:cubicBezTo>
                    <a:pt x="10" y="3"/>
                    <a:pt x="10" y="3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9"/>
                    <a:pt x="1" y="10"/>
                    <a:pt x="2" y="12"/>
                  </a:cubicBezTo>
                  <a:cubicBezTo>
                    <a:pt x="3" y="13"/>
                    <a:pt x="3" y="15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82"/>
            <p:cNvSpPr/>
            <p:nvPr/>
          </p:nvSpPr>
          <p:spPr bwMode="auto">
            <a:xfrm>
              <a:off x="3553" y="2187"/>
              <a:ext cx="19" cy="19"/>
            </a:xfrm>
            <a:custGeom>
              <a:avLst/>
              <a:gdLst>
                <a:gd name="T0" fmla="*/ 0 w 8"/>
                <a:gd name="T1" fmla="*/ 5 h 8"/>
                <a:gd name="T2" fmla="*/ 5 w 8"/>
                <a:gd name="T3" fmla="*/ 7 h 8"/>
                <a:gd name="T4" fmla="*/ 8 w 8"/>
                <a:gd name="T5" fmla="*/ 6 h 8"/>
                <a:gd name="T6" fmla="*/ 0 w 8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0" y="5"/>
                  </a:moveTo>
                  <a:cubicBezTo>
                    <a:pt x="1" y="6"/>
                    <a:pt x="4" y="7"/>
                    <a:pt x="5" y="7"/>
                  </a:cubicBezTo>
                  <a:cubicBezTo>
                    <a:pt x="6" y="7"/>
                    <a:pt x="8" y="8"/>
                    <a:pt x="8" y="6"/>
                  </a:cubicBezTo>
                  <a:cubicBezTo>
                    <a:pt x="7" y="3"/>
                    <a:pt x="1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Freeform 86"/>
          <p:cNvSpPr>
            <a:spLocks noEditPoints="1"/>
          </p:cNvSpPr>
          <p:nvPr/>
        </p:nvSpPr>
        <p:spPr bwMode="auto">
          <a:xfrm>
            <a:off x="1574622" y="3146586"/>
            <a:ext cx="602537" cy="542281"/>
          </a:xfrm>
          <a:custGeom>
            <a:avLst/>
            <a:gdLst>
              <a:gd name="T0" fmla="*/ 327 w 327"/>
              <a:gd name="T1" fmla="*/ 130 h 294"/>
              <a:gd name="T2" fmla="*/ 163 w 327"/>
              <a:gd name="T3" fmla="*/ 0 h 294"/>
              <a:gd name="T4" fmla="*/ 0 w 327"/>
              <a:gd name="T5" fmla="*/ 130 h 294"/>
              <a:gd name="T6" fmla="*/ 163 w 327"/>
              <a:gd name="T7" fmla="*/ 260 h 294"/>
              <a:gd name="T8" fmla="*/ 219 w 327"/>
              <a:gd name="T9" fmla="*/ 253 h 294"/>
              <a:gd name="T10" fmla="*/ 267 w 327"/>
              <a:gd name="T11" fmla="*/ 292 h 294"/>
              <a:gd name="T12" fmla="*/ 271 w 327"/>
              <a:gd name="T13" fmla="*/ 294 h 294"/>
              <a:gd name="T14" fmla="*/ 273 w 327"/>
              <a:gd name="T15" fmla="*/ 292 h 294"/>
              <a:gd name="T16" fmla="*/ 270 w 327"/>
              <a:gd name="T17" fmla="*/ 229 h 294"/>
              <a:gd name="T18" fmla="*/ 327 w 327"/>
              <a:gd name="T19" fmla="*/ 130 h 294"/>
              <a:gd name="T20" fmla="*/ 228 w 327"/>
              <a:gd name="T21" fmla="*/ 186 h 294"/>
              <a:gd name="T22" fmla="*/ 101 w 327"/>
              <a:gd name="T23" fmla="*/ 186 h 294"/>
              <a:gd name="T24" fmla="*/ 89 w 327"/>
              <a:gd name="T25" fmla="*/ 174 h 294"/>
              <a:gd name="T26" fmla="*/ 101 w 327"/>
              <a:gd name="T27" fmla="*/ 163 h 294"/>
              <a:gd name="T28" fmla="*/ 228 w 327"/>
              <a:gd name="T29" fmla="*/ 163 h 294"/>
              <a:gd name="T30" fmla="*/ 240 w 327"/>
              <a:gd name="T31" fmla="*/ 174 h 294"/>
              <a:gd name="T32" fmla="*/ 228 w 327"/>
              <a:gd name="T33" fmla="*/ 186 h 294"/>
              <a:gd name="T34" fmla="*/ 228 w 327"/>
              <a:gd name="T35" fmla="*/ 137 h 294"/>
              <a:gd name="T36" fmla="*/ 101 w 327"/>
              <a:gd name="T37" fmla="*/ 137 h 294"/>
              <a:gd name="T38" fmla="*/ 89 w 327"/>
              <a:gd name="T39" fmla="*/ 125 h 294"/>
              <a:gd name="T40" fmla="*/ 101 w 327"/>
              <a:gd name="T41" fmla="*/ 114 h 294"/>
              <a:gd name="T42" fmla="*/ 228 w 327"/>
              <a:gd name="T43" fmla="*/ 114 h 294"/>
              <a:gd name="T44" fmla="*/ 240 w 327"/>
              <a:gd name="T45" fmla="*/ 125 h 294"/>
              <a:gd name="T46" fmla="*/ 228 w 327"/>
              <a:gd name="T47" fmla="*/ 137 h 294"/>
              <a:gd name="T48" fmla="*/ 228 w 327"/>
              <a:gd name="T49" fmla="*/ 88 h 294"/>
              <a:gd name="T50" fmla="*/ 101 w 327"/>
              <a:gd name="T51" fmla="*/ 88 h 294"/>
              <a:gd name="T52" fmla="*/ 89 w 327"/>
              <a:gd name="T53" fmla="*/ 76 h 294"/>
              <a:gd name="T54" fmla="*/ 101 w 327"/>
              <a:gd name="T55" fmla="*/ 65 h 294"/>
              <a:gd name="T56" fmla="*/ 228 w 327"/>
              <a:gd name="T57" fmla="*/ 65 h 294"/>
              <a:gd name="T58" fmla="*/ 240 w 327"/>
              <a:gd name="T59" fmla="*/ 76 h 294"/>
              <a:gd name="T60" fmla="*/ 228 w 327"/>
              <a:gd name="T61" fmla="*/ 88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7" h="294">
                <a:moveTo>
                  <a:pt x="327" y="130"/>
                </a:moveTo>
                <a:cubicBezTo>
                  <a:pt x="327" y="58"/>
                  <a:pt x="254" y="0"/>
                  <a:pt x="163" y="0"/>
                </a:cubicBezTo>
                <a:cubicBezTo>
                  <a:pt x="73" y="0"/>
                  <a:pt x="0" y="58"/>
                  <a:pt x="0" y="130"/>
                </a:cubicBezTo>
                <a:cubicBezTo>
                  <a:pt x="0" y="202"/>
                  <a:pt x="73" y="260"/>
                  <a:pt x="163" y="260"/>
                </a:cubicBezTo>
                <a:cubicBezTo>
                  <a:pt x="183" y="260"/>
                  <a:pt x="202" y="258"/>
                  <a:pt x="219" y="253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8" y="293"/>
                  <a:pt x="270" y="294"/>
                  <a:pt x="271" y="294"/>
                </a:cubicBezTo>
                <a:cubicBezTo>
                  <a:pt x="272" y="294"/>
                  <a:pt x="273" y="293"/>
                  <a:pt x="273" y="292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305" y="205"/>
                  <a:pt x="327" y="170"/>
                  <a:pt x="327" y="130"/>
                </a:cubicBezTo>
                <a:close/>
                <a:moveTo>
                  <a:pt x="228" y="186"/>
                </a:moveTo>
                <a:cubicBezTo>
                  <a:pt x="101" y="186"/>
                  <a:pt x="101" y="186"/>
                  <a:pt x="101" y="186"/>
                </a:cubicBezTo>
                <a:cubicBezTo>
                  <a:pt x="94" y="186"/>
                  <a:pt x="89" y="181"/>
                  <a:pt x="89" y="174"/>
                </a:cubicBezTo>
                <a:cubicBezTo>
                  <a:pt x="89" y="168"/>
                  <a:pt x="94" y="163"/>
                  <a:pt x="101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34" y="163"/>
                  <a:pt x="240" y="168"/>
                  <a:pt x="240" y="174"/>
                </a:cubicBezTo>
                <a:cubicBezTo>
                  <a:pt x="240" y="181"/>
                  <a:pt x="234" y="186"/>
                  <a:pt x="228" y="186"/>
                </a:cubicBezTo>
                <a:close/>
                <a:moveTo>
                  <a:pt x="228" y="137"/>
                </a:moveTo>
                <a:cubicBezTo>
                  <a:pt x="101" y="137"/>
                  <a:pt x="101" y="137"/>
                  <a:pt x="101" y="137"/>
                </a:cubicBezTo>
                <a:cubicBezTo>
                  <a:pt x="94" y="137"/>
                  <a:pt x="89" y="132"/>
                  <a:pt x="89" y="125"/>
                </a:cubicBezTo>
                <a:cubicBezTo>
                  <a:pt x="89" y="119"/>
                  <a:pt x="94" y="114"/>
                  <a:pt x="101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4" y="114"/>
                  <a:pt x="240" y="119"/>
                  <a:pt x="240" y="125"/>
                </a:cubicBezTo>
                <a:cubicBezTo>
                  <a:pt x="240" y="132"/>
                  <a:pt x="234" y="137"/>
                  <a:pt x="228" y="137"/>
                </a:cubicBezTo>
                <a:close/>
                <a:moveTo>
                  <a:pt x="228" y="88"/>
                </a:moveTo>
                <a:cubicBezTo>
                  <a:pt x="101" y="88"/>
                  <a:pt x="101" y="88"/>
                  <a:pt x="101" y="88"/>
                </a:cubicBezTo>
                <a:cubicBezTo>
                  <a:pt x="94" y="88"/>
                  <a:pt x="89" y="83"/>
                  <a:pt x="89" y="76"/>
                </a:cubicBezTo>
                <a:cubicBezTo>
                  <a:pt x="89" y="70"/>
                  <a:pt x="94" y="65"/>
                  <a:pt x="101" y="65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34" y="65"/>
                  <a:pt x="240" y="70"/>
                  <a:pt x="240" y="76"/>
                </a:cubicBezTo>
                <a:cubicBezTo>
                  <a:pt x="240" y="83"/>
                  <a:pt x="234" y="88"/>
                  <a:pt x="228" y="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96"/>
          <p:cNvSpPr>
            <a:spLocks noEditPoints="1"/>
          </p:cNvSpPr>
          <p:nvPr/>
        </p:nvSpPr>
        <p:spPr bwMode="auto">
          <a:xfrm>
            <a:off x="10027905" y="4640960"/>
            <a:ext cx="500816" cy="390639"/>
          </a:xfrm>
          <a:custGeom>
            <a:avLst/>
            <a:gdLst>
              <a:gd name="T0" fmla="*/ 293 w 293"/>
              <a:gd name="T1" fmla="*/ 212 h 228"/>
              <a:gd name="T2" fmla="*/ 293 w 293"/>
              <a:gd name="T3" fmla="*/ 212 h 228"/>
              <a:gd name="T4" fmla="*/ 293 w 293"/>
              <a:gd name="T5" fmla="*/ 17 h 228"/>
              <a:gd name="T6" fmla="*/ 293 w 293"/>
              <a:gd name="T7" fmla="*/ 17 h 228"/>
              <a:gd name="T8" fmla="*/ 292 w 293"/>
              <a:gd name="T9" fmla="*/ 11 h 228"/>
              <a:gd name="T10" fmla="*/ 276 w 293"/>
              <a:gd name="T11" fmla="*/ 0 h 228"/>
              <a:gd name="T12" fmla="*/ 146 w 293"/>
              <a:gd name="T13" fmla="*/ 0 h 228"/>
              <a:gd name="T14" fmla="*/ 16 w 293"/>
              <a:gd name="T15" fmla="*/ 0 h 228"/>
              <a:gd name="T16" fmla="*/ 1 w 293"/>
              <a:gd name="T17" fmla="*/ 11 h 228"/>
              <a:gd name="T18" fmla="*/ 0 w 293"/>
              <a:gd name="T19" fmla="*/ 18 h 228"/>
              <a:gd name="T20" fmla="*/ 0 w 293"/>
              <a:gd name="T21" fmla="*/ 211 h 228"/>
              <a:gd name="T22" fmla="*/ 1 w 293"/>
              <a:gd name="T23" fmla="*/ 217 h 228"/>
              <a:gd name="T24" fmla="*/ 16 w 293"/>
              <a:gd name="T25" fmla="*/ 228 h 228"/>
              <a:gd name="T26" fmla="*/ 146 w 293"/>
              <a:gd name="T27" fmla="*/ 228 h 228"/>
              <a:gd name="T28" fmla="*/ 276 w 293"/>
              <a:gd name="T29" fmla="*/ 228 h 228"/>
              <a:gd name="T30" fmla="*/ 292 w 293"/>
              <a:gd name="T31" fmla="*/ 217 h 228"/>
              <a:gd name="T32" fmla="*/ 293 w 293"/>
              <a:gd name="T33" fmla="*/ 213 h 228"/>
              <a:gd name="T34" fmla="*/ 293 w 293"/>
              <a:gd name="T35" fmla="*/ 213 h 228"/>
              <a:gd name="T36" fmla="*/ 293 w 293"/>
              <a:gd name="T37" fmla="*/ 212 h 228"/>
              <a:gd name="T38" fmla="*/ 276 w 293"/>
              <a:gd name="T39" fmla="*/ 190 h 228"/>
              <a:gd name="T40" fmla="*/ 222 w 293"/>
              <a:gd name="T41" fmla="*/ 145 h 228"/>
              <a:gd name="T42" fmla="*/ 185 w 293"/>
              <a:gd name="T43" fmla="*/ 114 h 228"/>
              <a:gd name="T44" fmla="*/ 222 w 293"/>
              <a:gd name="T45" fmla="*/ 84 h 228"/>
              <a:gd name="T46" fmla="*/ 276 w 293"/>
              <a:gd name="T47" fmla="*/ 38 h 228"/>
              <a:gd name="T48" fmla="*/ 276 w 293"/>
              <a:gd name="T49" fmla="*/ 190 h 228"/>
              <a:gd name="T50" fmla="*/ 276 w 293"/>
              <a:gd name="T51" fmla="*/ 17 h 228"/>
              <a:gd name="T52" fmla="*/ 211 w 293"/>
              <a:gd name="T53" fmla="*/ 71 h 228"/>
              <a:gd name="T54" fmla="*/ 169 w 293"/>
              <a:gd name="T55" fmla="*/ 106 h 228"/>
              <a:gd name="T56" fmla="*/ 146 w 293"/>
              <a:gd name="T57" fmla="*/ 116 h 228"/>
              <a:gd name="T58" fmla="*/ 123 w 293"/>
              <a:gd name="T59" fmla="*/ 106 h 228"/>
              <a:gd name="T60" fmla="*/ 81 w 293"/>
              <a:gd name="T61" fmla="*/ 71 h 228"/>
              <a:gd name="T62" fmla="*/ 16 w 293"/>
              <a:gd name="T63" fmla="*/ 17 h 228"/>
              <a:gd name="T64" fmla="*/ 16 w 293"/>
              <a:gd name="T65" fmla="*/ 17 h 228"/>
              <a:gd name="T66" fmla="*/ 146 w 293"/>
              <a:gd name="T67" fmla="*/ 17 h 228"/>
              <a:gd name="T68" fmla="*/ 276 w 293"/>
              <a:gd name="T69" fmla="*/ 17 h 228"/>
              <a:gd name="T70" fmla="*/ 16 w 293"/>
              <a:gd name="T71" fmla="*/ 38 h 228"/>
              <a:gd name="T72" fmla="*/ 71 w 293"/>
              <a:gd name="T73" fmla="*/ 84 h 228"/>
              <a:gd name="T74" fmla="*/ 107 w 293"/>
              <a:gd name="T75" fmla="*/ 114 h 228"/>
              <a:gd name="T76" fmla="*/ 71 w 293"/>
              <a:gd name="T77" fmla="*/ 145 h 228"/>
              <a:gd name="T78" fmla="*/ 16 w 293"/>
              <a:gd name="T79" fmla="*/ 190 h 228"/>
              <a:gd name="T80" fmla="*/ 16 w 293"/>
              <a:gd name="T81" fmla="*/ 38 h 228"/>
              <a:gd name="T82" fmla="*/ 146 w 293"/>
              <a:gd name="T83" fmla="*/ 212 h 228"/>
              <a:gd name="T84" fmla="*/ 16 w 293"/>
              <a:gd name="T85" fmla="*/ 212 h 228"/>
              <a:gd name="T86" fmla="*/ 16 w 293"/>
              <a:gd name="T87" fmla="*/ 212 h 228"/>
              <a:gd name="T88" fmla="*/ 81 w 293"/>
              <a:gd name="T89" fmla="*/ 158 h 228"/>
              <a:gd name="T90" fmla="*/ 120 w 293"/>
              <a:gd name="T91" fmla="*/ 125 h 228"/>
              <a:gd name="T92" fmla="*/ 146 w 293"/>
              <a:gd name="T93" fmla="*/ 133 h 228"/>
              <a:gd name="T94" fmla="*/ 172 w 293"/>
              <a:gd name="T95" fmla="*/ 125 h 228"/>
              <a:gd name="T96" fmla="*/ 211 w 293"/>
              <a:gd name="T97" fmla="*/ 158 h 228"/>
              <a:gd name="T98" fmla="*/ 276 w 293"/>
              <a:gd name="T99" fmla="*/ 212 h 228"/>
              <a:gd name="T100" fmla="*/ 146 w 293"/>
              <a:gd name="T101" fmla="*/ 21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3" h="228">
                <a:moveTo>
                  <a:pt x="293" y="212"/>
                </a:moveTo>
                <a:cubicBezTo>
                  <a:pt x="293" y="212"/>
                  <a:pt x="293" y="212"/>
                  <a:pt x="293" y="212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5"/>
                  <a:pt x="292" y="13"/>
                  <a:pt x="292" y="11"/>
                </a:cubicBezTo>
                <a:cubicBezTo>
                  <a:pt x="289" y="5"/>
                  <a:pt x="283" y="0"/>
                  <a:pt x="27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0"/>
                  <a:pt x="3" y="5"/>
                  <a:pt x="1" y="11"/>
                </a:cubicBezTo>
                <a:cubicBezTo>
                  <a:pt x="0" y="13"/>
                  <a:pt x="0" y="15"/>
                  <a:pt x="0" y="18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13"/>
                  <a:pt x="0" y="215"/>
                  <a:pt x="1" y="217"/>
                </a:cubicBezTo>
                <a:cubicBezTo>
                  <a:pt x="3" y="224"/>
                  <a:pt x="9" y="228"/>
                  <a:pt x="16" y="228"/>
                </a:cubicBezTo>
                <a:cubicBezTo>
                  <a:pt x="146" y="228"/>
                  <a:pt x="146" y="228"/>
                  <a:pt x="146" y="228"/>
                </a:cubicBezTo>
                <a:cubicBezTo>
                  <a:pt x="276" y="228"/>
                  <a:pt x="276" y="228"/>
                  <a:pt x="276" y="228"/>
                </a:cubicBezTo>
                <a:cubicBezTo>
                  <a:pt x="283" y="228"/>
                  <a:pt x="289" y="224"/>
                  <a:pt x="292" y="217"/>
                </a:cubicBezTo>
                <a:cubicBezTo>
                  <a:pt x="292" y="216"/>
                  <a:pt x="292" y="214"/>
                  <a:pt x="293" y="213"/>
                </a:cubicBezTo>
                <a:cubicBezTo>
                  <a:pt x="293" y="213"/>
                  <a:pt x="293" y="213"/>
                  <a:pt x="293" y="213"/>
                </a:cubicBezTo>
                <a:cubicBezTo>
                  <a:pt x="293" y="212"/>
                  <a:pt x="293" y="212"/>
                  <a:pt x="293" y="212"/>
                </a:cubicBezTo>
                <a:close/>
                <a:moveTo>
                  <a:pt x="276" y="190"/>
                </a:moveTo>
                <a:cubicBezTo>
                  <a:pt x="222" y="145"/>
                  <a:pt x="222" y="145"/>
                  <a:pt x="222" y="145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76" y="38"/>
                  <a:pt x="276" y="38"/>
                  <a:pt x="276" y="38"/>
                </a:cubicBezTo>
                <a:lnTo>
                  <a:pt x="276" y="190"/>
                </a:lnTo>
                <a:close/>
                <a:moveTo>
                  <a:pt x="276" y="17"/>
                </a:moveTo>
                <a:cubicBezTo>
                  <a:pt x="211" y="71"/>
                  <a:pt x="211" y="71"/>
                  <a:pt x="211" y="71"/>
                </a:cubicBezTo>
                <a:cubicBezTo>
                  <a:pt x="169" y="106"/>
                  <a:pt x="169" y="106"/>
                  <a:pt x="169" y="106"/>
                </a:cubicBezTo>
                <a:cubicBezTo>
                  <a:pt x="163" y="112"/>
                  <a:pt x="155" y="116"/>
                  <a:pt x="146" y="116"/>
                </a:cubicBezTo>
                <a:cubicBezTo>
                  <a:pt x="137" y="116"/>
                  <a:pt x="129" y="112"/>
                  <a:pt x="123" y="106"/>
                </a:cubicBezTo>
                <a:cubicBezTo>
                  <a:pt x="81" y="71"/>
                  <a:pt x="81" y="71"/>
                  <a:pt x="81" y="71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46" y="17"/>
                  <a:pt x="146" y="17"/>
                  <a:pt x="146" y="17"/>
                </a:cubicBezTo>
                <a:lnTo>
                  <a:pt x="276" y="17"/>
                </a:lnTo>
                <a:close/>
                <a:moveTo>
                  <a:pt x="16" y="38"/>
                </a:moveTo>
                <a:cubicBezTo>
                  <a:pt x="71" y="84"/>
                  <a:pt x="71" y="84"/>
                  <a:pt x="71" y="8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6" y="190"/>
                  <a:pt x="16" y="190"/>
                  <a:pt x="16" y="190"/>
                </a:cubicBezTo>
                <a:lnTo>
                  <a:pt x="16" y="38"/>
                </a:lnTo>
                <a:close/>
                <a:moveTo>
                  <a:pt x="146" y="212"/>
                </a:moveTo>
                <a:cubicBezTo>
                  <a:pt x="16" y="212"/>
                  <a:pt x="16" y="212"/>
                  <a:pt x="16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28" y="130"/>
                  <a:pt x="137" y="133"/>
                  <a:pt x="146" y="133"/>
                </a:cubicBezTo>
                <a:cubicBezTo>
                  <a:pt x="155" y="133"/>
                  <a:pt x="164" y="130"/>
                  <a:pt x="172" y="125"/>
                </a:cubicBezTo>
                <a:cubicBezTo>
                  <a:pt x="211" y="158"/>
                  <a:pt x="211" y="158"/>
                  <a:pt x="211" y="158"/>
                </a:cubicBezTo>
                <a:cubicBezTo>
                  <a:pt x="276" y="212"/>
                  <a:pt x="276" y="212"/>
                  <a:pt x="276" y="212"/>
                </a:cubicBezTo>
                <a:lnTo>
                  <a:pt x="146" y="212"/>
                </a:lnTo>
                <a:close/>
              </a:path>
            </a:pathLst>
          </a:custGeo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979114" y="4682416"/>
            <a:ext cx="1934629" cy="1119705"/>
            <a:chOff x="468937" y="2419540"/>
            <a:chExt cx="1934629" cy="1119705"/>
          </a:xfrm>
        </p:grpSpPr>
        <p:sp>
          <p:nvSpPr>
            <p:cNvPr id="49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solidFill>
                  <a:schemeClr val="bg1"/>
                </a:solidFill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</a:rPr>
                <a:t>OF THIS SCHEME, WE THANK YOU FOR YOUR READING, THE PROPOSAL IS IN WE </a:t>
              </a:r>
              <a:r>
                <a:rPr lang="en-US" altLang="zh-CN" sz="900">
                  <a:solidFill>
                    <a:schemeClr val="bg1"/>
                  </a:solidFill>
                </a:rPr>
                <a:t>UNDERSTAND YOUR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693286" y="2476244"/>
            <a:ext cx="1934629" cy="1119705"/>
            <a:chOff x="468937" y="2419540"/>
            <a:chExt cx="1934629" cy="1119705"/>
          </a:xfrm>
        </p:grpSpPr>
        <p:sp>
          <p:nvSpPr>
            <p:cNvPr id="56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solidFill>
                  <a:schemeClr val="bg1"/>
                </a:solidFill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</a:rPr>
                <a:t>OF THIS SCHEME, WE THANK YOU FOR YOUR READING, THE PROPOSAL IS IN WE </a:t>
              </a:r>
              <a:r>
                <a:rPr lang="en-US" altLang="zh-CN" sz="900">
                  <a:solidFill>
                    <a:schemeClr val="bg1"/>
                  </a:solidFill>
                </a:rPr>
                <a:t>UNDERSTAND YOUR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567114" y="4682416"/>
            <a:ext cx="1934629" cy="1119705"/>
            <a:chOff x="468937" y="2419540"/>
            <a:chExt cx="1934629" cy="1119705"/>
          </a:xfrm>
        </p:grpSpPr>
        <p:sp>
          <p:nvSpPr>
            <p:cNvPr id="61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solidFill>
                  <a:schemeClr val="bg1"/>
                </a:solidFill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</a:rPr>
                <a:t>OF THIS SCHEME, WE THANK YOU FOR YOUR READING, THE PROPOSAL IS IN WE </a:t>
              </a:r>
              <a:r>
                <a:rPr lang="en-US" altLang="zh-CN" sz="900">
                  <a:solidFill>
                    <a:schemeClr val="bg1"/>
                  </a:solidFill>
                </a:rPr>
                <a:t>UNDERSTAND YOUR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281286" y="2476244"/>
            <a:ext cx="1934629" cy="1119705"/>
            <a:chOff x="468937" y="2419540"/>
            <a:chExt cx="1934629" cy="1119705"/>
          </a:xfrm>
        </p:grpSpPr>
        <p:sp>
          <p:nvSpPr>
            <p:cNvPr id="64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solidFill>
                  <a:schemeClr val="bg1"/>
                </a:solidFill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</a:rPr>
                <a:t>OF THIS SCHEME, WE THANK YOU FOR YOUR READING, THE PROPOSAL IS IN WE </a:t>
              </a:r>
              <a:r>
                <a:rPr lang="en-US" altLang="zh-CN" sz="900">
                  <a:solidFill>
                    <a:schemeClr val="bg1"/>
                  </a:solidFill>
                </a:rPr>
                <a:t>UNDERSTAND YOUR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67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4" grpId="0" animBg="1"/>
      <p:bldP spid="18" grpId="0" animBg="1"/>
      <p:bldP spid="21" grpId="0" animBg="1"/>
      <p:bldP spid="22" grpId="0" animBg="1"/>
      <p:bldP spid="24" grpId="0" animBg="1"/>
      <p:bldP spid="28" grpId="0" animBg="1"/>
      <p:bldP spid="31" grpId="0" animBg="1"/>
      <p:bldP spid="32" grpId="0" animBg="1"/>
      <p:bldP spid="23" grpId="0" animBg="1"/>
      <p:bldP spid="44" grpId="0" animBg="1"/>
      <p:bldP spid="4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66641ddb-a42d-464a-bfb1-f46d6621ca7c"/>
          <p:cNvGrpSpPr>
            <a:grpSpLocks noChangeAspect="1"/>
          </p:cNvGrpSpPr>
          <p:nvPr/>
        </p:nvGrpSpPr>
        <p:grpSpPr>
          <a:xfrm>
            <a:off x="2848212" y="1959966"/>
            <a:ext cx="9343788" cy="3372751"/>
            <a:chOff x="2848212" y="1959966"/>
            <a:chExt cx="9343788" cy="3372750"/>
          </a:xfrm>
        </p:grpSpPr>
        <p:sp>
          <p:nvSpPr>
            <p:cNvPr id="4" name="矩形: 圆角 3"/>
            <p:cNvSpPr/>
            <p:nvPr/>
          </p:nvSpPr>
          <p:spPr>
            <a:xfrm>
              <a:off x="7762734" y="2391717"/>
              <a:ext cx="4429266" cy="1313498"/>
            </a:xfrm>
            <a:prstGeom prst="roundRect">
              <a:avLst>
                <a:gd name="adj" fmla="val 0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752433" y="2388777"/>
              <a:ext cx="3720430" cy="1316437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 w="25400" cap="flat">
              <a:noFill/>
              <a:miter lim="4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5"/>
            <p:cNvGrpSpPr/>
            <p:nvPr/>
          </p:nvGrpSpPr>
          <p:grpSpPr>
            <a:xfrm>
              <a:off x="2848212" y="1959966"/>
              <a:ext cx="5504668" cy="3372750"/>
              <a:chOff x="4864701" y="1297068"/>
              <a:chExt cx="5504668" cy="3372750"/>
            </a:xfrm>
          </p:grpSpPr>
          <p:sp>
            <p:nvSpPr>
              <p:cNvPr id="22" name="六边形 21"/>
              <p:cNvSpPr/>
              <p:nvPr/>
            </p:nvSpPr>
            <p:spPr>
              <a:xfrm rot="17100000">
                <a:off x="4785735" y="2982144"/>
                <a:ext cx="1145014" cy="987081"/>
              </a:xfrm>
              <a:prstGeom prst="hexagon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665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3" name="六边形 22"/>
              <p:cNvSpPr/>
              <p:nvPr/>
            </p:nvSpPr>
            <p:spPr>
              <a:xfrm rot="17100000">
                <a:off x="5720388" y="3227505"/>
                <a:ext cx="1549151" cy="1335475"/>
              </a:xfrm>
              <a:prstGeom prst="hexagon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665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六边形 23"/>
              <p:cNvSpPr/>
              <p:nvPr/>
            </p:nvSpPr>
            <p:spPr>
              <a:xfrm rot="17100000">
                <a:off x="6733741" y="2231549"/>
                <a:ext cx="1549151" cy="1335475"/>
              </a:xfrm>
              <a:prstGeom prst="hexagon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665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六边形 24"/>
              <p:cNvSpPr/>
              <p:nvPr/>
            </p:nvSpPr>
            <p:spPr>
              <a:xfrm rot="17100000">
                <a:off x="7729422" y="1384753"/>
                <a:ext cx="1271440" cy="1096069"/>
              </a:xfrm>
              <a:prstGeom prst="hexagon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665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6" name="六边形 25"/>
              <p:cNvSpPr/>
              <p:nvPr/>
            </p:nvSpPr>
            <p:spPr>
              <a:xfrm rot="17100000">
                <a:off x="8744642" y="1644850"/>
                <a:ext cx="1745077" cy="1504377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665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7" name="任意多边形: 形状 16"/>
            <p:cNvSpPr/>
            <p:nvPr/>
          </p:nvSpPr>
          <p:spPr>
            <a:xfrm>
              <a:off x="3102342" y="3868069"/>
              <a:ext cx="480660" cy="479934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21920" tIns="60960" rIns="121920" bIns="6096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4203287" y="4335725"/>
              <a:ext cx="480660" cy="479934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21920" tIns="60960" rIns="121920" bIns="6096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5239113" y="3310350"/>
              <a:ext cx="480660" cy="479934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21920" tIns="60960" rIns="121920" bIns="6096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6157341" y="2346626"/>
              <a:ext cx="480660" cy="479934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21920" tIns="60960" rIns="121920" bIns="6096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7370757" y="2795506"/>
              <a:ext cx="480660" cy="479934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21920" tIns="60960" rIns="121920" bIns="6096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6799" y="4600129"/>
            <a:ext cx="1934629" cy="1119705"/>
            <a:chOff x="468937" y="2419540"/>
            <a:chExt cx="1934629" cy="1119705"/>
          </a:xfrm>
        </p:grpSpPr>
        <p:sp>
          <p:nvSpPr>
            <p:cNvPr id="36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61119" y="2375089"/>
            <a:ext cx="1934629" cy="1119705"/>
            <a:chOff x="468937" y="2419540"/>
            <a:chExt cx="1934629" cy="1119705"/>
          </a:xfrm>
        </p:grpSpPr>
        <p:sp>
          <p:nvSpPr>
            <p:cNvPr id="39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953159" y="4584889"/>
            <a:ext cx="1934629" cy="1119705"/>
            <a:chOff x="468937" y="2419540"/>
            <a:chExt cx="1934629" cy="1119705"/>
          </a:xfrm>
        </p:grpSpPr>
        <p:sp>
          <p:nvSpPr>
            <p:cNvPr id="42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620159" y="4173409"/>
            <a:ext cx="1934629" cy="1119705"/>
            <a:chOff x="468937" y="2419540"/>
            <a:chExt cx="1934629" cy="1119705"/>
          </a:xfrm>
        </p:grpSpPr>
        <p:sp>
          <p:nvSpPr>
            <p:cNvPr id="45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48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" name="Chart 3"/>
          <p:cNvGraphicFramePr/>
          <p:nvPr/>
        </p:nvGraphicFramePr>
        <p:xfrm>
          <a:off x="3895928" y="1175609"/>
          <a:ext cx="4546584" cy="4812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8" name="Freeform 167"/>
          <p:cNvSpPr>
            <a:spLocks noEditPoints="1"/>
          </p:cNvSpPr>
          <p:nvPr/>
        </p:nvSpPr>
        <p:spPr bwMode="auto">
          <a:xfrm>
            <a:off x="8229601" y="2330779"/>
            <a:ext cx="331707" cy="334360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1903" tIns="60952" rIns="121903" bIns="60952" numCol="1" anchor="t" anchorCtr="0" compatLnSpc="1"/>
          <a:lstStyle/>
          <a:p>
            <a:endParaRPr lang="en-US" sz="2800" dirty="0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Freeform 167"/>
          <p:cNvSpPr>
            <a:spLocks noEditPoints="1"/>
          </p:cNvSpPr>
          <p:nvPr/>
        </p:nvSpPr>
        <p:spPr bwMode="auto">
          <a:xfrm>
            <a:off x="3630695" y="2330779"/>
            <a:ext cx="331707" cy="334360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1903" tIns="60952" rIns="121903" bIns="60952" numCol="1" anchor="t" anchorCtr="0" compatLnSpc="1"/>
          <a:lstStyle/>
          <a:p>
            <a:endParaRPr lang="en-US" sz="2800" dirty="0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Freeform 167"/>
          <p:cNvSpPr>
            <a:spLocks noEditPoints="1"/>
          </p:cNvSpPr>
          <p:nvPr/>
        </p:nvSpPr>
        <p:spPr bwMode="auto">
          <a:xfrm>
            <a:off x="8229601" y="4267531"/>
            <a:ext cx="331707" cy="334360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1903" tIns="60952" rIns="121903" bIns="60952" numCol="1" anchor="t" anchorCtr="0" compatLnSpc="1"/>
          <a:lstStyle/>
          <a:p>
            <a:endParaRPr lang="en-US" sz="2800" dirty="0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Freeform 167"/>
          <p:cNvSpPr>
            <a:spLocks noEditPoints="1"/>
          </p:cNvSpPr>
          <p:nvPr/>
        </p:nvSpPr>
        <p:spPr bwMode="auto">
          <a:xfrm>
            <a:off x="3630695" y="4267531"/>
            <a:ext cx="331707" cy="334360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21903" tIns="60952" rIns="121903" bIns="60952" numCol="1" anchor="t" anchorCtr="0" compatLnSpc="1"/>
          <a:lstStyle/>
          <a:p>
            <a:endParaRPr lang="en-US" sz="2800" dirty="0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67799" y="1990279"/>
            <a:ext cx="1934629" cy="1119705"/>
            <a:chOff x="468937" y="2419540"/>
            <a:chExt cx="1934629" cy="1119705"/>
          </a:xfrm>
        </p:grpSpPr>
        <p:sp>
          <p:nvSpPr>
            <p:cNvPr id="12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67799" y="3819079"/>
            <a:ext cx="1934629" cy="1119705"/>
            <a:chOff x="468937" y="2419540"/>
            <a:chExt cx="1934629" cy="1119705"/>
          </a:xfrm>
        </p:grpSpPr>
        <p:sp>
          <p:nvSpPr>
            <p:cNvPr id="15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959249" y="1990279"/>
            <a:ext cx="1934629" cy="1119705"/>
            <a:chOff x="468937" y="2419540"/>
            <a:chExt cx="1934629" cy="1119705"/>
          </a:xfrm>
        </p:grpSpPr>
        <p:sp>
          <p:nvSpPr>
            <p:cNvPr id="18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959249" y="3819079"/>
            <a:ext cx="1934629" cy="1119705"/>
            <a:chOff x="468937" y="2419540"/>
            <a:chExt cx="1934629" cy="1119705"/>
          </a:xfrm>
        </p:grpSpPr>
        <p:sp>
          <p:nvSpPr>
            <p:cNvPr id="21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24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7" grpId="0">
        <p:bldAsOne/>
      </p:bldGraphic>
      <p:bldP spid="78" grpId="0" animBg="1"/>
      <p:bldP spid="80" grpId="0" animBg="1"/>
      <p:bldP spid="82" grpId="0" animBg="1"/>
      <p:bldP spid="8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2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1740995" y="2306054"/>
            <a:ext cx="1079500" cy="1079441"/>
            <a:chOff x="0" y="0"/>
            <a:chExt cx="1080000" cy="1080000"/>
          </a:xfrm>
        </p:grpSpPr>
        <p:sp>
          <p:nvSpPr>
            <p:cNvPr id="5" name="圆角矩形 4"/>
            <p:cNvSpPr>
              <a:spLocks noChangeAspect="1" noChangeArrowheads="1"/>
            </p:cNvSpPr>
            <p:nvPr/>
          </p:nvSpPr>
          <p:spPr bwMode="auto">
            <a:xfrm rot="18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solidFill>
              <a:srgbClr val="5CB9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 sz="170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圆角矩形 5"/>
            <p:cNvSpPr>
              <a:spLocks noChangeAspect="1" noChangeArrowheads="1"/>
            </p:cNvSpPr>
            <p:nvPr/>
          </p:nvSpPr>
          <p:spPr bwMode="auto">
            <a:xfrm rot="27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 sz="170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7" name="PA_直接连接符 18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2280744" y="3475977"/>
            <a:ext cx="0" cy="539720"/>
          </a:xfrm>
          <a:prstGeom prst="line">
            <a:avLst/>
          </a:prstGeom>
          <a:noFill/>
          <a:ln w="19050" cmpd="sng">
            <a:solidFill>
              <a:srgbClr val="00206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" name="PA_组合 7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4368309" y="2306054"/>
            <a:ext cx="1079500" cy="1079441"/>
            <a:chOff x="0" y="0"/>
            <a:chExt cx="1080000" cy="1080000"/>
          </a:xfrm>
        </p:grpSpPr>
        <p:sp>
          <p:nvSpPr>
            <p:cNvPr id="11" name="圆角矩形 15"/>
            <p:cNvSpPr>
              <a:spLocks noChangeAspect="1" noChangeArrowheads="1"/>
            </p:cNvSpPr>
            <p:nvPr/>
          </p:nvSpPr>
          <p:spPr bwMode="auto">
            <a:xfrm rot="18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 sz="170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圆角矩形 16"/>
            <p:cNvSpPr>
              <a:spLocks noChangeAspect="1" noChangeArrowheads="1"/>
            </p:cNvSpPr>
            <p:nvPr/>
          </p:nvSpPr>
          <p:spPr bwMode="auto">
            <a:xfrm rot="27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 sz="1705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13" name="PA_直接连接符 19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4908056" y="3475977"/>
            <a:ext cx="0" cy="539720"/>
          </a:xfrm>
          <a:prstGeom prst="line">
            <a:avLst/>
          </a:prstGeom>
          <a:noFill/>
          <a:ln w="19050" cmpd="sng">
            <a:solidFill>
              <a:srgbClr val="354B5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PA_组合 10"/>
          <p:cNvGrpSpPr>
            <a:grpSpLocks noChangeAspect="1"/>
          </p:cNvGrpSpPr>
          <p:nvPr>
            <p:custDataLst>
              <p:tags r:id="rId5"/>
            </p:custDataLst>
          </p:nvPr>
        </p:nvGrpSpPr>
        <p:grpSpPr bwMode="auto">
          <a:xfrm>
            <a:off x="6995619" y="2306054"/>
            <a:ext cx="1081088" cy="1079441"/>
            <a:chOff x="0" y="0"/>
            <a:chExt cx="1080000" cy="1080000"/>
          </a:xfrm>
        </p:grpSpPr>
        <p:sp>
          <p:nvSpPr>
            <p:cNvPr id="17" name="圆角矩形 11"/>
            <p:cNvSpPr>
              <a:spLocks noChangeAspect="1" noChangeArrowheads="1"/>
            </p:cNvSpPr>
            <p:nvPr/>
          </p:nvSpPr>
          <p:spPr bwMode="auto">
            <a:xfrm rot="18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 sz="170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圆角矩形 12"/>
            <p:cNvSpPr>
              <a:spLocks noChangeAspect="1" noChangeArrowheads="1"/>
            </p:cNvSpPr>
            <p:nvPr/>
          </p:nvSpPr>
          <p:spPr bwMode="auto">
            <a:xfrm rot="27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 sz="170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19" name="PA_直接连接符 20"/>
          <p:cNvCxnSpPr>
            <a:cxnSpLocks noChangeShapeType="1"/>
          </p:cNvCxnSpPr>
          <p:nvPr>
            <p:custDataLst>
              <p:tags r:id="rId6"/>
            </p:custDataLst>
          </p:nvPr>
        </p:nvCxnSpPr>
        <p:spPr bwMode="auto">
          <a:xfrm>
            <a:off x="7535368" y="3475977"/>
            <a:ext cx="0" cy="539720"/>
          </a:xfrm>
          <a:prstGeom prst="line">
            <a:avLst/>
          </a:prstGeom>
          <a:noFill/>
          <a:ln w="19050" cmpd="sng">
            <a:solidFill>
              <a:srgbClr val="00206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" name="PA_组合 13"/>
          <p:cNvGrpSpPr>
            <a:grpSpLocks noChangeAspect="1"/>
          </p:cNvGrpSpPr>
          <p:nvPr>
            <p:custDataLst>
              <p:tags r:id="rId7"/>
            </p:custDataLst>
          </p:nvPr>
        </p:nvGrpSpPr>
        <p:grpSpPr bwMode="auto">
          <a:xfrm>
            <a:off x="9624521" y="2306054"/>
            <a:ext cx="1079500" cy="1079441"/>
            <a:chOff x="0" y="0"/>
            <a:chExt cx="1080000" cy="1080000"/>
          </a:xfrm>
        </p:grpSpPr>
        <p:sp>
          <p:nvSpPr>
            <p:cNvPr id="23" name="圆角矩形 14"/>
            <p:cNvSpPr>
              <a:spLocks noChangeAspect="1" noChangeArrowheads="1"/>
            </p:cNvSpPr>
            <p:nvPr/>
          </p:nvSpPr>
          <p:spPr bwMode="auto">
            <a:xfrm rot="18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 sz="170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圆角矩形 15"/>
            <p:cNvSpPr>
              <a:spLocks noChangeAspect="1" noChangeArrowheads="1"/>
            </p:cNvSpPr>
            <p:nvPr/>
          </p:nvSpPr>
          <p:spPr bwMode="auto">
            <a:xfrm rot="27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 sz="170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5" name="PA_直接连接符 21"/>
          <p:cNvCxnSpPr>
            <a:cxnSpLocks noChangeShapeType="1"/>
          </p:cNvCxnSpPr>
          <p:nvPr>
            <p:custDataLst>
              <p:tags r:id="rId8"/>
            </p:custDataLst>
          </p:nvPr>
        </p:nvCxnSpPr>
        <p:spPr bwMode="auto">
          <a:xfrm>
            <a:off x="10164268" y="3475977"/>
            <a:ext cx="0" cy="539720"/>
          </a:xfrm>
          <a:prstGeom prst="line">
            <a:avLst/>
          </a:prstGeom>
          <a:noFill/>
          <a:ln w="19050" cmpd="sng">
            <a:solidFill>
              <a:srgbClr val="354B5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PA_KSO_Shape"/>
          <p:cNvSpPr>
            <a:spLocks noChangeAspect="1"/>
          </p:cNvSpPr>
          <p:nvPr>
            <p:custDataLst>
              <p:tags r:id="rId9"/>
            </p:custDataLst>
          </p:nvPr>
        </p:nvSpPr>
        <p:spPr bwMode="auto">
          <a:xfrm>
            <a:off x="1920383" y="2525117"/>
            <a:ext cx="720725" cy="714336"/>
          </a:xfrm>
          <a:custGeom>
            <a:avLst/>
            <a:gdLst>
              <a:gd name="T0" fmla="*/ 1420802 w 2262188"/>
              <a:gd name="T1" fmla="*/ 2155372 h 2241550"/>
              <a:gd name="T2" fmla="*/ 0 w 2262188"/>
              <a:gd name="T3" fmla="*/ 1901959 h 2241550"/>
              <a:gd name="T4" fmla="*/ 966787 w 2262188"/>
              <a:gd name="T5" fmla="*/ 2002745 h 2241550"/>
              <a:gd name="T6" fmla="*/ 463550 w 2262188"/>
              <a:gd name="T7" fmla="*/ 1799189 h 2241550"/>
              <a:gd name="T8" fmla="*/ 1920875 w 2262188"/>
              <a:gd name="T9" fmla="*/ 1721932 h 2241550"/>
              <a:gd name="T10" fmla="*/ 1920875 w 2262188"/>
              <a:gd name="T11" fmla="*/ 1643063 h 2241550"/>
              <a:gd name="T12" fmla="*/ 1920875 w 2262188"/>
              <a:gd name="T13" fmla="*/ 1520825 h 2241550"/>
              <a:gd name="T14" fmla="*/ 1437365 w 2262188"/>
              <a:gd name="T15" fmla="*/ 1781511 h 2241550"/>
              <a:gd name="T16" fmla="*/ 0 w 2262188"/>
              <a:gd name="T17" fmla="*/ 1470217 h 2241550"/>
              <a:gd name="T18" fmla="*/ 1304860 w 2262188"/>
              <a:gd name="T19" fmla="*/ 1658938 h 2241550"/>
              <a:gd name="T20" fmla="*/ 1333924 w 2262188"/>
              <a:gd name="T21" fmla="*/ 1648052 h 2241550"/>
              <a:gd name="T22" fmla="*/ 1395684 w 2262188"/>
              <a:gd name="T23" fmla="*/ 1641022 h 2241550"/>
              <a:gd name="T24" fmla="*/ 1448362 w 2262188"/>
              <a:gd name="T25" fmla="*/ 1646011 h 2241550"/>
              <a:gd name="T26" fmla="*/ 1677920 w 2262188"/>
              <a:gd name="T27" fmla="*/ 1506991 h 2241550"/>
              <a:gd name="T28" fmla="*/ 1657031 w 2262188"/>
              <a:gd name="T29" fmla="*/ 1492023 h 2241550"/>
              <a:gd name="T30" fmla="*/ 1654306 w 2262188"/>
              <a:gd name="T31" fmla="*/ 1479097 h 2241550"/>
              <a:gd name="T32" fmla="*/ 1663843 w 2262188"/>
              <a:gd name="T33" fmla="*/ 1466170 h 2241550"/>
              <a:gd name="T34" fmla="*/ 995838 w 2262188"/>
              <a:gd name="T35" fmla="*/ 1258888 h 2241550"/>
              <a:gd name="T36" fmla="*/ 489738 w 2262188"/>
              <a:gd name="T37" fmla="*/ 1130300 h 2241550"/>
              <a:gd name="T38" fmla="*/ 594035 w 2262188"/>
              <a:gd name="T39" fmla="*/ 1213404 h 2241550"/>
              <a:gd name="T40" fmla="*/ 555491 w 2262188"/>
              <a:gd name="T41" fmla="*/ 1222487 h 2241550"/>
              <a:gd name="T42" fmla="*/ 486564 w 2262188"/>
              <a:gd name="T43" fmla="*/ 1223168 h 2241550"/>
              <a:gd name="T44" fmla="*/ 211086 w 2262188"/>
              <a:gd name="T45" fmla="*/ 1351684 h 2241550"/>
              <a:gd name="T46" fmla="*/ 251218 w 2262188"/>
              <a:gd name="T47" fmla="*/ 1368941 h 2241550"/>
              <a:gd name="T48" fmla="*/ 259153 w 2262188"/>
              <a:gd name="T49" fmla="*/ 1381429 h 2241550"/>
              <a:gd name="T50" fmla="*/ 255072 w 2262188"/>
              <a:gd name="T51" fmla="*/ 1394599 h 2241550"/>
              <a:gd name="T52" fmla="*/ 240561 w 2262188"/>
              <a:gd name="T53" fmla="*/ 1405498 h 2241550"/>
              <a:gd name="T54" fmla="*/ 810075 w 2262188"/>
              <a:gd name="T55" fmla="*/ 1021049 h 2241550"/>
              <a:gd name="T56" fmla="*/ 341312 w 2262188"/>
              <a:gd name="T57" fmla="*/ 771297 h 2241550"/>
              <a:gd name="T58" fmla="*/ 2262188 w 2262188"/>
              <a:gd name="T59" fmla="*/ 687389 h 2241550"/>
              <a:gd name="T60" fmla="*/ 830949 w 2262188"/>
              <a:gd name="T61" fmla="*/ 982664 h 2241550"/>
              <a:gd name="T62" fmla="*/ 1797050 w 2262188"/>
              <a:gd name="T63" fmla="*/ 752476 h 2241550"/>
              <a:gd name="T64" fmla="*/ 1295400 w 2262188"/>
              <a:gd name="T65" fmla="*/ 660174 h 2241550"/>
              <a:gd name="T66" fmla="*/ 2262188 w 2262188"/>
              <a:gd name="T67" fmla="*/ 462607 h 2241550"/>
              <a:gd name="T68" fmla="*/ 824823 w 2262188"/>
              <a:gd name="T69" fmla="*/ 651157 h 2241550"/>
              <a:gd name="T70" fmla="*/ 341312 w 2262188"/>
              <a:gd name="T71" fmla="*/ 390526 h 2241550"/>
              <a:gd name="T72" fmla="*/ 786730 w 2262188"/>
              <a:gd name="T73" fmla="*/ 233363 h 2241550"/>
              <a:gd name="T74" fmla="*/ 600403 w 2262188"/>
              <a:gd name="T75" fmla="*/ 336703 h 2241550"/>
              <a:gd name="T76" fmla="*/ 608110 w 2262188"/>
              <a:gd name="T77" fmla="*/ 349677 h 2241550"/>
              <a:gd name="T78" fmla="*/ 603350 w 2262188"/>
              <a:gd name="T79" fmla="*/ 362651 h 2241550"/>
              <a:gd name="T80" fmla="*/ 576602 w 2262188"/>
              <a:gd name="T81" fmla="*/ 378585 h 2241550"/>
              <a:gd name="T82" fmla="*/ 820278 w 2262188"/>
              <a:gd name="T83" fmla="*/ 514246 h 2241550"/>
              <a:gd name="T84" fmla="*/ 878761 w 2262188"/>
              <a:gd name="T85" fmla="*/ 510831 h 2241550"/>
              <a:gd name="T86" fmla="*/ 932710 w 2262188"/>
              <a:gd name="T87" fmla="*/ 519026 h 2241550"/>
              <a:gd name="T88" fmla="*/ 1216508 w 2262188"/>
              <a:gd name="T89" fmla="*/ 466218 h 2241550"/>
              <a:gd name="T90" fmla="*/ 1749425 w 2262188"/>
              <a:gd name="T91" fmla="*/ 883986 h 2241550"/>
              <a:gd name="T92" fmla="*/ 1798297 w 2262188"/>
              <a:gd name="T93" fmla="*/ 374650 h 2241550"/>
              <a:gd name="T94" fmla="*/ 2012784 w 2262188"/>
              <a:gd name="T95" fmla="*/ 269585 h 2241550"/>
              <a:gd name="T96" fmla="*/ 2003262 w 2262188"/>
              <a:gd name="T97" fmla="*/ 256650 h 2241550"/>
              <a:gd name="T98" fmla="*/ 2006209 w 2262188"/>
              <a:gd name="T99" fmla="*/ 243943 h 2241550"/>
              <a:gd name="T100" fmla="*/ 2027068 w 2262188"/>
              <a:gd name="T101" fmla="*/ 228966 h 2241550"/>
              <a:gd name="T102" fmla="*/ 1797843 w 2262188"/>
              <a:gd name="T103" fmla="*/ 89635 h 2241550"/>
              <a:gd name="T104" fmla="*/ 1745015 w 2262188"/>
              <a:gd name="T105" fmla="*/ 94400 h 2241550"/>
              <a:gd name="T106" fmla="*/ 1683571 w 2262188"/>
              <a:gd name="T107" fmla="*/ 87820 h 2241550"/>
              <a:gd name="T108" fmla="*/ 1651602 w 2262188"/>
              <a:gd name="T109" fmla="*/ 75112 h 2241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62188" h="2241550">
                <a:moveTo>
                  <a:pt x="1920875" y="1898650"/>
                </a:moveTo>
                <a:lnTo>
                  <a:pt x="1920875" y="1901598"/>
                </a:lnTo>
                <a:lnTo>
                  <a:pt x="1920875" y="1977571"/>
                </a:lnTo>
                <a:lnTo>
                  <a:pt x="1431239" y="2241550"/>
                </a:lnTo>
                <a:lnTo>
                  <a:pt x="966787" y="2131332"/>
                </a:lnTo>
                <a:lnTo>
                  <a:pt x="966787" y="2047648"/>
                </a:lnTo>
                <a:lnTo>
                  <a:pt x="1420802" y="2155372"/>
                </a:lnTo>
                <a:lnTo>
                  <a:pt x="1437365" y="2159227"/>
                </a:lnTo>
                <a:lnTo>
                  <a:pt x="1452113" y="2151289"/>
                </a:lnTo>
                <a:lnTo>
                  <a:pt x="1920875" y="1898650"/>
                </a:lnTo>
                <a:close/>
                <a:moveTo>
                  <a:pt x="0" y="1817688"/>
                </a:moveTo>
                <a:lnTo>
                  <a:pt x="463550" y="1928451"/>
                </a:lnTo>
                <a:lnTo>
                  <a:pt x="463550" y="2012951"/>
                </a:lnTo>
                <a:lnTo>
                  <a:pt x="0" y="1901959"/>
                </a:lnTo>
                <a:lnTo>
                  <a:pt x="0" y="1848519"/>
                </a:lnTo>
                <a:lnTo>
                  <a:pt x="0" y="1817688"/>
                </a:lnTo>
                <a:close/>
                <a:moveTo>
                  <a:pt x="1920875" y="1770063"/>
                </a:moveTo>
                <a:lnTo>
                  <a:pt x="1920875" y="1772784"/>
                </a:lnTo>
                <a:lnTo>
                  <a:pt x="1920875" y="1848984"/>
                </a:lnTo>
                <a:lnTo>
                  <a:pt x="1431239" y="2112963"/>
                </a:lnTo>
                <a:lnTo>
                  <a:pt x="966787" y="2002745"/>
                </a:lnTo>
                <a:lnTo>
                  <a:pt x="966787" y="1919061"/>
                </a:lnTo>
                <a:lnTo>
                  <a:pt x="1420802" y="2026784"/>
                </a:lnTo>
                <a:lnTo>
                  <a:pt x="1437365" y="2030867"/>
                </a:lnTo>
                <a:lnTo>
                  <a:pt x="1452113" y="2022702"/>
                </a:lnTo>
                <a:lnTo>
                  <a:pt x="1920875" y="1770063"/>
                </a:lnTo>
                <a:close/>
                <a:moveTo>
                  <a:pt x="0" y="1689100"/>
                </a:moveTo>
                <a:lnTo>
                  <a:pt x="463550" y="1799189"/>
                </a:lnTo>
                <a:lnTo>
                  <a:pt x="463550" y="1882775"/>
                </a:lnTo>
                <a:lnTo>
                  <a:pt x="0" y="1772460"/>
                </a:lnTo>
                <a:lnTo>
                  <a:pt x="0" y="1719680"/>
                </a:lnTo>
                <a:lnTo>
                  <a:pt x="0" y="1689100"/>
                </a:lnTo>
                <a:close/>
                <a:moveTo>
                  <a:pt x="1920875" y="1643063"/>
                </a:moveTo>
                <a:lnTo>
                  <a:pt x="1920875" y="1646009"/>
                </a:lnTo>
                <a:lnTo>
                  <a:pt x="1920875" y="1721932"/>
                </a:lnTo>
                <a:lnTo>
                  <a:pt x="1431239" y="1985963"/>
                </a:lnTo>
                <a:lnTo>
                  <a:pt x="966787" y="1875591"/>
                </a:lnTo>
                <a:lnTo>
                  <a:pt x="966787" y="1791963"/>
                </a:lnTo>
                <a:lnTo>
                  <a:pt x="1420802" y="1899841"/>
                </a:lnTo>
                <a:lnTo>
                  <a:pt x="1437365" y="1903694"/>
                </a:lnTo>
                <a:lnTo>
                  <a:pt x="1452113" y="1895762"/>
                </a:lnTo>
                <a:lnTo>
                  <a:pt x="1920875" y="1643063"/>
                </a:lnTo>
                <a:close/>
                <a:moveTo>
                  <a:pt x="0" y="1562100"/>
                </a:moveTo>
                <a:lnTo>
                  <a:pt x="463550" y="1672189"/>
                </a:lnTo>
                <a:lnTo>
                  <a:pt x="463550" y="1755775"/>
                </a:lnTo>
                <a:lnTo>
                  <a:pt x="0" y="1645686"/>
                </a:lnTo>
                <a:lnTo>
                  <a:pt x="0" y="1592907"/>
                </a:lnTo>
                <a:lnTo>
                  <a:pt x="0" y="1562100"/>
                </a:lnTo>
                <a:close/>
                <a:moveTo>
                  <a:pt x="1920875" y="1520825"/>
                </a:moveTo>
                <a:lnTo>
                  <a:pt x="1920875" y="1523996"/>
                </a:lnTo>
                <a:lnTo>
                  <a:pt x="1920875" y="1599869"/>
                </a:lnTo>
                <a:lnTo>
                  <a:pt x="1431239" y="1863725"/>
                </a:lnTo>
                <a:lnTo>
                  <a:pt x="966787" y="1753426"/>
                </a:lnTo>
                <a:lnTo>
                  <a:pt x="966787" y="1669853"/>
                </a:lnTo>
                <a:lnTo>
                  <a:pt x="1420802" y="1777660"/>
                </a:lnTo>
                <a:lnTo>
                  <a:pt x="1437365" y="1781511"/>
                </a:lnTo>
                <a:lnTo>
                  <a:pt x="1452113" y="1773584"/>
                </a:lnTo>
                <a:lnTo>
                  <a:pt x="1920875" y="1520825"/>
                </a:lnTo>
                <a:close/>
                <a:moveTo>
                  <a:pt x="0" y="1439863"/>
                </a:moveTo>
                <a:lnTo>
                  <a:pt x="463550" y="1549725"/>
                </a:lnTo>
                <a:lnTo>
                  <a:pt x="463550" y="1633538"/>
                </a:lnTo>
                <a:lnTo>
                  <a:pt x="0" y="1523223"/>
                </a:lnTo>
                <a:lnTo>
                  <a:pt x="0" y="1470217"/>
                </a:lnTo>
                <a:lnTo>
                  <a:pt x="0" y="1439863"/>
                </a:lnTo>
                <a:close/>
                <a:moveTo>
                  <a:pt x="1474701" y="1365250"/>
                </a:moveTo>
                <a:lnTo>
                  <a:pt x="1920875" y="1470932"/>
                </a:lnTo>
                <a:lnTo>
                  <a:pt x="1430878" y="1735138"/>
                </a:lnTo>
                <a:lnTo>
                  <a:pt x="984250" y="1629229"/>
                </a:lnTo>
                <a:lnTo>
                  <a:pt x="1044194" y="1597025"/>
                </a:lnTo>
                <a:lnTo>
                  <a:pt x="1304860" y="1658938"/>
                </a:lnTo>
                <a:lnTo>
                  <a:pt x="1305314" y="1658258"/>
                </a:lnTo>
                <a:lnTo>
                  <a:pt x="1309401" y="1656217"/>
                </a:lnTo>
                <a:lnTo>
                  <a:pt x="1313942" y="1654402"/>
                </a:lnTo>
                <a:lnTo>
                  <a:pt x="1318483" y="1652588"/>
                </a:lnTo>
                <a:lnTo>
                  <a:pt x="1323479" y="1651227"/>
                </a:lnTo>
                <a:lnTo>
                  <a:pt x="1328474" y="1649640"/>
                </a:lnTo>
                <a:lnTo>
                  <a:pt x="1333924" y="1648052"/>
                </a:lnTo>
                <a:lnTo>
                  <a:pt x="1339373" y="1646692"/>
                </a:lnTo>
                <a:lnTo>
                  <a:pt x="1345050" y="1645784"/>
                </a:lnTo>
                <a:lnTo>
                  <a:pt x="1350953" y="1644650"/>
                </a:lnTo>
                <a:lnTo>
                  <a:pt x="1357311" y="1643743"/>
                </a:lnTo>
                <a:lnTo>
                  <a:pt x="1369572" y="1642383"/>
                </a:lnTo>
                <a:lnTo>
                  <a:pt x="1382515" y="1641249"/>
                </a:lnTo>
                <a:lnTo>
                  <a:pt x="1395684" y="1641022"/>
                </a:lnTo>
                <a:lnTo>
                  <a:pt x="1403177" y="1641249"/>
                </a:lnTo>
                <a:lnTo>
                  <a:pt x="1410897" y="1641475"/>
                </a:lnTo>
                <a:lnTo>
                  <a:pt x="1418617" y="1642156"/>
                </a:lnTo>
                <a:lnTo>
                  <a:pt x="1426110" y="1642836"/>
                </a:lnTo>
                <a:lnTo>
                  <a:pt x="1433603" y="1643743"/>
                </a:lnTo>
                <a:lnTo>
                  <a:pt x="1441096" y="1644650"/>
                </a:lnTo>
                <a:lnTo>
                  <a:pt x="1448362" y="1646011"/>
                </a:lnTo>
                <a:lnTo>
                  <a:pt x="1455401" y="1647599"/>
                </a:lnTo>
                <a:lnTo>
                  <a:pt x="1460623" y="1648959"/>
                </a:lnTo>
                <a:lnTo>
                  <a:pt x="1707665" y="1516063"/>
                </a:lnTo>
                <a:lnTo>
                  <a:pt x="1701989" y="1514702"/>
                </a:lnTo>
                <a:lnTo>
                  <a:pt x="1693133" y="1512434"/>
                </a:lnTo>
                <a:lnTo>
                  <a:pt x="1685186" y="1509713"/>
                </a:lnTo>
                <a:lnTo>
                  <a:pt x="1677920" y="1506991"/>
                </a:lnTo>
                <a:lnTo>
                  <a:pt x="1671790" y="1503816"/>
                </a:lnTo>
                <a:lnTo>
                  <a:pt x="1666340" y="1500641"/>
                </a:lnTo>
                <a:lnTo>
                  <a:pt x="1664070" y="1499054"/>
                </a:lnTo>
                <a:lnTo>
                  <a:pt x="1662026" y="1497240"/>
                </a:lnTo>
                <a:lnTo>
                  <a:pt x="1659983" y="1495652"/>
                </a:lnTo>
                <a:lnTo>
                  <a:pt x="1658393" y="1493838"/>
                </a:lnTo>
                <a:lnTo>
                  <a:pt x="1657031" y="1492023"/>
                </a:lnTo>
                <a:lnTo>
                  <a:pt x="1655668" y="1490209"/>
                </a:lnTo>
                <a:lnTo>
                  <a:pt x="1654987" y="1488395"/>
                </a:lnTo>
                <a:lnTo>
                  <a:pt x="1654306" y="1486581"/>
                </a:lnTo>
                <a:lnTo>
                  <a:pt x="1653852" y="1484540"/>
                </a:lnTo>
                <a:lnTo>
                  <a:pt x="1653625" y="1482725"/>
                </a:lnTo>
                <a:lnTo>
                  <a:pt x="1653625" y="1480911"/>
                </a:lnTo>
                <a:lnTo>
                  <a:pt x="1654306" y="1479097"/>
                </a:lnTo>
                <a:lnTo>
                  <a:pt x="1654760" y="1477282"/>
                </a:lnTo>
                <a:lnTo>
                  <a:pt x="1655441" y="1475241"/>
                </a:lnTo>
                <a:lnTo>
                  <a:pt x="1656577" y="1473427"/>
                </a:lnTo>
                <a:lnTo>
                  <a:pt x="1658166" y="1471613"/>
                </a:lnTo>
                <a:lnTo>
                  <a:pt x="1659528" y="1469798"/>
                </a:lnTo>
                <a:lnTo>
                  <a:pt x="1661345" y="1467984"/>
                </a:lnTo>
                <a:lnTo>
                  <a:pt x="1663843" y="1466170"/>
                </a:lnTo>
                <a:lnTo>
                  <a:pt x="1666113" y="1464356"/>
                </a:lnTo>
                <a:lnTo>
                  <a:pt x="1668611" y="1462768"/>
                </a:lnTo>
                <a:lnTo>
                  <a:pt x="1671790" y="1461181"/>
                </a:lnTo>
                <a:lnTo>
                  <a:pt x="1675650" y="1459366"/>
                </a:lnTo>
                <a:lnTo>
                  <a:pt x="1414984" y="1397454"/>
                </a:lnTo>
                <a:lnTo>
                  <a:pt x="1474701" y="1365250"/>
                </a:lnTo>
                <a:close/>
                <a:moveTo>
                  <a:pt x="995838" y="1258888"/>
                </a:moveTo>
                <a:lnTo>
                  <a:pt x="1393825" y="1352349"/>
                </a:lnTo>
                <a:lnTo>
                  <a:pt x="918237" y="1608912"/>
                </a:lnTo>
                <a:lnTo>
                  <a:pt x="918237" y="2111376"/>
                </a:lnTo>
                <a:lnTo>
                  <a:pt x="512762" y="2014286"/>
                </a:lnTo>
                <a:lnTo>
                  <a:pt x="512762" y="1518854"/>
                </a:lnTo>
                <a:lnTo>
                  <a:pt x="995838" y="1258888"/>
                </a:lnTo>
                <a:close/>
                <a:moveTo>
                  <a:pt x="489738" y="1130300"/>
                </a:moveTo>
                <a:lnTo>
                  <a:pt x="935038" y="1236110"/>
                </a:lnTo>
                <a:lnTo>
                  <a:pt x="875408" y="1268353"/>
                </a:lnTo>
                <a:lnTo>
                  <a:pt x="610586" y="1205457"/>
                </a:lnTo>
                <a:lnTo>
                  <a:pt x="606959" y="1207501"/>
                </a:lnTo>
                <a:lnTo>
                  <a:pt x="603104" y="1209544"/>
                </a:lnTo>
                <a:lnTo>
                  <a:pt x="598796" y="1211588"/>
                </a:lnTo>
                <a:lnTo>
                  <a:pt x="594035" y="1213404"/>
                </a:lnTo>
                <a:lnTo>
                  <a:pt x="589274" y="1214994"/>
                </a:lnTo>
                <a:lnTo>
                  <a:pt x="584059" y="1216583"/>
                </a:lnTo>
                <a:lnTo>
                  <a:pt x="578617" y="1218172"/>
                </a:lnTo>
                <a:lnTo>
                  <a:pt x="573176" y="1219308"/>
                </a:lnTo>
                <a:lnTo>
                  <a:pt x="567281" y="1220443"/>
                </a:lnTo>
                <a:lnTo>
                  <a:pt x="561386" y="1221351"/>
                </a:lnTo>
                <a:lnTo>
                  <a:pt x="555491" y="1222487"/>
                </a:lnTo>
                <a:lnTo>
                  <a:pt x="543021" y="1223849"/>
                </a:lnTo>
                <a:lnTo>
                  <a:pt x="530097" y="1224530"/>
                </a:lnTo>
                <a:lnTo>
                  <a:pt x="516947" y="1224757"/>
                </a:lnTo>
                <a:lnTo>
                  <a:pt x="509464" y="1224757"/>
                </a:lnTo>
                <a:lnTo>
                  <a:pt x="501755" y="1224530"/>
                </a:lnTo>
                <a:lnTo>
                  <a:pt x="494046" y="1224076"/>
                </a:lnTo>
                <a:lnTo>
                  <a:pt x="486564" y="1223168"/>
                </a:lnTo>
                <a:lnTo>
                  <a:pt x="479082" y="1222487"/>
                </a:lnTo>
                <a:lnTo>
                  <a:pt x="471600" y="1221124"/>
                </a:lnTo>
                <a:lnTo>
                  <a:pt x="464345" y="1219989"/>
                </a:lnTo>
                <a:lnTo>
                  <a:pt x="457543" y="1218399"/>
                </a:lnTo>
                <a:lnTo>
                  <a:pt x="456409" y="1218172"/>
                </a:lnTo>
                <a:lnTo>
                  <a:pt x="209953" y="1351230"/>
                </a:lnTo>
                <a:lnTo>
                  <a:pt x="211086" y="1351684"/>
                </a:lnTo>
                <a:lnTo>
                  <a:pt x="219929" y="1353955"/>
                </a:lnTo>
                <a:lnTo>
                  <a:pt x="227864" y="1356452"/>
                </a:lnTo>
                <a:lnTo>
                  <a:pt x="235120" y="1359404"/>
                </a:lnTo>
                <a:lnTo>
                  <a:pt x="241241" y="1362356"/>
                </a:lnTo>
                <a:lnTo>
                  <a:pt x="246683" y="1365535"/>
                </a:lnTo>
                <a:lnTo>
                  <a:pt x="249177" y="1367351"/>
                </a:lnTo>
                <a:lnTo>
                  <a:pt x="251218" y="1368941"/>
                </a:lnTo>
                <a:lnTo>
                  <a:pt x="253031" y="1370757"/>
                </a:lnTo>
                <a:lnTo>
                  <a:pt x="254845" y="1372574"/>
                </a:lnTo>
                <a:lnTo>
                  <a:pt x="255979" y="1374390"/>
                </a:lnTo>
                <a:lnTo>
                  <a:pt x="257113" y="1376207"/>
                </a:lnTo>
                <a:lnTo>
                  <a:pt x="258019" y="1378023"/>
                </a:lnTo>
                <a:lnTo>
                  <a:pt x="258926" y="1379613"/>
                </a:lnTo>
                <a:lnTo>
                  <a:pt x="259153" y="1381429"/>
                </a:lnTo>
                <a:lnTo>
                  <a:pt x="259380" y="1383246"/>
                </a:lnTo>
                <a:lnTo>
                  <a:pt x="259153" y="1385289"/>
                </a:lnTo>
                <a:lnTo>
                  <a:pt x="258926" y="1387106"/>
                </a:lnTo>
                <a:lnTo>
                  <a:pt x="258473" y="1388922"/>
                </a:lnTo>
                <a:lnTo>
                  <a:pt x="257566" y="1390739"/>
                </a:lnTo>
                <a:lnTo>
                  <a:pt x="256206" y="1392555"/>
                </a:lnTo>
                <a:lnTo>
                  <a:pt x="255072" y="1394599"/>
                </a:lnTo>
                <a:lnTo>
                  <a:pt x="253485" y="1396415"/>
                </a:lnTo>
                <a:lnTo>
                  <a:pt x="251444" y="1398232"/>
                </a:lnTo>
                <a:lnTo>
                  <a:pt x="249404" y="1399821"/>
                </a:lnTo>
                <a:lnTo>
                  <a:pt x="246910" y="1401638"/>
                </a:lnTo>
                <a:lnTo>
                  <a:pt x="244189" y="1403454"/>
                </a:lnTo>
                <a:lnTo>
                  <a:pt x="241241" y="1405043"/>
                </a:lnTo>
                <a:lnTo>
                  <a:pt x="240561" y="1405498"/>
                </a:lnTo>
                <a:lnTo>
                  <a:pt x="504929" y="1468393"/>
                </a:lnTo>
                <a:lnTo>
                  <a:pt x="463891" y="1490418"/>
                </a:lnTo>
                <a:lnTo>
                  <a:pt x="463891" y="1504950"/>
                </a:lnTo>
                <a:lnTo>
                  <a:pt x="0" y="1394599"/>
                </a:lnTo>
                <a:lnTo>
                  <a:pt x="489738" y="1130300"/>
                </a:lnTo>
                <a:close/>
                <a:moveTo>
                  <a:pt x="341312" y="768350"/>
                </a:moveTo>
                <a:lnTo>
                  <a:pt x="810075" y="1021049"/>
                </a:lnTo>
                <a:lnTo>
                  <a:pt x="824823" y="1028755"/>
                </a:lnTo>
                <a:lnTo>
                  <a:pt x="841386" y="1024902"/>
                </a:lnTo>
                <a:lnTo>
                  <a:pt x="1295400" y="917250"/>
                </a:lnTo>
                <a:lnTo>
                  <a:pt x="1295400" y="1000879"/>
                </a:lnTo>
                <a:lnTo>
                  <a:pt x="830949" y="1111250"/>
                </a:lnTo>
                <a:lnTo>
                  <a:pt x="341312" y="847220"/>
                </a:lnTo>
                <a:lnTo>
                  <a:pt x="341312" y="771297"/>
                </a:lnTo>
                <a:lnTo>
                  <a:pt x="341312" y="768350"/>
                </a:lnTo>
                <a:close/>
                <a:moveTo>
                  <a:pt x="2262188" y="687389"/>
                </a:moveTo>
                <a:lnTo>
                  <a:pt x="2262188" y="717969"/>
                </a:lnTo>
                <a:lnTo>
                  <a:pt x="2262188" y="770974"/>
                </a:lnTo>
                <a:lnTo>
                  <a:pt x="1797050" y="881063"/>
                </a:lnTo>
                <a:lnTo>
                  <a:pt x="1797050" y="797477"/>
                </a:lnTo>
                <a:lnTo>
                  <a:pt x="2262188" y="687389"/>
                </a:lnTo>
                <a:close/>
                <a:moveTo>
                  <a:pt x="341312" y="639763"/>
                </a:moveTo>
                <a:lnTo>
                  <a:pt x="810075" y="892403"/>
                </a:lnTo>
                <a:lnTo>
                  <a:pt x="824823" y="900340"/>
                </a:lnTo>
                <a:lnTo>
                  <a:pt x="841386" y="896485"/>
                </a:lnTo>
                <a:lnTo>
                  <a:pt x="1295400" y="788762"/>
                </a:lnTo>
                <a:lnTo>
                  <a:pt x="1295400" y="872672"/>
                </a:lnTo>
                <a:lnTo>
                  <a:pt x="830949" y="982664"/>
                </a:lnTo>
                <a:lnTo>
                  <a:pt x="341312" y="718685"/>
                </a:lnTo>
                <a:lnTo>
                  <a:pt x="341312" y="642938"/>
                </a:lnTo>
                <a:lnTo>
                  <a:pt x="341312" y="639763"/>
                </a:lnTo>
                <a:close/>
                <a:moveTo>
                  <a:pt x="2262188" y="558801"/>
                </a:moveTo>
                <a:lnTo>
                  <a:pt x="2262188" y="589381"/>
                </a:lnTo>
                <a:lnTo>
                  <a:pt x="2262188" y="642613"/>
                </a:lnTo>
                <a:lnTo>
                  <a:pt x="1797050" y="752476"/>
                </a:lnTo>
                <a:lnTo>
                  <a:pt x="1797050" y="668663"/>
                </a:lnTo>
                <a:lnTo>
                  <a:pt x="2262188" y="558801"/>
                </a:lnTo>
                <a:close/>
                <a:moveTo>
                  <a:pt x="341312" y="511175"/>
                </a:moveTo>
                <a:lnTo>
                  <a:pt x="810075" y="763815"/>
                </a:lnTo>
                <a:lnTo>
                  <a:pt x="824823" y="771979"/>
                </a:lnTo>
                <a:lnTo>
                  <a:pt x="841386" y="768124"/>
                </a:lnTo>
                <a:lnTo>
                  <a:pt x="1295400" y="660174"/>
                </a:lnTo>
                <a:lnTo>
                  <a:pt x="1295400" y="744084"/>
                </a:lnTo>
                <a:lnTo>
                  <a:pt x="830949" y="854075"/>
                </a:lnTo>
                <a:lnTo>
                  <a:pt x="341312" y="590097"/>
                </a:lnTo>
                <a:lnTo>
                  <a:pt x="341312" y="514350"/>
                </a:lnTo>
                <a:lnTo>
                  <a:pt x="341312" y="511175"/>
                </a:lnTo>
                <a:close/>
                <a:moveTo>
                  <a:pt x="2262188" y="431801"/>
                </a:moveTo>
                <a:lnTo>
                  <a:pt x="2262188" y="462607"/>
                </a:lnTo>
                <a:lnTo>
                  <a:pt x="2262188" y="515613"/>
                </a:lnTo>
                <a:lnTo>
                  <a:pt x="1797050" y="625476"/>
                </a:lnTo>
                <a:lnTo>
                  <a:pt x="1797050" y="541889"/>
                </a:lnTo>
                <a:lnTo>
                  <a:pt x="2262188" y="431801"/>
                </a:lnTo>
                <a:close/>
                <a:moveTo>
                  <a:pt x="341312" y="390526"/>
                </a:moveTo>
                <a:lnTo>
                  <a:pt x="810075" y="643225"/>
                </a:lnTo>
                <a:lnTo>
                  <a:pt x="824823" y="651157"/>
                </a:lnTo>
                <a:lnTo>
                  <a:pt x="841386" y="647304"/>
                </a:lnTo>
                <a:lnTo>
                  <a:pt x="1295400" y="539652"/>
                </a:lnTo>
                <a:lnTo>
                  <a:pt x="1295400" y="623054"/>
                </a:lnTo>
                <a:lnTo>
                  <a:pt x="830949" y="733425"/>
                </a:lnTo>
                <a:lnTo>
                  <a:pt x="341312" y="469395"/>
                </a:lnTo>
                <a:lnTo>
                  <a:pt x="341312" y="393472"/>
                </a:lnTo>
                <a:lnTo>
                  <a:pt x="341312" y="390526"/>
                </a:lnTo>
                <a:close/>
                <a:moveTo>
                  <a:pt x="2262188" y="309564"/>
                </a:moveTo>
                <a:lnTo>
                  <a:pt x="2262188" y="340144"/>
                </a:lnTo>
                <a:lnTo>
                  <a:pt x="2262188" y="392923"/>
                </a:lnTo>
                <a:lnTo>
                  <a:pt x="1797050" y="503239"/>
                </a:lnTo>
                <a:lnTo>
                  <a:pt x="1797050" y="419426"/>
                </a:lnTo>
                <a:lnTo>
                  <a:pt x="2262188" y="309564"/>
                </a:lnTo>
                <a:close/>
                <a:moveTo>
                  <a:pt x="786730" y="233363"/>
                </a:moveTo>
                <a:lnTo>
                  <a:pt x="846346" y="265913"/>
                </a:lnTo>
                <a:lnTo>
                  <a:pt x="585896" y="328053"/>
                </a:lnTo>
                <a:lnTo>
                  <a:pt x="589976" y="329646"/>
                </a:lnTo>
                <a:lnTo>
                  <a:pt x="593149" y="331467"/>
                </a:lnTo>
                <a:lnTo>
                  <a:pt x="595643" y="333288"/>
                </a:lnTo>
                <a:lnTo>
                  <a:pt x="597909" y="334882"/>
                </a:lnTo>
                <a:lnTo>
                  <a:pt x="600403" y="336703"/>
                </a:lnTo>
                <a:lnTo>
                  <a:pt x="602216" y="338524"/>
                </a:lnTo>
                <a:lnTo>
                  <a:pt x="603576" y="340344"/>
                </a:lnTo>
                <a:lnTo>
                  <a:pt x="605163" y="342165"/>
                </a:lnTo>
                <a:lnTo>
                  <a:pt x="606296" y="344214"/>
                </a:lnTo>
                <a:lnTo>
                  <a:pt x="606976" y="346035"/>
                </a:lnTo>
                <a:lnTo>
                  <a:pt x="607430" y="347856"/>
                </a:lnTo>
                <a:lnTo>
                  <a:pt x="608110" y="349677"/>
                </a:lnTo>
                <a:lnTo>
                  <a:pt x="608110" y="351498"/>
                </a:lnTo>
                <a:lnTo>
                  <a:pt x="607883" y="353546"/>
                </a:lnTo>
                <a:lnTo>
                  <a:pt x="607430" y="355367"/>
                </a:lnTo>
                <a:lnTo>
                  <a:pt x="606750" y="357188"/>
                </a:lnTo>
                <a:lnTo>
                  <a:pt x="606070" y="359009"/>
                </a:lnTo>
                <a:lnTo>
                  <a:pt x="604710" y="360830"/>
                </a:lnTo>
                <a:lnTo>
                  <a:pt x="603350" y="362651"/>
                </a:lnTo>
                <a:lnTo>
                  <a:pt x="601536" y="364472"/>
                </a:lnTo>
                <a:lnTo>
                  <a:pt x="599723" y="366293"/>
                </a:lnTo>
                <a:lnTo>
                  <a:pt x="597683" y="367886"/>
                </a:lnTo>
                <a:lnTo>
                  <a:pt x="595416" y="369707"/>
                </a:lnTo>
                <a:lnTo>
                  <a:pt x="589976" y="372666"/>
                </a:lnTo>
                <a:lnTo>
                  <a:pt x="583855" y="375853"/>
                </a:lnTo>
                <a:lnTo>
                  <a:pt x="576602" y="378585"/>
                </a:lnTo>
                <a:lnTo>
                  <a:pt x="568668" y="381316"/>
                </a:lnTo>
                <a:lnTo>
                  <a:pt x="559828" y="383592"/>
                </a:lnTo>
                <a:lnTo>
                  <a:pt x="554161" y="384958"/>
                </a:lnTo>
                <a:lnTo>
                  <a:pt x="800558" y="518343"/>
                </a:lnTo>
                <a:lnTo>
                  <a:pt x="805998" y="517205"/>
                </a:lnTo>
                <a:lnTo>
                  <a:pt x="813025" y="515611"/>
                </a:lnTo>
                <a:lnTo>
                  <a:pt x="820278" y="514246"/>
                </a:lnTo>
                <a:lnTo>
                  <a:pt x="827759" y="513108"/>
                </a:lnTo>
                <a:lnTo>
                  <a:pt x="835239" y="512197"/>
                </a:lnTo>
                <a:lnTo>
                  <a:pt x="842719" y="511514"/>
                </a:lnTo>
                <a:lnTo>
                  <a:pt x="850426" y="510831"/>
                </a:lnTo>
                <a:lnTo>
                  <a:pt x="858133" y="510604"/>
                </a:lnTo>
                <a:lnTo>
                  <a:pt x="865614" y="510604"/>
                </a:lnTo>
                <a:lnTo>
                  <a:pt x="878761" y="510831"/>
                </a:lnTo>
                <a:lnTo>
                  <a:pt x="891681" y="511742"/>
                </a:lnTo>
                <a:lnTo>
                  <a:pt x="903922" y="513108"/>
                </a:lnTo>
                <a:lnTo>
                  <a:pt x="910269" y="514018"/>
                </a:lnTo>
                <a:lnTo>
                  <a:pt x="916162" y="515156"/>
                </a:lnTo>
                <a:lnTo>
                  <a:pt x="921829" y="516067"/>
                </a:lnTo>
                <a:lnTo>
                  <a:pt x="927269" y="517432"/>
                </a:lnTo>
                <a:lnTo>
                  <a:pt x="932710" y="519026"/>
                </a:lnTo>
                <a:lnTo>
                  <a:pt x="937696" y="520619"/>
                </a:lnTo>
                <a:lnTo>
                  <a:pt x="942683" y="521985"/>
                </a:lnTo>
                <a:lnTo>
                  <a:pt x="947217" y="523806"/>
                </a:lnTo>
                <a:lnTo>
                  <a:pt x="951750" y="525854"/>
                </a:lnTo>
                <a:lnTo>
                  <a:pt x="955604" y="528131"/>
                </a:lnTo>
                <a:lnTo>
                  <a:pt x="956284" y="528358"/>
                </a:lnTo>
                <a:lnTo>
                  <a:pt x="1216508" y="466218"/>
                </a:lnTo>
                <a:lnTo>
                  <a:pt x="1276350" y="498540"/>
                </a:lnTo>
                <a:lnTo>
                  <a:pt x="830479" y="604838"/>
                </a:lnTo>
                <a:lnTo>
                  <a:pt x="341312" y="339889"/>
                </a:lnTo>
                <a:lnTo>
                  <a:pt x="786730" y="233363"/>
                </a:lnTo>
                <a:close/>
                <a:moveTo>
                  <a:pt x="1266452" y="128588"/>
                </a:moveTo>
                <a:lnTo>
                  <a:pt x="1749425" y="388781"/>
                </a:lnTo>
                <a:lnTo>
                  <a:pt x="1749425" y="883986"/>
                </a:lnTo>
                <a:lnTo>
                  <a:pt x="1344073" y="981076"/>
                </a:lnTo>
                <a:lnTo>
                  <a:pt x="1343846" y="478612"/>
                </a:lnTo>
                <a:lnTo>
                  <a:pt x="868362" y="222276"/>
                </a:lnTo>
                <a:lnTo>
                  <a:pt x="1266452" y="128588"/>
                </a:lnTo>
                <a:close/>
                <a:moveTo>
                  <a:pt x="1772450" y="0"/>
                </a:moveTo>
                <a:lnTo>
                  <a:pt x="2262188" y="264139"/>
                </a:lnTo>
                <a:lnTo>
                  <a:pt x="1798297" y="374650"/>
                </a:lnTo>
                <a:lnTo>
                  <a:pt x="1798297" y="359900"/>
                </a:lnTo>
                <a:lnTo>
                  <a:pt x="1757259" y="338116"/>
                </a:lnTo>
                <a:lnTo>
                  <a:pt x="2021627" y="275031"/>
                </a:lnTo>
                <a:lnTo>
                  <a:pt x="2020947" y="274804"/>
                </a:lnTo>
                <a:lnTo>
                  <a:pt x="2017772" y="272989"/>
                </a:lnTo>
                <a:lnTo>
                  <a:pt x="2015278" y="271173"/>
                </a:lnTo>
                <a:lnTo>
                  <a:pt x="2012784" y="269585"/>
                </a:lnTo>
                <a:lnTo>
                  <a:pt x="2010517" y="267770"/>
                </a:lnTo>
                <a:lnTo>
                  <a:pt x="2008703" y="265954"/>
                </a:lnTo>
                <a:lnTo>
                  <a:pt x="2007116" y="264139"/>
                </a:lnTo>
                <a:lnTo>
                  <a:pt x="2005982" y="262323"/>
                </a:lnTo>
                <a:lnTo>
                  <a:pt x="2004622" y="260508"/>
                </a:lnTo>
                <a:lnTo>
                  <a:pt x="2003942" y="258466"/>
                </a:lnTo>
                <a:lnTo>
                  <a:pt x="2003262" y="256650"/>
                </a:lnTo>
                <a:lnTo>
                  <a:pt x="2002808" y="254835"/>
                </a:lnTo>
                <a:lnTo>
                  <a:pt x="2002808" y="253020"/>
                </a:lnTo>
                <a:lnTo>
                  <a:pt x="2003035" y="251431"/>
                </a:lnTo>
                <a:lnTo>
                  <a:pt x="2003262" y="249162"/>
                </a:lnTo>
                <a:lnTo>
                  <a:pt x="2004169" y="247346"/>
                </a:lnTo>
                <a:lnTo>
                  <a:pt x="2004849" y="245758"/>
                </a:lnTo>
                <a:lnTo>
                  <a:pt x="2006209" y="243943"/>
                </a:lnTo>
                <a:lnTo>
                  <a:pt x="2007343" y="242127"/>
                </a:lnTo>
                <a:lnTo>
                  <a:pt x="2009157" y="240312"/>
                </a:lnTo>
                <a:lnTo>
                  <a:pt x="2010970" y="238723"/>
                </a:lnTo>
                <a:lnTo>
                  <a:pt x="2013011" y="236908"/>
                </a:lnTo>
                <a:lnTo>
                  <a:pt x="2015505" y="235320"/>
                </a:lnTo>
                <a:lnTo>
                  <a:pt x="2020947" y="231916"/>
                </a:lnTo>
                <a:lnTo>
                  <a:pt x="2027068" y="228966"/>
                </a:lnTo>
                <a:lnTo>
                  <a:pt x="2034324" y="226016"/>
                </a:lnTo>
                <a:lnTo>
                  <a:pt x="2042259" y="223520"/>
                </a:lnTo>
                <a:lnTo>
                  <a:pt x="2051102" y="221023"/>
                </a:lnTo>
                <a:lnTo>
                  <a:pt x="2052009" y="220797"/>
                </a:lnTo>
                <a:lnTo>
                  <a:pt x="1805779" y="87820"/>
                </a:lnTo>
                <a:lnTo>
                  <a:pt x="1804872" y="88046"/>
                </a:lnTo>
                <a:lnTo>
                  <a:pt x="1797843" y="89635"/>
                </a:lnTo>
                <a:lnTo>
                  <a:pt x="1790588" y="90996"/>
                </a:lnTo>
                <a:lnTo>
                  <a:pt x="1783106" y="92131"/>
                </a:lnTo>
                <a:lnTo>
                  <a:pt x="1775624" y="92812"/>
                </a:lnTo>
                <a:lnTo>
                  <a:pt x="1768142" y="93720"/>
                </a:lnTo>
                <a:lnTo>
                  <a:pt x="1760433" y="94173"/>
                </a:lnTo>
                <a:lnTo>
                  <a:pt x="1752724" y="94400"/>
                </a:lnTo>
                <a:lnTo>
                  <a:pt x="1745015" y="94400"/>
                </a:lnTo>
                <a:lnTo>
                  <a:pt x="1732092" y="94173"/>
                </a:lnTo>
                <a:lnTo>
                  <a:pt x="1719168" y="93493"/>
                </a:lnTo>
                <a:lnTo>
                  <a:pt x="1706698" y="92131"/>
                </a:lnTo>
                <a:lnTo>
                  <a:pt x="1700576" y="90996"/>
                </a:lnTo>
                <a:lnTo>
                  <a:pt x="1694681" y="90089"/>
                </a:lnTo>
                <a:lnTo>
                  <a:pt x="1689013" y="88954"/>
                </a:lnTo>
                <a:lnTo>
                  <a:pt x="1683571" y="87820"/>
                </a:lnTo>
                <a:lnTo>
                  <a:pt x="1678130" y="86231"/>
                </a:lnTo>
                <a:lnTo>
                  <a:pt x="1672915" y="84643"/>
                </a:lnTo>
                <a:lnTo>
                  <a:pt x="1668153" y="83054"/>
                </a:lnTo>
                <a:lnTo>
                  <a:pt x="1663392" y="81239"/>
                </a:lnTo>
                <a:lnTo>
                  <a:pt x="1659084" y="79196"/>
                </a:lnTo>
                <a:lnTo>
                  <a:pt x="1655230" y="77154"/>
                </a:lnTo>
                <a:lnTo>
                  <a:pt x="1651602" y="75112"/>
                </a:lnTo>
                <a:lnTo>
                  <a:pt x="1386780" y="137970"/>
                </a:lnTo>
                <a:lnTo>
                  <a:pt x="1327150" y="105973"/>
                </a:lnTo>
                <a:lnTo>
                  <a:pt x="17724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3" tIns="45716" rIns="91433" bIns="45716" anchor="ctr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29" name="PA_KSO_Shape"/>
          <p:cNvSpPr>
            <a:spLocks noChangeAspect="1"/>
          </p:cNvSpPr>
          <p:nvPr>
            <p:custDataLst>
              <p:tags r:id="rId10"/>
            </p:custDataLst>
          </p:nvPr>
        </p:nvSpPr>
        <p:spPr bwMode="auto">
          <a:xfrm>
            <a:off x="4644534" y="2450508"/>
            <a:ext cx="527049" cy="720685"/>
          </a:xfrm>
          <a:custGeom>
            <a:avLst/>
            <a:gdLst>
              <a:gd name="T0" fmla="*/ 659720 w 1122363"/>
              <a:gd name="T1" fmla="*/ 1061049 h 1531938"/>
              <a:gd name="T2" fmla="*/ 657679 w 1122363"/>
              <a:gd name="T3" fmla="*/ 1105186 h 1531938"/>
              <a:gd name="T4" fmla="*/ 613002 w 1122363"/>
              <a:gd name="T5" fmla="*/ 1132121 h 1531938"/>
              <a:gd name="T6" fmla="*/ 496276 w 1122363"/>
              <a:gd name="T7" fmla="*/ 860262 h 1531938"/>
              <a:gd name="T8" fmla="*/ 478065 w 1122363"/>
              <a:gd name="T9" fmla="*/ 820434 h 1531938"/>
              <a:gd name="T10" fmla="*/ 495593 w 1122363"/>
              <a:gd name="T11" fmla="*/ 792738 h 1531938"/>
              <a:gd name="T12" fmla="*/ 513236 w 1122363"/>
              <a:gd name="T13" fmla="*/ 692440 h 1531938"/>
              <a:gd name="T14" fmla="*/ 428226 w 1122363"/>
              <a:gd name="T15" fmla="*/ 723969 h 1531938"/>
              <a:gd name="T16" fmla="*/ 379486 w 1122363"/>
              <a:gd name="T17" fmla="*/ 771377 h 1531938"/>
              <a:gd name="T18" fmla="*/ 359537 w 1122363"/>
              <a:gd name="T19" fmla="*/ 859614 h 1531938"/>
              <a:gd name="T20" fmla="*/ 388554 w 1122363"/>
              <a:gd name="T21" fmla="*/ 929250 h 1531938"/>
              <a:gd name="T22" fmla="*/ 452482 w 1122363"/>
              <a:gd name="T23" fmla="*/ 975751 h 1531938"/>
              <a:gd name="T24" fmla="*/ 515503 w 1122363"/>
              <a:gd name="T25" fmla="*/ 1131583 h 1531938"/>
              <a:gd name="T26" fmla="*/ 419611 w 1122363"/>
              <a:gd name="T27" fmla="*/ 1093929 h 1531938"/>
              <a:gd name="T28" fmla="*/ 452255 w 1122363"/>
              <a:gd name="T29" fmla="*/ 1208705 h 1531938"/>
              <a:gd name="T30" fmla="*/ 616608 w 1122363"/>
              <a:gd name="T31" fmla="*/ 1227305 h 1531938"/>
              <a:gd name="T32" fmla="*/ 701392 w 1122363"/>
              <a:gd name="T33" fmla="*/ 1200993 h 1531938"/>
              <a:gd name="T34" fmla="*/ 755799 w 1122363"/>
              <a:gd name="T35" fmla="*/ 1155627 h 1531938"/>
              <a:gd name="T36" fmla="*/ 783682 w 1122363"/>
              <a:gd name="T37" fmla="*/ 1087805 h 1531938"/>
              <a:gd name="T38" fmla="*/ 769174 w 1122363"/>
              <a:gd name="T39" fmla="*/ 1001156 h 1531938"/>
              <a:gd name="T40" fmla="*/ 693004 w 1122363"/>
              <a:gd name="T41" fmla="*/ 932199 h 1531938"/>
              <a:gd name="T42" fmla="*/ 624543 w 1122363"/>
              <a:gd name="T43" fmla="*/ 792018 h 1531938"/>
              <a:gd name="T44" fmla="*/ 756025 w 1122363"/>
              <a:gd name="T45" fmla="*/ 858933 h 1531938"/>
              <a:gd name="T46" fmla="*/ 653106 w 1122363"/>
              <a:gd name="T47" fmla="*/ 698791 h 1531938"/>
              <a:gd name="T48" fmla="*/ 617515 w 1122363"/>
              <a:gd name="T49" fmla="*/ 373743 h 1531938"/>
              <a:gd name="T50" fmla="*/ 768267 w 1122363"/>
              <a:gd name="T51" fmla="*/ 414573 h 1531938"/>
              <a:gd name="T52" fmla="*/ 889095 w 1122363"/>
              <a:gd name="T53" fmla="*/ 508707 h 1531938"/>
              <a:gd name="T54" fmla="*/ 986347 w 1122363"/>
              <a:gd name="T55" fmla="*/ 659549 h 1531938"/>
              <a:gd name="T56" fmla="*/ 1066143 w 1122363"/>
              <a:gd name="T57" fmla="*/ 870048 h 1531938"/>
              <a:gd name="T58" fmla="*/ 1122136 w 1122363"/>
              <a:gd name="T59" fmla="*/ 1120922 h 1531938"/>
              <a:gd name="T60" fmla="*/ 1088812 w 1122363"/>
              <a:gd name="T61" fmla="*/ 1284920 h 1531938"/>
              <a:gd name="T62" fmla="*/ 987253 w 1122363"/>
              <a:gd name="T63" fmla="*/ 1407408 h 1531938"/>
              <a:gd name="T64" fmla="*/ 836275 w 1122363"/>
              <a:gd name="T65" fmla="*/ 1488160 h 1531938"/>
              <a:gd name="T66" fmla="*/ 653786 w 1122363"/>
              <a:gd name="T67" fmla="*/ 1527401 h 1531938"/>
              <a:gd name="T68" fmla="*/ 459056 w 1122363"/>
              <a:gd name="T69" fmla="*/ 1525133 h 1531938"/>
              <a:gd name="T70" fmla="*/ 274754 w 1122363"/>
              <a:gd name="T71" fmla="*/ 1477952 h 1531938"/>
              <a:gd name="T72" fmla="*/ 122868 w 1122363"/>
              <a:gd name="T73" fmla="*/ 1387674 h 1531938"/>
              <a:gd name="T74" fmla="*/ 25163 w 1122363"/>
              <a:gd name="T75" fmla="*/ 1257020 h 1531938"/>
              <a:gd name="T76" fmla="*/ 2947 w 1122363"/>
              <a:gd name="T77" fmla="*/ 1087805 h 1531938"/>
              <a:gd name="T78" fmla="*/ 101785 w 1122363"/>
              <a:gd name="T79" fmla="*/ 770469 h 1531938"/>
              <a:gd name="T80" fmla="*/ 185436 w 1122363"/>
              <a:gd name="T81" fmla="*/ 597625 h 1531938"/>
              <a:gd name="T82" fmla="*/ 291076 w 1122363"/>
              <a:gd name="T83" fmla="*/ 468105 h 1531938"/>
              <a:gd name="T84" fmla="*/ 429359 w 1122363"/>
              <a:gd name="T85" fmla="*/ 390529 h 1531938"/>
              <a:gd name="T86" fmla="*/ 479174 w 1122363"/>
              <a:gd name="T87" fmla="*/ 1591 h 1531938"/>
              <a:gd name="T88" fmla="*/ 551894 w 1122363"/>
              <a:gd name="T89" fmla="*/ 29995 h 1531938"/>
              <a:gd name="T90" fmla="*/ 625293 w 1122363"/>
              <a:gd name="T91" fmla="*/ 25905 h 1531938"/>
              <a:gd name="T92" fmla="*/ 709340 w 1122363"/>
              <a:gd name="T93" fmla="*/ 227 h 1531938"/>
              <a:gd name="T94" fmla="*/ 758726 w 1122363"/>
              <a:gd name="T95" fmla="*/ 27496 h 1531938"/>
              <a:gd name="T96" fmla="*/ 796785 w 1122363"/>
              <a:gd name="T97" fmla="*/ 126571 h 1531938"/>
              <a:gd name="T98" fmla="*/ 842547 w 1122363"/>
              <a:gd name="T99" fmla="*/ 132706 h 1531938"/>
              <a:gd name="T100" fmla="*/ 877887 w 1122363"/>
              <a:gd name="T101" fmla="*/ 128389 h 1531938"/>
              <a:gd name="T102" fmla="*/ 854327 w 1122363"/>
              <a:gd name="T103" fmla="*/ 210421 h 1531938"/>
              <a:gd name="T104" fmla="*/ 786364 w 1122363"/>
              <a:gd name="T105" fmla="*/ 279955 h 1531938"/>
              <a:gd name="T106" fmla="*/ 671961 w 1122363"/>
              <a:gd name="T107" fmla="*/ 339492 h 1531938"/>
              <a:gd name="T108" fmla="*/ 528333 w 1122363"/>
              <a:gd name="T109" fmla="*/ 325403 h 1531938"/>
              <a:gd name="T110" fmla="*/ 445646 w 1122363"/>
              <a:gd name="T111" fmla="*/ 337219 h 1531938"/>
              <a:gd name="T112" fmla="*/ 251726 w 1122363"/>
              <a:gd name="T113" fmla="*/ 176563 h 1531938"/>
              <a:gd name="T114" fmla="*/ 329656 w 1122363"/>
              <a:gd name="T115" fmla="*/ 137024 h 1531938"/>
              <a:gd name="T116" fmla="*/ 389916 w 1122363"/>
              <a:gd name="T117" fmla="*/ 127934 h 1531938"/>
              <a:gd name="T118" fmla="*/ 417101 w 1122363"/>
              <a:gd name="T119" fmla="*/ 43857 h 1531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3" tIns="45716" rIns="91433" bIns="45716" anchor="ctr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30" name="PA_KSO_Shape"/>
          <p:cNvSpPr>
            <a:spLocks noChangeAspect="1"/>
          </p:cNvSpPr>
          <p:nvPr>
            <p:custDataLst>
              <p:tags r:id="rId11"/>
            </p:custDataLst>
          </p:nvPr>
        </p:nvSpPr>
        <p:spPr bwMode="auto">
          <a:xfrm>
            <a:off x="7268670" y="2436224"/>
            <a:ext cx="534988" cy="719097"/>
          </a:xfrm>
          <a:custGeom>
            <a:avLst/>
            <a:gdLst>
              <a:gd name="T0" fmla="*/ 1114659 w 1125538"/>
              <a:gd name="T1" fmla="*/ 1446451 h 1516063"/>
              <a:gd name="T2" fmla="*/ 1124632 w 1125538"/>
              <a:gd name="T3" fmla="*/ 1455581 h 1516063"/>
              <a:gd name="T4" fmla="*/ 1123952 w 1125538"/>
              <a:gd name="T5" fmla="*/ 1506706 h 1516063"/>
              <a:gd name="T6" fmla="*/ 1112619 w 1125538"/>
              <a:gd name="T7" fmla="*/ 1514922 h 1516063"/>
              <a:gd name="T8" fmla="*/ 14959 w 1125538"/>
              <a:gd name="T9" fmla="*/ 1515379 h 1516063"/>
              <a:gd name="T10" fmla="*/ 2720 w 1125538"/>
              <a:gd name="T11" fmla="*/ 1508075 h 1516063"/>
              <a:gd name="T12" fmla="*/ 453 w 1125538"/>
              <a:gd name="T13" fmla="*/ 1456950 h 1516063"/>
              <a:gd name="T14" fmla="*/ 9292 w 1125538"/>
              <a:gd name="T15" fmla="*/ 1447136 h 1516063"/>
              <a:gd name="T16" fmla="*/ 202628 w 1125538"/>
              <a:gd name="T17" fmla="*/ 1074964 h 1516063"/>
              <a:gd name="T18" fmla="*/ 218423 w 1125538"/>
              <a:gd name="T19" fmla="*/ 1080869 h 1516063"/>
              <a:gd name="T20" fmla="*/ 223838 w 1125538"/>
              <a:gd name="T21" fmla="*/ 1377473 h 1516063"/>
              <a:gd name="T22" fmla="*/ 216843 w 1125538"/>
              <a:gd name="T23" fmla="*/ 1389056 h 1516063"/>
              <a:gd name="T24" fmla="*/ 200146 w 1125538"/>
              <a:gd name="T25" fmla="*/ 1393825 h 1516063"/>
              <a:gd name="T26" fmla="*/ 8574 w 1125538"/>
              <a:gd name="T27" fmla="*/ 1390191 h 1516063"/>
              <a:gd name="T28" fmla="*/ 225 w 1125538"/>
              <a:gd name="T29" fmla="*/ 1379063 h 1516063"/>
              <a:gd name="T30" fmla="*/ 4287 w 1125538"/>
              <a:gd name="T31" fmla="*/ 1082005 h 1516063"/>
              <a:gd name="T32" fmla="*/ 18954 w 1125538"/>
              <a:gd name="T33" fmla="*/ 1075191 h 1516063"/>
              <a:gd name="T34" fmla="*/ 494553 w 1125538"/>
              <a:gd name="T35" fmla="*/ 906007 h 1516063"/>
              <a:gd name="T36" fmla="*/ 508443 w 1125538"/>
              <a:gd name="T37" fmla="*/ 918225 h 1516063"/>
              <a:gd name="T38" fmla="*/ 510720 w 1125538"/>
              <a:gd name="T39" fmla="*/ 1373688 h 1516063"/>
              <a:gd name="T40" fmla="*/ 500929 w 1125538"/>
              <a:gd name="T41" fmla="*/ 1389526 h 1516063"/>
              <a:gd name="T42" fmla="*/ 307154 w 1125538"/>
              <a:gd name="T43" fmla="*/ 1393599 h 1516063"/>
              <a:gd name="T44" fmla="*/ 291215 w 1125538"/>
              <a:gd name="T45" fmla="*/ 1384549 h 1516063"/>
              <a:gd name="T46" fmla="*/ 285750 w 1125538"/>
              <a:gd name="T47" fmla="*/ 930216 h 1516063"/>
              <a:gd name="T48" fmla="*/ 292581 w 1125538"/>
              <a:gd name="T49" fmla="*/ 912342 h 1516063"/>
              <a:gd name="T50" fmla="*/ 614065 w 1125538"/>
              <a:gd name="T51" fmla="*/ 754062 h 1516063"/>
              <a:gd name="T52" fmla="*/ 807605 w 1125538"/>
              <a:gd name="T53" fmla="*/ 758598 h 1516063"/>
              <a:gd name="T54" fmla="*/ 814388 w 1125538"/>
              <a:gd name="T55" fmla="*/ 776968 h 1516063"/>
              <a:gd name="T56" fmla="*/ 808962 w 1125538"/>
              <a:gd name="T57" fmla="*/ 1387929 h 1516063"/>
              <a:gd name="T58" fmla="*/ 790874 w 1125538"/>
              <a:gd name="T59" fmla="*/ 1393825 h 1516063"/>
              <a:gd name="T60" fmla="*/ 597559 w 1125538"/>
              <a:gd name="T61" fmla="*/ 1389290 h 1516063"/>
              <a:gd name="T62" fmla="*/ 590550 w 1125538"/>
              <a:gd name="T63" fmla="*/ 1370920 h 1516063"/>
              <a:gd name="T64" fmla="*/ 595977 w 1125538"/>
              <a:gd name="T65" fmla="*/ 759959 h 1516063"/>
              <a:gd name="T66" fmla="*/ 614065 w 1125538"/>
              <a:gd name="T67" fmla="*/ 754062 h 1516063"/>
              <a:gd name="T68" fmla="*/ 1117173 w 1125538"/>
              <a:gd name="T69" fmla="*/ 374198 h 1516063"/>
              <a:gd name="T70" fmla="*/ 1125538 w 1125538"/>
              <a:gd name="T71" fmla="*/ 395525 h 1516063"/>
              <a:gd name="T72" fmla="*/ 1121695 w 1125538"/>
              <a:gd name="T73" fmla="*/ 1383617 h 1516063"/>
              <a:gd name="T74" fmla="*/ 1106998 w 1125538"/>
              <a:gd name="T75" fmla="*/ 1390650 h 1516063"/>
              <a:gd name="T76" fmla="*/ 910292 w 1125538"/>
              <a:gd name="T77" fmla="*/ 1388381 h 1516063"/>
              <a:gd name="T78" fmla="*/ 901926 w 1125538"/>
              <a:gd name="T79" fmla="*/ 1366827 h 1516063"/>
              <a:gd name="T80" fmla="*/ 905544 w 1125538"/>
              <a:gd name="T81" fmla="*/ 378509 h 1516063"/>
              <a:gd name="T82" fmla="*/ 920466 w 1125538"/>
              <a:gd name="T83" fmla="*/ 371702 h 1516063"/>
              <a:gd name="T84" fmla="*/ 871862 w 1125538"/>
              <a:gd name="T85" fmla="*/ 250077 h 1516063"/>
              <a:gd name="T86" fmla="*/ 834181 w 1125538"/>
              <a:gd name="T87" fmla="*/ 369107 h 1516063"/>
              <a:gd name="T88" fmla="*/ 785151 w 1125538"/>
              <a:gd name="T89" fmla="*/ 471133 h 1516063"/>
              <a:gd name="T90" fmla="*/ 726588 w 1125538"/>
              <a:gd name="T91" fmla="*/ 557062 h 1516063"/>
              <a:gd name="T92" fmla="*/ 660533 w 1125538"/>
              <a:gd name="T93" fmla="*/ 628934 h 1516063"/>
              <a:gd name="T94" fmla="*/ 589258 w 1125538"/>
              <a:gd name="T95" fmla="*/ 687429 h 1516063"/>
              <a:gd name="T96" fmla="*/ 514351 w 1125538"/>
              <a:gd name="T97" fmla="*/ 733907 h 1516063"/>
              <a:gd name="T98" fmla="*/ 419015 w 1125538"/>
              <a:gd name="T99" fmla="*/ 777438 h 1516063"/>
              <a:gd name="T100" fmla="*/ 271244 w 1125538"/>
              <a:gd name="T101" fmla="*/ 819382 h 1516063"/>
              <a:gd name="T102" fmla="*/ 143448 w 1125538"/>
              <a:gd name="T103" fmla="*/ 835933 h 1516063"/>
              <a:gd name="T104" fmla="*/ 29499 w 1125538"/>
              <a:gd name="T105" fmla="*/ 836840 h 1516063"/>
              <a:gd name="T106" fmla="*/ 97823 w 1125538"/>
              <a:gd name="T107" fmla="*/ 823690 h 1516063"/>
              <a:gd name="T108" fmla="*/ 204055 w 1125538"/>
              <a:gd name="T109" fmla="*/ 801017 h 1516063"/>
              <a:gd name="T110" fmla="*/ 299618 w 1125538"/>
              <a:gd name="T111" fmla="*/ 770863 h 1516063"/>
              <a:gd name="T112" fmla="*/ 404715 w 1125538"/>
              <a:gd name="T113" fmla="*/ 724838 h 1516063"/>
              <a:gd name="T114" fmla="*/ 542725 w 1125538"/>
              <a:gd name="T115" fmla="*/ 635962 h 1516063"/>
              <a:gd name="T116" fmla="*/ 647822 w 1125538"/>
              <a:gd name="T117" fmla="*/ 535296 h 1516063"/>
              <a:gd name="T118" fmla="*/ 724091 w 1125538"/>
              <a:gd name="T119" fmla="*/ 431683 h 1516063"/>
              <a:gd name="T120" fmla="*/ 776299 w 1125538"/>
              <a:gd name="T121" fmla="*/ 333285 h 1516063"/>
              <a:gd name="T122" fmla="*/ 814206 w 1125538"/>
              <a:gd name="T123" fmla="*/ 229445 h 1516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25538" h="1516063">
                <a:moveTo>
                  <a:pt x="19039" y="1444625"/>
                </a:moveTo>
                <a:lnTo>
                  <a:pt x="21305" y="1444625"/>
                </a:lnTo>
                <a:lnTo>
                  <a:pt x="1104460" y="1444625"/>
                </a:lnTo>
                <a:lnTo>
                  <a:pt x="1106726" y="1444625"/>
                </a:lnTo>
                <a:lnTo>
                  <a:pt x="1108766" y="1444853"/>
                </a:lnTo>
                <a:lnTo>
                  <a:pt x="1110806" y="1445310"/>
                </a:lnTo>
                <a:lnTo>
                  <a:pt x="1112619" y="1445766"/>
                </a:lnTo>
                <a:lnTo>
                  <a:pt x="1114659" y="1446451"/>
                </a:lnTo>
                <a:lnTo>
                  <a:pt x="1116472" y="1447136"/>
                </a:lnTo>
                <a:lnTo>
                  <a:pt x="1118059" y="1448277"/>
                </a:lnTo>
                <a:lnTo>
                  <a:pt x="1119419" y="1449190"/>
                </a:lnTo>
                <a:lnTo>
                  <a:pt x="1120779" y="1450331"/>
                </a:lnTo>
                <a:lnTo>
                  <a:pt x="1122138" y="1451472"/>
                </a:lnTo>
                <a:lnTo>
                  <a:pt x="1123272" y="1452614"/>
                </a:lnTo>
                <a:lnTo>
                  <a:pt x="1123952" y="1453983"/>
                </a:lnTo>
                <a:lnTo>
                  <a:pt x="1124632" y="1455581"/>
                </a:lnTo>
                <a:lnTo>
                  <a:pt x="1125312" y="1456950"/>
                </a:lnTo>
                <a:lnTo>
                  <a:pt x="1125538" y="1458319"/>
                </a:lnTo>
                <a:lnTo>
                  <a:pt x="1125538" y="1459917"/>
                </a:lnTo>
                <a:lnTo>
                  <a:pt x="1125538" y="1500771"/>
                </a:lnTo>
                <a:lnTo>
                  <a:pt x="1125538" y="1502369"/>
                </a:lnTo>
                <a:lnTo>
                  <a:pt x="1125312" y="1503967"/>
                </a:lnTo>
                <a:lnTo>
                  <a:pt x="1124632" y="1505336"/>
                </a:lnTo>
                <a:lnTo>
                  <a:pt x="1123952" y="1506706"/>
                </a:lnTo>
                <a:lnTo>
                  <a:pt x="1123272" y="1508075"/>
                </a:lnTo>
                <a:lnTo>
                  <a:pt x="1122138" y="1509444"/>
                </a:lnTo>
                <a:lnTo>
                  <a:pt x="1120779" y="1510586"/>
                </a:lnTo>
                <a:lnTo>
                  <a:pt x="1119419" y="1511499"/>
                </a:lnTo>
                <a:lnTo>
                  <a:pt x="1118059" y="1512640"/>
                </a:lnTo>
                <a:lnTo>
                  <a:pt x="1116472" y="1513324"/>
                </a:lnTo>
                <a:lnTo>
                  <a:pt x="1114659" y="1514237"/>
                </a:lnTo>
                <a:lnTo>
                  <a:pt x="1112619" y="1514922"/>
                </a:lnTo>
                <a:lnTo>
                  <a:pt x="1110806" y="1515379"/>
                </a:lnTo>
                <a:lnTo>
                  <a:pt x="1108766" y="1515835"/>
                </a:lnTo>
                <a:lnTo>
                  <a:pt x="1106726" y="1516063"/>
                </a:lnTo>
                <a:lnTo>
                  <a:pt x="1104460" y="1516063"/>
                </a:lnTo>
                <a:lnTo>
                  <a:pt x="21305" y="1516063"/>
                </a:lnTo>
                <a:lnTo>
                  <a:pt x="19039" y="1516063"/>
                </a:lnTo>
                <a:lnTo>
                  <a:pt x="16772" y="1515835"/>
                </a:lnTo>
                <a:lnTo>
                  <a:pt x="14959" y="1515379"/>
                </a:lnTo>
                <a:lnTo>
                  <a:pt x="12919" y="1514922"/>
                </a:lnTo>
                <a:lnTo>
                  <a:pt x="11333" y="1514237"/>
                </a:lnTo>
                <a:lnTo>
                  <a:pt x="9292" y="1513324"/>
                </a:lnTo>
                <a:lnTo>
                  <a:pt x="7706" y="1512640"/>
                </a:lnTo>
                <a:lnTo>
                  <a:pt x="6346" y="1511499"/>
                </a:lnTo>
                <a:lnTo>
                  <a:pt x="4986" y="1510586"/>
                </a:lnTo>
                <a:lnTo>
                  <a:pt x="3853" y="1509444"/>
                </a:lnTo>
                <a:lnTo>
                  <a:pt x="2720" y="1508075"/>
                </a:lnTo>
                <a:lnTo>
                  <a:pt x="1586" y="1506706"/>
                </a:lnTo>
                <a:lnTo>
                  <a:pt x="906" y="1505336"/>
                </a:lnTo>
                <a:lnTo>
                  <a:pt x="453" y="1503967"/>
                </a:lnTo>
                <a:lnTo>
                  <a:pt x="226" y="1502369"/>
                </a:lnTo>
                <a:lnTo>
                  <a:pt x="0" y="1500771"/>
                </a:lnTo>
                <a:lnTo>
                  <a:pt x="0" y="1459917"/>
                </a:lnTo>
                <a:lnTo>
                  <a:pt x="226" y="1458319"/>
                </a:lnTo>
                <a:lnTo>
                  <a:pt x="453" y="1456950"/>
                </a:lnTo>
                <a:lnTo>
                  <a:pt x="906" y="1455581"/>
                </a:lnTo>
                <a:lnTo>
                  <a:pt x="1586" y="1453983"/>
                </a:lnTo>
                <a:lnTo>
                  <a:pt x="2720" y="1452614"/>
                </a:lnTo>
                <a:lnTo>
                  <a:pt x="3853" y="1451472"/>
                </a:lnTo>
                <a:lnTo>
                  <a:pt x="4986" y="1450331"/>
                </a:lnTo>
                <a:lnTo>
                  <a:pt x="6346" y="1449190"/>
                </a:lnTo>
                <a:lnTo>
                  <a:pt x="7706" y="1448277"/>
                </a:lnTo>
                <a:lnTo>
                  <a:pt x="9292" y="1447136"/>
                </a:lnTo>
                <a:lnTo>
                  <a:pt x="11333" y="1446451"/>
                </a:lnTo>
                <a:lnTo>
                  <a:pt x="12919" y="1445766"/>
                </a:lnTo>
                <a:lnTo>
                  <a:pt x="14959" y="1445310"/>
                </a:lnTo>
                <a:lnTo>
                  <a:pt x="16772" y="1444853"/>
                </a:lnTo>
                <a:lnTo>
                  <a:pt x="19039" y="1444625"/>
                </a:lnTo>
                <a:close/>
                <a:moveTo>
                  <a:pt x="23693" y="1074737"/>
                </a:moveTo>
                <a:lnTo>
                  <a:pt x="200146" y="1074737"/>
                </a:lnTo>
                <a:lnTo>
                  <a:pt x="202628" y="1074964"/>
                </a:lnTo>
                <a:lnTo>
                  <a:pt x="204884" y="1075191"/>
                </a:lnTo>
                <a:lnTo>
                  <a:pt x="207141" y="1075419"/>
                </a:lnTo>
                <a:lnTo>
                  <a:pt x="209397" y="1076100"/>
                </a:lnTo>
                <a:lnTo>
                  <a:pt x="211428" y="1076781"/>
                </a:lnTo>
                <a:lnTo>
                  <a:pt x="213233" y="1077690"/>
                </a:lnTo>
                <a:lnTo>
                  <a:pt x="215038" y="1078598"/>
                </a:lnTo>
                <a:lnTo>
                  <a:pt x="216843" y="1079734"/>
                </a:lnTo>
                <a:lnTo>
                  <a:pt x="218423" y="1080869"/>
                </a:lnTo>
                <a:lnTo>
                  <a:pt x="219551" y="1082005"/>
                </a:lnTo>
                <a:lnTo>
                  <a:pt x="220905" y="1083367"/>
                </a:lnTo>
                <a:lnTo>
                  <a:pt x="221807" y="1084957"/>
                </a:lnTo>
                <a:lnTo>
                  <a:pt x="222484" y="1086547"/>
                </a:lnTo>
                <a:lnTo>
                  <a:pt x="223161" y="1087910"/>
                </a:lnTo>
                <a:lnTo>
                  <a:pt x="223387" y="1089499"/>
                </a:lnTo>
                <a:lnTo>
                  <a:pt x="223838" y="1091316"/>
                </a:lnTo>
                <a:lnTo>
                  <a:pt x="223838" y="1377473"/>
                </a:lnTo>
                <a:lnTo>
                  <a:pt x="223387" y="1379063"/>
                </a:lnTo>
                <a:lnTo>
                  <a:pt x="223161" y="1380653"/>
                </a:lnTo>
                <a:lnTo>
                  <a:pt x="222484" y="1382470"/>
                </a:lnTo>
                <a:lnTo>
                  <a:pt x="221807" y="1383832"/>
                </a:lnTo>
                <a:lnTo>
                  <a:pt x="220905" y="1385195"/>
                </a:lnTo>
                <a:lnTo>
                  <a:pt x="219551" y="1386558"/>
                </a:lnTo>
                <a:lnTo>
                  <a:pt x="218423" y="1387693"/>
                </a:lnTo>
                <a:lnTo>
                  <a:pt x="216843" y="1389056"/>
                </a:lnTo>
                <a:lnTo>
                  <a:pt x="215038" y="1390191"/>
                </a:lnTo>
                <a:lnTo>
                  <a:pt x="213233" y="1391100"/>
                </a:lnTo>
                <a:lnTo>
                  <a:pt x="211428" y="1392008"/>
                </a:lnTo>
                <a:lnTo>
                  <a:pt x="209397" y="1392690"/>
                </a:lnTo>
                <a:lnTo>
                  <a:pt x="207141" y="1393144"/>
                </a:lnTo>
                <a:lnTo>
                  <a:pt x="204884" y="1393598"/>
                </a:lnTo>
                <a:lnTo>
                  <a:pt x="202628" y="1393825"/>
                </a:lnTo>
                <a:lnTo>
                  <a:pt x="200146" y="1393825"/>
                </a:lnTo>
                <a:lnTo>
                  <a:pt x="23693" y="1393825"/>
                </a:lnTo>
                <a:lnTo>
                  <a:pt x="21211" y="1393825"/>
                </a:lnTo>
                <a:lnTo>
                  <a:pt x="18954" y="1393598"/>
                </a:lnTo>
                <a:lnTo>
                  <a:pt x="16472" y="1393144"/>
                </a:lnTo>
                <a:lnTo>
                  <a:pt x="14441" y="1392690"/>
                </a:lnTo>
                <a:lnTo>
                  <a:pt x="12411" y="1392008"/>
                </a:lnTo>
                <a:lnTo>
                  <a:pt x="10605" y="1391100"/>
                </a:lnTo>
                <a:lnTo>
                  <a:pt x="8574" y="1390191"/>
                </a:lnTo>
                <a:lnTo>
                  <a:pt x="6995" y="1389056"/>
                </a:lnTo>
                <a:lnTo>
                  <a:pt x="5415" y="1387693"/>
                </a:lnTo>
                <a:lnTo>
                  <a:pt x="4287" y="1386558"/>
                </a:lnTo>
                <a:lnTo>
                  <a:pt x="3159" y="1385195"/>
                </a:lnTo>
                <a:lnTo>
                  <a:pt x="1805" y="1383832"/>
                </a:lnTo>
                <a:lnTo>
                  <a:pt x="1128" y="1382470"/>
                </a:lnTo>
                <a:lnTo>
                  <a:pt x="451" y="1380653"/>
                </a:lnTo>
                <a:lnTo>
                  <a:pt x="225" y="1379063"/>
                </a:lnTo>
                <a:lnTo>
                  <a:pt x="0" y="1377473"/>
                </a:lnTo>
                <a:lnTo>
                  <a:pt x="0" y="1091316"/>
                </a:lnTo>
                <a:lnTo>
                  <a:pt x="225" y="1089499"/>
                </a:lnTo>
                <a:lnTo>
                  <a:pt x="451" y="1087910"/>
                </a:lnTo>
                <a:lnTo>
                  <a:pt x="1128" y="1086547"/>
                </a:lnTo>
                <a:lnTo>
                  <a:pt x="1805" y="1084957"/>
                </a:lnTo>
                <a:lnTo>
                  <a:pt x="3159" y="1083367"/>
                </a:lnTo>
                <a:lnTo>
                  <a:pt x="4287" y="1082005"/>
                </a:lnTo>
                <a:lnTo>
                  <a:pt x="5415" y="1080869"/>
                </a:lnTo>
                <a:lnTo>
                  <a:pt x="6995" y="1079734"/>
                </a:lnTo>
                <a:lnTo>
                  <a:pt x="8574" y="1078598"/>
                </a:lnTo>
                <a:lnTo>
                  <a:pt x="10605" y="1077690"/>
                </a:lnTo>
                <a:lnTo>
                  <a:pt x="12411" y="1076781"/>
                </a:lnTo>
                <a:lnTo>
                  <a:pt x="14441" y="1076100"/>
                </a:lnTo>
                <a:lnTo>
                  <a:pt x="16472" y="1075419"/>
                </a:lnTo>
                <a:lnTo>
                  <a:pt x="18954" y="1075191"/>
                </a:lnTo>
                <a:lnTo>
                  <a:pt x="21211" y="1074964"/>
                </a:lnTo>
                <a:lnTo>
                  <a:pt x="23693" y="1074737"/>
                </a:lnTo>
                <a:close/>
                <a:moveTo>
                  <a:pt x="307154" y="904875"/>
                </a:moveTo>
                <a:lnTo>
                  <a:pt x="309431" y="904875"/>
                </a:lnTo>
                <a:lnTo>
                  <a:pt x="487494" y="904875"/>
                </a:lnTo>
                <a:lnTo>
                  <a:pt x="489771" y="904875"/>
                </a:lnTo>
                <a:lnTo>
                  <a:pt x="492276" y="905328"/>
                </a:lnTo>
                <a:lnTo>
                  <a:pt x="494553" y="906007"/>
                </a:lnTo>
                <a:lnTo>
                  <a:pt x="496602" y="906685"/>
                </a:lnTo>
                <a:lnTo>
                  <a:pt x="498652" y="908043"/>
                </a:lnTo>
                <a:lnTo>
                  <a:pt x="500929" y="909174"/>
                </a:lnTo>
                <a:lnTo>
                  <a:pt x="502523" y="910758"/>
                </a:lnTo>
                <a:lnTo>
                  <a:pt x="504344" y="912342"/>
                </a:lnTo>
                <a:lnTo>
                  <a:pt x="505710" y="913926"/>
                </a:lnTo>
                <a:lnTo>
                  <a:pt x="507304" y="916188"/>
                </a:lnTo>
                <a:lnTo>
                  <a:pt x="508443" y="918225"/>
                </a:lnTo>
                <a:lnTo>
                  <a:pt x="509354" y="920261"/>
                </a:lnTo>
                <a:lnTo>
                  <a:pt x="510264" y="922750"/>
                </a:lnTo>
                <a:lnTo>
                  <a:pt x="510720" y="925012"/>
                </a:lnTo>
                <a:lnTo>
                  <a:pt x="511175" y="927501"/>
                </a:lnTo>
                <a:lnTo>
                  <a:pt x="511175" y="930216"/>
                </a:lnTo>
                <a:lnTo>
                  <a:pt x="511175" y="1368484"/>
                </a:lnTo>
                <a:lnTo>
                  <a:pt x="511175" y="1370973"/>
                </a:lnTo>
                <a:lnTo>
                  <a:pt x="510720" y="1373688"/>
                </a:lnTo>
                <a:lnTo>
                  <a:pt x="510264" y="1376177"/>
                </a:lnTo>
                <a:lnTo>
                  <a:pt x="509354" y="1378439"/>
                </a:lnTo>
                <a:lnTo>
                  <a:pt x="508443" y="1380702"/>
                </a:lnTo>
                <a:lnTo>
                  <a:pt x="507304" y="1382738"/>
                </a:lnTo>
                <a:lnTo>
                  <a:pt x="505710" y="1384549"/>
                </a:lnTo>
                <a:lnTo>
                  <a:pt x="504344" y="1386359"/>
                </a:lnTo>
                <a:lnTo>
                  <a:pt x="502523" y="1388169"/>
                </a:lnTo>
                <a:lnTo>
                  <a:pt x="500929" y="1389526"/>
                </a:lnTo>
                <a:lnTo>
                  <a:pt x="498652" y="1390884"/>
                </a:lnTo>
                <a:lnTo>
                  <a:pt x="496602" y="1391789"/>
                </a:lnTo>
                <a:lnTo>
                  <a:pt x="494553" y="1392694"/>
                </a:lnTo>
                <a:lnTo>
                  <a:pt x="492276" y="1393373"/>
                </a:lnTo>
                <a:lnTo>
                  <a:pt x="489771" y="1393599"/>
                </a:lnTo>
                <a:lnTo>
                  <a:pt x="487494" y="1393825"/>
                </a:lnTo>
                <a:lnTo>
                  <a:pt x="309431" y="1393825"/>
                </a:lnTo>
                <a:lnTo>
                  <a:pt x="307154" y="1393599"/>
                </a:lnTo>
                <a:lnTo>
                  <a:pt x="304422" y="1393373"/>
                </a:lnTo>
                <a:lnTo>
                  <a:pt x="302372" y="1392694"/>
                </a:lnTo>
                <a:lnTo>
                  <a:pt x="300323" y="1391789"/>
                </a:lnTo>
                <a:lnTo>
                  <a:pt x="298274" y="1390884"/>
                </a:lnTo>
                <a:lnTo>
                  <a:pt x="295997" y="1389526"/>
                </a:lnTo>
                <a:lnTo>
                  <a:pt x="294403" y="1388169"/>
                </a:lnTo>
                <a:lnTo>
                  <a:pt x="292581" y="1386359"/>
                </a:lnTo>
                <a:lnTo>
                  <a:pt x="291215" y="1384549"/>
                </a:lnTo>
                <a:lnTo>
                  <a:pt x="289621" y="1382738"/>
                </a:lnTo>
                <a:lnTo>
                  <a:pt x="288483" y="1380702"/>
                </a:lnTo>
                <a:lnTo>
                  <a:pt x="287572" y="1378439"/>
                </a:lnTo>
                <a:lnTo>
                  <a:pt x="286661" y="1376177"/>
                </a:lnTo>
                <a:lnTo>
                  <a:pt x="286206" y="1373688"/>
                </a:lnTo>
                <a:lnTo>
                  <a:pt x="285750" y="1370973"/>
                </a:lnTo>
                <a:lnTo>
                  <a:pt x="285750" y="1368484"/>
                </a:lnTo>
                <a:lnTo>
                  <a:pt x="285750" y="930216"/>
                </a:lnTo>
                <a:lnTo>
                  <a:pt x="285750" y="927501"/>
                </a:lnTo>
                <a:lnTo>
                  <a:pt x="286206" y="925012"/>
                </a:lnTo>
                <a:lnTo>
                  <a:pt x="286661" y="922750"/>
                </a:lnTo>
                <a:lnTo>
                  <a:pt x="287572" y="920261"/>
                </a:lnTo>
                <a:lnTo>
                  <a:pt x="288483" y="918225"/>
                </a:lnTo>
                <a:lnTo>
                  <a:pt x="289621" y="916188"/>
                </a:lnTo>
                <a:lnTo>
                  <a:pt x="291215" y="913926"/>
                </a:lnTo>
                <a:lnTo>
                  <a:pt x="292581" y="912342"/>
                </a:lnTo>
                <a:lnTo>
                  <a:pt x="294403" y="910758"/>
                </a:lnTo>
                <a:lnTo>
                  <a:pt x="295997" y="909174"/>
                </a:lnTo>
                <a:lnTo>
                  <a:pt x="298274" y="908043"/>
                </a:lnTo>
                <a:lnTo>
                  <a:pt x="300323" y="906685"/>
                </a:lnTo>
                <a:lnTo>
                  <a:pt x="302372" y="906007"/>
                </a:lnTo>
                <a:lnTo>
                  <a:pt x="304422" y="905328"/>
                </a:lnTo>
                <a:lnTo>
                  <a:pt x="307154" y="904875"/>
                </a:lnTo>
                <a:close/>
                <a:moveTo>
                  <a:pt x="614065" y="754062"/>
                </a:moveTo>
                <a:lnTo>
                  <a:pt x="790874" y="754062"/>
                </a:lnTo>
                <a:lnTo>
                  <a:pt x="795848" y="754289"/>
                </a:lnTo>
                <a:lnTo>
                  <a:pt x="797883" y="754516"/>
                </a:lnTo>
                <a:lnTo>
                  <a:pt x="800144" y="754969"/>
                </a:lnTo>
                <a:lnTo>
                  <a:pt x="802179" y="755650"/>
                </a:lnTo>
                <a:lnTo>
                  <a:pt x="804214" y="756330"/>
                </a:lnTo>
                <a:lnTo>
                  <a:pt x="806023" y="757237"/>
                </a:lnTo>
                <a:lnTo>
                  <a:pt x="807605" y="758598"/>
                </a:lnTo>
                <a:lnTo>
                  <a:pt x="808962" y="759959"/>
                </a:lnTo>
                <a:lnTo>
                  <a:pt x="810545" y="761546"/>
                </a:lnTo>
                <a:lnTo>
                  <a:pt x="811675" y="763360"/>
                </a:lnTo>
                <a:lnTo>
                  <a:pt x="812579" y="765855"/>
                </a:lnTo>
                <a:lnTo>
                  <a:pt x="813484" y="768123"/>
                </a:lnTo>
                <a:lnTo>
                  <a:pt x="813936" y="770618"/>
                </a:lnTo>
                <a:lnTo>
                  <a:pt x="814388" y="773793"/>
                </a:lnTo>
                <a:lnTo>
                  <a:pt x="814388" y="776968"/>
                </a:lnTo>
                <a:lnTo>
                  <a:pt x="814388" y="1370920"/>
                </a:lnTo>
                <a:lnTo>
                  <a:pt x="814388" y="1374322"/>
                </a:lnTo>
                <a:lnTo>
                  <a:pt x="813936" y="1377043"/>
                </a:lnTo>
                <a:lnTo>
                  <a:pt x="813484" y="1379764"/>
                </a:lnTo>
                <a:lnTo>
                  <a:pt x="812579" y="1382259"/>
                </a:lnTo>
                <a:lnTo>
                  <a:pt x="811675" y="1384300"/>
                </a:lnTo>
                <a:lnTo>
                  <a:pt x="810545" y="1386114"/>
                </a:lnTo>
                <a:lnTo>
                  <a:pt x="808962" y="1387929"/>
                </a:lnTo>
                <a:lnTo>
                  <a:pt x="807605" y="1389290"/>
                </a:lnTo>
                <a:lnTo>
                  <a:pt x="806023" y="1390423"/>
                </a:lnTo>
                <a:lnTo>
                  <a:pt x="804214" y="1391331"/>
                </a:lnTo>
                <a:lnTo>
                  <a:pt x="802179" y="1392238"/>
                </a:lnTo>
                <a:lnTo>
                  <a:pt x="800144" y="1392691"/>
                </a:lnTo>
                <a:lnTo>
                  <a:pt x="797883" y="1393145"/>
                </a:lnTo>
                <a:lnTo>
                  <a:pt x="795848" y="1393598"/>
                </a:lnTo>
                <a:lnTo>
                  <a:pt x="790874" y="1393825"/>
                </a:lnTo>
                <a:lnTo>
                  <a:pt x="614065" y="1393825"/>
                </a:lnTo>
                <a:lnTo>
                  <a:pt x="609316" y="1393598"/>
                </a:lnTo>
                <a:lnTo>
                  <a:pt x="607055" y="1393145"/>
                </a:lnTo>
                <a:lnTo>
                  <a:pt x="605021" y="1392691"/>
                </a:lnTo>
                <a:lnTo>
                  <a:pt x="602760" y="1392238"/>
                </a:lnTo>
                <a:lnTo>
                  <a:pt x="600951" y="1391331"/>
                </a:lnTo>
                <a:lnTo>
                  <a:pt x="599142" y="1390423"/>
                </a:lnTo>
                <a:lnTo>
                  <a:pt x="597559" y="1389290"/>
                </a:lnTo>
                <a:lnTo>
                  <a:pt x="595977" y="1387929"/>
                </a:lnTo>
                <a:lnTo>
                  <a:pt x="594394" y="1386114"/>
                </a:lnTo>
                <a:lnTo>
                  <a:pt x="593263" y="1384300"/>
                </a:lnTo>
                <a:lnTo>
                  <a:pt x="592359" y="1382259"/>
                </a:lnTo>
                <a:lnTo>
                  <a:pt x="591681" y="1379764"/>
                </a:lnTo>
                <a:lnTo>
                  <a:pt x="591002" y="1377043"/>
                </a:lnTo>
                <a:lnTo>
                  <a:pt x="590776" y="1374322"/>
                </a:lnTo>
                <a:lnTo>
                  <a:pt x="590550" y="1370920"/>
                </a:lnTo>
                <a:lnTo>
                  <a:pt x="590550" y="776968"/>
                </a:lnTo>
                <a:lnTo>
                  <a:pt x="590776" y="773793"/>
                </a:lnTo>
                <a:lnTo>
                  <a:pt x="591002" y="770618"/>
                </a:lnTo>
                <a:lnTo>
                  <a:pt x="591681" y="768123"/>
                </a:lnTo>
                <a:lnTo>
                  <a:pt x="592359" y="765855"/>
                </a:lnTo>
                <a:lnTo>
                  <a:pt x="593263" y="763360"/>
                </a:lnTo>
                <a:lnTo>
                  <a:pt x="594394" y="761546"/>
                </a:lnTo>
                <a:lnTo>
                  <a:pt x="595977" y="759959"/>
                </a:lnTo>
                <a:lnTo>
                  <a:pt x="597559" y="758598"/>
                </a:lnTo>
                <a:lnTo>
                  <a:pt x="599142" y="757237"/>
                </a:lnTo>
                <a:lnTo>
                  <a:pt x="600951" y="756330"/>
                </a:lnTo>
                <a:lnTo>
                  <a:pt x="602760" y="755650"/>
                </a:lnTo>
                <a:lnTo>
                  <a:pt x="605021" y="754969"/>
                </a:lnTo>
                <a:lnTo>
                  <a:pt x="607055" y="754516"/>
                </a:lnTo>
                <a:lnTo>
                  <a:pt x="609316" y="754289"/>
                </a:lnTo>
                <a:lnTo>
                  <a:pt x="614065" y="754062"/>
                </a:lnTo>
                <a:close/>
                <a:moveTo>
                  <a:pt x="925215" y="371475"/>
                </a:moveTo>
                <a:lnTo>
                  <a:pt x="1102024" y="371475"/>
                </a:lnTo>
                <a:lnTo>
                  <a:pt x="1106998" y="371702"/>
                </a:lnTo>
                <a:lnTo>
                  <a:pt x="1109033" y="371702"/>
                </a:lnTo>
                <a:lnTo>
                  <a:pt x="1111294" y="371929"/>
                </a:lnTo>
                <a:lnTo>
                  <a:pt x="1113329" y="372383"/>
                </a:lnTo>
                <a:lnTo>
                  <a:pt x="1115364" y="373290"/>
                </a:lnTo>
                <a:lnTo>
                  <a:pt x="1117173" y="374198"/>
                </a:lnTo>
                <a:lnTo>
                  <a:pt x="1118755" y="375332"/>
                </a:lnTo>
                <a:lnTo>
                  <a:pt x="1120112" y="376694"/>
                </a:lnTo>
                <a:lnTo>
                  <a:pt x="1121695" y="378509"/>
                </a:lnTo>
                <a:lnTo>
                  <a:pt x="1122825" y="381004"/>
                </a:lnTo>
                <a:lnTo>
                  <a:pt x="1123729" y="383727"/>
                </a:lnTo>
                <a:lnTo>
                  <a:pt x="1124634" y="387130"/>
                </a:lnTo>
                <a:lnTo>
                  <a:pt x="1125086" y="390987"/>
                </a:lnTo>
                <a:lnTo>
                  <a:pt x="1125538" y="395525"/>
                </a:lnTo>
                <a:lnTo>
                  <a:pt x="1125538" y="400517"/>
                </a:lnTo>
                <a:lnTo>
                  <a:pt x="1125538" y="1361609"/>
                </a:lnTo>
                <a:lnTo>
                  <a:pt x="1125538" y="1366827"/>
                </a:lnTo>
                <a:lnTo>
                  <a:pt x="1125086" y="1371138"/>
                </a:lnTo>
                <a:lnTo>
                  <a:pt x="1124634" y="1375222"/>
                </a:lnTo>
                <a:lnTo>
                  <a:pt x="1123729" y="1378398"/>
                </a:lnTo>
                <a:lnTo>
                  <a:pt x="1122825" y="1381348"/>
                </a:lnTo>
                <a:lnTo>
                  <a:pt x="1121695" y="1383617"/>
                </a:lnTo>
                <a:lnTo>
                  <a:pt x="1120112" y="1385432"/>
                </a:lnTo>
                <a:lnTo>
                  <a:pt x="1118755" y="1387020"/>
                </a:lnTo>
                <a:lnTo>
                  <a:pt x="1117173" y="1388381"/>
                </a:lnTo>
                <a:lnTo>
                  <a:pt x="1115364" y="1389289"/>
                </a:lnTo>
                <a:lnTo>
                  <a:pt x="1113329" y="1389743"/>
                </a:lnTo>
                <a:lnTo>
                  <a:pt x="1111294" y="1390196"/>
                </a:lnTo>
                <a:lnTo>
                  <a:pt x="1109033" y="1390423"/>
                </a:lnTo>
                <a:lnTo>
                  <a:pt x="1106998" y="1390650"/>
                </a:lnTo>
                <a:lnTo>
                  <a:pt x="1102024" y="1390650"/>
                </a:lnTo>
                <a:lnTo>
                  <a:pt x="925215" y="1390650"/>
                </a:lnTo>
                <a:lnTo>
                  <a:pt x="920466" y="1390650"/>
                </a:lnTo>
                <a:lnTo>
                  <a:pt x="918205" y="1390423"/>
                </a:lnTo>
                <a:lnTo>
                  <a:pt x="916171" y="1390196"/>
                </a:lnTo>
                <a:lnTo>
                  <a:pt x="913910" y="1389743"/>
                </a:lnTo>
                <a:lnTo>
                  <a:pt x="912101" y="1389289"/>
                </a:lnTo>
                <a:lnTo>
                  <a:pt x="910292" y="1388381"/>
                </a:lnTo>
                <a:lnTo>
                  <a:pt x="908709" y="1387020"/>
                </a:lnTo>
                <a:lnTo>
                  <a:pt x="907127" y="1385432"/>
                </a:lnTo>
                <a:lnTo>
                  <a:pt x="905544" y="1383617"/>
                </a:lnTo>
                <a:lnTo>
                  <a:pt x="904413" y="1381348"/>
                </a:lnTo>
                <a:lnTo>
                  <a:pt x="903509" y="1378398"/>
                </a:lnTo>
                <a:lnTo>
                  <a:pt x="902831" y="1375222"/>
                </a:lnTo>
                <a:lnTo>
                  <a:pt x="902152" y="1371138"/>
                </a:lnTo>
                <a:lnTo>
                  <a:pt x="901926" y="1366827"/>
                </a:lnTo>
                <a:lnTo>
                  <a:pt x="901700" y="1361609"/>
                </a:lnTo>
                <a:lnTo>
                  <a:pt x="901700" y="400517"/>
                </a:lnTo>
                <a:lnTo>
                  <a:pt x="901926" y="395525"/>
                </a:lnTo>
                <a:lnTo>
                  <a:pt x="902152" y="390987"/>
                </a:lnTo>
                <a:lnTo>
                  <a:pt x="902831" y="387130"/>
                </a:lnTo>
                <a:lnTo>
                  <a:pt x="903509" y="383727"/>
                </a:lnTo>
                <a:lnTo>
                  <a:pt x="904413" y="381004"/>
                </a:lnTo>
                <a:lnTo>
                  <a:pt x="905544" y="378509"/>
                </a:lnTo>
                <a:lnTo>
                  <a:pt x="907127" y="376694"/>
                </a:lnTo>
                <a:lnTo>
                  <a:pt x="908709" y="375332"/>
                </a:lnTo>
                <a:lnTo>
                  <a:pt x="910292" y="374198"/>
                </a:lnTo>
                <a:lnTo>
                  <a:pt x="912101" y="373290"/>
                </a:lnTo>
                <a:lnTo>
                  <a:pt x="913910" y="372383"/>
                </a:lnTo>
                <a:lnTo>
                  <a:pt x="916171" y="371929"/>
                </a:lnTo>
                <a:lnTo>
                  <a:pt x="918205" y="371702"/>
                </a:lnTo>
                <a:lnTo>
                  <a:pt x="920466" y="371702"/>
                </a:lnTo>
                <a:lnTo>
                  <a:pt x="925215" y="371475"/>
                </a:lnTo>
                <a:close/>
                <a:moveTo>
                  <a:pt x="866187" y="0"/>
                </a:moveTo>
                <a:lnTo>
                  <a:pt x="1014412" y="183647"/>
                </a:lnTo>
                <a:lnTo>
                  <a:pt x="885708" y="183647"/>
                </a:lnTo>
                <a:lnTo>
                  <a:pt x="882530" y="200651"/>
                </a:lnTo>
                <a:lnTo>
                  <a:pt x="879126" y="217202"/>
                </a:lnTo>
                <a:lnTo>
                  <a:pt x="875494" y="233980"/>
                </a:lnTo>
                <a:lnTo>
                  <a:pt x="871862" y="250077"/>
                </a:lnTo>
                <a:lnTo>
                  <a:pt x="867776" y="265948"/>
                </a:lnTo>
                <a:lnTo>
                  <a:pt x="863690" y="281365"/>
                </a:lnTo>
                <a:lnTo>
                  <a:pt x="859150" y="296782"/>
                </a:lnTo>
                <a:lnTo>
                  <a:pt x="854384" y="311746"/>
                </a:lnTo>
                <a:lnTo>
                  <a:pt x="849844" y="326483"/>
                </a:lnTo>
                <a:lnTo>
                  <a:pt x="844623" y="340994"/>
                </a:lnTo>
                <a:lnTo>
                  <a:pt x="839402" y="355051"/>
                </a:lnTo>
                <a:lnTo>
                  <a:pt x="834181" y="369107"/>
                </a:lnTo>
                <a:lnTo>
                  <a:pt x="828734" y="382711"/>
                </a:lnTo>
                <a:lnTo>
                  <a:pt x="822832" y="396088"/>
                </a:lnTo>
                <a:lnTo>
                  <a:pt x="816930" y="409238"/>
                </a:lnTo>
                <a:lnTo>
                  <a:pt x="811028" y="422161"/>
                </a:lnTo>
                <a:lnTo>
                  <a:pt x="804900" y="434857"/>
                </a:lnTo>
                <a:lnTo>
                  <a:pt x="798317" y="446874"/>
                </a:lnTo>
                <a:lnTo>
                  <a:pt x="791734" y="459117"/>
                </a:lnTo>
                <a:lnTo>
                  <a:pt x="785151" y="471133"/>
                </a:lnTo>
                <a:lnTo>
                  <a:pt x="778342" y="482470"/>
                </a:lnTo>
                <a:lnTo>
                  <a:pt x="771305" y="494033"/>
                </a:lnTo>
                <a:lnTo>
                  <a:pt x="764041" y="505142"/>
                </a:lnTo>
                <a:lnTo>
                  <a:pt x="756777" y="516025"/>
                </a:lnTo>
                <a:lnTo>
                  <a:pt x="749514" y="526681"/>
                </a:lnTo>
                <a:lnTo>
                  <a:pt x="742023" y="537110"/>
                </a:lnTo>
                <a:lnTo>
                  <a:pt x="734305" y="547313"/>
                </a:lnTo>
                <a:lnTo>
                  <a:pt x="726588" y="557062"/>
                </a:lnTo>
                <a:lnTo>
                  <a:pt x="718643" y="567038"/>
                </a:lnTo>
                <a:lnTo>
                  <a:pt x="710698" y="576334"/>
                </a:lnTo>
                <a:lnTo>
                  <a:pt x="702754" y="585629"/>
                </a:lnTo>
                <a:lnTo>
                  <a:pt x="694582" y="594698"/>
                </a:lnTo>
                <a:lnTo>
                  <a:pt x="686183" y="603767"/>
                </a:lnTo>
                <a:lnTo>
                  <a:pt x="677785" y="612156"/>
                </a:lnTo>
                <a:lnTo>
                  <a:pt x="669159" y="620545"/>
                </a:lnTo>
                <a:lnTo>
                  <a:pt x="660533" y="628934"/>
                </a:lnTo>
                <a:lnTo>
                  <a:pt x="651908" y="636869"/>
                </a:lnTo>
                <a:lnTo>
                  <a:pt x="643282" y="644578"/>
                </a:lnTo>
                <a:lnTo>
                  <a:pt x="634429" y="652286"/>
                </a:lnTo>
                <a:lnTo>
                  <a:pt x="625577" y="659541"/>
                </a:lnTo>
                <a:lnTo>
                  <a:pt x="616497" y="666797"/>
                </a:lnTo>
                <a:lnTo>
                  <a:pt x="607417" y="673825"/>
                </a:lnTo>
                <a:lnTo>
                  <a:pt x="598338" y="680627"/>
                </a:lnTo>
                <a:lnTo>
                  <a:pt x="589258" y="687429"/>
                </a:lnTo>
                <a:lnTo>
                  <a:pt x="579952" y="693777"/>
                </a:lnTo>
                <a:lnTo>
                  <a:pt x="570645" y="700125"/>
                </a:lnTo>
                <a:lnTo>
                  <a:pt x="561565" y="706020"/>
                </a:lnTo>
                <a:lnTo>
                  <a:pt x="552259" y="711915"/>
                </a:lnTo>
                <a:lnTo>
                  <a:pt x="542725" y="717810"/>
                </a:lnTo>
                <a:lnTo>
                  <a:pt x="533191" y="723478"/>
                </a:lnTo>
                <a:lnTo>
                  <a:pt x="523885" y="728919"/>
                </a:lnTo>
                <a:lnTo>
                  <a:pt x="514351" y="733907"/>
                </a:lnTo>
                <a:lnTo>
                  <a:pt x="504818" y="739122"/>
                </a:lnTo>
                <a:lnTo>
                  <a:pt x="495284" y="743883"/>
                </a:lnTo>
                <a:lnTo>
                  <a:pt x="485750" y="748644"/>
                </a:lnTo>
                <a:lnTo>
                  <a:pt x="476217" y="753179"/>
                </a:lnTo>
                <a:lnTo>
                  <a:pt x="466683" y="757486"/>
                </a:lnTo>
                <a:lnTo>
                  <a:pt x="457149" y="761794"/>
                </a:lnTo>
                <a:lnTo>
                  <a:pt x="437855" y="769956"/>
                </a:lnTo>
                <a:lnTo>
                  <a:pt x="419015" y="777438"/>
                </a:lnTo>
                <a:lnTo>
                  <a:pt x="399948" y="784467"/>
                </a:lnTo>
                <a:lnTo>
                  <a:pt x="381107" y="790815"/>
                </a:lnTo>
                <a:lnTo>
                  <a:pt x="362040" y="796936"/>
                </a:lnTo>
                <a:lnTo>
                  <a:pt x="343654" y="802151"/>
                </a:lnTo>
                <a:lnTo>
                  <a:pt x="325041" y="807139"/>
                </a:lnTo>
                <a:lnTo>
                  <a:pt x="306881" y="811673"/>
                </a:lnTo>
                <a:lnTo>
                  <a:pt x="288722" y="815528"/>
                </a:lnTo>
                <a:lnTo>
                  <a:pt x="271244" y="819382"/>
                </a:lnTo>
                <a:lnTo>
                  <a:pt x="253539" y="822556"/>
                </a:lnTo>
                <a:lnTo>
                  <a:pt x="236514" y="825504"/>
                </a:lnTo>
                <a:lnTo>
                  <a:pt x="219944" y="827998"/>
                </a:lnTo>
                <a:lnTo>
                  <a:pt x="203828" y="830038"/>
                </a:lnTo>
                <a:lnTo>
                  <a:pt x="187938" y="831852"/>
                </a:lnTo>
                <a:lnTo>
                  <a:pt x="172503" y="833666"/>
                </a:lnTo>
                <a:lnTo>
                  <a:pt x="157748" y="835026"/>
                </a:lnTo>
                <a:lnTo>
                  <a:pt x="143448" y="835933"/>
                </a:lnTo>
                <a:lnTo>
                  <a:pt x="129602" y="836840"/>
                </a:lnTo>
                <a:lnTo>
                  <a:pt x="116436" y="837293"/>
                </a:lnTo>
                <a:lnTo>
                  <a:pt x="103725" y="837747"/>
                </a:lnTo>
                <a:lnTo>
                  <a:pt x="91921" y="837973"/>
                </a:lnTo>
                <a:lnTo>
                  <a:pt x="80571" y="838200"/>
                </a:lnTo>
                <a:lnTo>
                  <a:pt x="60369" y="837973"/>
                </a:lnTo>
                <a:lnTo>
                  <a:pt x="43345" y="837520"/>
                </a:lnTo>
                <a:lnTo>
                  <a:pt x="29499" y="836840"/>
                </a:lnTo>
                <a:lnTo>
                  <a:pt x="19511" y="836386"/>
                </a:lnTo>
                <a:lnTo>
                  <a:pt x="11112" y="835480"/>
                </a:lnTo>
                <a:lnTo>
                  <a:pt x="26094" y="834119"/>
                </a:lnTo>
                <a:lnTo>
                  <a:pt x="40848" y="832079"/>
                </a:lnTo>
                <a:lnTo>
                  <a:pt x="55375" y="830265"/>
                </a:lnTo>
                <a:lnTo>
                  <a:pt x="69676" y="828224"/>
                </a:lnTo>
                <a:lnTo>
                  <a:pt x="83976" y="826184"/>
                </a:lnTo>
                <a:lnTo>
                  <a:pt x="97823" y="823690"/>
                </a:lnTo>
                <a:lnTo>
                  <a:pt x="111669" y="821423"/>
                </a:lnTo>
                <a:lnTo>
                  <a:pt x="125516" y="818929"/>
                </a:lnTo>
                <a:lnTo>
                  <a:pt x="138908" y="815981"/>
                </a:lnTo>
                <a:lnTo>
                  <a:pt x="152301" y="813261"/>
                </a:lnTo>
                <a:lnTo>
                  <a:pt x="165693" y="810540"/>
                </a:lnTo>
                <a:lnTo>
                  <a:pt x="178405" y="807366"/>
                </a:lnTo>
                <a:lnTo>
                  <a:pt x="191343" y="804418"/>
                </a:lnTo>
                <a:lnTo>
                  <a:pt x="204055" y="801017"/>
                </a:lnTo>
                <a:lnTo>
                  <a:pt x="216312" y="797617"/>
                </a:lnTo>
                <a:lnTo>
                  <a:pt x="228797" y="793989"/>
                </a:lnTo>
                <a:lnTo>
                  <a:pt x="241054" y="790588"/>
                </a:lnTo>
                <a:lnTo>
                  <a:pt x="252858" y="786734"/>
                </a:lnTo>
                <a:lnTo>
                  <a:pt x="264888" y="783106"/>
                </a:lnTo>
                <a:lnTo>
                  <a:pt x="276692" y="779025"/>
                </a:lnTo>
                <a:lnTo>
                  <a:pt x="288041" y="775171"/>
                </a:lnTo>
                <a:lnTo>
                  <a:pt x="299618" y="770863"/>
                </a:lnTo>
                <a:lnTo>
                  <a:pt x="310513" y="766782"/>
                </a:lnTo>
                <a:lnTo>
                  <a:pt x="321863" y="762474"/>
                </a:lnTo>
                <a:lnTo>
                  <a:pt x="332531" y="757940"/>
                </a:lnTo>
                <a:lnTo>
                  <a:pt x="343427" y="753632"/>
                </a:lnTo>
                <a:lnTo>
                  <a:pt x="353869" y="748871"/>
                </a:lnTo>
                <a:lnTo>
                  <a:pt x="364310" y="744336"/>
                </a:lnTo>
                <a:lnTo>
                  <a:pt x="384739" y="734587"/>
                </a:lnTo>
                <a:lnTo>
                  <a:pt x="404715" y="724838"/>
                </a:lnTo>
                <a:lnTo>
                  <a:pt x="423782" y="714635"/>
                </a:lnTo>
                <a:lnTo>
                  <a:pt x="442622" y="703979"/>
                </a:lnTo>
                <a:lnTo>
                  <a:pt x="460554" y="693323"/>
                </a:lnTo>
                <a:lnTo>
                  <a:pt x="478260" y="682214"/>
                </a:lnTo>
                <a:lnTo>
                  <a:pt x="495057" y="671104"/>
                </a:lnTo>
                <a:lnTo>
                  <a:pt x="511400" y="659541"/>
                </a:lnTo>
                <a:lnTo>
                  <a:pt x="527290" y="647752"/>
                </a:lnTo>
                <a:lnTo>
                  <a:pt x="542725" y="635962"/>
                </a:lnTo>
                <a:lnTo>
                  <a:pt x="557479" y="623719"/>
                </a:lnTo>
                <a:lnTo>
                  <a:pt x="571780" y="611476"/>
                </a:lnTo>
                <a:lnTo>
                  <a:pt x="585853" y="599006"/>
                </a:lnTo>
                <a:lnTo>
                  <a:pt x="599246" y="586536"/>
                </a:lnTo>
                <a:lnTo>
                  <a:pt x="612184" y="574066"/>
                </a:lnTo>
                <a:lnTo>
                  <a:pt x="624215" y="561143"/>
                </a:lnTo>
                <a:lnTo>
                  <a:pt x="636245" y="548446"/>
                </a:lnTo>
                <a:lnTo>
                  <a:pt x="647822" y="535296"/>
                </a:lnTo>
                <a:lnTo>
                  <a:pt x="658717" y="522600"/>
                </a:lnTo>
                <a:lnTo>
                  <a:pt x="669613" y="509677"/>
                </a:lnTo>
                <a:lnTo>
                  <a:pt x="679601" y="496527"/>
                </a:lnTo>
                <a:lnTo>
                  <a:pt x="689361" y="483376"/>
                </a:lnTo>
                <a:lnTo>
                  <a:pt x="698441" y="470680"/>
                </a:lnTo>
                <a:lnTo>
                  <a:pt x="707520" y="457757"/>
                </a:lnTo>
                <a:lnTo>
                  <a:pt x="716146" y="444607"/>
                </a:lnTo>
                <a:lnTo>
                  <a:pt x="724091" y="431683"/>
                </a:lnTo>
                <a:lnTo>
                  <a:pt x="732035" y="419214"/>
                </a:lnTo>
                <a:lnTo>
                  <a:pt x="739299" y="406517"/>
                </a:lnTo>
                <a:lnTo>
                  <a:pt x="746336" y="393820"/>
                </a:lnTo>
                <a:lnTo>
                  <a:pt x="753146" y="381577"/>
                </a:lnTo>
                <a:lnTo>
                  <a:pt x="759501" y="369107"/>
                </a:lnTo>
                <a:lnTo>
                  <a:pt x="765176" y="356864"/>
                </a:lnTo>
                <a:lnTo>
                  <a:pt x="770851" y="345075"/>
                </a:lnTo>
                <a:lnTo>
                  <a:pt x="776299" y="333285"/>
                </a:lnTo>
                <a:lnTo>
                  <a:pt x="781520" y="321722"/>
                </a:lnTo>
                <a:lnTo>
                  <a:pt x="786059" y="310386"/>
                </a:lnTo>
                <a:lnTo>
                  <a:pt x="790599" y="299050"/>
                </a:lnTo>
                <a:lnTo>
                  <a:pt x="794685" y="288394"/>
                </a:lnTo>
                <a:lnTo>
                  <a:pt x="798544" y="277737"/>
                </a:lnTo>
                <a:lnTo>
                  <a:pt x="802176" y="267308"/>
                </a:lnTo>
                <a:lnTo>
                  <a:pt x="808531" y="247810"/>
                </a:lnTo>
                <a:lnTo>
                  <a:pt x="814206" y="229445"/>
                </a:lnTo>
                <a:lnTo>
                  <a:pt x="818973" y="212441"/>
                </a:lnTo>
                <a:lnTo>
                  <a:pt x="822605" y="197250"/>
                </a:lnTo>
                <a:lnTo>
                  <a:pt x="825783" y="183647"/>
                </a:lnTo>
                <a:lnTo>
                  <a:pt x="695944" y="183647"/>
                </a:lnTo>
                <a:lnTo>
                  <a:pt x="8661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3" tIns="45716" rIns="91433" bIns="45716" anchor="ctr"/>
          <a:lstStyle/>
          <a:p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31" name="PA_KSO_Shape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9805496" y="2485432"/>
            <a:ext cx="715963" cy="720685"/>
          </a:xfrm>
          <a:custGeom>
            <a:avLst/>
            <a:gdLst>
              <a:gd name="T0" fmla="*/ 1295082 w 2109787"/>
              <a:gd name="T1" fmla="*/ 1930537 h 2125662"/>
              <a:gd name="T2" fmla="*/ 1378267 w 2109787"/>
              <a:gd name="T3" fmla="*/ 1684248 h 2125662"/>
              <a:gd name="T4" fmla="*/ 1361122 w 2109787"/>
              <a:gd name="T5" fmla="*/ 1545055 h 2125662"/>
              <a:gd name="T6" fmla="*/ 1566862 w 2109787"/>
              <a:gd name="T7" fmla="*/ 1567300 h 2125662"/>
              <a:gd name="T8" fmla="*/ 1528445 w 2109787"/>
              <a:gd name="T9" fmla="*/ 2041129 h 2125662"/>
              <a:gd name="T10" fmla="*/ 1651000 w 2109787"/>
              <a:gd name="T11" fmla="*/ 1844733 h 2125662"/>
              <a:gd name="T12" fmla="*/ 1901190 w 2109787"/>
              <a:gd name="T13" fmla="*/ 1450988 h 2125662"/>
              <a:gd name="T14" fmla="*/ 2088197 w 2109787"/>
              <a:gd name="T15" fmla="*/ 1575563 h 2125662"/>
              <a:gd name="T16" fmla="*/ 2077720 w 2109787"/>
              <a:gd name="T17" fmla="*/ 2010939 h 2125662"/>
              <a:gd name="T18" fmla="*/ 1755457 w 2109787"/>
              <a:gd name="T19" fmla="*/ 2109455 h 2125662"/>
              <a:gd name="T20" fmla="*/ 1116012 w 2109787"/>
              <a:gd name="T21" fmla="*/ 2102146 h 2125662"/>
              <a:gd name="T22" fmla="*/ 824229 w 2109787"/>
              <a:gd name="T23" fmla="*/ 1996956 h 2125662"/>
              <a:gd name="T24" fmla="*/ 842327 w 2109787"/>
              <a:gd name="T25" fmla="*/ 1547597 h 2125662"/>
              <a:gd name="T26" fmla="*/ 1079500 w 2109787"/>
              <a:gd name="T27" fmla="*/ 1446221 h 2125662"/>
              <a:gd name="T28" fmla="*/ 1156856 w 2109787"/>
              <a:gd name="T29" fmla="*/ 894212 h 2125662"/>
              <a:gd name="T30" fmla="*/ 1181274 w 2109787"/>
              <a:gd name="T31" fmla="*/ 1123523 h 2125662"/>
              <a:gd name="T32" fmla="*/ 1403890 w 2109787"/>
              <a:gd name="T33" fmla="*/ 1350929 h 2125662"/>
              <a:gd name="T34" fmla="*/ 1555473 w 2109787"/>
              <a:gd name="T35" fmla="*/ 1330602 h 2125662"/>
              <a:gd name="T36" fmla="*/ 1746695 w 2109787"/>
              <a:gd name="T37" fmla="*/ 1088269 h 2125662"/>
              <a:gd name="T38" fmla="*/ 1634435 w 2109787"/>
              <a:gd name="T39" fmla="*/ 939629 h 2125662"/>
              <a:gd name="T40" fmla="*/ 1329051 w 2109787"/>
              <a:gd name="T41" fmla="*/ 834184 h 2125662"/>
              <a:gd name="T42" fmla="*/ 1487609 w 2109787"/>
              <a:gd name="T43" fmla="*/ 501650 h 2125662"/>
              <a:gd name="T44" fmla="*/ 1685808 w 2109787"/>
              <a:gd name="T45" fmla="*/ 588039 h 2125662"/>
              <a:gd name="T46" fmla="*/ 1817729 w 2109787"/>
              <a:gd name="T47" fmla="*/ 779556 h 2125662"/>
              <a:gd name="T48" fmla="*/ 1848490 w 2109787"/>
              <a:gd name="T49" fmla="*/ 1036817 h 2125662"/>
              <a:gd name="T50" fmla="*/ 1748915 w 2109787"/>
              <a:gd name="T51" fmla="*/ 1271528 h 2125662"/>
              <a:gd name="T52" fmla="*/ 1576403 w 2109787"/>
              <a:gd name="T53" fmla="*/ 1417309 h 2125662"/>
              <a:gd name="T54" fmla="*/ 1403573 w 2109787"/>
              <a:gd name="T55" fmla="*/ 1442082 h 2125662"/>
              <a:gd name="T56" fmla="*/ 1224085 w 2109787"/>
              <a:gd name="T57" fmla="*/ 1336319 h 2125662"/>
              <a:gd name="T58" fmla="*/ 1088992 w 2109787"/>
              <a:gd name="T59" fmla="*/ 1130193 h 2125662"/>
              <a:gd name="T60" fmla="*/ 1072185 w 2109787"/>
              <a:gd name="T61" fmla="*/ 867850 h 2125662"/>
              <a:gd name="T62" fmla="*/ 1171443 w 2109787"/>
              <a:gd name="T63" fmla="*/ 647432 h 2125662"/>
              <a:gd name="T64" fmla="*/ 1349029 w 2109787"/>
              <a:gd name="T65" fmla="*/ 518483 h 2125662"/>
              <a:gd name="T66" fmla="*/ 894842 w 2109787"/>
              <a:gd name="T67" fmla="*/ 389721 h 2125662"/>
              <a:gd name="T68" fmla="*/ 783863 w 2109787"/>
              <a:gd name="T69" fmla="*/ 461707 h 2125662"/>
              <a:gd name="T70" fmla="*/ 646249 w 2109787"/>
              <a:gd name="T71" fmla="*/ 519107 h 2125662"/>
              <a:gd name="T72" fmla="*/ 649737 w 2109787"/>
              <a:gd name="T73" fmla="*/ 631367 h 2125662"/>
              <a:gd name="T74" fmla="*/ 859963 w 2109787"/>
              <a:gd name="T75" fmla="*/ 751873 h 2125662"/>
              <a:gd name="T76" fmla="*/ 989016 w 2109787"/>
              <a:gd name="T77" fmla="*/ 914873 h 2125662"/>
              <a:gd name="T78" fmla="*/ 926551 w 2109787"/>
              <a:gd name="T79" fmla="*/ 1110219 h 2125662"/>
              <a:gd name="T80" fmla="*/ 637054 w 2109787"/>
              <a:gd name="T81" fmla="*/ 1172057 h 2125662"/>
              <a:gd name="T82" fmla="*/ 648152 w 2109787"/>
              <a:gd name="T83" fmla="*/ 1081995 h 2125662"/>
              <a:gd name="T84" fmla="*/ 837450 w 2109787"/>
              <a:gd name="T85" fmla="*/ 1055674 h 2125662"/>
              <a:gd name="T86" fmla="*/ 874549 w 2109787"/>
              <a:gd name="T87" fmla="*/ 927557 h 2125662"/>
              <a:gd name="T88" fmla="*/ 734081 w 2109787"/>
              <a:gd name="T89" fmla="*/ 811174 h 2125662"/>
              <a:gd name="T90" fmla="*/ 535588 w 2109787"/>
              <a:gd name="T91" fmla="*/ 662762 h 2125662"/>
              <a:gd name="T92" fmla="*/ 561905 w 2109787"/>
              <a:gd name="T93" fmla="*/ 464879 h 2125662"/>
              <a:gd name="T94" fmla="*/ 832750 w 2109787"/>
              <a:gd name="T95" fmla="*/ 1588 h 2125662"/>
              <a:gd name="T96" fmla="*/ 1300854 w 2109787"/>
              <a:gd name="T97" fmla="*/ 193714 h 2125662"/>
              <a:gd name="T98" fmla="*/ 1132654 w 2109787"/>
              <a:gd name="T99" fmla="*/ 241031 h 2125662"/>
              <a:gd name="T100" fmla="*/ 735320 w 2109787"/>
              <a:gd name="T101" fmla="*/ 141316 h 2125662"/>
              <a:gd name="T102" fmla="*/ 411297 w 2109787"/>
              <a:gd name="T103" fmla="*/ 258815 h 2125662"/>
              <a:gd name="T104" fmla="*/ 196445 w 2109787"/>
              <a:gd name="T105" fmla="*/ 520171 h 2125662"/>
              <a:gd name="T106" fmla="*/ 143129 w 2109787"/>
              <a:gd name="T107" fmla="*/ 858378 h 2125662"/>
              <a:gd name="T108" fmla="*/ 247857 w 2109787"/>
              <a:gd name="T109" fmla="*/ 1145456 h 2125662"/>
              <a:gd name="T110" fmla="*/ 469056 w 2109787"/>
              <a:gd name="T111" fmla="*/ 1349968 h 2125662"/>
              <a:gd name="T112" fmla="*/ 542684 w 2109787"/>
              <a:gd name="T113" fmla="*/ 1533202 h 2125662"/>
              <a:gd name="T114" fmla="*/ 227229 w 2109787"/>
              <a:gd name="T115" fmla="*/ 1339170 h 2125662"/>
              <a:gd name="T116" fmla="*/ 37131 w 2109787"/>
              <a:gd name="T117" fmla="*/ 1025417 h 2125662"/>
              <a:gd name="T118" fmla="*/ 15868 w 2109787"/>
              <a:gd name="T119" fmla="*/ 627508 h 2125662"/>
              <a:gd name="T120" fmla="*/ 204062 w 2109787"/>
              <a:gd name="T121" fmla="*/ 257545 h 2125662"/>
              <a:gd name="T122" fmla="*/ 551570 w 2109787"/>
              <a:gd name="T123" fmla="*/ 35567 h 2125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09787" h="2125662">
                <a:moveTo>
                  <a:pt x="1216342" y="1436687"/>
                </a:moveTo>
                <a:lnTo>
                  <a:pt x="1216977" y="1467831"/>
                </a:lnTo>
                <a:lnTo>
                  <a:pt x="1218247" y="1498021"/>
                </a:lnTo>
                <a:lnTo>
                  <a:pt x="1219517" y="1527894"/>
                </a:lnTo>
                <a:lnTo>
                  <a:pt x="1221105" y="1556813"/>
                </a:lnTo>
                <a:lnTo>
                  <a:pt x="1223010" y="1585097"/>
                </a:lnTo>
                <a:lnTo>
                  <a:pt x="1225550" y="1612427"/>
                </a:lnTo>
                <a:lnTo>
                  <a:pt x="1227772" y="1639121"/>
                </a:lnTo>
                <a:lnTo>
                  <a:pt x="1230630" y="1665180"/>
                </a:lnTo>
                <a:lnTo>
                  <a:pt x="1233487" y="1690286"/>
                </a:lnTo>
                <a:lnTo>
                  <a:pt x="1237297" y="1714756"/>
                </a:lnTo>
                <a:lnTo>
                  <a:pt x="1240790" y="1738273"/>
                </a:lnTo>
                <a:lnTo>
                  <a:pt x="1244917" y="1761154"/>
                </a:lnTo>
                <a:lnTo>
                  <a:pt x="1249362" y="1783399"/>
                </a:lnTo>
                <a:lnTo>
                  <a:pt x="1253807" y="1804691"/>
                </a:lnTo>
                <a:lnTo>
                  <a:pt x="1258570" y="1825030"/>
                </a:lnTo>
                <a:lnTo>
                  <a:pt x="1263967" y="1844733"/>
                </a:lnTo>
                <a:lnTo>
                  <a:pt x="1269365" y="1863801"/>
                </a:lnTo>
                <a:lnTo>
                  <a:pt x="1275397" y="1881597"/>
                </a:lnTo>
                <a:lnTo>
                  <a:pt x="1281430" y="1899076"/>
                </a:lnTo>
                <a:lnTo>
                  <a:pt x="1288097" y="1915283"/>
                </a:lnTo>
                <a:lnTo>
                  <a:pt x="1295082" y="1930537"/>
                </a:lnTo>
                <a:lnTo>
                  <a:pt x="1302067" y="1945474"/>
                </a:lnTo>
                <a:lnTo>
                  <a:pt x="1309687" y="1959457"/>
                </a:lnTo>
                <a:lnTo>
                  <a:pt x="1317625" y="1972168"/>
                </a:lnTo>
                <a:lnTo>
                  <a:pt x="1325562" y="1984244"/>
                </a:lnTo>
                <a:lnTo>
                  <a:pt x="1330007" y="1990282"/>
                </a:lnTo>
                <a:lnTo>
                  <a:pt x="1334135" y="1995685"/>
                </a:lnTo>
                <a:lnTo>
                  <a:pt x="1338262" y="2001087"/>
                </a:lnTo>
                <a:lnTo>
                  <a:pt x="1343025" y="2005854"/>
                </a:lnTo>
                <a:lnTo>
                  <a:pt x="1347470" y="2010621"/>
                </a:lnTo>
                <a:lnTo>
                  <a:pt x="1352232" y="2015388"/>
                </a:lnTo>
                <a:lnTo>
                  <a:pt x="1356677" y="2019519"/>
                </a:lnTo>
                <a:lnTo>
                  <a:pt x="1361440" y="2023968"/>
                </a:lnTo>
                <a:lnTo>
                  <a:pt x="1366520" y="2027782"/>
                </a:lnTo>
                <a:lnTo>
                  <a:pt x="1371282" y="2031278"/>
                </a:lnTo>
                <a:lnTo>
                  <a:pt x="1376362" y="2034773"/>
                </a:lnTo>
                <a:lnTo>
                  <a:pt x="1381442" y="2038269"/>
                </a:lnTo>
                <a:lnTo>
                  <a:pt x="1386840" y="2041129"/>
                </a:lnTo>
                <a:lnTo>
                  <a:pt x="1391920" y="2043989"/>
                </a:lnTo>
                <a:lnTo>
                  <a:pt x="1391920" y="1688379"/>
                </a:lnTo>
                <a:lnTo>
                  <a:pt x="1387475" y="1687108"/>
                </a:lnTo>
                <a:lnTo>
                  <a:pt x="1382395" y="1685837"/>
                </a:lnTo>
                <a:lnTo>
                  <a:pt x="1378267" y="1684248"/>
                </a:lnTo>
                <a:lnTo>
                  <a:pt x="1373505" y="1682341"/>
                </a:lnTo>
                <a:lnTo>
                  <a:pt x="1369695" y="1680117"/>
                </a:lnTo>
                <a:lnTo>
                  <a:pt x="1365885" y="1677256"/>
                </a:lnTo>
                <a:lnTo>
                  <a:pt x="1362075" y="1674079"/>
                </a:lnTo>
                <a:lnTo>
                  <a:pt x="1358900" y="1670901"/>
                </a:lnTo>
                <a:lnTo>
                  <a:pt x="1356042" y="1667405"/>
                </a:lnTo>
                <a:lnTo>
                  <a:pt x="1353502" y="1663274"/>
                </a:lnTo>
                <a:lnTo>
                  <a:pt x="1350962" y="1659460"/>
                </a:lnTo>
                <a:lnTo>
                  <a:pt x="1349057" y="1655329"/>
                </a:lnTo>
                <a:lnTo>
                  <a:pt x="1347470" y="1650562"/>
                </a:lnTo>
                <a:lnTo>
                  <a:pt x="1346517" y="1645795"/>
                </a:lnTo>
                <a:lnTo>
                  <a:pt x="1345882" y="1641346"/>
                </a:lnTo>
                <a:lnTo>
                  <a:pt x="1345565" y="1635943"/>
                </a:lnTo>
                <a:lnTo>
                  <a:pt x="1345565" y="1582872"/>
                </a:lnTo>
                <a:lnTo>
                  <a:pt x="1345882" y="1577469"/>
                </a:lnTo>
                <a:lnTo>
                  <a:pt x="1346517" y="1572385"/>
                </a:lnTo>
                <a:lnTo>
                  <a:pt x="1347787" y="1567300"/>
                </a:lnTo>
                <a:lnTo>
                  <a:pt x="1349692" y="1562215"/>
                </a:lnTo>
                <a:lnTo>
                  <a:pt x="1352232" y="1557449"/>
                </a:lnTo>
                <a:lnTo>
                  <a:pt x="1354772" y="1553317"/>
                </a:lnTo>
                <a:lnTo>
                  <a:pt x="1357630" y="1549186"/>
                </a:lnTo>
                <a:lnTo>
                  <a:pt x="1361122" y="1545055"/>
                </a:lnTo>
                <a:lnTo>
                  <a:pt x="1365250" y="1541877"/>
                </a:lnTo>
                <a:lnTo>
                  <a:pt x="1369060" y="1538699"/>
                </a:lnTo>
                <a:lnTo>
                  <a:pt x="1373505" y="1535839"/>
                </a:lnTo>
                <a:lnTo>
                  <a:pt x="1378267" y="1533614"/>
                </a:lnTo>
                <a:lnTo>
                  <a:pt x="1383030" y="1532025"/>
                </a:lnTo>
                <a:lnTo>
                  <a:pt x="1388427" y="1530754"/>
                </a:lnTo>
                <a:lnTo>
                  <a:pt x="1393507" y="1529801"/>
                </a:lnTo>
                <a:lnTo>
                  <a:pt x="1399222" y="1529483"/>
                </a:lnTo>
                <a:lnTo>
                  <a:pt x="1516062" y="1529483"/>
                </a:lnTo>
                <a:lnTo>
                  <a:pt x="1521460" y="1529801"/>
                </a:lnTo>
                <a:lnTo>
                  <a:pt x="1526857" y="1530754"/>
                </a:lnTo>
                <a:lnTo>
                  <a:pt x="1531937" y="1532025"/>
                </a:lnTo>
                <a:lnTo>
                  <a:pt x="1537017" y="1533614"/>
                </a:lnTo>
                <a:lnTo>
                  <a:pt x="1541462" y="1535839"/>
                </a:lnTo>
                <a:lnTo>
                  <a:pt x="1545907" y="1538699"/>
                </a:lnTo>
                <a:lnTo>
                  <a:pt x="1550035" y="1541877"/>
                </a:lnTo>
                <a:lnTo>
                  <a:pt x="1553845" y="1545055"/>
                </a:lnTo>
                <a:lnTo>
                  <a:pt x="1557020" y="1549186"/>
                </a:lnTo>
                <a:lnTo>
                  <a:pt x="1560512" y="1553317"/>
                </a:lnTo>
                <a:lnTo>
                  <a:pt x="1563052" y="1557449"/>
                </a:lnTo>
                <a:lnTo>
                  <a:pt x="1565275" y="1562215"/>
                </a:lnTo>
                <a:lnTo>
                  <a:pt x="1566862" y="1567300"/>
                </a:lnTo>
                <a:lnTo>
                  <a:pt x="1568132" y="1572385"/>
                </a:lnTo>
                <a:lnTo>
                  <a:pt x="1569085" y="1577469"/>
                </a:lnTo>
                <a:lnTo>
                  <a:pt x="1569402" y="1582872"/>
                </a:lnTo>
                <a:lnTo>
                  <a:pt x="1569402" y="1635943"/>
                </a:lnTo>
                <a:lnTo>
                  <a:pt x="1569085" y="1641346"/>
                </a:lnTo>
                <a:lnTo>
                  <a:pt x="1568450" y="1645795"/>
                </a:lnTo>
                <a:lnTo>
                  <a:pt x="1567180" y="1650562"/>
                </a:lnTo>
                <a:lnTo>
                  <a:pt x="1565910" y="1655329"/>
                </a:lnTo>
                <a:lnTo>
                  <a:pt x="1564005" y="1659460"/>
                </a:lnTo>
                <a:lnTo>
                  <a:pt x="1561782" y="1663274"/>
                </a:lnTo>
                <a:lnTo>
                  <a:pt x="1558607" y="1667405"/>
                </a:lnTo>
                <a:lnTo>
                  <a:pt x="1555750" y="1670901"/>
                </a:lnTo>
                <a:lnTo>
                  <a:pt x="1552575" y="1674079"/>
                </a:lnTo>
                <a:lnTo>
                  <a:pt x="1549082" y="1677256"/>
                </a:lnTo>
                <a:lnTo>
                  <a:pt x="1545272" y="1680117"/>
                </a:lnTo>
                <a:lnTo>
                  <a:pt x="1541145" y="1682341"/>
                </a:lnTo>
                <a:lnTo>
                  <a:pt x="1537017" y="1684248"/>
                </a:lnTo>
                <a:lnTo>
                  <a:pt x="1532255" y="1685837"/>
                </a:lnTo>
                <a:lnTo>
                  <a:pt x="1527810" y="1687108"/>
                </a:lnTo>
                <a:lnTo>
                  <a:pt x="1523047" y="1688379"/>
                </a:lnTo>
                <a:lnTo>
                  <a:pt x="1523047" y="2043989"/>
                </a:lnTo>
                <a:lnTo>
                  <a:pt x="1528445" y="2041129"/>
                </a:lnTo>
                <a:lnTo>
                  <a:pt x="1533525" y="2038269"/>
                </a:lnTo>
                <a:lnTo>
                  <a:pt x="1538605" y="2034773"/>
                </a:lnTo>
                <a:lnTo>
                  <a:pt x="1543685" y="2031278"/>
                </a:lnTo>
                <a:lnTo>
                  <a:pt x="1548765" y="2027782"/>
                </a:lnTo>
                <a:lnTo>
                  <a:pt x="1553527" y="2023968"/>
                </a:lnTo>
                <a:lnTo>
                  <a:pt x="1558290" y="2019519"/>
                </a:lnTo>
                <a:lnTo>
                  <a:pt x="1563052" y="2015388"/>
                </a:lnTo>
                <a:lnTo>
                  <a:pt x="1567497" y="2010621"/>
                </a:lnTo>
                <a:lnTo>
                  <a:pt x="1572260" y="2005854"/>
                </a:lnTo>
                <a:lnTo>
                  <a:pt x="1576705" y="2001087"/>
                </a:lnTo>
                <a:lnTo>
                  <a:pt x="1580832" y="1995685"/>
                </a:lnTo>
                <a:lnTo>
                  <a:pt x="1585277" y="1990282"/>
                </a:lnTo>
                <a:lnTo>
                  <a:pt x="1589405" y="1984244"/>
                </a:lnTo>
                <a:lnTo>
                  <a:pt x="1597660" y="1972168"/>
                </a:lnTo>
                <a:lnTo>
                  <a:pt x="1605280" y="1959457"/>
                </a:lnTo>
                <a:lnTo>
                  <a:pt x="1612900" y="1945474"/>
                </a:lnTo>
                <a:lnTo>
                  <a:pt x="1620202" y="1930537"/>
                </a:lnTo>
                <a:lnTo>
                  <a:pt x="1626870" y="1915283"/>
                </a:lnTo>
                <a:lnTo>
                  <a:pt x="1633537" y="1899076"/>
                </a:lnTo>
                <a:lnTo>
                  <a:pt x="1639570" y="1881597"/>
                </a:lnTo>
                <a:lnTo>
                  <a:pt x="1645602" y="1863801"/>
                </a:lnTo>
                <a:lnTo>
                  <a:pt x="1651000" y="1844733"/>
                </a:lnTo>
                <a:lnTo>
                  <a:pt x="1656397" y="1825030"/>
                </a:lnTo>
                <a:lnTo>
                  <a:pt x="1661160" y="1804691"/>
                </a:lnTo>
                <a:lnTo>
                  <a:pt x="1665922" y="1783399"/>
                </a:lnTo>
                <a:lnTo>
                  <a:pt x="1670050" y="1761154"/>
                </a:lnTo>
                <a:lnTo>
                  <a:pt x="1673860" y="1738273"/>
                </a:lnTo>
                <a:lnTo>
                  <a:pt x="1677987" y="1714756"/>
                </a:lnTo>
                <a:lnTo>
                  <a:pt x="1681162" y="1690286"/>
                </a:lnTo>
                <a:lnTo>
                  <a:pt x="1684337" y="1665180"/>
                </a:lnTo>
                <a:lnTo>
                  <a:pt x="1687195" y="1639121"/>
                </a:lnTo>
                <a:lnTo>
                  <a:pt x="1689735" y="1612427"/>
                </a:lnTo>
                <a:lnTo>
                  <a:pt x="1691957" y="1585097"/>
                </a:lnTo>
                <a:lnTo>
                  <a:pt x="1693862" y="1556813"/>
                </a:lnTo>
                <a:lnTo>
                  <a:pt x="1695450" y="1527894"/>
                </a:lnTo>
                <a:lnTo>
                  <a:pt x="1696720" y="1498021"/>
                </a:lnTo>
                <a:lnTo>
                  <a:pt x="1697672" y="1467831"/>
                </a:lnTo>
                <a:lnTo>
                  <a:pt x="1698942" y="1436687"/>
                </a:lnTo>
                <a:lnTo>
                  <a:pt x="1738312" y="1438912"/>
                </a:lnTo>
                <a:lnTo>
                  <a:pt x="1774825" y="1441454"/>
                </a:lnTo>
                <a:lnTo>
                  <a:pt x="1835150" y="1446221"/>
                </a:lnTo>
                <a:lnTo>
                  <a:pt x="1875472" y="1449399"/>
                </a:lnTo>
                <a:lnTo>
                  <a:pt x="1890077" y="1450670"/>
                </a:lnTo>
                <a:lnTo>
                  <a:pt x="1901190" y="1450988"/>
                </a:lnTo>
                <a:lnTo>
                  <a:pt x="1912620" y="1451941"/>
                </a:lnTo>
                <a:lnTo>
                  <a:pt x="1923415" y="1453212"/>
                </a:lnTo>
                <a:lnTo>
                  <a:pt x="1934210" y="1455119"/>
                </a:lnTo>
                <a:lnTo>
                  <a:pt x="1945005" y="1457662"/>
                </a:lnTo>
                <a:lnTo>
                  <a:pt x="1955482" y="1460522"/>
                </a:lnTo>
                <a:lnTo>
                  <a:pt x="1965642" y="1464017"/>
                </a:lnTo>
                <a:lnTo>
                  <a:pt x="1975485" y="1468149"/>
                </a:lnTo>
                <a:lnTo>
                  <a:pt x="1985327" y="1472598"/>
                </a:lnTo>
                <a:lnTo>
                  <a:pt x="1994852" y="1477047"/>
                </a:lnTo>
                <a:lnTo>
                  <a:pt x="2004060" y="1482767"/>
                </a:lnTo>
                <a:lnTo>
                  <a:pt x="2012950" y="1488170"/>
                </a:lnTo>
                <a:lnTo>
                  <a:pt x="2021522" y="1494526"/>
                </a:lnTo>
                <a:lnTo>
                  <a:pt x="2029777" y="1500881"/>
                </a:lnTo>
                <a:lnTo>
                  <a:pt x="2038032" y="1507873"/>
                </a:lnTo>
                <a:lnTo>
                  <a:pt x="2045652" y="1515182"/>
                </a:lnTo>
                <a:lnTo>
                  <a:pt x="2052637" y="1522809"/>
                </a:lnTo>
                <a:lnTo>
                  <a:pt x="2059622" y="1530754"/>
                </a:lnTo>
                <a:lnTo>
                  <a:pt x="2065972" y="1539334"/>
                </a:lnTo>
                <a:lnTo>
                  <a:pt x="2072322" y="1547597"/>
                </a:lnTo>
                <a:lnTo>
                  <a:pt x="2078037" y="1556495"/>
                </a:lnTo>
                <a:lnTo>
                  <a:pt x="2083435" y="1566029"/>
                </a:lnTo>
                <a:lnTo>
                  <a:pt x="2088197" y="1575563"/>
                </a:lnTo>
                <a:lnTo>
                  <a:pt x="2092642" y="1585414"/>
                </a:lnTo>
                <a:lnTo>
                  <a:pt x="2096452" y="1595266"/>
                </a:lnTo>
                <a:lnTo>
                  <a:pt x="2099945" y="1605117"/>
                </a:lnTo>
                <a:lnTo>
                  <a:pt x="2103120" y="1615605"/>
                </a:lnTo>
                <a:lnTo>
                  <a:pt x="2105660" y="1626410"/>
                </a:lnTo>
                <a:lnTo>
                  <a:pt x="2107247" y="1637215"/>
                </a:lnTo>
                <a:lnTo>
                  <a:pt x="2108835" y="1648337"/>
                </a:lnTo>
                <a:lnTo>
                  <a:pt x="2109470" y="1659460"/>
                </a:lnTo>
                <a:lnTo>
                  <a:pt x="2109787" y="1670901"/>
                </a:lnTo>
                <a:lnTo>
                  <a:pt x="2109787" y="1949605"/>
                </a:lnTo>
                <a:lnTo>
                  <a:pt x="2109787" y="1955325"/>
                </a:lnTo>
                <a:lnTo>
                  <a:pt x="2108835" y="1960728"/>
                </a:lnTo>
                <a:lnTo>
                  <a:pt x="2107882" y="1966448"/>
                </a:lnTo>
                <a:lnTo>
                  <a:pt x="2106295" y="1971850"/>
                </a:lnTo>
                <a:lnTo>
                  <a:pt x="2104072" y="1976935"/>
                </a:lnTo>
                <a:lnTo>
                  <a:pt x="2101532" y="1982020"/>
                </a:lnTo>
                <a:lnTo>
                  <a:pt x="2098675" y="1987105"/>
                </a:lnTo>
                <a:lnTo>
                  <a:pt x="2095182" y="1992189"/>
                </a:lnTo>
                <a:lnTo>
                  <a:pt x="2091690" y="1996956"/>
                </a:lnTo>
                <a:lnTo>
                  <a:pt x="2087245" y="2002041"/>
                </a:lnTo>
                <a:lnTo>
                  <a:pt x="2082800" y="2006490"/>
                </a:lnTo>
                <a:lnTo>
                  <a:pt x="2077720" y="2010939"/>
                </a:lnTo>
                <a:lnTo>
                  <a:pt x="2072322" y="2015706"/>
                </a:lnTo>
                <a:lnTo>
                  <a:pt x="2066607" y="2019837"/>
                </a:lnTo>
                <a:lnTo>
                  <a:pt x="2060575" y="2024286"/>
                </a:lnTo>
                <a:lnTo>
                  <a:pt x="2053907" y="2028418"/>
                </a:lnTo>
                <a:lnTo>
                  <a:pt x="2047240" y="2032549"/>
                </a:lnTo>
                <a:lnTo>
                  <a:pt x="2039937" y="2036680"/>
                </a:lnTo>
                <a:lnTo>
                  <a:pt x="2032317" y="2040494"/>
                </a:lnTo>
                <a:lnTo>
                  <a:pt x="2024697" y="2044307"/>
                </a:lnTo>
                <a:lnTo>
                  <a:pt x="2016442" y="2048121"/>
                </a:lnTo>
                <a:lnTo>
                  <a:pt x="2007870" y="2051934"/>
                </a:lnTo>
                <a:lnTo>
                  <a:pt x="1999297" y="2055430"/>
                </a:lnTo>
                <a:lnTo>
                  <a:pt x="1990090" y="2058926"/>
                </a:lnTo>
                <a:lnTo>
                  <a:pt x="1970722" y="2065599"/>
                </a:lnTo>
                <a:lnTo>
                  <a:pt x="1950402" y="2071955"/>
                </a:lnTo>
                <a:lnTo>
                  <a:pt x="1929130" y="2077675"/>
                </a:lnTo>
                <a:lnTo>
                  <a:pt x="1907222" y="2083396"/>
                </a:lnTo>
                <a:lnTo>
                  <a:pt x="1883727" y="2088480"/>
                </a:lnTo>
                <a:lnTo>
                  <a:pt x="1859597" y="2093565"/>
                </a:lnTo>
                <a:lnTo>
                  <a:pt x="1834515" y="2098014"/>
                </a:lnTo>
                <a:lnTo>
                  <a:pt x="1809115" y="2102146"/>
                </a:lnTo>
                <a:lnTo>
                  <a:pt x="1782762" y="2105959"/>
                </a:lnTo>
                <a:lnTo>
                  <a:pt x="1755457" y="2109455"/>
                </a:lnTo>
                <a:lnTo>
                  <a:pt x="1728152" y="2112633"/>
                </a:lnTo>
                <a:lnTo>
                  <a:pt x="1700212" y="2115175"/>
                </a:lnTo>
                <a:lnTo>
                  <a:pt x="1671637" y="2118035"/>
                </a:lnTo>
                <a:lnTo>
                  <a:pt x="1642745" y="2119942"/>
                </a:lnTo>
                <a:lnTo>
                  <a:pt x="1613535" y="2121849"/>
                </a:lnTo>
                <a:lnTo>
                  <a:pt x="1584325" y="2123120"/>
                </a:lnTo>
                <a:lnTo>
                  <a:pt x="1554480" y="2124391"/>
                </a:lnTo>
                <a:lnTo>
                  <a:pt x="1524635" y="2125027"/>
                </a:lnTo>
                <a:lnTo>
                  <a:pt x="1494790" y="2125344"/>
                </a:lnTo>
                <a:lnTo>
                  <a:pt x="1464945" y="2125662"/>
                </a:lnTo>
                <a:lnTo>
                  <a:pt x="1435100" y="2125344"/>
                </a:lnTo>
                <a:lnTo>
                  <a:pt x="1404937" y="2125027"/>
                </a:lnTo>
                <a:lnTo>
                  <a:pt x="1375092" y="2124391"/>
                </a:lnTo>
                <a:lnTo>
                  <a:pt x="1344930" y="2123120"/>
                </a:lnTo>
                <a:lnTo>
                  <a:pt x="1315085" y="2121849"/>
                </a:lnTo>
                <a:lnTo>
                  <a:pt x="1285557" y="2119942"/>
                </a:lnTo>
                <a:lnTo>
                  <a:pt x="1256030" y="2118035"/>
                </a:lnTo>
                <a:lnTo>
                  <a:pt x="1227455" y="2115175"/>
                </a:lnTo>
                <a:lnTo>
                  <a:pt x="1198562" y="2112633"/>
                </a:lnTo>
                <a:lnTo>
                  <a:pt x="1170622" y="2109455"/>
                </a:lnTo>
                <a:lnTo>
                  <a:pt x="1142682" y="2105959"/>
                </a:lnTo>
                <a:lnTo>
                  <a:pt x="1116012" y="2102146"/>
                </a:lnTo>
                <a:lnTo>
                  <a:pt x="1089660" y="2098014"/>
                </a:lnTo>
                <a:lnTo>
                  <a:pt x="1064260" y="2093565"/>
                </a:lnTo>
                <a:lnTo>
                  <a:pt x="1039177" y="2088480"/>
                </a:lnTo>
                <a:lnTo>
                  <a:pt x="1015364" y="2083396"/>
                </a:lnTo>
                <a:lnTo>
                  <a:pt x="992187" y="2077675"/>
                </a:lnTo>
                <a:lnTo>
                  <a:pt x="970597" y="2071955"/>
                </a:lnTo>
                <a:lnTo>
                  <a:pt x="949642" y="2065599"/>
                </a:lnTo>
                <a:lnTo>
                  <a:pt x="929639" y="2058926"/>
                </a:lnTo>
                <a:lnTo>
                  <a:pt x="910907" y="2051934"/>
                </a:lnTo>
                <a:lnTo>
                  <a:pt x="902334" y="2048121"/>
                </a:lnTo>
                <a:lnTo>
                  <a:pt x="893762" y="2044307"/>
                </a:lnTo>
                <a:lnTo>
                  <a:pt x="885507" y="2040494"/>
                </a:lnTo>
                <a:lnTo>
                  <a:pt x="877569" y="2036680"/>
                </a:lnTo>
                <a:lnTo>
                  <a:pt x="870584" y="2032549"/>
                </a:lnTo>
                <a:lnTo>
                  <a:pt x="863282" y="2028418"/>
                </a:lnTo>
                <a:lnTo>
                  <a:pt x="856614" y="2024286"/>
                </a:lnTo>
                <a:lnTo>
                  <a:pt x="850264" y="2019837"/>
                </a:lnTo>
                <a:lnTo>
                  <a:pt x="844232" y="2015706"/>
                </a:lnTo>
                <a:lnTo>
                  <a:pt x="838517" y="2010939"/>
                </a:lnTo>
                <a:lnTo>
                  <a:pt x="833437" y="2006490"/>
                </a:lnTo>
                <a:lnTo>
                  <a:pt x="828674" y="2002041"/>
                </a:lnTo>
                <a:lnTo>
                  <a:pt x="824229" y="1996956"/>
                </a:lnTo>
                <a:lnTo>
                  <a:pt x="820419" y="1992189"/>
                </a:lnTo>
                <a:lnTo>
                  <a:pt x="816609" y="1987105"/>
                </a:lnTo>
                <a:lnTo>
                  <a:pt x="813752" y="1982020"/>
                </a:lnTo>
                <a:lnTo>
                  <a:pt x="811212" y="1976935"/>
                </a:lnTo>
                <a:lnTo>
                  <a:pt x="808989" y="1971850"/>
                </a:lnTo>
                <a:lnTo>
                  <a:pt x="807084" y="1966448"/>
                </a:lnTo>
                <a:lnTo>
                  <a:pt x="805814" y="1960728"/>
                </a:lnTo>
                <a:lnTo>
                  <a:pt x="805179" y="1955325"/>
                </a:lnTo>
                <a:lnTo>
                  <a:pt x="804862" y="1949605"/>
                </a:lnTo>
                <a:lnTo>
                  <a:pt x="804862" y="1670901"/>
                </a:lnTo>
                <a:lnTo>
                  <a:pt x="805179" y="1659460"/>
                </a:lnTo>
                <a:lnTo>
                  <a:pt x="806132" y="1648337"/>
                </a:lnTo>
                <a:lnTo>
                  <a:pt x="807402" y="1637215"/>
                </a:lnTo>
                <a:lnTo>
                  <a:pt x="809624" y="1626410"/>
                </a:lnTo>
                <a:lnTo>
                  <a:pt x="812164" y="1615605"/>
                </a:lnTo>
                <a:lnTo>
                  <a:pt x="815022" y="1605117"/>
                </a:lnTo>
                <a:lnTo>
                  <a:pt x="818197" y="1595266"/>
                </a:lnTo>
                <a:lnTo>
                  <a:pt x="822324" y="1585414"/>
                </a:lnTo>
                <a:lnTo>
                  <a:pt x="826769" y="1575563"/>
                </a:lnTo>
                <a:lnTo>
                  <a:pt x="831849" y="1566029"/>
                </a:lnTo>
                <a:lnTo>
                  <a:pt x="836929" y="1556495"/>
                </a:lnTo>
                <a:lnTo>
                  <a:pt x="842327" y="1547597"/>
                </a:lnTo>
                <a:lnTo>
                  <a:pt x="848677" y="1539334"/>
                </a:lnTo>
                <a:lnTo>
                  <a:pt x="855344" y="1530754"/>
                </a:lnTo>
                <a:lnTo>
                  <a:pt x="862012" y="1522809"/>
                </a:lnTo>
                <a:lnTo>
                  <a:pt x="869632" y="1515182"/>
                </a:lnTo>
                <a:lnTo>
                  <a:pt x="876934" y="1507873"/>
                </a:lnTo>
                <a:lnTo>
                  <a:pt x="884872" y="1500881"/>
                </a:lnTo>
                <a:lnTo>
                  <a:pt x="893444" y="1494526"/>
                </a:lnTo>
                <a:lnTo>
                  <a:pt x="902017" y="1488170"/>
                </a:lnTo>
                <a:lnTo>
                  <a:pt x="910907" y="1482767"/>
                </a:lnTo>
                <a:lnTo>
                  <a:pt x="920114" y="1477047"/>
                </a:lnTo>
                <a:lnTo>
                  <a:pt x="929639" y="1472598"/>
                </a:lnTo>
                <a:lnTo>
                  <a:pt x="939482" y="1468149"/>
                </a:lnTo>
                <a:lnTo>
                  <a:pt x="949324" y="1464017"/>
                </a:lnTo>
                <a:lnTo>
                  <a:pt x="959802" y="1460522"/>
                </a:lnTo>
                <a:lnTo>
                  <a:pt x="969962" y="1457662"/>
                </a:lnTo>
                <a:lnTo>
                  <a:pt x="980439" y="1455119"/>
                </a:lnTo>
                <a:lnTo>
                  <a:pt x="991234" y="1453212"/>
                </a:lnTo>
                <a:lnTo>
                  <a:pt x="1002347" y="1451941"/>
                </a:lnTo>
                <a:lnTo>
                  <a:pt x="1013459" y="1450988"/>
                </a:lnTo>
                <a:lnTo>
                  <a:pt x="1024889" y="1450670"/>
                </a:lnTo>
                <a:lnTo>
                  <a:pt x="1039177" y="1449399"/>
                </a:lnTo>
                <a:lnTo>
                  <a:pt x="1079500" y="1446221"/>
                </a:lnTo>
                <a:lnTo>
                  <a:pt x="1140142" y="1441454"/>
                </a:lnTo>
                <a:lnTo>
                  <a:pt x="1176655" y="1438912"/>
                </a:lnTo>
                <a:lnTo>
                  <a:pt x="1216342" y="1436687"/>
                </a:lnTo>
                <a:close/>
                <a:moveTo>
                  <a:pt x="1249771" y="769392"/>
                </a:moveTo>
                <a:lnTo>
                  <a:pt x="1245966" y="770028"/>
                </a:lnTo>
                <a:lnTo>
                  <a:pt x="1242477" y="770663"/>
                </a:lnTo>
                <a:lnTo>
                  <a:pt x="1239306" y="771933"/>
                </a:lnTo>
                <a:lnTo>
                  <a:pt x="1235818" y="773839"/>
                </a:lnTo>
                <a:lnTo>
                  <a:pt x="1232647" y="775427"/>
                </a:lnTo>
                <a:lnTo>
                  <a:pt x="1229476" y="777650"/>
                </a:lnTo>
                <a:lnTo>
                  <a:pt x="1226621" y="780191"/>
                </a:lnTo>
                <a:lnTo>
                  <a:pt x="1223450" y="782732"/>
                </a:lnTo>
                <a:lnTo>
                  <a:pt x="1217425" y="789084"/>
                </a:lnTo>
                <a:lnTo>
                  <a:pt x="1211717" y="796071"/>
                </a:lnTo>
                <a:lnTo>
                  <a:pt x="1206009" y="803376"/>
                </a:lnTo>
                <a:lnTo>
                  <a:pt x="1194275" y="819574"/>
                </a:lnTo>
                <a:lnTo>
                  <a:pt x="1186030" y="831008"/>
                </a:lnTo>
                <a:lnTo>
                  <a:pt x="1177785" y="843395"/>
                </a:lnTo>
                <a:lnTo>
                  <a:pt x="1169857" y="855781"/>
                </a:lnTo>
                <a:lnTo>
                  <a:pt x="1161929" y="868803"/>
                </a:lnTo>
                <a:lnTo>
                  <a:pt x="1159075" y="881507"/>
                </a:lnTo>
                <a:lnTo>
                  <a:pt x="1156856" y="894212"/>
                </a:lnTo>
                <a:lnTo>
                  <a:pt x="1154636" y="907233"/>
                </a:lnTo>
                <a:lnTo>
                  <a:pt x="1152733" y="920573"/>
                </a:lnTo>
                <a:lnTo>
                  <a:pt x="1151465" y="933595"/>
                </a:lnTo>
                <a:lnTo>
                  <a:pt x="1150513" y="947569"/>
                </a:lnTo>
                <a:lnTo>
                  <a:pt x="1149879" y="960909"/>
                </a:lnTo>
                <a:lnTo>
                  <a:pt x="1149879" y="974566"/>
                </a:lnTo>
                <a:lnTo>
                  <a:pt x="1149879" y="984412"/>
                </a:lnTo>
                <a:lnTo>
                  <a:pt x="1150196" y="994258"/>
                </a:lnTo>
                <a:lnTo>
                  <a:pt x="1151147" y="1003786"/>
                </a:lnTo>
                <a:lnTo>
                  <a:pt x="1151782" y="1013314"/>
                </a:lnTo>
                <a:lnTo>
                  <a:pt x="1153050" y="1023160"/>
                </a:lnTo>
                <a:lnTo>
                  <a:pt x="1154319" y="1032688"/>
                </a:lnTo>
                <a:lnTo>
                  <a:pt x="1156538" y="1042216"/>
                </a:lnTo>
                <a:lnTo>
                  <a:pt x="1158124" y="1051427"/>
                </a:lnTo>
                <a:lnTo>
                  <a:pt x="1160344" y="1060637"/>
                </a:lnTo>
                <a:lnTo>
                  <a:pt x="1162564" y="1069848"/>
                </a:lnTo>
                <a:lnTo>
                  <a:pt x="1165101" y="1079058"/>
                </a:lnTo>
                <a:lnTo>
                  <a:pt x="1168272" y="1088269"/>
                </a:lnTo>
                <a:lnTo>
                  <a:pt x="1171126" y="1096844"/>
                </a:lnTo>
                <a:lnTo>
                  <a:pt x="1174297" y="1106055"/>
                </a:lnTo>
                <a:lnTo>
                  <a:pt x="1177468" y="1114948"/>
                </a:lnTo>
                <a:lnTo>
                  <a:pt x="1181274" y="1123523"/>
                </a:lnTo>
                <a:lnTo>
                  <a:pt x="1184762" y="1132099"/>
                </a:lnTo>
                <a:lnTo>
                  <a:pt x="1188884" y="1140356"/>
                </a:lnTo>
                <a:lnTo>
                  <a:pt x="1193007" y="1148932"/>
                </a:lnTo>
                <a:lnTo>
                  <a:pt x="1197129" y="1157189"/>
                </a:lnTo>
                <a:lnTo>
                  <a:pt x="1206326" y="1173387"/>
                </a:lnTo>
                <a:lnTo>
                  <a:pt x="1215839" y="1188950"/>
                </a:lnTo>
                <a:lnTo>
                  <a:pt x="1225987" y="1204513"/>
                </a:lnTo>
                <a:lnTo>
                  <a:pt x="1236769" y="1219123"/>
                </a:lnTo>
                <a:lnTo>
                  <a:pt x="1247551" y="1233097"/>
                </a:lnTo>
                <a:lnTo>
                  <a:pt x="1258967" y="1246437"/>
                </a:lnTo>
                <a:lnTo>
                  <a:pt x="1271018" y="1259776"/>
                </a:lnTo>
                <a:lnTo>
                  <a:pt x="1283068" y="1271845"/>
                </a:lnTo>
                <a:lnTo>
                  <a:pt x="1295436" y="1283597"/>
                </a:lnTo>
                <a:lnTo>
                  <a:pt x="1308121" y="1294395"/>
                </a:lnTo>
                <a:lnTo>
                  <a:pt x="1320805" y="1304241"/>
                </a:lnTo>
                <a:lnTo>
                  <a:pt x="1333490" y="1313769"/>
                </a:lnTo>
                <a:lnTo>
                  <a:pt x="1346175" y="1322662"/>
                </a:lnTo>
                <a:lnTo>
                  <a:pt x="1359177" y="1330602"/>
                </a:lnTo>
                <a:lnTo>
                  <a:pt x="1371861" y="1337272"/>
                </a:lnTo>
                <a:lnTo>
                  <a:pt x="1384863" y="1343624"/>
                </a:lnTo>
                <a:lnTo>
                  <a:pt x="1397548" y="1348706"/>
                </a:lnTo>
                <a:lnTo>
                  <a:pt x="1403890" y="1350929"/>
                </a:lnTo>
                <a:lnTo>
                  <a:pt x="1410233" y="1353470"/>
                </a:lnTo>
                <a:lnTo>
                  <a:pt x="1416258" y="1355058"/>
                </a:lnTo>
                <a:lnTo>
                  <a:pt x="1422600" y="1356646"/>
                </a:lnTo>
                <a:lnTo>
                  <a:pt x="1428308" y="1358234"/>
                </a:lnTo>
                <a:lnTo>
                  <a:pt x="1434334" y="1359187"/>
                </a:lnTo>
                <a:lnTo>
                  <a:pt x="1440042" y="1360140"/>
                </a:lnTo>
                <a:lnTo>
                  <a:pt x="1446067" y="1360775"/>
                </a:lnTo>
                <a:lnTo>
                  <a:pt x="1451775" y="1361093"/>
                </a:lnTo>
                <a:lnTo>
                  <a:pt x="1457483" y="1361093"/>
                </a:lnTo>
                <a:lnTo>
                  <a:pt x="1462874" y="1361093"/>
                </a:lnTo>
                <a:lnTo>
                  <a:pt x="1468900" y="1360775"/>
                </a:lnTo>
                <a:lnTo>
                  <a:pt x="1474291" y="1360140"/>
                </a:lnTo>
                <a:lnTo>
                  <a:pt x="1480316" y="1359187"/>
                </a:lnTo>
                <a:lnTo>
                  <a:pt x="1486341" y="1358234"/>
                </a:lnTo>
                <a:lnTo>
                  <a:pt x="1492366" y="1356646"/>
                </a:lnTo>
                <a:lnTo>
                  <a:pt x="1498392" y="1355058"/>
                </a:lnTo>
                <a:lnTo>
                  <a:pt x="1504734" y="1353470"/>
                </a:lnTo>
                <a:lnTo>
                  <a:pt x="1510759" y="1350929"/>
                </a:lnTo>
                <a:lnTo>
                  <a:pt x="1517101" y="1348706"/>
                </a:lnTo>
                <a:lnTo>
                  <a:pt x="1529786" y="1343624"/>
                </a:lnTo>
                <a:lnTo>
                  <a:pt x="1542471" y="1337272"/>
                </a:lnTo>
                <a:lnTo>
                  <a:pt x="1555473" y="1330602"/>
                </a:lnTo>
                <a:lnTo>
                  <a:pt x="1568157" y="1322662"/>
                </a:lnTo>
                <a:lnTo>
                  <a:pt x="1581159" y="1313769"/>
                </a:lnTo>
                <a:lnTo>
                  <a:pt x="1593844" y="1304241"/>
                </a:lnTo>
                <a:lnTo>
                  <a:pt x="1606846" y="1294395"/>
                </a:lnTo>
                <a:lnTo>
                  <a:pt x="1619531" y="1283597"/>
                </a:lnTo>
                <a:lnTo>
                  <a:pt x="1631581" y="1271845"/>
                </a:lnTo>
                <a:lnTo>
                  <a:pt x="1643949" y="1259776"/>
                </a:lnTo>
                <a:lnTo>
                  <a:pt x="1655682" y="1246437"/>
                </a:lnTo>
                <a:lnTo>
                  <a:pt x="1667098" y="1233097"/>
                </a:lnTo>
                <a:lnTo>
                  <a:pt x="1678197" y="1219123"/>
                </a:lnTo>
                <a:lnTo>
                  <a:pt x="1688662" y="1204513"/>
                </a:lnTo>
                <a:lnTo>
                  <a:pt x="1698810" y="1188950"/>
                </a:lnTo>
                <a:lnTo>
                  <a:pt x="1708324" y="1173387"/>
                </a:lnTo>
                <a:lnTo>
                  <a:pt x="1717203" y="1157189"/>
                </a:lnTo>
                <a:lnTo>
                  <a:pt x="1721643" y="1148932"/>
                </a:lnTo>
                <a:lnTo>
                  <a:pt x="1725765" y="1140356"/>
                </a:lnTo>
                <a:lnTo>
                  <a:pt x="1729570" y="1132099"/>
                </a:lnTo>
                <a:lnTo>
                  <a:pt x="1733693" y="1123523"/>
                </a:lnTo>
                <a:lnTo>
                  <a:pt x="1737181" y="1114948"/>
                </a:lnTo>
                <a:lnTo>
                  <a:pt x="1740352" y="1106055"/>
                </a:lnTo>
                <a:lnTo>
                  <a:pt x="1743524" y="1096844"/>
                </a:lnTo>
                <a:lnTo>
                  <a:pt x="1746695" y="1088269"/>
                </a:lnTo>
                <a:lnTo>
                  <a:pt x="1749232" y="1079058"/>
                </a:lnTo>
                <a:lnTo>
                  <a:pt x="1751769" y="1069848"/>
                </a:lnTo>
                <a:lnTo>
                  <a:pt x="1754306" y="1060637"/>
                </a:lnTo>
                <a:lnTo>
                  <a:pt x="1756525" y="1051427"/>
                </a:lnTo>
                <a:lnTo>
                  <a:pt x="1758428" y="1042216"/>
                </a:lnTo>
                <a:lnTo>
                  <a:pt x="1760014" y="1032688"/>
                </a:lnTo>
                <a:lnTo>
                  <a:pt x="1761599" y="1023160"/>
                </a:lnTo>
                <a:lnTo>
                  <a:pt x="1762551" y="1013314"/>
                </a:lnTo>
                <a:lnTo>
                  <a:pt x="1763502" y="1003786"/>
                </a:lnTo>
                <a:lnTo>
                  <a:pt x="1764136" y="994258"/>
                </a:lnTo>
                <a:lnTo>
                  <a:pt x="1764453" y="984412"/>
                </a:lnTo>
                <a:lnTo>
                  <a:pt x="1764771" y="974566"/>
                </a:lnTo>
                <a:lnTo>
                  <a:pt x="1764453" y="962815"/>
                </a:lnTo>
                <a:lnTo>
                  <a:pt x="1763819" y="951063"/>
                </a:lnTo>
                <a:lnTo>
                  <a:pt x="1748598" y="950745"/>
                </a:lnTo>
                <a:lnTo>
                  <a:pt x="1733059" y="949793"/>
                </a:lnTo>
                <a:lnTo>
                  <a:pt x="1716886" y="948840"/>
                </a:lnTo>
                <a:lnTo>
                  <a:pt x="1701030" y="947569"/>
                </a:lnTo>
                <a:lnTo>
                  <a:pt x="1684223" y="945664"/>
                </a:lnTo>
                <a:lnTo>
                  <a:pt x="1667732" y="943758"/>
                </a:lnTo>
                <a:lnTo>
                  <a:pt x="1650925" y="941852"/>
                </a:lnTo>
                <a:lnTo>
                  <a:pt x="1634435" y="939629"/>
                </a:lnTo>
                <a:lnTo>
                  <a:pt x="1617628" y="937406"/>
                </a:lnTo>
                <a:lnTo>
                  <a:pt x="1600503" y="934548"/>
                </a:lnTo>
                <a:lnTo>
                  <a:pt x="1584013" y="931689"/>
                </a:lnTo>
                <a:lnTo>
                  <a:pt x="1567206" y="928513"/>
                </a:lnTo>
                <a:lnTo>
                  <a:pt x="1550716" y="925337"/>
                </a:lnTo>
                <a:lnTo>
                  <a:pt x="1533909" y="921526"/>
                </a:lnTo>
                <a:lnTo>
                  <a:pt x="1517736" y="917714"/>
                </a:lnTo>
                <a:lnTo>
                  <a:pt x="1502197" y="913903"/>
                </a:lnTo>
                <a:lnTo>
                  <a:pt x="1486024" y="909457"/>
                </a:lnTo>
                <a:lnTo>
                  <a:pt x="1470802" y="905010"/>
                </a:lnTo>
                <a:lnTo>
                  <a:pt x="1456215" y="900564"/>
                </a:lnTo>
                <a:lnTo>
                  <a:pt x="1441310" y="895164"/>
                </a:lnTo>
                <a:lnTo>
                  <a:pt x="1427357" y="890400"/>
                </a:lnTo>
                <a:lnTo>
                  <a:pt x="1413721" y="884683"/>
                </a:lnTo>
                <a:lnTo>
                  <a:pt x="1400719" y="879284"/>
                </a:lnTo>
                <a:lnTo>
                  <a:pt x="1388352" y="873250"/>
                </a:lnTo>
                <a:lnTo>
                  <a:pt x="1376618" y="867533"/>
                </a:lnTo>
                <a:lnTo>
                  <a:pt x="1365519" y="861181"/>
                </a:lnTo>
                <a:lnTo>
                  <a:pt x="1355054" y="854828"/>
                </a:lnTo>
                <a:lnTo>
                  <a:pt x="1345541" y="848159"/>
                </a:lnTo>
                <a:lnTo>
                  <a:pt x="1336661" y="841171"/>
                </a:lnTo>
                <a:lnTo>
                  <a:pt x="1329051" y="834184"/>
                </a:lnTo>
                <a:lnTo>
                  <a:pt x="1324928" y="830690"/>
                </a:lnTo>
                <a:lnTo>
                  <a:pt x="1321757" y="826879"/>
                </a:lnTo>
                <a:lnTo>
                  <a:pt x="1318586" y="823068"/>
                </a:lnTo>
                <a:lnTo>
                  <a:pt x="1315414" y="819574"/>
                </a:lnTo>
                <a:lnTo>
                  <a:pt x="1309706" y="811634"/>
                </a:lnTo>
                <a:lnTo>
                  <a:pt x="1303681" y="804647"/>
                </a:lnTo>
                <a:lnTo>
                  <a:pt x="1298607" y="798612"/>
                </a:lnTo>
                <a:lnTo>
                  <a:pt x="1293216" y="792578"/>
                </a:lnTo>
                <a:lnTo>
                  <a:pt x="1288142" y="787813"/>
                </a:lnTo>
                <a:lnTo>
                  <a:pt x="1283386" y="783367"/>
                </a:lnTo>
                <a:lnTo>
                  <a:pt x="1278312" y="779873"/>
                </a:lnTo>
                <a:lnTo>
                  <a:pt x="1273872" y="777015"/>
                </a:lnTo>
                <a:lnTo>
                  <a:pt x="1269432" y="774474"/>
                </a:lnTo>
                <a:lnTo>
                  <a:pt x="1265310" y="772251"/>
                </a:lnTo>
                <a:lnTo>
                  <a:pt x="1261187" y="770980"/>
                </a:lnTo>
                <a:lnTo>
                  <a:pt x="1257065" y="770028"/>
                </a:lnTo>
                <a:lnTo>
                  <a:pt x="1253576" y="769392"/>
                </a:lnTo>
                <a:lnTo>
                  <a:pt x="1249771" y="769392"/>
                </a:lnTo>
                <a:close/>
                <a:moveTo>
                  <a:pt x="1457483" y="500062"/>
                </a:moveTo>
                <a:lnTo>
                  <a:pt x="1467631" y="500380"/>
                </a:lnTo>
                <a:lnTo>
                  <a:pt x="1477462" y="500697"/>
                </a:lnTo>
                <a:lnTo>
                  <a:pt x="1487609" y="501650"/>
                </a:lnTo>
                <a:lnTo>
                  <a:pt x="1497757" y="502603"/>
                </a:lnTo>
                <a:lnTo>
                  <a:pt x="1507588" y="503874"/>
                </a:lnTo>
                <a:lnTo>
                  <a:pt x="1517419" y="505462"/>
                </a:lnTo>
                <a:lnTo>
                  <a:pt x="1527249" y="507685"/>
                </a:lnTo>
                <a:lnTo>
                  <a:pt x="1537080" y="509908"/>
                </a:lnTo>
                <a:lnTo>
                  <a:pt x="1546276" y="512449"/>
                </a:lnTo>
                <a:lnTo>
                  <a:pt x="1556107" y="514990"/>
                </a:lnTo>
                <a:lnTo>
                  <a:pt x="1565303" y="518483"/>
                </a:lnTo>
                <a:lnTo>
                  <a:pt x="1574817" y="521659"/>
                </a:lnTo>
                <a:lnTo>
                  <a:pt x="1584013" y="525153"/>
                </a:lnTo>
                <a:lnTo>
                  <a:pt x="1592893" y="528964"/>
                </a:lnTo>
                <a:lnTo>
                  <a:pt x="1602089" y="533093"/>
                </a:lnTo>
                <a:lnTo>
                  <a:pt x="1610968" y="537540"/>
                </a:lnTo>
                <a:lnTo>
                  <a:pt x="1619848" y="542304"/>
                </a:lnTo>
                <a:lnTo>
                  <a:pt x="1628410" y="547068"/>
                </a:lnTo>
                <a:lnTo>
                  <a:pt x="1636972" y="552150"/>
                </a:lnTo>
                <a:lnTo>
                  <a:pt x="1645534" y="557549"/>
                </a:lnTo>
                <a:lnTo>
                  <a:pt x="1654096" y="562948"/>
                </a:lnTo>
                <a:lnTo>
                  <a:pt x="1662024" y="568983"/>
                </a:lnTo>
                <a:lnTo>
                  <a:pt x="1670269" y="575017"/>
                </a:lnTo>
                <a:lnTo>
                  <a:pt x="1678197" y="581369"/>
                </a:lnTo>
                <a:lnTo>
                  <a:pt x="1685808" y="588039"/>
                </a:lnTo>
                <a:lnTo>
                  <a:pt x="1693736" y="594391"/>
                </a:lnTo>
                <a:lnTo>
                  <a:pt x="1701347" y="601696"/>
                </a:lnTo>
                <a:lnTo>
                  <a:pt x="1708641" y="608684"/>
                </a:lnTo>
                <a:lnTo>
                  <a:pt x="1715934" y="615989"/>
                </a:lnTo>
                <a:lnTo>
                  <a:pt x="1723228" y="623611"/>
                </a:lnTo>
                <a:lnTo>
                  <a:pt x="1729888" y="631234"/>
                </a:lnTo>
                <a:lnTo>
                  <a:pt x="1736864" y="639174"/>
                </a:lnTo>
                <a:lnTo>
                  <a:pt x="1743207" y="647432"/>
                </a:lnTo>
                <a:lnTo>
                  <a:pt x="1749866" y="655689"/>
                </a:lnTo>
                <a:lnTo>
                  <a:pt x="1756208" y="664265"/>
                </a:lnTo>
                <a:lnTo>
                  <a:pt x="1762234" y="673158"/>
                </a:lnTo>
                <a:lnTo>
                  <a:pt x="1768259" y="682051"/>
                </a:lnTo>
                <a:lnTo>
                  <a:pt x="1773967" y="690944"/>
                </a:lnTo>
                <a:lnTo>
                  <a:pt x="1779675" y="700154"/>
                </a:lnTo>
                <a:lnTo>
                  <a:pt x="1785066" y="709682"/>
                </a:lnTo>
                <a:lnTo>
                  <a:pt x="1790140" y="719211"/>
                </a:lnTo>
                <a:lnTo>
                  <a:pt x="1795531" y="728739"/>
                </a:lnTo>
                <a:lnTo>
                  <a:pt x="1800288" y="738902"/>
                </a:lnTo>
                <a:lnTo>
                  <a:pt x="1805045" y="748430"/>
                </a:lnTo>
                <a:lnTo>
                  <a:pt x="1809484" y="758594"/>
                </a:lnTo>
                <a:lnTo>
                  <a:pt x="1813924" y="769075"/>
                </a:lnTo>
                <a:lnTo>
                  <a:pt x="1817729" y="779556"/>
                </a:lnTo>
                <a:lnTo>
                  <a:pt x="1821535" y="790037"/>
                </a:lnTo>
                <a:lnTo>
                  <a:pt x="1825340" y="800835"/>
                </a:lnTo>
                <a:lnTo>
                  <a:pt x="1828828" y="811634"/>
                </a:lnTo>
                <a:lnTo>
                  <a:pt x="1832000" y="822750"/>
                </a:lnTo>
                <a:lnTo>
                  <a:pt x="1834854" y="833866"/>
                </a:lnTo>
                <a:lnTo>
                  <a:pt x="1837708" y="844983"/>
                </a:lnTo>
                <a:lnTo>
                  <a:pt x="1840245" y="856416"/>
                </a:lnTo>
                <a:lnTo>
                  <a:pt x="1842464" y="867850"/>
                </a:lnTo>
                <a:lnTo>
                  <a:pt x="1844684" y="879284"/>
                </a:lnTo>
                <a:lnTo>
                  <a:pt x="1846270" y="890718"/>
                </a:lnTo>
                <a:lnTo>
                  <a:pt x="1847855" y="902469"/>
                </a:lnTo>
                <a:lnTo>
                  <a:pt x="1849758" y="914221"/>
                </a:lnTo>
                <a:lnTo>
                  <a:pt x="1850710" y="926290"/>
                </a:lnTo>
                <a:lnTo>
                  <a:pt x="1851661" y="938359"/>
                </a:lnTo>
                <a:lnTo>
                  <a:pt x="1852295" y="950428"/>
                </a:lnTo>
                <a:lnTo>
                  <a:pt x="1852612" y="962497"/>
                </a:lnTo>
                <a:lnTo>
                  <a:pt x="1852612" y="974566"/>
                </a:lnTo>
                <a:lnTo>
                  <a:pt x="1852612" y="987270"/>
                </a:lnTo>
                <a:lnTo>
                  <a:pt x="1851978" y="999657"/>
                </a:lnTo>
                <a:lnTo>
                  <a:pt x="1851344" y="1012361"/>
                </a:lnTo>
                <a:lnTo>
                  <a:pt x="1850075" y="1024430"/>
                </a:lnTo>
                <a:lnTo>
                  <a:pt x="1848490" y="1036817"/>
                </a:lnTo>
                <a:lnTo>
                  <a:pt x="1846587" y="1048886"/>
                </a:lnTo>
                <a:lnTo>
                  <a:pt x="1844367" y="1060955"/>
                </a:lnTo>
                <a:lnTo>
                  <a:pt x="1842147" y="1072706"/>
                </a:lnTo>
                <a:lnTo>
                  <a:pt x="1839293" y="1084458"/>
                </a:lnTo>
                <a:lnTo>
                  <a:pt x="1836122" y="1095891"/>
                </a:lnTo>
                <a:lnTo>
                  <a:pt x="1832951" y="1107643"/>
                </a:lnTo>
                <a:lnTo>
                  <a:pt x="1829463" y="1118759"/>
                </a:lnTo>
                <a:lnTo>
                  <a:pt x="1825974" y="1130193"/>
                </a:lnTo>
                <a:lnTo>
                  <a:pt x="1821535" y="1141309"/>
                </a:lnTo>
                <a:lnTo>
                  <a:pt x="1817412" y="1152108"/>
                </a:lnTo>
                <a:lnTo>
                  <a:pt x="1812655" y="1162906"/>
                </a:lnTo>
                <a:lnTo>
                  <a:pt x="1807899" y="1173705"/>
                </a:lnTo>
                <a:lnTo>
                  <a:pt x="1803142" y="1184186"/>
                </a:lnTo>
                <a:lnTo>
                  <a:pt x="1797751" y="1194667"/>
                </a:lnTo>
                <a:lnTo>
                  <a:pt x="1792360" y="1204830"/>
                </a:lnTo>
                <a:lnTo>
                  <a:pt x="1786652" y="1214994"/>
                </a:lnTo>
                <a:lnTo>
                  <a:pt x="1780944" y="1224840"/>
                </a:lnTo>
                <a:lnTo>
                  <a:pt x="1774601" y="1234050"/>
                </a:lnTo>
                <a:lnTo>
                  <a:pt x="1768576" y="1243896"/>
                </a:lnTo>
                <a:lnTo>
                  <a:pt x="1762234" y="1253107"/>
                </a:lnTo>
                <a:lnTo>
                  <a:pt x="1755891" y="1262317"/>
                </a:lnTo>
                <a:lnTo>
                  <a:pt x="1748915" y="1271528"/>
                </a:lnTo>
                <a:lnTo>
                  <a:pt x="1741938" y="1280103"/>
                </a:lnTo>
                <a:lnTo>
                  <a:pt x="1735279" y="1288678"/>
                </a:lnTo>
                <a:lnTo>
                  <a:pt x="1727985" y="1297254"/>
                </a:lnTo>
                <a:lnTo>
                  <a:pt x="1720691" y="1305194"/>
                </a:lnTo>
                <a:lnTo>
                  <a:pt x="1713397" y="1313452"/>
                </a:lnTo>
                <a:lnTo>
                  <a:pt x="1705787" y="1321392"/>
                </a:lnTo>
                <a:lnTo>
                  <a:pt x="1698493" y="1329014"/>
                </a:lnTo>
                <a:lnTo>
                  <a:pt x="1690565" y="1336319"/>
                </a:lnTo>
                <a:lnTo>
                  <a:pt x="1682637" y="1343624"/>
                </a:lnTo>
                <a:lnTo>
                  <a:pt x="1674709" y="1350612"/>
                </a:lnTo>
                <a:lnTo>
                  <a:pt x="1666781" y="1357599"/>
                </a:lnTo>
                <a:lnTo>
                  <a:pt x="1658853" y="1364269"/>
                </a:lnTo>
                <a:lnTo>
                  <a:pt x="1650608" y="1370303"/>
                </a:lnTo>
                <a:lnTo>
                  <a:pt x="1642680" y="1376655"/>
                </a:lnTo>
                <a:lnTo>
                  <a:pt x="1634435" y="1382372"/>
                </a:lnTo>
                <a:lnTo>
                  <a:pt x="1626190" y="1388407"/>
                </a:lnTo>
                <a:lnTo>
                  <a:pt x="1617945" y="1393806"/>
                </a:lnTo>
                <a:lnTo>
                  <a:pt x="1609700" y="1399205"/>
                </a:lnTo>
                <a:lnTo>
                  <a:pt x="1601455" y="1403970"/>
                </a:lnTo>
                <a:lnTo>
                  <a:pt x="1592893" y="1408416"/>
                </a:lnTo>
                <a:lnTo>
                  <a:pt x="1584648" y="1413180"/>
                </a:lnTo>
                <a:lnTo>
                  <a:pt x="1576403" y="1417309"/>
                </a:lnTo>
                <a:lnTo>
                  <a:pt x="1568157" y="1421120"/>
                </a:lnTo>
                <a:lnTo>
                  <a:pt x="1559912" y="1425249"/>
                </a:lnTo>
                <a:lnTo>
                  <a:pt x="1551667" y="1428743"/>
                </a:lnTo>
                <a:lnTo>
                  <a:pt x="1543422" y="1431601"/>
                </a:lnTo>
                <a:lnTo>
                  <a:pt x="1535177" y="1434777"/>
                </a:lnTo>
                <a:lnTo>
                  <a:pt x="1527249" y="1437636"/>
                </a:lnTo>
                <a:lnTo>
                  <a:pt x="1519004" y="1439859"/>
                </a:lnTo>
                <a:lnTo>
                  <a:pt x="1510759" y="1442082"/>
                </a:lnTo>
                <a:lnTo>
                  <a:pt x="1503148" y="1443670"/>
                </a:lnTo>
                <a:lnTo>
                  <a:pt x="1495220" y="1445576"/>
                </a:lnTo>
                <a:lnTo>
                  <a:pt x="1487292" y="1446846"/>
                </a:lnTo>
                <a:lnTo>
                  <a:pt x="1479999" y="1448117"/>
                </a:lnTo>
                <a:lnTo>
                  <a:pt x="1472071" y="1448752"/>
                </a:lnTo>
                <a:lnTo>
                  <a:pt x="1464460" y="1449070"/>
                </a:lnTo>
                <a:lnTo>
                  <a:pt x="1457483" y="1449387"/>
                </a:lnTo>
                <a:lnTo>
                  <a:pt x="1449872" y="1449070"/>
                </a:lnTo>
                <a:lnTo>
                  <a:pt x="1442579" y="1448752"/>
                </a:lnTo>
                <a:lnTo>
                  <a:pt x="1434968" y="1448117"/>
                </a:lnTo>
                <a:lnTo>
                  <a:pt x="1427357" y="1446846"/>
                </a:lnTo>
                <a:lnTo>
                  <a:pt x="1419429" y="1445576"/>
                </a:lnTo>
                <a:lnTo>
                  <a:pt x="1411818" y="1443670"/>
                </a:lnTo>
                <a:lnTo>
                  <a:pt x="1403573" y="1442082"/>
                </a:lnTo>
                <a:lnTo>
                  <a:pt x="1395645" y="1439859"/>
                </a:lnTo>
                <a:lnTo>
                  <a:pt x="1387717" y="1437636"/>
                </a:lnTo>
                <a:lnTo>
                  <a:pt x="1379472" y="1434777"/>
                </a:lnTo>
                <a:lnTo>
                  <a:pt x="1371227" y="1431601"/>
                </a:lnTo>
                <a:lnTo>
                  <a:pt x="1362982" y="1428743"/>
                </a:lnTo>
                <a:lnTo>
                  <a:pt x="1355054" y="1425249"/>
                </a:lnTo>
                <a:lnTo>
                  <a:pt x="1346492" y="1421120"/>
                </a:lnTo>
                <a:lnTo>
                  <a:pt x="1338247" y="1417309"/>
                </a:lnTo>
                <a:lnTo>
                  <a:pt x="1330002" y="1413180"/>
                </a:lnTo>
                <a:lnTo>
                  <a:pt x="1321757" y="1408416"/>
                </a:lnTo>
                <a:lnTo>
                  <a:pt x="1313195" y="1403970"/>
                </a:lnTo>
                <a:lnTo>
                  <a:pt x="1304950" y="1399205"/>
                </a:lnTo>
                <a:lnTo>
                  <a:pt x="1296705" y="1393806"/>
                </a:lnTo>
                <a:lnTo>
                  <a:pt x="1288459" y="1388407"/>
                </a:lnTo>
                <a:lnTo>
                  <a:pt x="1280214" y="1382372"/>
                </a:lnTo>
                <a:lnTo>
                  <a:pt x="1272286" y="1376655"/>
                </a:lnTo>
                <a:lnTo>
                  <a:pt x="1264041" y="1370303"/>
                </a:lnTo>
                <a:lnTo>
                  <a:pt x="1255796" y="1364269"/>
                </a:lnTo>
                <a:lnTo>
                  <a:pt x="1247551" y="1357599"/>
                </a:lnTo>
                <a:lnTo>
                  <a:pt x="1239940" y="1350612"/>
                </a:lnTo>
                <a:lnTo>
                  <a:pt x="1232012" y="1343624"/>
                </a:lnTo>
                <a:lnTo>
                  <a:pt x="1224085" y="1336319"/>
                </a:lnTo>
                <a:lnTo>
                  <a:pt x="1216474" y="1329014"/>
                </a:lnTo>
                <a:lnTo>
                  <a:pt x="1208863" y="1321392"/>
                </a:lnTo>
                <a:lnTo>
                  <a:pt x="1201252" y="1313452"/>
                </a:lnTo>
                <a:lnTo>
                  <a:pt x="1193958" y="1305194"/>
                </a:lnTo>
                <a:lnTo>
                  <a:pt x="1186665" y="1297254"/>
                </a:lnTo>
                <a:lnTo>
                  <a:pt x="1179688" y="1288678"/>
                </a:lnTo>
                <a:lnTo>
                  <a:pt x="1172711" y="1280103"/>
                </a:lnTo>
                <a:lnTo>
                  <a:pt x="1165735" y="1271528"/>
                </a:lnTo>
                <a:lnTo>
                  <a:pt x="1159075" y="1262317"/>
                </a:lnTo>
                <a:lnTo>
                  <a:pt x="1152416" y="1253107"/>
                </a:lnTo>
                <a:lnTo>
                  <a:pt x="1146073" y="1243896"/>
                </a:lnTo>
                <a:lnTo>
                  <a:pt x="1139731" y="1234050"/>
                </a:lnTo>
                <a:lnTo>
                  <a:pt x="1134023" y="1224840"/>
                </a:lnTo>
                <a:lnTo>
                  <a:pt x="1127998" y="1214994"/>
                </a:lnTo>
                <a:lnTo>
                  <a:pt x="1122607" y="1204830"/>
                </a:lnTo>
                <a:lnTo>
                  <a:pt x="1116899" y="1194667"/>
                </a:lnTo>
                <a:lnTo>
                  <a:pt x="1111825" y="1184186"/>
                </a:lnTo>
                <a:lnTo>
                  <a:pt x="1106751" y="1173705"/>
                </a:lnTo>
                <a:lnTo>
                  <a:pt x="1101994" y="1162906"/>
                </a:lnTo>
                <a:lnTo>
                  <a:pt x="1097237" y="1152108"/>
                </a:lnTo>
                <a:lnTo>
                  <a:pt x="1093115" y="1141309"/>
                </a:lnTo>
                <a:lnTo>
                  <a:pt x="1088992" y="1130193"/>
                </a:lnTo>
                <a:lnTo>
                  <a:pt x="1085187" y="1118759"/>
                </a:lnTo>
                <a:lnTo>
                  <a:pt x="1081699" y="1107643"/>
                </a:lnTo>
                <a:lnTo>
                  <a:pt x="1078527" y="1095891"/>
                </a:lnTo>
                <a:lnTo>
                  <a:pt x="1075356" y="1084458"/>
                </a:lnTo>
                <a:lnTo>
                  <a:pt x="1072502" y="1072706"/>
                </a:lnTo>
                <a:lnTo>
                  <a:pt x="1070282" y="1060955"/>
                </a:lnTo>
                <a:lnTo>
                  <a:pt x="1068062" y="1048886"/>
                </a:lnTo>
                <a:lnTo>
                  <a:pt x="1066477" y="1036817"/>
                </a:lnTo>
                <a:lnTo>
                  <a:pt x="1064891" y="1024430"/>
                </a:lnTo>
                <a:lnTo>
                  <a:pt x="1063623" y="1012361"/>
                </a:lnTo>
                <a:lnTo>
                  <a:pt x="1062671" y="999657"/>
                </a:lnTo>
                <a:lnTo>
                  <a:pt x="1062037" y="987270"/>
                </a:lnTo>
                <a:lnTo>
                  <a:pt x="1062037" y="974566"/>
                </a:lnTo>
                <a:lnTo>
                  <a:pt x="1062037" y="962497"/>
                </a:lnTo>
                <a:lnTo>
                  <a:pt x="1062354" y="950428"/>
                </a:lnTo>
                <a:lnTo>
                  <a:pt x="1063306" y="938359"/>
                </a:lnTo>
                <a:lnTo>
                  <a:pt x="1064257" y="926290"/>
                </a:lnTo>
                <a:lnTo>
                  <a:pt x="1065208" y="914221"/>
                </a:lnTo>
                <a:lnTo>
                  <a:pt x="1066794" y="902469"/>
                </a:lnTo>
                <a:lnTo>
                  <a:pt x="1068380" y="890718"/>
                </a:lnTo>
                <a:lnTo>
                  <a:pt x="1069965" y="879284"/>
                </a:lnTo>
                <a:lnTo>
                  <a:pt x="1072185" y="867850"/>
                </a:lnTo>
                <a:lnTo>
                  <a:pt x="1074405" y="856416"/>
                </a:lnTo>
                <a:lnTo>
                  <a:pt x="1077259" y="844983"/>
                </a:lnTo>
                <a:lnTo>
                  <a:pt x="1079796" y="833866"/>
                </a:lnTo>
                <a:lnTo>
                  <a:pt x="1082650" y="822750"/>
                </a:lnTo>
                <a:lnTo>
                  <a:pt x="1085821" y="811634"/>
                </a:lnTo>
                <a:lnTo>
                  <a:pt x="1089627" y="800835"/>
                </a:lnTo>
                <a:lnTo>
                  <a:pt x="1093115" y="790037"/>
                </a:lnTo>
                <a:lnTo>
                  <a:pt x="1096920" y="779556"/>
                </a:lnTo>
                <a:lnTo>
                  <a:pt x="1101043" y="769075"/>
                </a:lnTo>
                <a:lnTo>
                  <a:pt x="1105165" y="758594"/>
                </a:lnTo>
                <a:lnTo>
                  <a:pt x="1109922" y="748430"/>
                </a:lnTo>
                <a:lnTo>
                  <a:pt x="1114362" y="738902"/>
                </a:lnTo>
                <a:lnTo>
                  <a:pt x="1119118" y="728739"/>
                </a:lnTo>
                <a:lnTo>
                  <a:pt x="1124509" y="719211"/>
                </a:lnTo>
                <a:lnTo>
                  <a:pt x="1129583" y="709682"/>
                </a:lnTo>
                <a:lnTo>
                  <a:pt x="1135291" y="700154"/>
                </a:lnTo>
                <a:lnTo>
                  <a:pt x="1140682" y="690944"/>
                </a:lnTo>
                <a:lnTo>
                  <a:pt x="1146391" y="682051"/>
                </a:lnTo>
                <a:lnTo>
                  <a:pt x="1152416" y="673158"/>
                </a:lnTo>
                <a:lnTo>
                  <a:pt x="1158758" y="664265"/>
                </a:lnTo>
                <a:lnTo>
                  <a:pt x="1164783" y="655689"/>
                </a:lnTo>
                <a:lnTo>
                  <a:pt x="1171443" y="647432"/>
                </a:lnTo>
                <a:lnTo>
                  <a:pt x="1177785" y="639174"/>
                </a:lnTo>
                <a:lnTo>
                  <a:pt x="1184762" y="631234"/>
                </a:lnTo>
                <a:lnTo>
                  <a:pt x="1191738" y="623611"/>
                </a:lnTo>
                <a:lnTo>
                  <a:pt x="1198715" y="615989"/>
                </a:lnTo>
                <a:lnTo>
                  <a:pt x="1206009" y="608684"/>
                </a:lnTo>
                <a:lnTo>
                  <a:pt x="1213620" y="601696"/>
                </a:lnTo>
                <a:lnTo>
                  <a:pt x="1220913" y="594391"/>
                </a:lnTo>
                <a:lnTo>
                  <a:pt x="1228841" y="588039"/>
                </a:lnTo>
                <a:lnTo>
                  <a:pt x="1236769" y="581369"/>
                </a:lnTo>
                <a:lnTo>
                  <a:pt x="1244380" y="575017"/>
                </a:lnTo>
                <a:lnTo>
                  <a:pt x="1252625" y="568983"/>
                </a:lnTo>
                <a:lnTo>
                  <a:pt x="1260870" y="562948"/>
                </a:lnTo>
                <a:lnTo>
                  <a:pt x="1269115" y="557549"/>
                </a:lnTo>
                <a:lnTo>
                  <a:pt x="1277360" y="552150"/>
                </a:lnTo>
                <a:lnTo>
                  <a:pt x="1286240" y="547068"/>
                </a:lnTo>
                <a:lnTo>
                  <a:pt x="1294802" y="542304"/>
                </a:lnTo>
                <a:lnTo>
                  <a:pt x="1303364" y="537540"/>
                </a:lnTo>
                <a:lnTo>
                  <a:pt x="1312560" y="533093"/>
                </a:lnTo>
                <a:lnTo>
                  <a:pt x="1321757" y="528964"/>
                </a:lnTo>
                <a:lnTo>
                  <a:pt x="1330953" y="525153"/>
                </a:lnTo>
                <a:lnTo>
                  <a:pt x="1339833" y="521659"/>
                </a:lnTo>
                <a:lnTo>
                  <a:pt x="1349029" y="518483"/>
                </a:lnTo>
                <a:lnTo>
                  <a:pt x="1358542" y="514990"/>
                </a:lnTo>
                <a:lnTo>
                  <a:pt x="1368056" y="512449"/>
                </a:lnTo>
                <a:lnTo>
                  <a:pt x="1377887" y="509908"/>
                </a:lnTo>
                <a:lnTo>
                  <a:pt x="1387717" y="507685"/>
                </a:lnTo>
                <a:lnTo>
                  <a:pt x="1397231" y="505462"/>
                </a:lnTo>
                <a:lnTo>
                  <a:pt x="1407062" y="503874"/>
                </a:lnTo>
                <a:lnTo>
                  <a:pt x="1416892" y="502603"/>
                </a:lnTo>
                <a:lnTo>
                  <a:pt x="1427040" y="501650"/>
                </a:lnTo>
                <a:lnTo>
                  <a:pt x="1437188" y="500697"/>
                </a:lnTo>
                <a:lnTo>
                  <a:pt x="1447336" y="500380"/>
                </a:lnTo>
                <a:lnTo>
                  <a:pt x="1457483" y="500062"/>
                </a:lnTo>
                <a:close/>
                <a:moveTo>
                  <a:pt x="716008" y="249237"/>
                </a:moveTo>
                <a:lnTo>
                  <a:pt x="795913" y="249237"/>
                </a:lnTo>
                <a:lnTo>
                  <a:pt x="795913" y="374499"/>
                </a:lnTo>
                <a:lnTo>
                  <a:pt x="810181" y="375133"/>
                </a:lnTo>
                <a:lnTo>
                  <a:pt x="823816" y="376402"/>
                </a:lnTo>
                <a:lnTo>
                  <a:pt x="837133" y="377670"/>
                </a:lnTo>
                <a:lnTo>
                  <a:pt x="849500" y="379890"/>
                </a:lnTo>
                <a:lnTo>
                  <a:pt x="861549" y="381793"/>
                </a:lnTo>
                <a:lnTo>
                  <a:pt x="873281" y="384330"/>
                </a:lnTo>
                <a:lnTo>
                  <a:pt x="884379" y="386867"/>
                </a:lnTo>
                <a:lnTo>
                  <a:pt x="894842" y="389721"/>
                </a:lnTo>
                <a:lnTo>
                  <a:pt x="904989" y="393209"/>
                </a:lnTo>
                <a:lnTo>
                  <a:pt x="914819" y="396698"/>
                </a:lnTo>
                <a:lnTo>
                  <a:pt x="924014" y="400186"/>
                </a:lnTo>
                <a:lnTo>
                  <a:pt x="932575" y="403991"/>
                </a:lnTo>
                <a:lnTo>
                  <a:pt x="941136" y="407797"/>
                </a:lnTo>
                <a:lnTo>
                  <a:pt x="949381" y="411602"/>
                </a:lnTo>
                <a:lnTo>
                  <a:pt x="956673" y="415725"/>
                </a:lnTo>
                <a:lnTo>
                  <a:pt x="963966" y="419847"/>
                </a:lnTo>
                <a:lnTo>
                  <a:pt x="931624" y="504836"/>
                </a:lnTo>
                <a:lnTo>
                  <a:pt x="920209" y="498810"/>
                </a:lnTo>
                <a:lnTo>
                  <a:pt x="906257" y="491517"/>
                </a:lnTo>
                <a:lnTo>
                  <a:pt x="898330" y="488028"/>
                </a:lnTo>
                <a:lnTo>
                  <a:pt x="890086" y="484540"/>
                </a:lnTo>
                <a:lnTo>
                  <a:pt x="880891" y="480735"/>
                </a:lnTo>
                <a:lnTo>
                  <a:pt x="871061" y="477246"/>
                </a:lnTo>
                <a:lnTo>
                  <a:pt x="860597" y="474075"/>
                </a:lnTo>
                <a:lnTo>
                  <a:pt x="849500" y="470904"/>
                </a:lnTo>
                <a:lnTo>
                  <a:pt x="837767" y="468367"/>
                </a:lnTo>
                <a:lnTo>
                  <a:pt x="825401" y="465830"/>
                </a:lnTo>
                <a:lnTo>
                  <a:pt x="812401" y="463927"/>
                </a:lnTo>
                <a:lnTo>
                  <a:pt x="798449" y="462659"/>
                </a:lnTo>
                <a:lnTo>
                  <a:pt x="783863" y="461707"/>
                </a:lnTo>
                <a:lnTo>
                  <a:pt x="768960" y="461390"/>
                </a:lnTo>
                <a:lnTo>
                  <a:pt x="759765" y="461390"/>
                </a:lnTo>
                <a:lnTo>
                  <a:pt x="751204" y="462024"/>
                </a:lnTo>
                <a:lnTo>
                  <a:pt x="742643" y="462659"/>
                </a:lnTo>
                <a:lnTo>
                  <a:pt x="734398" y="463927"/>
                </a:lnTo>
                <a:lnTo>
                  <a:pt x="726471" y="465196"/>
                </a:lnTo>
                <a:lnTo>
                  <a:pt x="719496" y="467098"/>
                </a:lnTo>
                <a:lnTo>
                  <a:pt x="712203" y="469001"/>
                </a:lnTo>
                <a:lnTo>
                  <a:pt x="705544" y="471538"/>
                </a:lnTo>
                <a:lnTo>
                  <a:pt x="699202" y="473758"/>
                </a:lnTo>
                <a:lnTo>
                  <a:pt x="693178" y="476612"/>
                </a:lnTo>
                <a:lnTo>
                  <a:pt x="687153" y="479466"/>
                </a:lnTo>
                <a:lnTo>
                  <a:pt x="682080" y="482637"/>
                </a:lnTo>
                <a:lnTo>
                  <a:pt x="676689" y="486126"/>
                </a:lnTo>
                <a:lnTo>
                  <a:pt x="671933" y="489614"/>
                </a:lnTo>
                <a:lnTo>
                  <a:pt x="667177" y="493419"/>
                </a:lnTo>
                <a:lnTo>
                  <a:pt x="663055" y="497542"/>
                </a:lnTo>
                <a:lnTo>
                  <a:pt x="659250" y="501348"/>
                </a:lnTo>
                <a:lnTo>
                  <a:pt x="655445" y="505470"/>
                </a:lnTo>
                <a:lnTo>
                  <a:pt x="652274" y="509910"/>
                </a:lnTo>
                <a:lnTo>
                  <a:pt x="649103" y="514350"/>
                </a:lnTo>
                <a:lnTo>
                  <a:pt x="646249" y="519107"/>
                </a:lnTo>
                <a:lnTo>
                  <a:pt x="643713" y="523546"/>
                </a:lnTo>
                <a:lnTo>
                  <a:pt x="641493" y="528303"/>
                </a:lnTo>
                <a:lnTo>
                  <a:pt x="639591" y="533060"/>
                </a:lnTo>
                <a:lnTo>
                  <a:pt x="637688" y="537817"/>
                </a:lnTo>
                <a:lnTo>
                  <a:pt x="636420" y="542891"/>
                </a:lnTo>
                <a:lnTo>
                  <a:pt x="635152" y="547647"/>
                </a:lnTo>
                <a:lnTo>
                  <a:pt x="633566" y="552721"/>
                </a:lnTo>
                <a:lnTo>
                  <a:pt x="632932" y="557478"/>
                </a:lnTo>
                <a:lnTo>
                  <a:pt x="632298" y="562235"/>
                </a:lnTo>
                <a:lnTo>
                  <a:pt x="631981" y="567309"/>
                </a:lnTo>
                <a:lnTo>
                  <a:pt x="631981" y="572066"/>
                </a:lnTo>
                <a:lnTo>
                  <a:pt x="631981" y="578408"/>
                </a:lnTo>
                <a:lnTo>
                  <a:pt x="632615" y="584433"/>
                </a:lnTo>
                <a:lnTo>
                  <a:pt x="633249" y="590459"/>
                </a:lnTo>
                <a:lnTo>
                  <a:pt x="634200" y="595850"/>
                </a:lnTo>
                <a:lnTo>
                  <a:pt x="635786" y="601558"/>
                </a:lnTo>
                <a:lnTo>
                  <a:pt x="637371" y="606632"/>
                </a:lnTo>
                <a:lnTo>
                  <a:pt x="639274" y="612023"/>
                </a:lnTo>
                <a:lnTo>
                  <a:pt x="641176" y="617097"/>
                </a:lnTo>
                <a:lnTo>
                  <a:pt x="643713" y="622171"/>
                </a:lnTo>
                <a:lnTo>
                  <a:pt x="646249" y="626927"/>
                </a:lnTo>
                <a:lnTo>
                  <a:pt x="649737" y="631367"/>
                </a:lnTo>
                <a:lnTo>
                  <a:pt x="652908" y="636124"/>
                </a:lnTo>
                <a:lnTo>
                  <a:pt x="656713" y="640564"/>
                </a:lnTo>
                <a:lnTo>
                  <a:pt x="660835" y="645320"/>
                </a:lnTo>
                <a:lnTo>
                  <a:pt x="665274" y="649443"/>
                </a:lnTo>
                <a:lnTo>
                  <a:pt x="670031" y="653566"/>
                </a:lnTo>
                <a:lnTo>
                  <a:pt x="675104" y="658005"/>
                </a:lnTo>
                <a:lnTo>
                  <a:pt x="680177" y="662128"/>
                </a:lnTo>
                <a:lnTo>
                  <a:pt x="686202" y="665933"/>
                </a:lnTo>
                <a:lnTo>
                  <a:pt x="691909" y="670373"/>
                </a:lnTo>
                <a:lnTo>
                  <a:pt x="698568" y="674178"/>
                </a:lnTo>
                <a:lnTo>
                  <a:pt x="705227" y="678301"/>
                </a:lnTo>
                <a:lnTo>
                  <a:pt x="719813" y="686229"/>
                </a:lnTo>
                <a:lnTo>
                  <a:pt x="735667" y="694474"/>
                </a:lnTo>
                <a:lnTo>
                  <a:pt x="753106" y="702402"/>
                </a:lnTo>
                <a:lnTo>
                  <a:pt x="771814" y="710964"/>
                </a:lnTo>
                <a:lnTo>
                  <a:pt x="792108" y="719527"/>
                </a:lnTo>
                <a:lnTo>
                  <a:pt x="804474" y="724600"/>
                </a:lnTo>
                <a:lnTo>
                  <a:pt x="816206" y="729991"/>
                </a:lnTo>
                <a:lnTo>
                  <a:pt x="827621" y="735065"/>
                </a:lnTo>
                <a:lnTo>
                  <a:pt x="838719" y="740774"/>
                </a:lnTo>
                <a:lnTo>
                  <a:pt x="849500" y="745847"/>
                </a:lnTo>
                <a:lnTo>
                  <a:pt x="859963" y="751873"/>
                </a:lnTo>
                <a:lnTo>
                  <a:pt x="870110" y="757264"/>
                </a:lnTo>
                <a:lnTo>
                  <a:pt x="879622" y="763289"/>
                </a:lnTo>
                <a:lnTo>
                  <a:pt x="888501" y="768997"/>
                </a:lnTo>
                <a:lnTo>
                  <a:pt x="897379" y="775340"/>
                </a:lnTo>
                <a:lnTo>
                  <a:pt x="905940" y="781365"/>
                </a:lnTo>
                <a:lnTo>
                  <a:pt x="914184" y="788024"/>
                </a:lnTo>
                <a:lnTo>
                  <a:pt x="921477" y="794367"/>
                </a:lnTo>
                <a:lnTo>
                  <a:pt x="928770" y="801026"/>
                </a:lnTo>
                <a:lnTo>
                  <a:pt x="935746" y="808003"/>
                </a:lnTo>
                <a:lnTo>
                  <a:pt x="942088" y="814980"/>
                </a:lnTo>
                <a:lnTo>
                  <a:pt x="948429" y="822273"/>
                </a:lnTo>
                <a:lnTo>
                  <a:pt x="953820" y="829250"/>
                </a:lnTo>
                <a:lnTo>
                  <a:pt x="959210" y="837178"/>
                </a:lnTo>
                <a:lnTo>
                  <a:pt x="963966" y="844789"/>
                </a:lnTo>
                <a:lnTo>
                  <a:pt x="968406" y="852717"/>
                </a:lnTo>
                <a:lnTo>
                  <a:pt x="972845" y="860962"/>
                </a:lnTo>
                <a:lnTo>
                  <a:pt x="976333" y="869524"/>
                </a:lnTo>
                <a:lnTo>
                  <a:pt x="979503" y="878087"/>
                </a:lnTo>
                <a:lnTo>
                  <a:pt x="982674" y="886966"/>
                </a:lnTo>
                <a:lnTo>
                  <a:pt x="985211" y="895845"/>
                </a:lnTo>
                <a:lnTo>
                  <a:pt x="987431" y="905359"/>
                </a:lnTo>
                <a:lnTo>
                  <a:pt x="989016" y="914873"/>
                </a:lnTo>
                <a:lnTo>
                  <a:pt x="990284" y="925020"/>
                </a:lnTo>
                <a:lnTo>
                  <a:pt x="991236" y="935168"/>
                </a:lnTo>
                <a:lnTo>
                  <a:pt x="991870" y="944999"/>
                </a:lnTo>
                <a:lnTo>
                  <a:pt x="992187" y="955781"/>
                </a:lnTo>
                <a:lnTo>
                  <a:pt x="991870" y="965295"/>
                </a:lnTo>
                <a:lnTo>
                  <a:pt x="991236" y="974808"/>
                </a:lnTo>
                <a:lnTo>
                  <a:pt x="990284" y="984322"/>
                </a:lnTo>
                <a:lnTo>
                  <a:pt x="989016" y="993835"/>
                </a:lnTo>
                <a:lnTo>
                  <a:pt x="987113" y="1002715"/>
                </a:lnTo>
                <a:lnTo>
                  <a:pt x="984894" y="1012228"/>
                </a:lnTo>
                <a:lnTo>
                  <a:pt x="982357" y="1021108"/>
                </a:lnTo>
                <a:lnTo>
                  <a:pt x="978869" y="1030304"/>
                </a:lnTo>
                <a:lnTo>
                  <a:pt x="975698" y="1039184"/>
                </a:lnTo>
                <a:lnTo>
                  <a:pt x="971893" y="1047429"/>
                </a:lnTo>
                <a:lnTo>
                  <a:pt x="967454" y="1055991"/>
                </a:lnTo>
                <a:lnTo>
                  <a:pt x="962698" y="1064553"/>
                </a:lnTo>
                <a:lnTo>
                  <a:pt x="957625" y="1072481"/>
                </a:lnTo>
                <a:lnTo>
                  <a:pt x="952234" y="1080409"/>
                </a:lnTo>
                <a:lnTo>
                  <a:pt x="946210" y="1088337"/>
                </a:lnTo>
                <a:lnTo>
                  <a:pt x="940185" y="1095631"/>
                </a:lnTo>
                <a:lnTo>
                  <a:pt x="933526" y="1102925"/>
                </a:lnTo>
                <a:lnTo>
                  <a:pt x="926551" y="1110219"/>
                </a:lnTo>
                <a:lnTo>
                  <a:pt x="918941" y="1116561"/>
                </a:lnTo>
                <a:lnTo>
                  <a:pt x="911014" y="1123221"/>
                </a:lnTo>
                <a:lnTo>
                  <a:pt x="903087" y="1129246"/>
                </a:lnTo>
                <a:lnTo>
                  <a:pt x="894525" y="1135271"/>
                </a:lnTo>
                <a:lnTo>
                  <a:pt x="885647" y="1140979"/>
                </a:lnTo>
                <a:lnTo>
                  <a:pt x="876134" y="1146370"/>
                </a:lnTo>
                <a:lnTo>
                  <a:pt x="866622" y="1151127"/>
                </a:lnTo>
                <a:lnTo>
                  <a:pt x="856475" y="1155884"/>
                </a:lnTo>
                <a:lnTo>
                  <a:pt x="846012" y="1160006"/>
                </a:lnTo>
                <a:lnTo>
                  <a:pt x="835231" y="1163812"/>
                </a:lnTo>
                <a:lnTo>
                  <a:pt x="824133" y="1167617"/>
                </a:lnTo>
                <a:lnTo>
                  <a:pt x="812401" y="1170471"/>
                </a:lnTo>
                <a:lnTo>
                  <a:pt x="800669" y="1173008"/>
                </a:lnTo>
                <a:lnTo>
                  <a:pt x="788303" y="1175228"/>
                </a:lnTo>
                <a:lnTo>
                  <a:pt x="788303" y="1309687"/>
                </a:lnTo>
                <a:lnTo>
                  <a:pt x="707129" y="1309687"/>
                </a:lnTo>
                <a:lnTo>
                  <a:pt x="707129" y="1179351"/>
                </a:lnTo>
                <a:lnTo>
                  <a:pt x="692861" y="1179034"/>
                </a:lnTo>
                <a:lnTo>
                  <a:pt x="678592" y="1178082"/>
                </a:lnTo>
                <a:lnTo>
                  <a:pt x="664640" y="1176180"/>
                </a:lnTo>
                <a:lnTo>
                  <a:pt x="650689" y="1174277"/>
                </a:lnTo>
                <a:lnTo>
                  <a:pt x="637054" y="1172057"/>
                </a:lnTo>
                <a:lnTo>
                  <a:pt x="623102" y="1169520"/>
                </a:lnTo>
                <a:lnTo>
                  <a:pt x="609785" y="1166349"/>
                </a:lnTo>
                <a:lnTo>
                  <a:pt x="596785" y="1162543"/>
                </a:lnTo>
                <a:lnTo>
                  <a:pt x="584101" y="1158738"/>
                </a:lnTo>
                <a:lnTo>
                  <a:pt x="572052" y="1154615"/>
                </a:lnTo>
                <a:lnTo>
                  <a:pt x="560003" y="1149859"/>
                </a:lnTo>
                <a:lnTo>
                  <a:pt x="548588" y="1144785"/>
                </a:lnTo>
                <a:lnTo>
                  <a:pt x="537807" y="1139394"/>
                </a:lnTo>
                <a:lnTo>
                  <a:pt x="527660" y="1134320"/>
                </a:lnTo>
                <a:lnTo>
                  <a:pt x="518148" y="1128294"/>
                </a:lnTo>
                <a:lnTo>
                  <a:pt x="509587" y="1122586"/>
                </a:lnTo>
                <a:lnTo>
                  <a:pt x="540027" y="1036012"/>
                </a:lnTo>
                <a:lnTo>
                  <a:pt x="549222" y="1041721"/>
                </a:lnTo>
                <a:lnTo>
                  <a:pt x="558735" y="1047112"/>
                </a:lnTo>
                <a:lnTo>
                  <a:pt x="568564" y="1052820"/>
                </a:lnTo>
                <a:lnTo>
                  <a:pt x="579028" y="1057577"/>
                </a:lnTo>
                <a:lnTo>
                  <a:pt x="589492" y="1062651"/>
                </a:lnTo>
                <a:lnTo>
                  <a:pt x="600590" y="1067090"/>
                </a:lnTo>
                <a:lnTo>
                  <a:pt x="612004" y="1071213"/>
                </a:lnTo>
                <a:lnTo>
                  <a:pt x="623737" y="1075335"/>
                </a:lnTo>
                <a:lnTo>
                  <a:pt x="635786" y="1078824"/>
                </a:lnTo>
                <a:lnTo>
                  <a:pt x="648152" y="1081995"/>
                </a:lnTo>
                <a:lnTo>
                  <a:pt x="660518" y="1084849"/>
                </a:lnTo>
                <a:lnTo>
                  <a:pt x="673201" y="1087069"/>
                </a:lnTo>
                <a:lnTo>
                  <a:pt x="686202" y="1088972"/>
                </a:lnTo>
                <a:lnTo>
                  <a:pt x="699519" y="1090240"/>
                </a:lnTo>
                <a:lnTo>
                  <a:pt x="712520" y="1091191"/>
                </a:lnTo>
                <a:lnTo>
                  <a:pt x="726154" y="1091509"/>
                </a:lnTo>
                <a:lnTo>
                  <a:pt x="734716" y="1091191"/>
                </a:lnTo>
                <a:lnTo>
                  <a:pt x="743277" y="1090874"/>
                </a:lnTo>
                <a:lnTo>
                  <a:pt x="751521" y="1090240"/>
                </a:lnTo>
                <a:lnTo>
                  <a:pt x="759131" y="1088972"/>
                </a:lnTo>
                <a:lnTo>
                  <a:pt x="767058" y="1087703"/>
                </a:lnTo>
                <a:lnTo>
                  <a:pt x="774668" y="1086117"/>
                </a:lnTo>
                <a:lnTo>
                  <a:pt x="781644" y="1083898"/>
                </a:lnTo>
                <a:lnTo>
                  <a:pt x="788937" y="1081995"/>
                </a:lnTo>
                <a:lnTo>
                  <a:pt x="795595" y="1079458"/>
                </a:lnTo>
                <a:lnTo>
                  <a:pt x="802571" y="1076921"/>
                </a:lnTo>
                <a:lnTo>
                  <a:pt x="809230" y="1074067"/>
                </a:lnTo>
                <a:lnTo>
                  <a:pt x="815255" y="1070579"/>
                </a:lnTo>
                <a:lnTo>
                  <a:pt x="821279" y="1067407"/>
                </a:lnTo>
                <a:lnTo>
                  <a:pt x="826987" y="1063919"/>
                </a:lnTo>
                <a:lnTo>
                  <a:pt x="832377" y="1059796"/>
                </a:lnTo>
                <a:lnTo>
                  <a:pt x="837450" y="1055674"/>
                </a:lnTo>
                <a:lnTo>
                  <a:pt x="842207" y="1051551"/>
                </a:lnTo>
                <a:lnTo>
                  <a:pt x="847280" y="1046795"/>
                </a:lnTo>
                <a:lnTo>
                  <a:pt x="851402" y="1042355"/>
                </a:lnTo>
                <a:lnTo>
                  <a:pt x="855524" y="1037281"/>
                </a:lnTo>
                <a:lnTo>
                  <a:pt x="859329" y="1032207"/>
                </a:lnTo>
                <a:lnTo>
                  <a:pt x="862817" y="1027133"/>
                </a:lnTo>
                <a:lnTo>
                  <a:pt x="866305" y="1021425"/>
                </a:lnTo>
                <a:lnTo>
                  <a:pt x="868842" y="1016034"/>
                </a:lnTo>
                <a:lnTo>
                  <a:pt x="871378" y="1010009"/>
                </a:lnTo>
                <a:lnTo>
                  <a:pt x="873598" y="1003983"/>
                </a:lnTo>
                <a:lnTo>
                  <a:pt x="875500" y="997641"/>
                </a:lnTo>
                <a:lnTo>
                  <a:pt x="877086" y="991299"/>
                </a:lnTo>
                <a:lnTo>
                  <a:pt x="878354" y="984956"/>
                </a:lnTo>
                <a:lnTo>
                  <a:pt x="879305" y="978297"/>
                </a:lnTo>
                <a:lnTo>
                  <a:pt x="879939" y="971954"/>
                </a:lnTo>
                <a:lnTo>
                  <a:pt x="879939" y="964978"/>
                </a:lnTo>
                <a:lnTo>
                  <a:pt x="879939" y="958318"/>
                </a:lnTo>
                <a:lnTo>
                  <a:pt x="879622" y="951976"/>
                </a:lnTo>
                <a:lnTo>
                  <a:pt x="878671" y="945950"/>
                </a:lnTo>
                <a:lnTo>
                  <a:pt x="877720" y="939608"/>
                </a:lnTo>
                <a:lnTo>
                  <a:pt x="876134" y="933266"/>
                </a:lnTo>
                <a:lnTo>
                  <a:pt x="874549" y="927557"/>
                </a:lnTo>
                <a:lnTo>
                  <a:pt x="872647" y="921849"/>
                </a:lnTo>
                <a:lnTo>
                  <a:pt x="870744" y="916458"/>
                </a:lnTo>
                <a:lnTo>
                  <a:pt x="868207" y="910750"/>
                </a:lnTo>
                <a:lnTo>
                  <a:pt x="865354" y="905676"/>
                </a:lnTo>
                <a:lnTo>
                  <a:pt x="862183" y="900602"/>
                </a:lnTo>
                <a:lnTo>
                  <a:pt x="859012" y="895211"/>
                </a:lnTo>
                <a:lnTo>
                  <a:pt x="855524" y="890454"/>
                </a:lnTo>
                <a:lnTo>
                  <a:pt x="851402" y="885380"/>
                </a:lnTo>
                <a:lnTo>
                  <a:pt x="847280" y="880624"/>
                </a:lnTo>
                <a:lnTo>
                  <a:pt x="842524" y="875867"/>
                </a:lnTo>
                <a:lnTo>
                  <a:pt x="838085" y="871427"/>
                </a:lnTo>
                <a:lnTo>
                  <a:pt x="833011" y="866987"/>
                </a:lnTo>
                <a:lnTo>
                  <a:pt x="827621" y="862231"/>
                </a:lnTo>
                <a:lnTo>
                  <a:pt x="822230" y="858108"/>
                </a:lnTo>
                <a:lnTo>
                  <a:pt x="816206" y="853985"/>
                </a:lnTo>
                <a:lnTo>
                  <a:pt x="810181" y="849546"/>
                </a:lnTo>
                <a:lnTo>
                  <a:pt x="803840" y="845740"/>
                </a:lnTo>
                <a:lnTo>
                  <a:pt x="797181" y="841301"/>
                </a:lnTo>
                <a:lnTo>
                  <a:pt x="782912" y="833690"/>
                </a:lnTo>
                <a:lnTo>
                  <a:pt x="767692" y="826079"/>
                </a:lnTo>
                <a:lnTo>
                  <a:pt x="751521" y="818785"/>
                </a:lnTo>
                <a:lnTo>
                  <a:pt x="734081" y="811174"/>
                </a:lnTo>
                <a:lnTo>
                  <a:pt x="709983" y="801344"/>
                </a:lnTo>
                <a:lnTo>
                  <a:pt x="687153" y="791196"/>
                </a:lnTo>
                <a:lnTo>
                  <a:pt x="676055" y="786439"/>
                </a:lnTo>
                <a:lnTo>
                  <a:pt x="665274" y="781048"/>
                </a:lnTo>
                <a:lnTo>
                  <a:pt x="655128" y="775657"/>
                </a:lnTo>
                <a:lnTo>
                  <a:pt x="644981" y="770266"/>
                </a:lnTo>
                <a:lnTo>
                  <a:pt x="635786" y="764875"/>
                </a:lnTo>
                <a:lnTo>
                  <a:pt x="626273" y="759167"/>
                </a:lnTo>
                <a:lnTo>
                  <a:pt x="617395" y="753458"/>
                </a:lnTo>
                <a:lnTo>
                  <a:pt x="608517" y="747433"/>
                </a:lnTo>
                <a:lnTo>
                  <a:pt x="600590" y="741408"/>
                </a:lnTo>
                <a:lnTo>
                  <a:pt x="592662" y="735065"/>
                </a:lnTo>
                <a:lnTo>
                  <a:pt x="585052" y="729040"/>
                </a:lnTo>
                <a:lnTo>
                  <a:pt x="578077" y="722381"/>
                </a:lnTo>
                <a:lnTo>
                  <a:pt x="571418" y="715721"/>
                </a:lnTo>
                <a:lnTo>
                  <a:pt x="565076" y="708744"/>
                </a:lnTo>
                <a:lnTo>
                  <a:pt x="559052" y="701451"/>
                </a:lnTo>
                <a:lnTo>
                  <a:pt x="553344" y="694474"/>
                </a:lnTo>
                <a:lnTo>
                  <a:pt x="548588" y="686546"/>
                </a:lnTo>
                <a:lnTo>
                  <a:pt x="543832" y="678935"/>
                </a:lnTo>
                <a:lnTo>
                  <a:pt x="539393" y="671007"/>
                </a:lnTo>
                <a:lnTo>
                  <a:pt x="535588" y="662762"/>
                </a:lnTo>
                <a:lnTo>
                  <a:pt x="532417" y="654200"/>
                </a:lnTo>
                <a:lnTo>
                  <a:pt x="529246" y="645955"/>
                </a:lnTo>
                <a:lnTo>
                  <a:pt x="526709" y="636758"/>
                </a:lnTo>
                <a:lnTo>
                  <a:pt x="524807" y="627562"/>
                </a:lnTo>
                <a:lnTo>
                  <a:pt x="523221" y="618048"/>
                </a:lnTo>
                <a:lnTo>
                  <a:pt x="521953" y="608217"/>
                </a:lnTo>
                <a:lnTo>
                  <a:pt x="521319" y="598069"/>
                </a:lnTo>
                <a:lnTo>
                  <a:pt x="521002" y="587922"/>
                </a:lnTo>
                <a:lnTo>
                  <a:pt x="521319" y="577774"/>
                </a:lnTo>
                <a:lnTo>
                  <a:pt x="521953" y="567943"/>
                </a:lnTo>
                <a:lnTo>
                  <a:pt x="522904" y="558429"/>
                </a:lnTo>
                <a:lnTo>
                  <a:pt x="524490" y="548916"/>
                </a:lnTo>
                <a:lnTo>
                  <a:pt x="526392" y="539402"/>
                </a:lnTo>
                <a:lnTo>
                  <a:pt x="528612" y="530523"/>
                </a:lnTo>
                <a:lnTo>
                  <a:pt x="531783" y="521643"/>
                </a:lnTo>
                <a:lnTo>
                  <a:pt x="534636" y="512764"/>
                </a:lnTo>
                <a:lnTo>
                  <a:pt x="538124" y="504202"/>
                </a:lnTo>
                <a:lnTo>
                  <a:pt x="541929" y="495956"/>
                </a:lnTo>
                <a:lnTo>
                  <a:pt x="546685" y="487711"/>
                </a:lnTo>
                <a:lnTo>
                  <a:pt x="551125" y="479783"/>
                </a:lnTo>
                <a:lnTo>
                  <a:pt x="556515" y="472489"/>
                </a:lnTo>
                <a:lnTo>
                  <a:pt x="561905" y="464879"/>
                </a:lnTo>
                <a:lnTo>
                  <a:pt x="567930" y="457585"/>
                </a:lnTo>
                <a:lnTo>
                  <a:pt x="573955" y="450925"/>
                </a:lnTo>
                <a:lnTo>
                  <a:pt x="580613" y="444266"/>
                </a:lnTo>
                <a:lnTo>
                  <a:pt x="587272" y="437923"/>
                </a:lnTo>
                <a:lnTo>
                  <a:pt x="594565" y="431581"/>
                </a:lnTo>
                <a:lnTo>
                  <a:pt x="602175" y="425873"/>
                </a:lnTo>
                <a:lnTo>
                  <a:pt x="609785" y="420165"/>
                </a:lnTo>
                <a:lnTo>
                  <a:pt x="618029" y="415091"/>
                </a:lnTo>
                <a:lnTo>
                  <a:pt x="626590" y="410017"/>
                </a:lnTo>
                <a:lnTo>
                  <a:pt x="635469" y="405577"/>
                </a:lnTo>
                <a:lnTo>
                  <a:pt x="644347" y="400820"/>
                </a:lnTo>
                <a:lnTo>
                  <a:pt x="653859" y="397015"/>
                </a:lnTo>
                <a:lnTo>
                  <a:pt x="663372" y="393526"/>
                </a:lnTo>
                <a:lnTo>
                  <a:pt x="673519" y="389721"/>
                </a:lnTo>
                <a:lnTo>
                  <a:pt x="683665" y="386867"/>
                </a:lnTo>
                <a:lnTo>
                  <a:pt x="694129" y="384330"/>
                </a:lnTo>
                <a:lnTo>
                  <a:pt x="704910" y="381793"/>
                </a:lnTo>
                <a:lnTo>
                  <a:pt x="716008" y="379890"/>
                </a:lnTo>
                <a:lnTo>
                  <a:pt x="716008" y="249237"/>
                </a:lnTo>
                <a:close/>
                <a:moveTo>
                  <a:pt x="784828" y="0"/>
                </a:moveTo>
                <a:lnTo>
                  <a:pt x="808948" y="317"/>
                </a:lnTo>
                <a:lnTo>
                  <a:pt x="832750" y="1588"/>
                </a:lnTo>
                <a:lnTo>
                  <a:pt x="856551" y="3175"/>
                </a:lnTo>
                <a:lnTo>
                  <a:pt x="880036" y="5716"/>
                </a:lnTo>
                <a:lnTo>
                  <a:pt x="903203" y="9209"/>
                </a:lnTo>
                <a:lnTo>
                  <a:pt x="926370" y="13020"/>
                </a:lnTo>
                <a:lnTo>
                  <a:pt x="949538" y="17466"/>
                </a:lnTo>
                <a:lnTo>
                  <a:pt x="972387" y="22864"/>
                </a:lnTo>
                <a:lnTo>
                  <a:pt x="994920" y="28581"/>
                </a:lnTo>
                <a:lnTo>
                  <a:pt x="1017452" y="35249"/>
                </a:lnTo>
                <a:lnTo>
                  <a:pt x="1039668" y="42871"/>
                </a:lnTo>
                <a:lnTo>
                  <a:pt x="1061565" y="50493"/>
                </a:lnTo>
                <a:lnTo>
                  <a:pt x="1083146" y="59067"/>
                </a:lnTo>
                <a:lnTo>
                  <a:pt x="1104727" y="68276"/>
                </a:lnTo>
                <a:lnTo>
                  <a:pt x="1125990" y="78121"/>
                </a:lnTo>
                <a:lnTo>
                  <a:pt x="1146618" y="88283"/>
                </a:lnTo>
                <a:lnTo>
                  <a:pt x="1167246" y="99397"/>
                </a:lnTo>
                <a:lnTo>
                  <a:pt x="1187240" y="111147"/>
                </a:lnTo>
                <a:lnTo>
                  <a:pt x="1207233" y="123215"/>
                </a:lnTo>
                <a:lnTo>
                  <a:pt x="1226910" y="136553"/>
                </a:lnTo>
                <a:lnTo>
                  <a:pt x="1245634" y="149890"/>
                </a:lnTo>
                <a:lnTo>
                  <a:pt x="1264675" y="163863"/>
                </a:lnTo>
                <a:lnTo>
                  <a:pt x="1283082" y="178154"/>
                </a:lnTo>
                <a:lnTo>
                  <a:pt x="1300854" y="193714"/>
                </a:lnTo>
                <a:lnTo>
                  <a:pt x="1318309" y="209275"/>
                </a:lnTo>
                <a:lnTo>
                  <a:pt x="1335129" y="225153"/>
                </a:lnTo>
                <a:lnTo>
                  <a:pt x="1351949" y="242302"/>
                </a:lnTo>
                <a:lnTo>
                  <a:pt x="1368134" y="259450"/>
                </a:lnTo>
                <a:lnTo>
                  <a:pt x="1383368" y="277234"/>
                </a:lnTo>
                <a:lnTo>
                  <a:pt x="1398918" y="295335"/>
                </a:lnTo>
                <a:lnTo>
                  <a:pt x="1413199" y="314389"/>
                </a:lnTo>
                <a:lnTo>
                  <a:pt x="1427163" y="333760"/>
                </a:lnTo>
                <a:lnTo>
                  <a:pt x="1313549" y="414104"/>
                </a:lnTo>
                <a:lnTo>
                  <a:pt x="1301806" y="397908"/>
                </a:lnTo>
                <a:lnTo>
                  <a:pt x="1289747" y="382665"/>
                </a:lnTo>
                <a:lnTo>
                  <a:pt x="1277370" y="367740"/>
                </a:lnTo>
                <a:lnTo>
                  <a:pt x="1264675" y="352814"/>
                </a:lnTo>
                <a:lnTo>
                  <a:pt x="1251346" y="338524"/>
                </a:lnTo>
                <a:lnTo>
                  <a:pt x="1238017" y="324868"/>
                </a:lnTo>
                <a:lnTo>
                  <a:pt x="1223736" y="311531"/>
                </a:lnTo>
                <a:lnTo>
                  <a:pt x="1209455" y="298828"/>
                </a:lnTo>
                <a:lnTo>
                  <a:pt x="1194539" y="286126"/>
                </a:lnTo>
                <a:lnTo>
                  <a:pt x="1179623" y="274058"/>
                </a:lnTo>
                <a:lnTo>
                  <a:pt x="1164073" y="262308"/>
                </a:lnTo>
                <a:lnTo>
                  <a:pt x="1148522" y="251829"/>
                </a:lnTo>
                <a:lnTo>
                  <a:pt x="1132654" y="241031"/>
                </a:lnTo>
                <a:lnTo>
                  <a:pt x="1116151" y="230869"/>
                </a:lnTo>
                <a:lnTo>
                  <a:pt x="1099649" y="221342"/>
                </a:lnTo>
                <a:lnTo>
                  <a:pt x="1082511" y="212133"/>
                </a:lnTo>
                <a:lnTo>
                  <a:pt x="1065374" y="203559"/>
                </a:lnTo>
                <a:lnTo>
                  <a:pt x="1047919" y="195620"/>
                </a:lnTo>
                <a:lnTo>
                  <a:pt x="1030464" y="187998"/>
                </a:lnTo>
                <a:lnTo>
                  <a:pt x="1012375" y="180694"/>
                </a:lnTo>
                <a:lnTo>
                  <a:pt x="994603" y="174343"/>
                </a:lnTo>
                <a:lnTo>
                  <a:pt x="976196" y="168309"/>
                </a:lnTo>
                <a:lnTo>
                  <a:pt x="957472" y="162910"/>
                </a:lnTo>
                <a:lnTo>
                  <a:pt x="939065" y="157829"/>
                </a:lnTo>
                <a:lnTo>
                  <a:pt x="920341" y="153701"/>
                </a:lnTo>
                <a:lnTo>
                  <a:pt x="901616" y="150208"/>
                </a:lnTo>
                <a:lnTo>
                  <a:pt x="882258" y="146715"/>
                </a:lnTo>
                <a:lnTo>
                  <a:pt x="862899" y="144174"/>
                </a:lnTo>
                <a:lnTo>
                  <a:pt x="843857" y="141951"/>
                </a:lnTo>
                <a:lnTo>
                  <a:pt x="824181" y="140681"/>
                </a:lnTo>
                <a:lnTo>
                  <a:pt x="804505" y="139728"/>
                </a:lnTo>
                <a:lnTo>
                  <a:pt x="784828" y="139411"/>
                </a:lnTo>
                <a:lnTo>
                  <a:pt x="768326" y="139728"/>
                </a:lnTo>
                <a:lnTo>
                  <a:pt x="751823" y="140363"/>
                </a:lnTo>
                <a:lnTo>
                  <a:pt x="735320" y="141316"/>
                </a:lnTo>
                <a:lnTo>
                  <a:pt x="719135" y="142586"/>
                </a:lnTo>
                <a:lnTo>
                  <a:pt x="702632" y="144492"/>
                </a:lnTo>
                <a:lnTo>
                  <a:pt x="686764" y="146715"/>
                </a:lnTo>
                <a:lnTo>
                  <a:pt x="670897" y="149573"/>
                </a:lnTo>
                <a:lnTo>
                  <a:pt x="655029" y="152431"/>
                </a:lnTo>
                <a:lnTo>
                  <a:pt x="639478" y="155924"/>
                </a:lnTo>
                <a:lnTo>
                  <a:pt x="623927" y="160052"/>
                </a:lnTo>
                <a:lnTo>
                  <a:pt x="608377" y="163863"/>
                </a:lnTo>
                <a:lnTo>
                  <a:pt x="593144" y="168309"/>
                </a:lnTo>
                <a:lnTo>
                  <a:pt x="578228" y="173390"/>
                </a:lnTo>
                <a:lnTo>
                  <a:pt x="562994" y="178471"/>
                </a:lnTo>
                <a:lnTo>
                  <a:pt x="548396" y="184505"/>
                </a:lnTo>
                <a:lnTo>
                  <a:pt x="533797" y="190221"/>
                </a:lnTo>
                <a:lnTo>
                  <a:pt x="519516" y="196572"/>
                </a:lnTo>
                <a:lnTo>
                  <a:pt x="505235" y="203241"/>
                </a:lnTo>
                <a:lnTo>
                  <a:pt x="491271" y="210228"/>
                </a:lnTo>
                <a:lnTo>
                  <a:pt x="477308" y="217532"/>
                </a:lnTo>
                <a:lnTo>
                  <a:pt x="463978" y="225153"/>
                </a:lnTo>
                <a:lnTo>
                  <a:pt x="450332" y="233092"/>
                </a:lnTo>
                <a:lnTo>
                  <a:pt x="437003" y="241349"/>
                </a:lnTo>
                <a:lnTo>
                  <a:pt x="423991" y="249923"/>
                </a:lnTo>
                <a:lnTo>
                  <a:pt x="411297" y="258815"/>
                </a:lnTo>
                <a:lnTo>
                  <a:pt x="398603" y="268024"/>
                </a:lnTo>
                <a:lnTo>
                  <a:pt x="386543" y="277551"/>
                </a:lnTo>
                <a:lnTo>
                  <a:pt x="374483" y="287396"/>
                </a:lnTo>
                <a:lnTo>
                  <a:pt x="362424" y="296923"/>
                </a:lnTo>
                <a:lnTo>
                  <a:pt x="350999" y="307402"/>
                </a:lnTo>
                <a:lnTo>
                  <a:pt x="339574" y="317882"/>
                </a:lnTo>
                <a:lnTo>
                  <a:pt x="328466" y="328997"/>
                </a:lnTo>
                <a:lnTo>
                  <a:pt x="317676" y="340112"/>
                </a:lnTo>
                <a:lnTo>
                  <a:pt x="306886" y="351226"/>
                </a:lnTo>
                <a:lnTo>
                  <a:pt x="296730" y="362976"/>
                </a:lnTo>
                <a:lnTo>
                  <a:pt x="286575" y="374726"/>
                </a:lnTo>
                <a:lnTo>
                  <a:pt x="277054" y="386794"/>
                </a:lnTo>
                <a:lnTo>
                  <a:pt x="267533" y="399179"/>
                </a:lnTo>
                <a:lnTo>
                  <a:pt x="258330" y="411564"/>
                </a:lnTo>
                <a:lnTo>
                  <a:pt x="249444" y="424584"/>
                </a:lnTo>
                <a:lnTo>
                  <a:pt x="240875" y="437604"/>
                </a:lnTo>
                <a:lnTo>
                  <a:pt x="232624" y="450942"/>
                </a:lnTo>
                <a:lnTo>
                  <a:pt x="224690" y="464279"/>
                </a:lnTo>
                <a:lnTo>
                  <a:pt x="217073" y="477935"/>
                </a:lnTo>
                <a:lnTo>
                  <a:pt x="209774" y="491590"/>
                </a:lnTo>
                <a:lnTo>
                  <a:pt x="202792" y="505563"/>
                </a:lnTo>
                <a:lnTo>
                  <a:pt x="196445" y="520171"/>
                </a:lnTo>
                <a:lnTo>
                  <a:pt x="189780" y="534462"/>
                </a:lnTo>
                <a:lnTo>
                  <a:pt x="183751" y="548752"/>
                </a:lnTo>
                <a:lnTo>
                  <a:pt x="178355" y="563678"/>
                </a:lnTo>
                <a:lnTo>
                  <a:pt x="173278" y="578603"/>
                </a:lnTo>
                <a:lnTo>
                  <a:pt x="168200" y="593846"/>
                </a:lnTo>
                <a:lnTo>
                  <a:pt x="163757" y="608772"/>
                </a:lnTo>
                <a:lnTo>
                  <a:pt x="159314" y="624332"/>
                </a:lnTo>
                <a:lnTo>
                  <a:pt x="155506" y="639893"/>
                </a:lnTo>
                <a:lnTo>
                  <a:pt x="152332" y="655454"/>
                </a:lnTo>
                <a:lnTo>
                  <a:pt x="148841" y="671650"/>
                </a:lnTo>
                <a:lnTo>
                  <a:pt x="146302" y="687210"/>
                </a:lnTo>
                <a:lnTo>
                  <a:pt x="144081" y="703724"/>
                </a:lnTo>
                <a:lnTo>
                  <a:pt x="142494" y="719602"/>
                </a:lnTo>
                <a:lnTo>
                  <a:pt x="140907" y="735798"/>
                </a:lnTo>
                <a:lnTo>
                  <a:pt x="139955" y="752629"/>
                </a:lnTo>
                <a:lnTo>
                  <a:pt x="139320" y="769142"/>
                </a:lnTo>
                <a:lnTo>
                  <a:pt x="139003" y="785973"/>
                </a:lnTo>
                <a:lnTo>
                  <a:pt x="139320" y="800263"/>
                </a:lnTo>
                <a:lnTo>
                  <a:pt x="139638" y="814871"/>
                </a:lnTo>
                <a:lnTo>
                  <a:pt x="140590" y="829162"/>
                </a:lnTo>
                <a:lnTo>
                  <a:pt x="141542" y="844087"/>
                </a:lnTo>
                <a:lnTo>
                  <a:pt x="143129" y="858378"/>
                </a:lnTo>
                <a:lnTo>
                  <a:pt x="144715" y="872350"/>
                </a:lnTo>
                <a:lnTo>
                  <a:pt x="146620" y="886641"/>
                </a:lnTo>
                <a:lnTo>
                  <a:pt x="149158" y="900931"/>
                </a:lnTo>
                <a:lnTo>
                  <a:pt x="152015" y="914586"/>
                </a:lnTo>
                <a:lnTo>
                  <a:pt x="154871" y="928559"/>
                </a:lnTo>
                <a:lnTo>
                  <a:pt x="158044" y="942215"/>
                </a:lnTo>
                <a:lnTo>
                  <a:pt x="161853" y="955870"/>
                </a:lnTo>
                <a:lnTo>
                  <a:pt x="165661" y="969208"/>
                </a:lnTo>
                <a:lnTo>
                  <a:pt x="169469" y="983180"/>
                </a:lnTo>
                <a:lnTo>
                  <a:pt x="174230" y="996201"/>
                </a:lnTo>
                <a:lnTo>
                  <a:pt x="178673" y="1009538"/>
                </a:lnTo>
                <a:lnTo>
                  <a:pt x="183433" y="1022558"/>
                </a:lnTo>
                <a:lnTo>
                  <a:pt x="188828" y="1035261"/>
                </a:lnTo>
                <a:lnTo>
                  <a:pt x="194223" y="1047964"/>
                </a:lnTo>
                <a:lnTo>
                  <a:pt x="200253" y="1060666"/>
                </a:lnTo>
                <a:lnTo>
                  <a:pt x="205966" y="1073369"/>
                </a:lnTo>
                <a:lnTo>
                  <a:pt x="212630" y="1085754"/>
                </a:lnTo>
                <a:lnTo>
                  <a:pt x="219295" y="1098139"/>
                </a:lnTo>
                <a:lnTo>
                  <a:pt x="225642" y="1110206"/>
                </a:lnTo>
                <a:lnTo>
                  <a:pt x="232941" y="1121956"/>
                </a:lnTo>
                <a:lnTo>
                  <a:pt x="239923" y="1133706"/>
                </a:lnTo>
                <a:lnTo>
                  <a:pt x="247857" y="1145456"/>
                </a:lnTo>
                <a:lnTo>
                  <a:pt x="255474" y="1156571"/>
                </a:lnTo>
                <a:lnTo>
                  <a:pt x="263408" y="1168003"/>
                </a:lnTo>
                <a:lnTo>
                  <a:pt x="271659" y="1179118"/>
                </a:lnTo>
                <a:lnTo>
                  <a:pt x="280228" y="1189915"/>
                </a:lnTo>
                <a:lnTo>
                  <a:pt x="289114" y="1200395"/>
                </a:lnTo>
                <a:lnTo>
                  <a:pt x="297682" y="1210874"/>
                </a:lnTo>
                <a:lnTo>
                  <a:pt x="307203" y="1221036"/>
                </a:lnTo>
                <a:lnTo>
                  <a:pt x="316407" y="1231198"/>
                </a:lnTo>
                <a:lnTo>
                  <a:pt x="326245" y="1241361"/>
                </a:lnTo>
                <a:lnTo>
                  <a:pt x="336083" y="1250887"/>
                </a:lnTo>
                <a:lnTo>
                  <a:pt x="345604" y="1260414"/>
                </a:lnTo>
                <a:lnTo>
                  <a:pt x="356076" y="1269624"/>
                </a:lnTo>
                <a:lnTo>
                  <a:pt x="366549" y="1278833"/>
                </a:lnTo>
                <a:lnTo>
                  <a:pt x="377022" y="1287725"/>
                </a:lnTo>
                <a:lnTo>
                  <a:pt x="388130" y="1296299"/>
                </a:lnTo>
                <a:lnTo>
                  <a:pt x="398920" y="1304556"/>
                </a:lnTo>
                <a:lnTo>
                  <a:pt x="410345" y="1312813"/>
                </a:lnTo>
                <a:lnTo>
                  <a:pt x="421770" y="1320752"/>
                </a:lnTo>
                <a:lnTo>
                  <a:pt x="433195" y="1328373"/>
                </a:lnTo>
                <a:lnTo>
                  <a:pt x="444937" y="1335995"/>
                </a:lnTo>
                <a:lnTo>
                  <a:pt x="456997" y="1343299"/>
                </a:lnTo>
                <a:lnTo>
                  <a:pt x="469056" y="1349968"/>
                </a:lnTo>
                <a:lnTo>
                  <a:pt x="481116" y="1356636"/>
                </a:lnTo>
                <a:lnTo>
                  <a:pt x="493810" y="1362988"/>
                </a:lnTo>
                <a:lnTo>
                  <a:pt x="506187" y="1369339"/>
                </a:lnTo>
                <a:lnTo>
                  <a:pt x="518882" y="1375373"/>
                </a:lnTo>
                <a:lnTo>
                  <a:pt x="532211" y="1380771"/>
                </a:lnTo>
                <a:lnTo>
                  <a:pt x="545222" y="1386170"/>
                </a:lnTo>
                <a:lnTo>
                  <a:pt x="558551" y="1391569"/>
                </a:lnTo>
                <a:lnTo>
                  <a:pt x="571881" y="1396015"/>
                </a:lnTo>
                <a:lnTo>
                  <a:pt x="585210" y="1400778"/>
                </a:lnTo>
                <a:lnTo>
                  <a:pt x="598856" y="1404906"/>
                </a:lnTo>
                <a:lnTo>
                  <a:pt x="613137" y="1408717"/>
                </a:lnTo>
                <a:lnTo>
                  <a:pt x="626784" y="1412845"/>
                </a:lnTo>
                <a:lnTo>
                  <a:pt x="641065" y="1416021"/>
                </a:lnTo>
                <a:lnTo>
                  <a:pt x="655029" y="1418879"/>
                </a:lnTo>
                <a:lnTo>
                  <a:pt x="669627" y="1422055"/>
                </a:lnTo>
                <a:lnTo>
                  <a:pt x="644873" y="1558925"/>
                </a:lnTo>
                <a:lnTo>
                  <a:pt x="627418" y="1555432"/>
                </a:lnTo>
                <a:lnTo>
                  <a:pt x="609964" y="1551939"/>
                </a:lnTo>
                <a:lnTo>
                  <a:pt x="593144" y="1547493"/>
                </a:lnTo>
                <a:lnTo>
                  <a:pt x="576006" y="1543365"/>
                </a:lnTo>
                <a:lnTo>
                  <a:pt x="559186" y="1538601"/>
                </a:lnTo>
                <a:lnTo>
                  <a:pt x="542684" y="1533202"/>
                </a:lnTo>
                <a:lnTo>
                  <a:pt x="526181" y="1527804"/>
                </a:lnTo>
                <a:lnTo>
                  <a:pt x="509996" y="1521770"/>
                </a:lnTo>
                <a:lnTo>
                  <a:pt x="493493" y="1515736"/>
                </a:lnTo>
                <a:lnTo>
                  <a:pt x="477942" y="1509068"/>
                </a:lnTo>
                <a:lnTo>
                  <a:pt x="462074" y="1502081"/>
                </a:lnTo>
                <a:lnTo>
                  <a:pt x="446524" y="1495095"/>
                </a:lnTo>
                <a:lnTo>
                  <a:pt x="431291" y="1487473"/>
                </a:lnTo>
                <a:lnTo>
                  <a:pt x="416057" y="1479852"/>
                </a:lnTo>
                <a:lnTo>
                  <a:pt x="401141" y="1471595"/>
                </a:lnTo>
                <a:lnTo>
                  <a:pt x="386226" y="1463338"/>
                </a:lnTo>
                <a:lnTo>
                  <a:pt x="371944" y="1454446"/>
                </a:lnTo>
                <a:lnTo>
                  <a:pt x="357346" y="1445555"/>
                </a:lnTo>
                <a:lnTo>
                  <a:pt x="343382" y="1436028"/>
                </a:lnTo>
                <a:lnTo>
                  <a:pt x="329736" y="1426501"/>
                </a:lnTo>
                <a:lnTo>
                  <a:pt x="316089" y="1416339"/>
                </a:lnTo>
                <a:lnTo>
                  <a:pt x="302760" y="1406177"/>
                </a:lnTo>
                <a:lnTo>
                  <a:pt x="289431" y="1395697"/>
                </a:lnTo>
                <a:lnTo>
                  <a:pt x="276419" y="1384900"/>
                </a:lnTo>
                <a:lnTo>
                  <a:pt x="263725" y="1373785"/>
                </a:lnTo>
                <a:lnTo>
                  <a:pt x="251348" y="1362670"/>
                </a:lnTo>
                <a:lnTo>
                  <a:pt x="238971" y="1350920"/>
                </a:lnTo>
                <a:lnTo>
                  <a:pt x="227229" y="1339170"/>
                </a:lnTo>
                <a:lnTo>
                  <a:pt x="215486" y="1327103"/>
                </a:lnTo>
                <a:lnTo>
                  <a:pt x="204062" y="1315036"/>
                </a:lnTo>
                <a:lnTo>
                  <a:pt x="192954" y="1302333"/>
                </a:lnTo>
                <a:lnTo>
                  <a:pt x="182164" y="1289630"/>
                </a:lnTo>
                <a:lnTo>
                  <a:pt x="171374" y="1276928"/>
                </a:lnTo>
                <a:lnTo>
                  <a:pt x="161535" y="1263590"/>
                </a:lnTo>
                <a:lnTo>
                  <a:pt x="151380" y="1250252"/>
                </a:lnTo>
                <a:lnTo>
                  <a:pt x="141542" y="1236597"/>
                </a:lnTo>
                <a:lnTo>
                  <a:pt x="132021" y="1222624"/>
                </a:lnTo>
                <a:lnTo>
                  <a:pt x="122818" y="1208651"/>
                </a:lnTo>
                <a:lnTo>
                  <a:pt x="113932" y="1194361"/>
                </a:lnTo>
                <a:lnTo>
                  <a:pt x="105363" y="1180071"/>
                </a:lnTo>
                <a:lnTo>
                  <a:pt x="97112" y="1165145"/>
                </a:lnTo>
                <a:lnTo>
                  <a:pt x="89178" y="1150219"/>
                </a:lnTo>
                <a:lnTo>
                  <a:pt x="81561" y="1135294"/>
                </a:lnTo>
                <a:lnTo>
                  <a:pt x="74262" y="1120368"/>
                </a:lnTo>
                <a:lnTo>
                  <a:pt x="66962" y="1104808"/>
                </a:lnTo>
                <a:lnTo>
                  <a:pt x="60615" y="1089247"/>
                </a:lnTo>
                <a:lnTo>
                  <a:pt x="53951" y="1073369"/>
                </a:lnTo>
                <a:lnTo>
                  <a:pt x="48238" y="1057491"/>
                </a:lnTo>
                <a:lnTo>
                  <a:pt x="42208" y="1041612"/>
                </a:lnTo>
                <a:lnTo>
                  <a:pt x="37131" y="1025417"/>
                </a:lnTo>
                <a:lnTo>
                  <a:pt x="32053" y="1009221"/>
                </a:lnTo>
                <a:lnTo>
                  <a:pt x="27293" y="992390"/>
                </a:lnTo>
                <a:lnTo>
                  <a:pt x="23167" y="975876"/>
                </a:lnTo>
                <a:lnTo>
                  <a:pt x="19041" y="959363"/>
                </a:lnTo>
                <a:lnTo>
                  <a:pt x="15550" y="942532"/>
                </a:lnTo>
                <a:lnTo>
                  <a:pt x="12377" y="925701"/>
                </a:lnTo>
                <a:lnTo>
                  <a:pt x="9203" y="908235"/>
                </a:lnTo>
                <a:lnTo>
                  <a:pt x="6982" y="891087"/>
                </a:lnTo>
                <a:lnTo>
                  <a:pt x="4760" y="873621"/>
                </a:lnTo>
                <a:lnTo>
                  <a:pt x="3173" y="856472"/>
                </a:lnTo>
                <a:lnTo>
                  <a:pt x="1904" y="838689"/>
                </a:lnTo>
                <a:lnTo>
                  <a:pt x="952" y="821222"/>
                </a:lnTo>
                <a:lnTo>
                  <a:pt x="317" y="803439"/>
                </a:lnTo>
                <a:lnTo>
                  <a:pt x="0" y="785973"/>
                </a:lnTo>
                <a:lnTo>
                  <a:pt x="317" y="765649"/>
                </a:lnTo>
                <a:lnTo>
                  <a:pt x="952" y="745325"/>
                </a:lnTo>
                <a:lnTo>
                  <a:pt x="2221" y="725318"/>
                </a:lnTo>
                <a:lnTo>
                  <a:pt x="4125" y="705629"/>
                </a:lnTo>
                <a:lnTo>
                  <a:pt x="6030" y="685622"/>
                </a:lnTo>
                <a:lnTo>
                  <a:pt x="8886" y="666251"/>
                </a:lnTo>
                <a:lnTo>
                  <a:pt x="12377" y="646879"/>
                </a:lnTo>
                <a:lnTo>
                  <a:pt x="15868" y="627508"/>
                </a:lnTo>
                <a:lnTo>
                  <a:pt x="19993" y="608454"/>
                </a:lnTo>
                <a:lnTo>
                  <a:pt x="24754" y="589718"/>
                </a:lnTo>
                <a:lnTo>
                  <a:pt x="29831" y="570982"/>
                </a:lnTo>
                <a:lnTo>
                  <a:pt x="35227" y="552245"/>
                </a:lnTo>
                <a:lnTo>
                  <a:pt x="41256" y="534144"/>
                </a:lnTo>
                <a:lnTo>
                  <a:pt x="47604" y="515725"/>
                </a:lnTo>
                <a:lnTo>
                  <a:pt x="54268" y="497941"/>
                </a:lnTo>
                <a:lnTo>
                  <a:pt x="61567" y="480158"/>
                </a:lnTo>
                <a:lnTo>
                  <a:pt x="69501" y="462692"/>
                </a:lnTo>
                <a:lnTo>
                  <a:pt x="77435" y="445225"/>
                </a:lnTo>
                <a:lnTo>
                  <a:pt x="86004" y="428395"/>
                </a:lnTo>
                <a:lnTo>
                  <a:pt x="94890" y="411246"/>
                </a:lnTo>
                <a:lnTo>
                  <a:pt x="104093" y="395050"/>
                </a:lnTo>
                <a:lnTo>
                  <a:pt x="113614" y="378854"/>
                </a:lnTo>
                <a:lnTo>
                  <a:pt x="123770" y="362341"/>
                </a:lnTo>
                <a:lnTo>
                  <a:pt x="133925" y="346780"/>
                </a:lnTo>
                <a:lnTo>
                  <a:pt x="145033" y="330902"/>
                </a:lnTo>
                <a:lnTo>
                  <a:pt x="156140" y="315977"/>
                </a:lnTo>
                <a:lnTo>
                  <a:pt x="167565" y="301051"/>
                </a:lnTo>
                <a:lnTo>
                  <a:pt x="179308" y="286443"/>
                </a:lnTo>
                <a:lnTo>
                  <a:pt x="191367" y="271835"/>
                </a:lnTo>
                <a:lnTo>
                  <a:pt x="204062" y="257545"/>
                </a:lnTo>
                <a:lnTo>
                  <a:pt x="216756" y="243889"/>
                </a:lnTo>
                <a:lnTo>
                  <a:pt x="229768" y="230552"/>
                </a:lnTo>
                <a:lnTo>
                  <a:pt x="243731" y="217214"/>
                </a:lnTo>
                <a:lnTo>
                  <a:pt x="257378" y="204194"/>
                </a:lnTo>
                <a:lnTo>
                  <a:pt x="271342" y="191809"/>
                </a:lnTo>
                <a:lnTo>
                  <a:pt x="285623" y="179424"/>
                </a:lnTo>
                <a:lnTo>
                  <a:pt x="300539" y="167674"/>
                </a:lnTo>
                <a:lnTo>
                  <a:pt x="315455" y="156242"/>
                </a:lnTo>
                <a:lnTo>
                  <a:pt x="330688" y="145127"/>
                </a:lnTo>
                <a:lnTo>
                  <a:pt x="346556" y="134330"/>
                </a:lnTo>
                <a:lnTo>
                  <a:pt x="362106" y="124168"/>
                </a:lnTo>
                <a:lnTo>
                  <a:pt x="377974" y="114005"/>
                </a:lnTo>
                <a:lnTo>
                  <a:pt x="394477" y="104479"/>
                </a:lnTo>
                <a:lnTo>
                  <a:pt x="410980" y="94952"/>
                </a:lnTo>
                <a:lnTo>
                  <a:pt x="428117" y="86060"/>
                </a:lnTo>
                <a:lnTo>
                  <a:pt x="444937" y="77803"/>
                </a:lnTo>
                <a:lnTo>
                  <a:pt x="462392" y="69546"/>
                </a:lnTo>
                <a:lnTo>
                  <a:pt x="479529" y="61925"/>
                </a:lnTo>
                <a:lnTo>
                  <a:pt x="497619" y="54621"/>
                </a:lnTo>
                <a:lnTo>
                  <a:pt x="515391" y="47634"/>
                </a:lnTo>
                <a:lnTo>
                  <a:pt x="533480" y="41283"/>
                </a:lnTo>
                <a:lnTo>
                  <a:pt x="551570" y="35567"/>
                </a:lnTo>
                <a:lnTo>
                  <a:pt x="570294" y="29851"/>
                </a:lnTo>
                <a:lnTo>
                  <a:pt x="589018" y="24770"/>
                </a:lnTo>
                <a:lnTo>
                  <a:pt x="607742" y="20324"/>
                </a:lnTo>
                <a:lnTo>
                  <a:pt x="627101" y="15878"/>
                </a:lnTo>
                <a:lnTo>
                  <a:pt x="646143" y="12385"/>
                </a:lnTo>
                <a:lnTo>
                  <a:pt x="665501" y="9209"/>
                </a:lnTo>
                <a:lnTo>
                  <a:pt x="685178" y="6351"/>
                </a:lnTo>
                <a:lnTo>
                  <a:pt x="704854" y="4128"/>
                </a:lnTo>
                <a:lnTo>
                  <a:pt x="724530" y="2223"/>
                </a:lnTo>
                <a:lnTo>
                  <a:pt x="744524" y="952"/>
                </a:lnTo>
                <a:lnTo>
                  <a:pt x="764835" y="317"/>
                </a:lnTo>
                <a:lnTo>
                  <a:pt x="7848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3" tIns="45716" rIns="91433" bIns="45716" anchor="ctr"/>
          <a:lstStyle/>
          <a:p>
            <a:endParaRPr lang="zh-CN" altLang="en-US" sz="1705"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418171" y="4274465"/>
            <a:ext cx="1934629" cy="1119705"/>
            <a:chOff x="468937" y="2419540"/>
            <a:chExt cx="1934629" cy="1119705"/>
          </a:xfrm>
        </p:grpSpPr>
        <p:sp>
          <p:nvSpPr>
            <p:cNvPr id="33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36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978491" y="4274465"/>
            <a:ext cx="1934629" cy="1119705"/>
            <a:chOff x="468937" y="2419540"/>
            <a:chExt cx="1934629" cy="1119705"/>
          </a:xfrm>
        </p:grpSpPr>
        <p:sp>
          <p:nvSpPr>
            <p:cNvPr id="49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569291" y="4274465"/>
            <a:ext cx="1934629" cy="1119705"/>
            <a:chOff x="468937" y="2419540"/>
            <a:chExt cx="1934629" cy="1119705"/>
          </a:xfrm>
        </p:grpSpPr>
        <p:sp>
          <p:nvSpPr>
            <p:cNvPr id="52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160091" y="4274465"/>
            <a:ext cx="1934629" cy="1119705"/>
            <a:chOff x="468937" y="2419540"/>
            <a:chExt cx="1934629" cy="1119705"/>
          </a:xfrm>
        </p:grpSpPr>
        <p:sp>
          <p:nvSpPr>
            <p:cNvPr id="55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92377" y="1743759"/>
            <a:ext cx="5730667" cy="4166236"/>
            <a:chOff x="4269283" y="1307819"/>
            <a:chExt cx="4298000" cy="3124677"/>
          </a:xfrm>
        </p:grpSpPr>
        <p:grpSp>
          <p:nvGrpSpPr>
            <p:cNvPr id="3" name="Group 1"/>
            <p:cNvGrpSpPr/>
            <p:nvPr/>
          </p:nvGrpSpPr>
          <p:grpSpPr>
            <a:xfrm rot="10800000">
              <a:off x="4269283" y="1307819"/>
              <a:ext cx="4298000" cy="3124677"/>
              <a:chOff x="220483" y="1892137"/>
              <a:chExt cx="5730667" cy="4166236"/>
            </a:xfrm>
          </p:grpSpPr>
          <p:sp>
            <p:nvSpPr>
              <p:cNvPr id="53" name="Freeform: Shape 2"/>
              <p:cNvSpPr/>
              <p:nvPr/>
            </p:nvSpPr>
            <p:spPr bwMode="auto">
              <a:xfrm>
                <a:off x="2139373" y="2067351"/>
                <a:ext cx="1393977" cy="1404782"/>
              </a:xfrm>
              <a:custGeom>
                <a:avLst/>
                <a:gdLst>
                  <a:gd name="T0" fmla="*/ 0 w 163"/>
                  <a:gd name="T1" fmla="*/ 0 h 164"/>
                  <a:gd name="T2" fmla="*/ 45 w 163"/>
                  <a:gd name="T3" fmla="*/ 164 h 164"/>
                  <a:gd name="T4" fmla="*/ 96 w 163"/>
                  <a:gd name="T5" fmla="*/ 71 h 164"/>
                  <a:gd name="T6" fmla="*/ 163 w 163"/>
                  <a:gd name="T7" fmla="*/ 0 h 164"/>
                  <a:gd name="T8" fmla="*/ 0 w 163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64">
                    <a:moveTo>
                      <a:pt x="0" y="0"/>
                    </a:moveTo>
                    <a:cubicBezTo>
                      <a:pt x="45" y="164"/>
                      <a:pt x="45" y="164"/>
                      <a:pt x="45" y="164"/>
                    </a:cubicBezTo>
                    <a:cubicBezTo>
                      <a:pt x="52" y="145"/>
                      <a:pt x="87" y="87"/>
                      <a:pt x="96" y="71"/>
                    </a:cubicBezTo>
                    <a:cubicBezTo>
                      <a:pt x="126" y="16"/>
                      <a:pt x="163" y="0"/>
                      <a:pt x="16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5">
                      <a:lumMod val="75000"/>
                    </a:schemeClr>
                  </a:gs>
                  <a:gs pos="38000">
                    <a:schemeClr val="accent5"/>
                  </a:gs>
                  <a:gs pos="100000">
                    <a:schemeClr val="accent5"/>
                  </a:gs>
                </a:gsLst>
                <a:lin ang="0" scaled="0"/>
                <a:tileRect/>
              </a:grad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: Shape 3"/>
              <p:cNvSpPr/>
              <p:nvPr/>
            </p:nvSpPr>
            <p:spPr>
              <a:xfrm>
                <a:off x="1343329" y="2589643"/>
                <a:ext cx="3367081" cy="1095009"/>
              </a:xfrm>
              <a:custGeom>
                <a:avLst/>
                <a:gdLst>
                  <a:gd name="connsiteX0" fmla="*/ 627128 w 3918640"/>
                  <a:gd name="connsiteY0" fmla="*/ 0 h 1274382"/>
                  <a:gd name="connsiteX1" fmla="*/ 2311115 w 3918640"/>
                  <a:gd name="connsiteY1" fmla="*/ 0 h 1274382"/>
                  <a:gd name="connsiteX2" fmla="*/ 2343852 w 3918640"/>
                  <a:gd name="connsiteY2" fmla="*/ 0 h 1274382"/>
                  <a:gd name="connsiteX3" fmla="*/ 2510711 w 3918640"/>
                  <a:gd name="connsiteY3" fmla="*/ 0 h 1274382"/>
                  <a:gd name="connsiteX4" fmla="*/ 2689091 w 3918640"/>
                  <a:gd name="connsiteY4" fmla="*/ 0 h 1274382"/>
                  <a:gd name="connsiteX5" fmla="*/ 2839532 w 3918640"/>
                  <a:gd name="connsiteY5" fmla="*/ 0 h 1274382"/>
                  <a:gd name="connsiteX6" fmla="*/ 2955313 w 3918640"/>
                  <a:gd name="connsiteY6" fmla="*/ 0 h 1274382"/>
                  <a:gd name="connsiteX7" fmla="*/ 3029711 w 3918640"/>
                  <a:gd name="connsiteY7" fmla="*/ 0 h 1274382"/>
                  <a:gd name="connsiteX8" fmla="*/ 3056004 w 3918640"/>
                  <a:gd name="connsiteY8" fmla="*/ 0 h 1274382"/>
                  <a:gd name="connsiteX9" fmla="*/ 3918640 w 3918640"/>
                  <a:gd name="connsiteY9" fmla="*/ 0 h 1274382"/>
                  <a:gd name="connsiteX10" fmla="*/ 3918640 w 3918640"/>
                  <a:gd name="connsiteY10" fmla="*/ 817544 h 1274382"/>
                  <a:gd name="connsiteX11" fmla="*/ 2343852 w 3918640"/>
                  <a:gd name="connsiteY11" fmla="*/ 817544 h 1274382"/>
                  <a:gd name="connsiteX12" fmla="*/ 2343852 w 3918640"/>
                  <a:gd name="connsiteY12" fmla="*/ 805669 h 1274382"/>
                  <a:gd name="connsiteX13" fmla="*/ 2259651 w 3918640"/>
                  <a:gd name="connsiteY13" fmla="*/ 975699 h 1274382"/>
                  <a:gd name="connsiteX14" fmla="*/ 0 w 3918640"/>
                  <a:gd name="connsiteY14" fmla="*/ 1274382 h 1274382"/>
                  <a:gd name="connsiteX15" fmla="*/ 507675 w 3918640"/>
                  <a:gd name="connsiteY15" fmla="*/ 59737 h 1274382"/>
                  <a:gd name="connsiteX16" fmla="*/ 627128 w 3918640"/>
                  <a:gd name="connsiteY16" fmla="*/ 0 h 1274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18640" h="1274382">
                    <a:moveTo>
                      <a:pt x="627128" y="0"/>
                    </a:moveTo>
                    <a:cubicBezTo>
                      <a:pt x="683121" y="0"/>
                      <a:pt x="1617903" y="0"/>
                      <a:pt x="2311115" y="0"/>
                    </a:cubicBezTo>
                    <a:lnTo>
                      <a:pt x="2343852" y="0"/>
                    </a:lnTo>
                    <a:lnTo>
                      <a:pt x="2510711" y="0"/>
                    </a:lnTo>
                    <a:lnTo>
                      <a:pt x="2689091" y="0"/>
                    </a:lnTo>
                    <a:lnTo>
                      <a:pt x="2839532" y="0"/>
                    </a:lnTo>
                    <a:lnTo>
                      <a:pt x="2955313" y="0"/>
                    </a:lnTo>
                    <a:lnTo>
                      <a:pt x="3029711" y="0"/>
                    </a:lnTo>
                    <a:lnTo>
                      <a:pt x="3056004" y="0"/>
                    </a:lnTo>
                    <a:lnTo>
                      <a:pt x="3918640" y="0"/>
                    </a:lnTo>
                    <a:lnTo>
                      <a:pt x="3918640" y="817544"/>
                    </a:lnTo>
                    <a:lnTo>
                      <a:pt x="2343852" y="817544"/>
                    </a:lnTo>
                    <a:lnTo>
                      <a:pt x="2343852" y="805669"/>
                    </a:lnTo>
                    <a:lnTo>
                      <a:pt x="2259651" y="975699"/>
                    </a:lnTo>
                    <a:cubicBezTo>
                      <a:pt x="2170061" y="1194733"/>
                      <a:pt x="89589" y="1025479"/>
                      <a:pt x="0" y="1274382"/>
                    </a:cubicBezTo>
                    <a:cubicBezTo>
                      <a:pt x="0" y="1274382"/>
                      <a:pt x="0" y="1274382"/>
                      <a:pt x="507675" y="59737"/>
                    </a:cubicBezTo>
                    <a:cubicBezTo>
                      <a:pt x="507675" y="59737"/>
                      <a:pt x="537538" y="0"/>
                      <a:pt x="62712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: Shape 4"/>
              <p:cNvSpPr/>
              <p:nvPr/>
            </p:nvSpPr>
            <p:spPr bwMode="auto">
              <a:xfrm>
                <a:off x="921896" y="3292116"/>
                <a:ext cx="3425508" cy="1087805"/>
              </a:xfrm>
              <a:custGeom>
                <a:avLst/>
                <a:gdLst>
                  <a:gd name="T0" fmla="*/ 51 w 400"/>
                  <a:gd name="T1" fmla="*/ 6 h 127"/>
                  <a:gd name="T2" fmla="*/ 0 w 400"/>
                  <a:gd name="T3" fmla="*/ 127 h 127"/>
                  <a:gd name="T4" fmla="*/ 320 w 400"/>
                  <a:gd name="T5" fmla="*/ 98 h 127"/>
                  <a:gd name="T6" fmla="*/ 400 w 400"/>
                  <a:gd name="T7" fmla="*/ 0 h 127"/>
                  <a:gd name="T8" fmla="*/ 63 w 400"/>
                  <a:gd name="T9" fmla="*/ 0 h 127"/>
                  <a:gd name="T10" fmla="*/ 51 w 400"/>
                  <a:gd name="T11" fmla="*/ 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127">
                    <a:moveTo>
                      <a:pt x="51" y="6"/>
                    </a:moveTo>
                    <a:cubicBezTo>
                      <a:pt x="0" y="127"/>
                      <a:pt x="0" y="127"/>
                      <a:pt x="0" y="127"/>
                    </a:cubicBezTo>
                    <a:cubicBezTo>
                      <a:pt x="9" y="102"/>
                      <a:pt x="311" y="119"/>
                      <a:pt x="320" y="98"/>
                    </a:cubicBezTo>
                    <a:cubicBezTo>
                      <a:pt x="347" y="35"/>
                      <a:pt x="400" y="0"/>
                      <a:pt x="400" y="0"/>
                    </a:cubicBezTo>
                    <a:cubicBezTo>
                      <a:pt x="400" y="0"/>
                      <a:pt x="72" y="0"/>
                      <a:pt x="63" y="0"/>
                    </a:cubicBezTo>
                    <a:cubicBezTo>
                      <a:pt x="53" y="0"/>
                      <a:pt x="51" y="6"/>
                      <a:pt x="51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: Shape 5"/>
              <p:cNvSpPr/>
              <p:nvPr/>
            </p:nvSpPr>
            <p:spPr bwMode="auto">
              <a:xfrm>
                <a:off x="511267" y="4019193"/>
                <a:ext cx="4761516" cy="1106259"/>
              </a:xfrm>
              <a:custGeom>
                <a:avLst/>
                <a:gdLst>
                  <a:gd name="connsiteX0" fmla="*/ 4015982 w 5541497"/>
                  <a:gd name="connsiteY0" fmla="*/ 0 h 1287474"/>
                  <a:gd name="connsiteX1" fmla="*/ 5541497 w 5541497"/>
                  <a:gd name="connsiteY1" fmla="*/ 0 h 1287474"/>
                  <a:gd name="connsiteX2" fmla="*/ 5541497 w 5541497"/>
                  <a:gd name="connsiteY2" fmla="*/ 809583 h 1287474"/>
                  <a:gd name="connsiteX3" fmla="*/ 4162274 w 5541497"/>
                  <a:gd name="connsiteY3" fmla="*/ 809583 h 1287474"/>
                  <a:gd name="connsiteX4" fmla="*/ 4074241 w 5541497"/>
                  <a:gd name="connsiteY4" fmla="*/ 987809 h 1287474"/>
                  <a:gd name="connsiteX5" fmla="*/ 0 w 5541497"/>
                  <a:gd name="connsiteY5" fmla="*/ 1287474 h 1287474"/>
                  <a:gd name="connsiteX6" fmla="*/ 508035 w 5541497"/>
                  <a:gd name="connsiteY6" fmla="*/ 68834 h 1287474"/>
                  <a:gd name="connsiteX7" fmla="*/ 627573 w 5541497"/>
                  <a:gd name="connsiteY7" fmla="*/ 8901 h 1287474"/>
                  <a:gd name="connsiteX8" fmla="*/ 3904986 w 5541497"/>
                  <a:gd name="connsiteY8" fmla="*/ 8901 h 1287474"/>
                  <a:gd name="connsiteX9" fmla="*/ 4015982 w 5541497"/>
                  <a:gd name="connsiteY9" fmla="*/ 8901 h 1287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41497" h="1287474">
                    <a:moveTo>
                      <a:pt x="4015982" y="0"/>
                    </a:moveTo>
                    <a:lnTo>
                      <a:pt x="5541497" y="0"/>
                    </a:lnTo>
                    <a:lnTo>
                      <a:pt x="5541497" y="809583"/>
                    </a:lnTo>
                    <a:lnTo>
                      <a:pt x="4162274" y="809583"/>
                    </a:lnTo>
                    <a:lnTo>
                      <a:pt x="4074241" y="987809"/>
                    </a:lnTo>
                    <a:cubicBezTo>
                      <a:pt x="3984588" y="1207563"/>
                      <a:pt x="89653" y="1037753"/>
                      <a:pt x="0" y="1287474"/>
                    </a:cubicBezTo>
                    <a:cubicBezTo>
                      <a:pt x="0" y="1287474"/>
                      <a:pt x="0" y="1287474"/>
                      <a:pt x="508035" y="68834"/>
                    </a:cubicBezTo>
                    <a:cubicBezTo>
                      <a:pt x="508035" y="68834"/>
                      <a:pt x="527958" y="8901"/>
                      <a:pt x="627573" y="8901"/>
                    </a:cubicBezTo>
                    <a:cubicBezTo>
                      <a:pt x="689210" y="8901"/>
                      <a:pt x="2671853" y="8901"/>
                      <a:pt x="3904986" y="8901"/>
                    </a:cubicBezTo>
                    <a:lnTo>
                      <a:pt x="4015982" y="890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: Shape 6"/>
              <p:cNvSpPr/>
              <p:nvPr/>
            </p:nvSpPr>
            <p:spPr bwMode="auto">
              <a:xfrm>
                <a:off x="262728" y="4714826"/>
                <a:ext cx="4751045" cy="785237"/>
              </a:xfrm>
              <a:custGeom>
                <a:avLst/>
                <a:gdLst>
                  <a:gd name="T0" fmla="*/ 46 w 555"/>
                  <a:gd name="T1" fmla="*/ 0 h 92"/>
                  <a:gd name="T2" fmla="*/ 34 w 555"/>
                  <a:gd name="T3" fmla="*/ 6 h 92"/>
                  <a:gd name="T4" fmla="*/ 0 w 555"/>
                  <a:gd name="T5" fmla="*/ 84 h 92"/>
                  <a:gd name="T6" fmla="*/ 238 w 555"/>
                  <a:gd name="T7" fmla="*/ 92 h 92"/>
                  <a:gd name="T8" fmla="*/ 478 w 555"/>
                  <a:gd name="T9" fmla="*/ 92 h 92"/>
                  <a:gd name="T10" fmla="*/ 555 w 555"/>
                  <a:gd name="T11" fmla="*/ 0 h 92"/>
                  <a:gd name="T12" fmla="*/ 46 w 55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5" h="92">
                    <a:moveTo>
                      <a:pt x="46" y="0"/>
                    </a:moveTo>
                    <a:cubicBezTo>
                      <a:pt x="36" y="0"/>
                      <a:pt x="34" y="6"/>
                      <a:pt x="34" y="6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4" y="72"/>
                      <a:pt x="151" y="84"/>
                      <a:pt x="238" y="92"/>
                    </a:cubicBezTo>
                    <a:cubicBezTo>
                      <a:pt x="478" y="92"/>
                      <a:pt x="478" y="92"/>
                      <a:pt x="478" y="92"/>
                    </a:cubicBezTo>
                    <a:cubicBezTo>
                      <a:pt x="505" y="33"/>
                      <a:pt x="555" y="0"/>
                      <a:pt x="555" y="0"/>
                    </a:cubicBezTo>
                    <a:cubicBezTo>
                      <a:pt x="555" y="0"/>
                      <a:pt x="55" y="0"/>
                      <a:pt x="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: Shape 7"/>
              <p:cNvSpPr/>
              <p:nvPr/>
            </p:nvSpPr>
            <p:spPr bwMode="auto">
              <a:xfrm>
                <a:off x="2730102" y="3324452"/>
                <a:ext cx="1606494" cy="0"/>
              </a:xfrm>
              <a:custGeom>
                <a:avLst/>
                <a:gdLst>
                  <a:gd name="T0" fmla="*/ 187 w 188"/>
                  <a:gd name="T1" fmla="*/ 188 w 188"/>
                  <a:gd name="T2" fmla="*/ 0 w 188"/>
                  <a:gd name="T3" fmla="*/ 0 w 188"/>
                  <a:gd name="T4" fmla="*/ 187 w 18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88">
                    <a:moveTo>
                      <a:pt x="187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87" y="0"/>
                    </a:lnTo>
                    <a:close/>
                  </a:path>
                </a:pathLst>
              </a:custGeom>
              <a:solidFill>
                <a:srgbClr val="915C5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: Shape 8"/>
              <p:cNvSpPr/>
              <p:nvPr/>
            </p:nvSpPr>
            <p:spPr bwMode="auto">
              <a:xfrm>
                <a:off x="3403676" y="4722030"/>
                <a:ext cx="1610097" cy="0"/>
              </a:xfrm>
              <a:custGeom>
                <a:avLst/>
                <a:gdLst>
                  <a:gd name="T0" fmla="*/ 187 w 188"/>
                  <a:gd name="T1" fmla="*/ 188 w 188"/>
                  <a:gd name="T2" fmla="*/ 0 w 188"/>
                  <a:gd name="T3" fmla="*/ 0 w 188"/>
                  <a:gd name="T4" fmla="*/ 187 w 18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88">
                    <a:moveTo>
                      <a:pt x="187" y="0"/>
                    </a:moveTo>
                    <a:cubicBezTo>
                      <a:pt x="187" y="0"/>
                      <a:pt x="188" y="0"/>
                      <a:pt x="1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87" y="0"/>
                    </a:lnTo>
                    <a:close/>
                  </a:path>
                </a:pathLst>
              </a:custGeom>
              <a:solidFill>
                <a:srgbClr val="915C5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: Shape 9"/>
              <p:cNvSpPr/>
              <p:nvPr/>
            </p:nvSpPr>
            <p:spPr bwMode="auto">
              <a:xfrm>
                <a:off x="2139373" y="2067351"/>
                <a:ext cx="1393977" cy="0"/>
              </a:xfrm>
              <a:custGeom>
                <a:avLst/>
                <a:gdLst>
                  <a:gd name="T0" fmla="*/ 162 w 163"/>
                  <a:gd name="T1" fmla="*/ 163 w 163"/>
                  <a:gd name="T2" fmla="*/ 0 w 163"/>
                  <a:gd name="T3" fmla="*/ 0 w 163"/>
                  <a:gd name="T4" fmla="*/ 162 w 16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63">
                    <a:moveTo>
                      <a:pt x="162" y="0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62" y="0"/>
                    </a:lnTo>
                    <a:close/>
                  </a:path>
                </a:pathLst>
              </a:custGeom>
              <a:solidFill>
                <a:srgbClr val="915C5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: Shape 10"/>
              <p:cNvSpPr/>
              <p:nvPr/>
            </p:nvSpPr>
            <p:spPr bwMode="auto">
              <a:xfrm>
                <a:off x="3061486" y="4021086"/>
                <a:ext cx="2154849" cy="7204"/>
              </a:xfrm>
              <a:custGeom>
                <a:avLst/>
                <a:gdLst>
                  <a:gd name="T0" fmla="*/ 187 w 188"/>
                  <a:gd name="T1" fmla="*/ 1 h 1"/>
                  <a:gd name="T2" fmla="*/ 188 w 188"/>
                  <a:gd name="T3" fmla="*/ 0 h 1"/>
                  <a:gd name="T4" fmla="*/ 0 w 188"/>
                  <a:gd name="T5" fmla="*/ 0 h 1"/>
                  <a:gd name="T6" fmla="*/ 0 w 188"/>
                  <a:gd name="T7" fmla="*/ 1 h 1"/>
                  <a:gd name="T8" fmla="*/ 187 w 188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1">
                    <a:moveTo>
                      <a:pt x="187" y="1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87" y="1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: Shape 11"/>
              <p:cNvSpPr/>
              <p:nvPr/>
            </p:nvSpPr>
            <p:spPr bwMode="auto">
              <a:xfrm>
                <a:off x="2377106" y="2591298"/>
                <a:ext cx="2483211" cy="10805"/>
              </a:xfrm>
              <a:custGeom>
                <a:avLst/>
                <a:gdLst>
                  <a:gd name="T0" fmla="*/ 185 w 185"/>
                  <a:gd name="T1" fmla="*/ 0 h 1"/>
                  <a:gd name="T2" fmla="*/ 0 w 185"/>
                  <a:gd name="T3" fmla="*/ 0 h 1"/>
                  <a:gd name="T4" fmla="*/ 0 w 185"/>
                  <a:gd name="T5" fmla="*/ 1 h 1"/>
                  <a:gd name="T6" fmla="*/ 184 w 185"/>
                  <a:gd name="T7" fmla="*/ 1 h 1"/>
                  <a:gd name="T8" fmla="*/ 185 w 18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1">
                    <a:moveTo>
                      <a:pt x="18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4" y="1"/>
                      <a:pt x="184" y="1"/>
                      <a:pt x="184" y="1"/>
                    </a:cubicBezTo>
                    <a:cubicBezTo>
                      <a:pt x="184" y="0"/>
                      <a:pt x="185" y="0"/>
                      <a:pt x="185" y="0"/>
                    </a:cubicBezTo>
                  </a:path>
                </a:pathLst>
              </a:custGeom>
              <a:solidFill>
                <a:srgbClr val="FFFFFF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Oval 12"/>
              <p:cNvSpPr/>
              <p:nvPr/>
            </p:nvSpPr>
            <p:spPr>
              <a:xfrm>
                <a:off x="2943475" y="1892137"/>
                <a:ext cx="957279" cy="957279"/>
              </a:xfrm>
              <a:prstGeom prst="ellipse">
                <a:avLst/>
              </a:prstGeom>
              <a:solidFill>
                <a:schemeClr val="bg1"/>
              </a:solidFill>
              <a:ln w="920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Oval 13"/>
              <p:cNvSpPr/>
              <p:nvPr/>
            </p:nvSpPr>
            <p:spPr>
              <a:xfrm>
                <a:off x="4418949" y="2484084"/>
                <a:ext cx="957279" cy="957279"/>
              </a:xfrm>
              <a:prstGeom prst="ellipse">
                <a:avLst/>
              </a:prstGeom>
              <a:solidFill>
                <a:schemeClr val="bg1"/>
              </a:solidFill>
              <a:ln w="920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Oval 14"/>
              <p:cNvSpPr/>
              <p:nvPr/>
            </p:nvSpPr>
            <p:spPr>
              <a:xfrm>
                <a:off x="3576573" y="3179934"/>
                <a:ext cx="957279" cy="957279"/>
              </a:xfrm>
              <a:prstGeom prst="ellipse">
                <a:avLst/>
              </a:prstGeom>
              <a:solidFill>
                <a:schemeClr val="bg1"/>
              </a:solidFill>
              <a:ln w="920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Oval 15"/>
              <p:cNvSpPr/>
              <p:nvPr/>
            </p:nvSpPr>
            <p:spPr>
              <a:xfrm>
                <a:off x="4993871" y="3886412"/>
                <a:ext cx="957279" cy="957279"/>
              </a:xfrm>
              <a:prstGeom prst="ellipse">
                <a:avLst/>
              </a:prstGeom>
              <a:solidFill>
                <a:schemeClr val="bg1"/>
              </a:solidFill>
              <a:ln w="920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Oval 16"/>
              <p:cNvSpPr/>
              <p:nvPr/>
            </p:nvSpPr>
            <p:spPr>
              <a:xfrm>
                <a:off x="4231770" y="4646813"/>
                <a:ext cx="957279" cy="957279"/>
              </a:xfrm>
              <a:prstGeom prst="ellipse">
                <a:avLst/>
              </a:prstGeom>
              <a:solidFill>
                <a:schemeClr val="bg1"/>
              </a:solidFill>
              <a:ln w="920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: Shape 17"/>
              <p:cNvSpPr/>
              <p:nvPr/>
            </p:nvSpPr>
            <p:spPr bwMode="auto">
              <a:xfrm>
                <a:off x="1591868" y="2056546"/>
                <a:ext cx="2240447" cy="3821727"/>
              </a:xfrm>
              <a:custGeom>
                <a:avLst/>
                <a:gdLst>
                  <a:gd name="T0" fmla="*/ 262 w 262"/>
                  <a:gd name="T1" fmla="*/ 405 h 446"/>
                  <a:gd name="T2" fmla="*/ 64 w 262"/>
                  <a:gd name="T3" fmla="*/ 0 h 446"/>
                  <a:gd name="T4" fmla="*/ 26 w 262"/>
                  <a:gd name="T5" fmla="*/ 78 h 446"/>
                  <a:gd name="T6" fmla="*/ 207 w 262"/>
                  <a:gd name="T7" fmla="*/ 446 h 446"/>
                  <a:gd name="T8" fmla="*/ 262 w 262"/>
                  <a:gd name="T9" fmla="*/ 406 h 446"/>
                  <a:gd name="T10" fmla="*/ 262 w 262"/>
                  <a:gd name="T11" fmla="*/ 406 h 446"/>
                  <a:gd name="T12" fmla="*/ 262 w 262"/>
                  <a:gd name="T13" fmla="*/ 406 h 446"/>
                  <a:gd name="T14" fmla="*/ 262 w 262"/>
                  <a:gd name="T15" fmla="*/ 405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2" h="446">
                    <a:moveTo>
                      <a:pt x="262" y="405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17" y="96"/>
                      <a:pt x="0" y="151"/>
                      <a:pt x="207" y="446"/>
                    </a:cubicBezTo>
                    <a:cubicBezTo>
                      <a:pt x="240" y="434"/>
                      <a:pt x="261" y="419"/>
                      <a:pt x="262" y="406"/>
                    </a:cubicBezTo>
                    <a:cubicBezTo>
                      <a:pt x="262" y="406"/>
                      <a:pt x="262" y="406"/>
                      <a:pt x="262" y="406"/>
                    </a:cubicBezTo>
                    <a:cubicBezTo>
                      <a:pt x="262" y="406"/>
                      <a:pt x="262" y="406"/>
                      <a:pt x="262" y="406"/>
                    </a:cubicBezTo>
                    <a:cubicBezTo>
                      <a:pt x="262" y="406"/>
                      <a:pt x="262" y="406"/>
                      <a:pt x="262" y="40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: Shape 18"/>
              <p:cNvSpPr/>
              <p:nvPr/>
            </p:nvSpPr>
            <p:spPr bwMode="auto">
              <a:xfrm>
                <a:off x="1138016" y="2640071"/>
                <a:ext cx="2222438" cy="3382282"/>
              </a:xfrm>
              <a:custGeom>
                <a:avLst/>
                <a:gdLst>
                  <a:gd name="T0" fmla="*/ 30 w 260"/>
                  <a:gd name="T1" fmla="*/ 92 h 395"/>
                  <a:gd name="T2" fmla="*/ 184 w 260"/>
                  <a:gd name="T3" fmla="*/ 395 h 395"/>
                  <a:gd name="T4" fmla="*/ 260 w 260"/>
                  <a:gd name="T5" fmla="*/ 377 h 395"/>
                  <a:gd name="T6" fmla="*/ 75 w 260"/>
                  <a:gd name="T7" fmla="*/ 0 h 395"/>
                  <a:gd name="T8" fmla="*/ 30 w 260"/>
                  <a:gd name="T9" fmla="*/ 92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395">
                    <a:moveTo>
                      <a:pt x="30" y="92"/>
                    </a:moveTo>
                    <a:cubicBezTo>
                      <a:pt x="0" y="151"/>
                      <a:pt x="111" y="294"/>
                      <a:pt x="184" y="395"/>
                    </a:cubicBezTo>
                    <a:cubicBezTo>
                      <a:pt x="213" y="391"/>
                      <a:pt x="239" y="384"/>
                      <a:pt x="260" y="377"/>
                    </a:cubicBezTo>
                    <a:cubicBezTo>
                      <a:pt x="108" y="98"/>
                      <a:pt x="65" y="20"/>
                      <a:pt x="75" y="0"/>
                    </a:cubicBezTo>
                    <a:lnTo>
                      <a:pt x="30" y="9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: Shape 19"/>
              <p:cNvSpPr/>
              <p:nvPr/>
            </p:nvSpPr>
            <p:spPr bwMode="auto">
              <a:xfrm>
                <a:off x="921896" y="3367676"/>
                <a:ext cx="1790198" cy="2690697"/>
              </a:xfrm>
              <a:custGeom>
                <a:avLst/>
                <a:gdLst>
                  <a:gd name="T0" fmla="*/ 0 w 209"/>
                  <a:gd name="T1" fmla="*/ 103 h 314"/>
                  <a:gd name="T2" fmla="*/ 126 w 209"/>
                  <a:gd name="T3" fmla="*/ 314 h 314"/>
                  <a:gd name="T4" fmla="*/ 137 w 209"/>
                  <a:gd name="T5" fmla="*/ 314 h 314"/>
                  <a:gd name="T6" fmla="*/ 209 w 209"/>
                  <a:gd name="T7" fmla="*/ 309 h 314"/>
                  <a:gd name="T8" fmla="*/ 51 w 209"/>
                  <a:gd name="T9" fmla="*/ 0 h 314"/>
                  <a:gd name="T10" fmla="*/ 0 w 209"/>
                  <a:gd name="T11" fmla="*/ 103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314">
                    <a:moveTo>
                      <a:pt x="0" y="103"/>
                    </a:moveTo>
                    <a:cubicBezTo>
                      <a:pt x="31" y="168"/>
                      <a:pt x="78" y="231"/>
                      <a:pt x="126" y="314"/>
                    </a:cubicBezTo>
                    <a:cubicBezTo>
                      <a:pt x="129" y="314"/>
                      <a:pt x="133" y="314"/>
                      <a:pt x="137" y="314"/>
                    </a:cubicBezTo>
                    <a:cubicBezTo>
                      <a:pt x="162" y="314"/>
                      <a:pt x="187" y="313"/>
                      <a:pt x="209" y="309"/>
                    </a:cubicBezTo>
                    <a:cubicBezTo>
                      <a:pt x="88" y="101"/>
                      <a:pt x="43" y="21"/>
                      <a:pt x="51" y="0"/>
                    </a:cubicBezTo>
                    <a:lnTo>
                      <a:pt x="0" y="10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Freeform: Shape 20"/>
              <p:cNvSpPr/>
              <p:nvPr/>
            </p:nvSpPr>
            <p:spPr bwMode="auto">
              <a:xfrm>
                <a:off x="529276" y="4070066"/>
                <a:ext cx="1473222" cy="1988307"/>
              </a:xfrm>
              <a:custGeom>
                <a:avLst/>
                <a:gdLst>
                  <a:gd name="T0" fmla="*/ 0 w 172"/>
                  <a:gd name="T1" fmla="*/ 100 h 232"/>
                  <a:gd name="T2" fmla="*/ 78 w 172"/>
                  <a:gd name="T3" fmla="*/ 222 h 232"/>
                  <a:gd name="T4" fmla="*/ 172 w 172"/>
                  <a:gd name="T5" fmla="*/ 232 h 232"/>
                  <a:gd name="T6" fmla="*/ 49 w 172"/>
                  <a:gd name="T7" fmla="*/ 0 h 232"/>
                  <a:gd name="T8" fmla="*/ 0 w 172"/>
                  <a:gd name="T9" fmla="*/ 10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232">
                    <a:moveTo>
                      <a:pt x="0" y="100"/>
                    </a:moveTo>
                    <a:cubicBezTo>
                      <a:pt x="22" y="142"/>
                      <a:pt x="51" y="175"/>
                      <a:pt x="78" y="222"/>
                    </a:cubicBezTo>
                    <a:cubicBezTo>
                      <a:pt x="106" y="228"/>
                      <a:pt x="138" y="232"/>
                      <a:pt x="172" y="232"/>
                    </a:cubicBezTo>
                    <a:cubicBezTo>
                      <a:pt x="68" y="54"/>
                      <a:pt x="43" y="13"/>
                      <a:pt x="49" y="0"/>
                    </a:cubicBezTo>
                    <a:lnTo>
                      <a:pt x="0" y="10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Freeform: Shape 21"/>
              <p:cNvSpPr/>
              <p:nvPr/>
            </p:nvSpPr>
            <p:spPr bwMode="auto">
              <a:xfrm>
                <a:off x="220483" y="4783263"/>
                <a:ext cx="983348" cy="1188662"/>
              </a:xfrm>
              <a:custGeom>
                <a:avLst/>
                <a:gdLst>
                  <a:gd name="T0" fmla="*/ 0 w 115"/>
                  <a:gd name="T1" fmla="*/ 79 h 139"/>
                  <a:gd name="T2" fmla="*/ 0 w 115"/>
                  <a:gd name="T3" fmla="*/ 81 h 139"/>
                  <a:gd name="T4" fmla="*/ 0 w 115"/>
                  <a:gd name="T5" fmla="*/ 81 h 139"/>
                  <a:gd name="T6" fmla="*/ 0 w 115"/>
                  <a:gd name="T7" fmla="*/ 81 h 139"/>
                  <a:gd name="T8" fmla="*/ 115 w 115"/>
                  <a:gd name="T9" fmla="*/ 139 h 139"/>
                  <a:gd name="T10" fmla="*/ 39 w 115"/>
                  <a:gd name="T11" fmla="*/ 0 h 139"/>
                  <a:gd name="T12" fmla="*/ 0 w 115"/>
                  <a:gd name="T13" fmla="*/ 7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139">
                    <a:moveTo>
                      <a:pt x="0" y="79"/>
                    </a:move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2" y="101"/>
                      <a:pt x="48" y="125"/>
                      <a:pt x="115" y="139"/>
                    </a:cubicBezTo>
                    <a:cubicBezTo>
                      <a:pt x="48" y="36"/>
                      <a:pt x="36" y="7"/>
                      <a:pt x="39" y="0"/>
                    </a:cubicBezTo>
                    <a:lnTo>
                      <a:pt x="0" y="7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Freeform: Shape 22"/>
              <p:cNvSpPr/>
              <p:nvPr/>
            </p:nvSpPr>
            <p:spPr bwMode="auto">
              <a:xfrm>
                <a:off x="1692725" y="2640071"/>
                <a:ext cx="1667729" cy="3230998"/>
              </a:xfrm>
              <a:custGeom>
                <a:avLst/>
                <a:gdLst>
                  <a:gd name="T0" fmla="*/ 9 w 195"/>
                  <a:gd name="T1" fmla="*/ 2 h 377"/>
                  <a:gd name="T2" fmla="*/ 194 w 195"/>
                  <a:gd name="T3" fmla="*/ 377 h 377"/>
                  <a:gd name="T4" fmla="*/ 195 w 195"/>
                  <a:gd name="T5" fmla="*/ 377 h 377"/>
                  <a:gd name="T6" fmla="*/ 10 w 195"/>
                  <a:gd name="T7" fmla="*/ 0 h 377"/>
                  <a:gd name="T8" fmla="*/ 9 w 195"/>
                  <a:gd name="T9" fmla="*/ 2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377">
                    <a:moveTo>
                      <a:pt x="9" y="2"/>
                    </a:moveTo>
                    <a:cubicBezTo>
                      <a:pt x="0" y="21"/>
                      <a:pt x="43" y="99"/>
                      <a:pt x="194" y="377"/>
                    </a:cubicBezTo>
                    <a:cubicBezTo>
                      <a:pt x="195" y="377"/>
                      <a:pt x="195" y="377"/>
                      <a:pt x="195" y="377"/>
                    </a:cubicBezTo>
                    <a:cubicBezTo>
                      <a:pt x="43" y="98"/>
                      <a:pt x="0" y="20"/>
                      <a:pt x="10" y="0"/>
                    </a:cubicBezTo>
                    <a:lnTo>
                      <a:pt x="9" y="2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Freeform: Shape 23"/>
              <p:cNvSpPr/>
              <p:nvPr/>
            </p:nvSpPr>
            <p:spPr bwMode="auto">
              <a:xfrm>
                <a:off x="1289300" y="3367676"/>
                <a:ext cx="1422793" cy="2654676"/>
              </a:xfrm>
              <a:custGeom>
                <a:avLst/>
                <a:gdLst>
                  <a:gd name="T0" fmla="*/ 7 w 166"/>
                  <a:gd name="T1" fmla="*/ 1 h 310"/>
                  <a:gd name="T2" fmla="*/ 166 w 166"/>
                  <a:gd name="T3" fmla="*/ 310 h 310"/>
                  <a:gd name="T4" fmla="*/ 166 w 166"/>
                  <a:gd name="T5" fmla="*/ 309 h 310"/>
                  <a:gd name="T6" fmla="*/ 8 w 166"/>
                  <a:gd name="T7" fmla="*/ 0 h 310"/>
                  <a:gd name="T8" fmla="*/ 7 w 166"/>
                  <a:gd name="T9" fmla="*/ 1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310">
                    <a:moveTo>
                      <a:pt x="7" y="1"/>
                    </a:moveTo>
                    <a:cubicBezTo>
                      <a:pt x="1" y="25"/>
                      <a:pt x="47" y="105"/>
                      <a:pt x="166" y="310"/>
                    </a:cubicBezTo>
                    <a:cubicBezTo>
                      <a:pt x="166" y="309"/>
                      <a:pt x="166" y="309"/>
                      <a:pt x="166" y="309"/>
                    </a:cubicBezTo>
                    <a:cubicBezTo>
                      <a:pt x="45" y="101"/>
                      <a:pt x="0" y="21"/>
                      <a:pt x="8" y="0"/>
                    </a:cubicBezTo>
                    <a:lnTo>
                      <a:pt x="7" y="1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Freeform: Shape 24"/>
              <p:cNvSpPr/>
              <p:nvPr/>
            </p:nvSpPr>
            <p:spPr bwMode="auto">
              <a:xfrm>
                <a:off x="896681" y="4070066"/>
                <a:ext cx="1105817" cy="1988307"/>
              </a:xfrm>
              <a:custGeom>
                <a:avLst/>
                <a:gdLst>
                  <a:gd name="T0" fmla="*/ 6 w 129"/>
                  <a:gd name="T1" fmla="*/ 1 h 232"/>
                  <a:gd name="T2" fmla="*/ 128 w 129"/>
                  <a:gd name="T3" fmla="*/ 232 h 232"/>
                  <a:gd name="T4" fmla="*/ 129 w 129"/>
                  <a:gd name="T5" fmla="*/ 232 h 232"/>
                  <a:gd name="T6" fmla="*/ 6 w 129"/>
                  <a:gd name="T7" fmla="*/ 0 h 232"/>
                  <a:gd name="T8" fmla="*/ 6 w 129"/>
                  <a:gd name="T9" fmla="*/ 1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232">
                    <a:moveTo>
                      <a:pt x="6" y="1"/>
                    </a:moveTo>
                    <a:cubicBezTo>
                      <a:pt x="0" y="14"/>
                      <a:pt x="25" y="55"/>
                      <a:pt x="128" y="232"/>
                    </a:cubicBezTo>
                    <a:cubicBezTo>
                      <a:pt x="129" y="232"/>
                      <a:pt x="129" y="232"/>
                      <a:pt x="129" y="232"/>
                    </a:cubicBezTo>
                    <a:cubicBezTo>
                      <a:pt x="25" y="54"/>
                      <a:pt x="0" y="13"/>
                      <a:pt x="6" y="0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: Shape 25"/>
              <p:cNvSpPr/>
              <p:nvPr/>
            </p:nvSpPr>
            <p:spPr bwMode="auto">
              <a:xfrm>
                <a:off x="526164" y="4783263"/>
                <a:ext cx="673576" cy="1188662"/>
              </a:xfrm>
              <a:custGeom>
                <a:avLst/>
                <a:gdLst>
                  <a:gd name="T0" fmla="*/ 3 w 79"/>
                  <a:gd name="T1" fmla="*/ 1 h 139"/>
                  <a:gd name="T2" fmla="*/ 78 w 79"/>
                  <a:gd name="T3" fmla="*/ 139 h 139"/>
                  <a:gd name="T4" fmla="*/ 79 w 79"/>
                  <a:gd name="T5" fmla="*/ 139 h 139"/>
                  <a:gd name="T6" fmla="*/ 3 w 79"/>
                  <a:gd name="T7" fmla="*/ 0 h 139"/>
                  <a:gd name="T8" fmla="*/ 3 w 79"/>
                  <a:gd name="T9" fmla="*/ 1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39">
                    <a:moveTo>
                      <a:pt x="3" y="1"/>
                    </a:moveTo>
                    <a:cubicBezTo>
                      <a:pt x="0" y="8"/>
                      <a:pt x="12" y="37"/>
                      <a:pt x="78" y="139"/>
                    </a:cubicBezTo>
                    <a:cubicBezTo>
                      <a:pt x="79" y="139"/>
                      <a:pt x="79" y="139"/>
                      <a:pt x="79" y="139"/>
                    </a:cubicBezTo>
                    <a:cubicBezTo>
                      <a:pt x="12" y="36"/>
                      <a:pt x="0" y="7"/>
                      <a:pt x="3" y="0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Freeform: Shape 26"/>
            <p:cNvSpPr/>
            <p:nvPr/>
          </p:nvSpPr>
          <p:spPr bwMode="auto">
            <a:xfrm>
              <a:off x="4975607" y="1775516"/>
              <a:ext cx="436563" cy="434975"/>
            </a:xfrm>
            <a:custGeom>
              <a:avLst/>
              <a:gdLst/>
              <a:ahLst/>
              <a:cxnLst>
                <a:cxn ang="0">
                  <a:pos x="163" y="88"/>
                </a:cxn>
                <a:cxn ang="0">
                  <a:pos x="155" y="92"/>
                </a:cxn>
                <a:cxn ang="0">
                  <a:pos x="144" y="92"/>
                </a:cxn>
                <a:cxn ang="0">
                  <a:pos x="137" y="73"/>
                </a:cxn>
                <a:cxn ang="0">
                  <a:pos x="130" y="76"/>
                </a:cxn>
                <a:cxn ang="0">
                  <a:pos x="124" y="81"/>
                </a:cxn>
                <a:cxn ang="0">
                  <a:pos x="121" y="82"/>
                </a:cxn>
                <a:cxn ang="0">
                  <a:pos x="128" y="99"/>
                </a:cxn>
                <a:cxn ang="0">
                  <a:pos x="122" y="116"/>
                </a:cxn>
                <a:cxn ang="0">
                  <a:pos x="116" y="127"/>
                </a:cxn>
                <a:cxn ang="0">
                  <a:pos x="107" y="123"/>
                </a:cxn>
                <a:cxn ang="0">
                  <a:pos x="101" y="107"/>
                </a:cxn>
                <a:cxn ang="0">
                  <a:pos x="91" y="95"/>
                </a:cxn>
                <a:cxn ang="0">
                  <a:pos x="79" y="83"/>
                </a:cxn>
                <a:cxn ang="0">
                  <a:pos x="91" y="77"/>
                </a:cxn>
                <a:cxn ang="0">
                  <a:pos x="114" y="65"/>
                </a:cxn>
                <a:cxn ang="0">
                  <a:pos x="95" y="65"/>
                </a:cxn>
                <a:cxn ang="0">
                  <a:pos x="76" y="63"/>
                </a:cxn>
                <a:cxn ang="0">
                  <a:pos x="95" y="46"/>
                </a:cxn>
                <a:cxn ang="0">
                  <a:pos x="112" y="30"/>
                </a:cxn>
                <a:cxn ang="0">
                  <a:pos x="132" y="29"/>
                </a:cxn>
                <a:cxn ang="0">
                  <a:pos x="152" y="29"/>
                </a:cxn>
                <a:cxn ang="0">
                  <a:pos x="24" y="27"/>
                </a:cxn>
                <a:cxn ang="0">
                  <a:pos x="49" y="27"/>
                </a:cxn>
                <a:cxn ang="0">
                  <a:pos x="64" y="38"/>
                </a:cxn>
                <a:cxn ang="0">
                  <a:pos x="60" y="58"/>
                </a:cxn>
                <a:cxn ang="0">
                  <a:pos x="49" y="79"/>
                </a:cxn>
                <a:cxn ang="0">
                  <a:pos x="74" y="94"/>
                </a:cxn>
                <a:cxn ang="0">
                  <a:pos x="83" y="105"/>
                </a:cxn>
                <a:cxn ang="0">
                  <a:pos x="70" y="120"/>
                </a:cxn>
                <a:cxn ang="0">
                  <a:pos x="61" y="133"/>
                </a:cxn>
                <a:cxn ang="0">
                  <a:pos x="63" y="148"/>
                </a:cxn>
                <a:cxn ang="0">
                  <a:pos x="55" y="149"/>
                </a:cxn>
                <a:cxn ang="0">
                  <a:pos x="50" y="128"/>
                </a:cxn>
                <a:cxn ang="0">
                  <a:pos x="39" y="111"/>
                </a:cxn>
                <a:cxn ang="0">
                  <a:pos x="31" y="87"/>
                </a:cxn>
                <a:cxn ang="0">
                  <a:pos x="19" y="83"/>
                </a:cxn>
                <a:cxn ang="0">
                  <a:pos x="14" y="59"/>
                </a:cxn>
                <a:cxn ang="0">
                  <a:pos x="13" y="46"/>
                </a:cxn>
                <a:cxn ang="0">
                  <a:pos x="0" y="87"/>
                </a:cxn>
                <a:cxn ang="0">
                  <a:pos x="174" y="89"/>
                </a:cxn>
                <a:cxn ang="0">
                  <a:pos x="73" y="53"/>
                </a:cxn>
                <a:cxn ang="0">
                  <a:pos x="69" y="42"/>
                </a:cxn>
                <a:cxn ang="0">
                  <a:pos x="85" y="34"/>
                </a:cxn>
                <a:cxn ang="0">
                  <a:pos x="85" y="45"/>
                </a:cxn>
                <a:cxn ang="0">
                  <a:pos x="73" y="53"/>
                </a:cxn>
              </a:cxnLst>
              <a:rect l="0" t="0" r="r" b="b"/>
              <a:pathLst>
                <a:path w="174" h="174">
                  <a:moveTo>
                    <a:pt x="167" y="92"/>
                  </a:moveTo>
                  <a:cubicBezTo>
                    <a:pt x="165" y="92"/>
                    <a:pt x="163" y="90"/>
                    <a:pt x="163" y="88"/>
                  </a:cubicBezTo>
                  <a:cubicBezTo>
                    <a:pt x="163" y="86"/>
                    <a:pt x="161" y="84"/>
                    <a:pt x="159" y="84"/>
                  </a:cubicBezTo>
                  <a:cubicBezTo>
                    <a:pt x="157" y="84"/>
                    <a:pt x="155" y="88"/>
                    <a:pt x="155" y="92"/>
                  </a:cubicBezTo>
                  <a:cubicBezTo>
                    <a:pt x="155" y="97"/>
                    <a:pt x="155" y="100"/>
                    <a:pt x="147" y="100"/>
                  </a:cubicBezTo>
                  <a:cubicBezTo>
                    <a:pt x="139" y="100"/>
                    <a:pt x="144" y="92"/>
                    <a:pt x="144" y="92"/>
                  </a:cubicBezTo>
                  <a:cubicBezTo>
                    <a:pt x="146" y="88"/>
                    <a:pt x="145" y="82"/>
                    <a:pt x="142" y="79"/>
                  </a:cubicBezTo>
                  <a:cubicBezTo>
                    <a:pt x="140" y="77"/>
                    <a:pt x="138" y="75"/>
                    <a:pt x="137" y="73"/>
                  </a:cubicBezTo>
                  <a:cubicBezTo>
                    <a:pt x="134" y="70"/>
                    <a:pt x="130" y="69"/>
                    <a:pt x="129" y="70"/>
                  </a:cubicBezTo>
                  <a:cubicBezTo>
                    <a:pt x="128" y="71"/>
                    <a:pt x="129" y="74"/>
                    <a:pt x="130" y="76"/>
                  </a:cubicBezTo>
                  <a:cubicBezTo>
                    <a:pt x="132" y="77"/>
                    <a:pt x="133" y="80"/>
                    <a:pt x="133" y="82"/>
                  </a:cubicBezTo>
                  <a:cubicBezTo>
                    <a:pt x="132" y="83"/>
                    <a:pt x="128" y="83"/>
                    <a:pt x="124" y="81"/>
                  </a:cubicBezTo>
                  <a:cubicBezTo>
                    <a:pt x="123" y="80"/>
                    <a:pt x="123" y="80"/>
                    <a:pt x="122" y="80"/>
                  </a:cubicBezTo>
                  <a:cubicBezTo>
                    <a:pt x="118" y="78"/>
                    <a:pt x="118" y="79"/>
                    <a:pt x="121" y="82"/>
                  </a:cubicBezTo>
                  <a:cubicBezTo>
                    <a:pt x="122" y="84"/>
                    <a:pt x="124" y="85"/>
                    <a:pt x="125" y="87"/>
                  </a:cubicBezTo>
                  <a:cubicBezTo>
                    <a:pt x="129" y="90"/>
                    <a:pt x="130" y="96"/>
                    <a:pt x="128" y="99"/>
                  </a:cubicBezTo>
                  <a:cubicBezTo>
                    <a:pt x="128" y="100"/>
                    <a:pt x="127" y="101"/>
                    <a:pt x="127" y="101"/>
                  </a:cubicBezTo>
                  <a:cubicBezTo>
                    <a:pt x="125" y="105"/>
                    <a:pt x="123" y="112"/>
                    <a:pt x="122" y="116"/>
                  </a:cubicBezTo>
                  <a:cubicBezTo>
                    <a:pt x="122" y="116"/>
                    <a:pt x="121" y="116"/>
                    <a:pt x="121" y="117"/>
                  </a:cubicBezTo>
                  <a:cubicBezTo>
                    <a:pt x="120" y="121"/>
                    <a:pt x="118" y="126"/>
                    <a:pt x="116" y="127"/>
                  </a:cubicBezTo>
                  <a:cubicBezTo>
                    <a:pt x="114" y="129"/>
                    <a:pt x="112" y="129"/>
                    <a:pt x="111" y="127"/>
                  </a:cubicBezTo>
                  <a:cubicBezTo>
                    <a:pt x="111" y="125"/>
                    <a:pt x="109" y="123"/>
                    <a:pt x="107" y="123"/>
                  </a:cubicBezTo>
                  <a:cubicBezTo>
                    <a:pt x="105" y="122"/>
                    <a:pt x="103" y="119"/>
                    <a:pt x="102" y="115"/>
                  </a:cubicBezTo>
                  <a:cubicBezTo>
                    <a:pt x="102" y="112"/>
                    <a:pt x="102" y="110"/>
                    <a:pt x="101" y="107"/>
                  </a:cubicBezTo>
                  <a:cubicBezTo>
                    <a:pt x="101" y="103"/>
                    <a:pt x="97" y="98"/>
                    <a:pt x="93" y="96"/>
                  </a:cubicBezTo>
                  <a:cubicBezTo>
                    <a:pt x="93" y="95"/>
                    <a:pt x="92" y="95"/>
                    <a:pt x="91" y="95"/>
                  </a:cubicBezTo>
                  <a:cubicBezTo>
                    <a:pt x="87" y="93"/>
                    <a:pt x="82" y="88"/>
                    <a:pt x="79" y="85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6" y="80"/>
                    <a:pt x="78" y="77"/>
                    <a:pt x="83" y="77"/>
                  </a:cubicBezTo>
                  <a:cubicBezTo>
                    <a:pt x="86" y="77"/>
                    <a:pt x="88" y="77"/>
                    <a:pt x="91" y="77"/>
                  </a:cubicBezTo>
                  <a:cubicBezTo>
                    <a:pt x="95" y="77"/>
                    <a:pt x="102" y="76"/>
                    <a:pt x="107" y="74"/>
                  </a:cubicBezTo>
                  <a:cubicBezTo>
                    <a:pt x="111" y="73"/>
                    <a:pt x="114" y="69"/>
                    <a:pt x="114" y="65"/>
                  </a:cubicBezTo>
                  <a:cubicBezTo>
                    <a:pt x="115" y="61"/>
                    <a:pt x="111" y="59"/>
                    <a:pt x="107" y="60"/>
                  </a:cubicBezTo>
                  <a:cubicBezTo>
                    <a:pt x="103" y="61"/>
                    <a:pt x="98" y="63"/>
                    <a:pt x="95" y="65"/>
                  </a:cubicBezTo>
                  <a:cubicBezTo>
                    <a:pt x="93" y="67"/>
                    <a:pt x="88" y="69"/>
                    <a:pt x="83" y="69"/>
                  </a:cubicBezTo>
                  <a:cubicBezTo>
                    <a:pt x="79" y="70"/>
                    <a:pt x="75" y="67"/>
                    <a:pt x="76" y="63"/>
                  </a:cubicBezTo>
                  <a:cubicBezTo>
                    <a:pt x="77" y="59"/>
                    <a:pt x="80" y="54"/>
                    <a:pt x="83" y="51"/>
                  </a:cubicBezTo>
                  <a:cubicBezTo>
                    <a:pt x="87" y="49"/>
                    <a:pt x="92" y="46"/>
                    <a:pt x="95" y="46"/>
                  </a:cubicBezTo>
                  <a:cubicBezTo>
                    <a:pt x="99" y="46"/>
                    <a:pt x="102" y="43"/>
                    <a:pt x="103" y="39"/>
                  </a:cubicBezTo>
                  <a:cubicBezTo>
                    <a:pt x="104" y="35"/>
                    <a:pt x="108" y="31"/>
                    <a:pt x="112" y="30"/>
                  </a:cubicBezTo>
                  <a:cubicBezTo>
                    <a:pt x="114" y="30"/>
                    <a:pt x="116" y="30"/>
                    <a:pt x="119" y="29"/>
                  </a:cubicBezTo>
                  <a:cubicBezTo>
                    <a:pt x="122" y="29"/>
                    <a:pt x="129" y="29"/>
                    <a:pt x="132" y="29"/>
                  </a:cubicBezTo>
                  <a:cubicBezTo>
                    <a:pt x="135" y="29"/>
                    <a:pt x="138" y="29"/>
                    <a:pt x="141" y="29"/>
                  </a:cubicBezTo>
                  <a:cubicBezTo>
                    <a:pt x="144" y="29"/>
                    <a:pt x="148" y="29"/>
                    <a:pt x="152" y="29"/>
                  </a:cubicBezTo>
                  <a:cubicBezTo>
                    <a:pt x="136" y="11"/>
                    <a:pt x="113" y="0"/>
                    <a:pt x="87" y="0"/>
                  </a:cubicBezTo>
                  <a:cubicBezTo>
                    <a:pt x="62" y="0"/>
                    <a:pt x="40" y="11"/>
                    <a:pt x="24" y="27"/>
                  </a:cubicBezTo>
                  <a:cubicBezTo>
                    <a:pt x="28" y="27"/>
                    <a:pt x="31" y="27"/>
                    <a:pt x="35" y="27"/>
                  </a:cubicBezTo>
                  <a:cubicBezTo>
                    <a:pt x="39" y="26"/>
                    <a:pt x="45" y="27"/>
                    <a:pt x="49" y="27"/>
                  </a:cubicBezTo>
                  <a:cubicBezTo>
                    <a:pt x="51" y="28"/>
                    <a:pt x="54" y="28"/>
                    <a:pt x="56" y="28"/>
                  </a:cubicBezTo>
                  <a:cubicBezTo>
                    <a:pt x="60" y="29"/>
                    <a:pt x="63" y="34"/>
                    <a:pt x="64" y="38"/>
                  </a:cubicBezTo>
                  <a:cubicBezTo>
                    <a:pt x="64" y="40"/>
                    <a:pt x="64" y="43"/>
                    <a:pt x="65" y="45"/>
                  </a:cubicBezTo>
                  <a:cubicBezTo>
                    <a:pt x="65" y="49"/>
                    <a:pt x="63" y="55"/>
                    <a:pt x="60" y="58"/>
                  </a:cubicBezTo>
                  <a:cubicBezTo>
                    <a:pt x="57" y="61"/>
                    <a:pt x="52" y="65"/>
                    <a:pt x="48" y="69"/>
                  </a:cubicBezTo>
                  <a:cubicBezTo>
                    <a:pt x="45" y="72"/>
                    <a:pt x="46" y="77"/>
                    <a:pt x="49" y="79"/>
                  </a:cubicBezTo>
                  <a:cubicBezTo>
                    <a:pt x="53" y="82"/>
                    <a:pt x="57" y="84"/>
                    <a:pt x="60" y="86"/>
                  </a:cubicBezTo>
                  <a:cubicBezTo>
                    <a:pt x="64" y="89"/>
                    <a:pt x="70" y="92"/>
                    <a:pt x="74" y="94"/>
                  </a:cubicBezTo>
                  <a:cubicBezTo>
                    <a:pt x="75" y="94"/>
                    <a:pt x="75" y="94"/>
                    <a:pt x="76" y="95"/>
                  </a:cubicBezTo>
                  <a:cubicBezTo>
                    <a:pt x="80" y="96"/>
                    <a:pt x="83" y="101"/>
                    <a:pt x="83" y="105"/>
                  </a:cubicBezTo>
                  <a:cubicBezTo>
                    <a:pt x="82" y="108"/>
                    <a:pt x="80" y="112"/>
                    <a:pt x="78" y="112"/>
                  </a:cubicBezTo>
                  <a:cubicBezTo>
                    <a:pt x="76" y="112"/>
                    <a:pt x="72" y="116"/>
                    <a:pt x="70" y="120"/>
                  </a:cubicBezTo>
                  <a:cubicBezTo>
                    <a:pt x="70" y="120"/>
                    <a:pt x="70" y="121"/>
                    <a:pt x="69" y="121"/>
                  </a:cubicBezTo>
                  <a:cubicBezTo>
                    <a:pt x="67" y="125"/>
                    <a:pt x="63" y="131"/>
                    <a:pt x="61" y="133"/>
                  </a:cubicBezTo>
                  <a:cubicBezTo>
                    <a:pt x="59" y="136"/>
                    <a:pt x="59" y="139"/>
                    <a:pt x="60" y="141"/>
                  </a:cubicBezTo>
                  <a:cubicBezTo>
                    <a:pt x="62" y="142"/>
                    <a:pt x="63" y="146"/>
                    <a:pt x="63" y="148"/>
                  </a:cubicBezTo>
                  <a:cubicBezTo>
                    <a:pt x="63" y="150"/>
                    <a:pt x="60" y="151"/>
                    <a:pt x="57" y="149"/>
                  </a:cubicBezTo>
                  <a:cubicBezTo>
                    <a:pt x="56" y="149"/>
                    <a:pt x="56" y="149"/>
                    <a:pt x="55" y="149"/>
                  </a:cubicBezTo>
                  <a:cubicBezTo>
                    <a:pt x="52" y="148"/>
                    <a:pt x="50" y="143"/>
                    <a:pt x="50" y="138"/>
                  </a:cubicBezTo>
                  <a:cubicBezTo>
                    <a:pt x="50" y="135"/>
                    <a:pt x="50" y="132"/>
                    <a:pt x="50" y="128"/>
                  </a:cubicBezTo>
                  <a:cubicBezTo>
                    <a:pt x="51" y="124"/>
                    <a:pt x="49" y="119"/>
                    <a:pt x="47" y="118"/>
                  </a:cubicBezTo>
                  <a:cubicBezTo>
                    <a:pt x="45" y="116"/>
                    <a:pt x="41" y="113"/>
                    <a:pt x="39" y="111"/>
                  </a:cubicBezTo>
                  <a:cubicBezTo>
                    <a:pt x="37" y="109"/>
                    <a:pt x="35" y="103"/>
                    <a:pt x="35" y="99"/>
                  </a:cubicBezTo>
                  <a:cubicBezTo>
                    <a:pt x="35" y="94"/>
                    <a:pt x="33" y="89"/>
                    <a:pt x="31" y="87"/>
                  </a:cubicBezTo>
                  <a:cubicBezTo>
                    <a:pt x="29" y="85"/>
                    <a:pt x="27" y="83"/>
                    <a:pt x="27" y="83"/>
                  </a:cubicBezTo>
                  <a:cubicBezTo>
                    <a:pt x="27" y="83"/>
                    <a:pt x="27" y="83"/>
                    <a:pt x="19" y="83"/>
                  </a:cubicBezTo>
                  <a:cubicBezTo>
                    <a:pt x="11" y="83"/>
                    <a:pt x="11" y="75"/>
                    <a:pt x="11" y="75"/>
                  </a:cubicBezTo>
                  <a:cubicBezTo>
                    <a:pt x="11" y="70"/>
                    <a:pt x="13" y="64"/>
                    <a:pt x="14" y="59"/>
                  </a:cubicBezTo>
                  <a:cubicBezTo>
                    <a:pt x="15" y="57"/>
                    <a:pt x="16" y="54"/>
                    <a:pt x="17" y="51"/>
                  </a:cubicBezTo>
                  <a:cubicBezTo>
                    <a:pt x="19" y="47"/>
                    <a:pt x="17" y="45"/>
                    <a:pt x="13" y="46"/>
                  </a:cubicBezTo>
                  <a:cubicBezTo>
                    <a:pt x="12" y="47"/>
                    <a:pt x="11" y="47"/>
                    <a:pt x="10" y="48"/>
                  </a:cubicBezTo>
                  <a:cubicBezTo>
                    <a:pt x="4" y="60"/>
                    <a:pt x="0" y="73"/>
                    <a:pt x="0" y="87"/>
                  </a:cubicBezTo>
                  <a:cubicBezTo>
                    <a:pt x="0" y="135"/>
                    <a:pt x="39" y="174"/>
                    <a:pt x="87" y="174"/>
                  </a:cubicBezTo>
                  <a:cubicBezTo>
                    <a:pt x="135" y="174"/>
                    <a:pt x="173" y="136"/>
                    <a:pt x="174" y="89"/>
                  </a:cubicBezTo>
                  <a:cubicBezTo>
                    <a:pt x="172" y="91"/>
                    <a:pt x="169" y="92"/>
                    <a:pt x="167" y="92"/>
                  </a:cubicBezTo>
                  <a:close/>
                  <a:moveTo>
                    <a:pt x="73" y="53"/>
                  </a:moveTo>
                  <a:cubicBezTo>
                    <a:pt x="72" y="55"/>
                    <a:pt x="70" y="52"/>
                    <a:pt x="69" y="49"/>
                  </a:cubicBezTo>
                  <a:cubicBezTo>
                    <a:pt x="69" y="47"/>
                    <a:pt x="69" y="44"/>
                    <a:pt x="69" y="42"/>
                  </a:cubicBezTo>
                  <a:cubicBezTo>
                    <a:pt x="69" y="39"/>
                    <a:pt x="74" y="34"/>
                    <a:pt x="77" y="34"/>
                  </a:cubicBezTo>
                  <a:cubicBezTo>
                    <a:pt x="80" y="34"/>
                    <a:pt x="82" y="34"/>
                    <a:pt x="85" y="34"/>
                  </a:cubicBezTo>
                  <a:cubicBezTo>
                    <a:pt x="88" y="34"/>
                    <a:pt x="92" y="37"/>
                    <a:pt x="92" y="38"/>
                  </a:cubicBezTo>
                  <a:cubicBezTo>
                    <a:pt x="92" y="40"/>
                    <a:pt x="89" y="43"/>
                    <a:pt x="85" y="45"/>
                  </a:cubicBezTo>
                  <a:cubicBezTo>
                    <a:pt x="85" y="45"/>
                    <a:pt x="84" y="46"/>
                    <a:pt x="83" y="46"/>
                  </a:cubicBezTo>
                  <a:cubicBezTo>
                    <a:pt x="79" y="48"/>
                    <a:pt x="75" y="51"/>
                    <a:pt x="73" y="5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: Shape 27"/>
            <p:cNvSpPr/>
            <p:nvPr/>
          </p:nvSpPr>
          <p:spPr bwMode="auto">
            <a:xfrm>
              <a:off x="4423024" y="2398408"/>
              <a:ext cx="436563" cy="346075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0" y="67"/>
                </a:cxn>
                <a:cxn ang="0">
                  <a:pos x="31" y="118"/>
                </a:cxn>
                <a:cxn ang="0">
                  <a:pos x="9" y="138"/>
                </a:cxn>
                <a:cxn ang="0">
                  <a:pos x="48" y="127"/>
                </a:cxn>
                <a:cxn ang="0">
                  <a:pos x="87" y="134"/>
                </a:cxn>
                <a:cxn ang="0">
                  <a:pos x="174" y="67"/>
                </a:cxn>
                <a:cxn ang="0">
                  <a:pos x="87" y="0"/>
                </a:cxn>
              </a:cxnLst>
              <a:rect l="0" t="0" r="r" b="b"/>
              <a:pathLst>
                <a:path w="174" h="138">
                  <a:moveTo>
                    <a:pt x="87" y="0"/>
                  </a:moveTo>
                  <a:cubicBezTo>
                    <a:pt x="39" y="0"/>
                    <a:pt x="0" y="30"/>
                    <a:pt x="0" y="67"/>
                  </a:cubicBezTo>
                  <a:cubicBezTo>
                    <a:pt x="0" y="88"/>
                    <a:pt x="12" y="106"/>
                    <a:pt x="31" y="118"/>
                  </a:cubicBezTo>
                  <a:cubicBezTo>
                    <a:pt x="21" y="133"/>
                    <a:pt x="9" y="138"/>
                    <a:pt x="9" y="138"/>
                  </a:cubicBezTo>
                  <a:cubicBezTo>
                    <a:pt x="25" y="135"/>
                    <a:pt x="38" y="131"/>
                    <a:pt x="48" y="127"/>
                  </a:cubicBezTo>
                  <a:cubicBezTo>
                    <a:pt x="59" y="132"/>
                    <a:pt x="73" y="134"/>
                    <a:pt x="87" y="134"/>
                  </a:cubicBezTo>
                  <a:cubicBezTo>
                    <a:pt x="135" y="134"/>
                    <a:pt x="174" y="104"/>
                    <a:pt x="174" y="67"/>
                  </a:cubicBezTo>
                  <a:cubicBezTo>
                    <a:pt x="174" y="30"/>
                    <a:pt x="135" y="0"/>
                    <a:pt x="87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: Shape 28"/>
            <p:cNvSpPr/>
            <p:nvPr/>
          </p:nvSpPr>
          <p:spPr bwMode="auto">
            <a:xfrm>
              <a:off x="5476300" y="2988273"/>
              <a:ext cx="428855" cy="328050"/>
            </a:xfrm>
            <a:custGeom>
              <a:avLst/>
              <a:gdLst>
                <a:gd name="T0" fmla="*/ 124 w 140"/>
                <a:gd name="T1" fmla="*/ 8 h 96"/>
                <a:gd name="T2" fmla="*/ 107 w 140"/>
                <a:gd name="T3" fmla="*/ 2 h 96"/>
                <a:gd name="T4" fmla="*/ 94 w 140"/>
                <a:gd name="T5" fmla="*/ 10 h 96"/>
                <a:gd name="T6" fmla="*/ 81 w 140"/>
                <a:gd name="T7" fmla="*/ 16 h 96"/>
                <a:gd name="T8" fmla="*/ 46 w 140"/>
                <a:gd name="T9" fmla="*/ 13 h 96"/>
                <a:gd name="T10" fmla="*/ 25 w 140"/>
                <a:gd name="T11" fmla="*/ 9 h 96"/>
                <a:gd name="T12" fmla="*/ 5 w 140"/>
                <a:gd name="T13" fmla="*/ 48 h 96"/>
                <a:gd name="T14" fmla="*/ 18 w 140"/>
                <a:gd name="T15" fmla="*/ 59 h 96"/>
                <a:gd name="T16" fmla="*/ 19 w 140"/>
                <a:gd name="T17" fmla="*/ 59 h 96"/>
                <a:gd name="T18" fmla="*/ 47 w 140"/>
                <a:gd name="T19" fmla="*/ 87 h 96"/>
                <a:gd name="T20" fmla="*/ 62 w 140"/>
                <a:gd name="T21" fmla="*/ 95 h 96"/>
                <a:gd name="T22" fmla="*/ 70 w 140"/>
                <a:gd name="T23" fmla="*/ 96 h 96"/>
                <a:gd name="T24" fmla="*/ 78 w 140"/>
                <a:gd name="T25" fmla="*/ 94 h 96"/>
                <a:gd name="T26" fmla="*/ 88 w 140"/>
                <a:gd name="T27" fmla="*/ 89 h 96"/>
                <a:gd name="T28" fmla="*/ 120 w 140"/>
                <a:gd name="T29" fmla="*/ 64 h 96"/>
                <a:gd name="T30" fmla="*/ 139 w 140"/>
                <a:gd name="T31" fmla="*/ 48 h 96"/>
                <a:gd name="T32" fmla="*/ 75 w 140"/>
                <a:gd name="T33" fmla="*/ 90 h 96"/>
                <a:gd name="T34" fmla="*/ 70 w 140"/>
                <a:gd name="T35" fmla="*/ 89 h 96"/>
                <a:gd name="T36" fmla="*/ 66 w 140"/>
                <a:gd name="T37" fmla="*/ 80 h 96"/>
                <a:gd name="T38" fmla="*/ 75 w 140"/>
                <a:gd name="T39" fmla="*/ 90 h 96"/>
                <a:gd name="T40" fmla="*/ 85 w 140"/>
                <a:gd name="T41" fmla="*/ 80 h 96"/>
                <a:gd name="T42" fmla="*/ 75 w 140"/>
                <a:gd name="T43" fmla="*/ 67 h 96"/>
                <a:gd name="T44" fmla="*/ 87 w 140"/>
                <a:gd name="T45" fmla="*/ 84 h 96"/>
                <a:gd name="T46" fmla="*/ 99 w 140"/>
                <a:gd name="T47" fmla="*/ 70 h 96"/>
                <a:gd name="T48" fmla="*/ 83 w 140"/>
                <a:gd name="T49" fmla="*/ 53 h 96"/>
                <a:gd name="T50" fmla="*/ 102 w 140"/>
                <a:gd name="T51" fmla="*/ 72 h 96"/>
                <a:gd name="T52" fmla="*/ 118 w 140"/>
                <a:gd name="T53" fmla="*/ 60 h 96"/>
                <a:gd name="T54" fmla="*/ 117 w 140"/>
                <a:gd name="T55" fmla="*/ 60 h 96"/>
                <a:gd name="T56" fmla="*/ 117 w 140"/>
                <a:gd name="T57" fmla="*/ 60 h 96"/>
                <a:gd name="T58" fmla="*/ 113 w 140"/>
                <a:gd name="T59" fmla="*/ 60 h 96"/>
                <a:gd name="T60" fmla="*/ 49 w 140"/>
                <a:gd name="T61" fmla="*/ 45 h 96"/>
                <a:gd name="T62" fmla="*/ 42 w 140"/>
                <a:gd name="T63" fmla="*/ 40 h 96"/>
                <a:gd name="T64" fmla="*/ 54 w 140"/>
                <a:gd name="T65" fmla="*/ 29 h 96"/>
                <a:gd name="T66" fmla="*/ 86 w 140"/>
                <a:gd name="T67" fmla="*/ 19 h 96"/>
                <a:gd name="T68" fmla="*/ 95 w 140"/>
                <a:gd name="T69" fmla="*/ 15 h 96"/>
                <a:gd name="T70" fmla="*/ 119 w 140"/>
                <a:gd name="T71" fmla="*/ 10 h 96"/>
                <a:gd name="T72" fmla="*/ 131 w 140"/>
                <a:gd name="T73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96">
                  <a:moveTo>
                    <a:pt x="139" y="39"/>
                  </a:moveTo>
                  <a:cubicBezTo>
                    <a:pt x="124" y="8"/>
                    <a:pt x="124" y="8"/>
                    <a:pt x="124" y="8"/>
                  </a:cubicBezTo>
                  <a:cubicBezTo>
                    <a:pt x="121" y="3"/>
                    <a:pt x="115" y="0"/>
                    <a:pt x="110" y="1"/>
                  </a:cubicBezTo>
                  <a:cubicBezTo>
                    <a:pt x="109" y="1"/>
                    <a:pt x="108" y="2"/>
                    <a:pt x="107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73" y="16"/>
                    <a:pt x="56" y="15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2" y="4"/>
                    <a:pt x="27" y="5"/>
                    <a:pt x="25" y="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0" y="40"/>
                    <a:pt x="1" y="45"/>
                    <a:pt x="5" y="4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9" y="70"/>
                    <a:pt x="45" y="85"/>
                    <a:pt x="47" y="87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93"/>
                    <a:pt x="59" y="95"/>
                    <a:pt x="62" y="95"/>
                  </a:cubicBezTo>
                  <a:cubicBezTo>
                    <a:pt x="64" y="96"/>
                    <a:pt x="66" y="96"/>
                    <a:pt x="67" y="96"/>
                  </a:cubicBezTo>
                  <a:cubicBezTo>
                    <a:pt x="68" y="96"/>
                    <a:pt x="69" y="96"/>
                    <a:pt x="70" y="96"/>
                  </a:cubicBezTo>
                  <a:cubicBezTo>
                    <a:pt x="71" y="96"/>
                    <a:pt x="71" y="96"/>
                    <a:pt x="72" y="96"/>
                  </a:cubicBezTo>
                  <a:cubicBezTo>
                    <a:pt x="75" y="95"/>
                    <a:pt x="77" y="94"/>
                    <a:pt x="78" y="94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91" y="87"/>
                    <a:pt x="112" y="70"/>
                    <a:pt x="120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33" y="55"/>
                    <a:pt x="133" y="55"/>
                    <a:pt x="133" y="55"/>
                  </a:cubicBezTo>
                  <a:cubicBezTo>
                    <a:pt x="136" y="54"/>
                    <a:pt x="138" y="51"/>
                    <a:pt x="139" y="48"/>
                  </a:cubicBezTo>
                  <a:cubicBezTo>
                    <a:pt x="140" y="45"/>
                    <a:pt x="140" y="42"/>
                    <a:pt x="139" y="39"/>
                  </a:cubicBezTo>
                  <a:close/>
                  <a:moveTo>
                    <a:pt x="75" y="90"/>
                  </a:moveTo>
                  <a:cubicBezTo>
                    <a:pt x="75" y="90"/>
                    <a:pt x="74" y="90"/>
                    <a:pt x="72" y="91"/>
                  </a:cubicBezTo>
                  <a:cubicBezTo>
                    <a:pt x="71" y="90"/>
                    <a:pt x="71" y="90"/>
                    <a:pt x="70" y="89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78" y="88"/>
                    <a:pt x="78" y="88"/>
                    <a:pt x="78" y="88"/>
                  </a:cubicBezTo>
                  <a:lnTo>
                    <a:pt x="75" y="90"/>
                  </a:lnTo>
                  <a:close/>
                  <a:moveTo>
                    <a:pt x="87" y="84"/>
                  </a:moveTo>
                  <a:cubicBezTo>
                    <a:pt x="87" y="82"/>
                    <a:pt x="86" y="81"/>
                    <a:pt x="85" y="80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81"/>
                    <a:pt x="89" y="82"/>
                    <a:pt x="87" y="84"/>
                  </a:cubicBezTo>
                  <a:close/>
                  <a:moveTo>
                    <a:pt x="102" y="72"/>
                  </a:moveTo>
                  <a:cubicBezTo>
                    <a:pt x="101" y="71"/>
                    <a:pt x="100" y="71"/>
                    <a:pt x="99" y="70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5" y="70"/>
                    <a:pt x="103" y="71"/>
                    <a:pt x="102" y="72"/>
                  </a:cubicBezTo>
                  <a:close/>
                  <a:moveTo>
                    <a:pt x="131" y="51"/>
                  </a:moveTo>
                  <a:cubicBezTo>
                    <a:pt x="118" y="60"/>
                    <a:pt x="118" y="60"/>
                    <a:pt x="118" y="60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7" y="60"/>
                    <a:pt x="117" y="60"/>
                    <a:pt x="117" y="60"/>
                  </a:cubicBezTo>
                  <a:cubicBezTo>
                    <a:pt x="117" y="60"/>
                    <a:pt x="117" y="60"/>
                    <a:pt x="117" y="60"/>
                  </a:cubicBezTo>
                  <a:cubicBezTo>
                    <a:pt x="117" y="60"/>
                    <a:pt x="117" y="60"/>
                    <a:pt x="117" y="60"/>
                  </a:cubicBezTo>
                  <a:cubicBezTo>
                    <a:pt x="116" y="61"/>
                    <a:pt x="116" y="61"/>
                    <a:pt x="115" y="62"/>
                  </a:cubicBezTo>
                  <a:cubicBezTo>
                    <a:pt x="114" y="61"/>
                    <a:pt x="114" y="61"/>
                    <a:pt x="113" y="6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6" y="45"/>
                    <a:pt x="44" y="45"/>
                    <a:pt x="43" y="44"/>
                  </a:cubicBezTo>
                  <a:cubicBezTo>
                    <a:pt x="42" y="43"/>
                    <a:pt x="42" y="42"/>
                    <a:pt x="42" y="40"/>
                  </a:cubicBezTo>
                  <a:cubicBezTo>
                    <a:pt x="42" y="38"/>
                    <a:pt x="43" y="36"/>
                    <a:pt x="44" y="35"/>
                  </a:cubicBezTo>
                  <a:cubicBezTo>
                    <a:pt x="46" y="33"/>
                    <a:pt x="50" y="31"/>
                    <a:pt x="54" y="29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7" y="22"/>
                    <a:pt x="81" y="21"/>
                    <a:pt x="86" y="19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13" y="4"/>
                    <a:pt x="118" y="6"/>
                    <a:pt x="119" y="10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136" y="45"/>
                    <a:pt x="135" y="49"/>
                    <a:pt x="131" y="5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: Shape 29"/>
            <p:cNvSpPr/>
            <p:nvPr/>
          </p:nvSpPr>
          <p:spPr bwMode="auto">
            <a:xfrm>
              <a:off x="5979983" y="3876366"/>
              <a:ext cx="399809" cy="384779"/>
            </a:xfrm>
            <a:custGeom>
              <a:avLst/>
              <a:gdLst>
                <a:gd name="T0" fmla="*/ 188 w 263"/>
                <a:gd name="T1" fmla="*/ 0 h 256"/>
                <a:gd name="T2" fmla="*/ 111 w 263"/>
                <a:gd name="T3" fmla="*/ 54 h 256"/>
                <a:gd name="T4" fmla="*/ 111 w 263"/>
                <a:gd name="T5" fmla="*/ 55 h 256"/>
                <a:gd name="T6" fmla="*/ 28 w 263"/>
                <a:gd name="T7" fmla="*/ 138 h 256"/>
                <a:gd name="T8" fmla="*/ 1 w 263"/>
                <a:gd name="T9" fmla="*/ 220 h 256"/>
                <a:gd name="T10" fmla="*/ 28 w 263"/>
                <a:gd name="T11" fmla="*/ 256 h 256"/>
                <a:gd name="T12" fmla="*/ 105 w 263"/>
                <a:gd name="T13" fmla="*/ 237 h 256"/>
                <a:gd name="T14" fmla="*/ 241 w 263"/>
                <a:gd name="T15" fmla="*/ 105 h 256"/>
                <a:gd name="T16" fmla="*/ 128 w 263"/>
                <a:gd name="T17" fmla="*/ 190 h 256"/>
                <a:gd name="T18" fmla="*/ 198 w 263"/>
                <a:gd name="T19" fmla="*/ 94 h 256"/>
                <a:gd name="T20" fmla="*/ 190 w 263"/>
                <a:gd name="T21" fmla="*/ 134 h 256"/>
                <a:gd name="T22" fmla="*/ 128 w 263"/>
                <a:gd name="T23" fmla="*/ 196 h 256"/>
                <a:gd name="T24" fmla="*/ 118 w 263"/>
                <a:gd name="T25" fmla="*/ 162 h 256"/>
                <a:gd name="T26" fmla="*/ 91 w 263"/>
                <a:gd name="T27" fmla="*/ 136 h 256"/>
                <a:gd name="T28" fmla="*/ 184 w 263"/>
                <a:gd name="T29" fmla="*/ 72 h 256"/>
                <a:gd name="T30" fmla="*/ 118 w 263"/>
                <a:gd name="T31" fmla="*/ 162 h 256"/>
                <a:gd name="T32" fmla="*/ 61 w 263"/>
                <a:gd name="T33" fmla="*/ 128 h 256"/>
                <a:gd name="T34" fmla="*/ 159 w 263"/>
                <a:gd name="T35" fmla="*/ 57 h 256"/>
                <a:gd name="T36" fmla="*/ 33 w 263"/>
                <a:gd name="T37" fmla="*/ 239 h 256"/>
                <a:gd name="T38" fmla="*/ 16 w 263"/>
                <a:gd name="T39" fmla="*/ 228 h 256"/>
                <a:gd name="T40" fmla="*/ 25 w 263"/>
                <a:gd name="T41" fmla="*/ 193 h 256"/>
                <a:gd name="T42" fmla="*/ 63 w 263"/>
                <a:gd name="T43" fmla="*/ 231 h 256"/>
                <a:gd name="T44" fmla="*/ 71 w 263"/>
                <a:gd name="T45" fmla="*/ 229 h 256"/>
                <a:gd name="T46" fmla="*/ 27 w 263"/>
                <a:gd name="T47" fmla="*/ 185 h 256"/>
                <a:gd name="T48" fmla="*/ 39 w 263"/>
                <a:gd name="T49" fmla="*/ 150 h 256"/>
                <a:gd name="T50" fmla="*/ 103 w 263"/>
                <a:gd name="T51" fmla="*/ 220 h 256"/>
                <a:gd name="T52" fmla="*/ 71 w 263"/>
                <a:gd name="T53" fmla="*/ 229 h 256"/>
                <a:gd name="T54" fmla="*/ 216 w 263"/>
                <a:gd name="T55" fmla="*/ 108 h 256"/>
                <a:gd name="T56" fmla="*/ 196 w 263"/>
                <a:gd name="T57" fmla="*/ 60 h 256"/>
                <a:gd name="T58" fmla="*/ 162 w 263"/>
                <a:gd name="T59" fmla="*/ 26 h 256"/>
                <a:gd name="T60" fmla="*/ 224 w 263"/>
                <a:gd name="T61" fmla="*/ 32 h 256"/>
                <a:gd name="T62" fmla="*/ 230 w 263"/>
                <a:gd name="T63" fmla="*/ 9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3" h="256">
                  <a:moveTo>
                    <a:pt x="235" y="21"/>
                  </a:moveTo>
                  <a:cubicBezTo>
                    <a:pt x="222" y="8"/>
                    <a:pt x="205" y="0"/>
                    <a:pt x="188" y="0"/>
                  </a:cubicBezTo>
                  <a:cubicBezTo>
                    <a:pt x="173" y="0"/>
                    <a:pt x="160" y="5"/>
                    <a:pt x="150" y="15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1" y="54"/>
                    <a:pt x="111" y="54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4" y="142"/>
                    <a:pt x="22" y="147"/>
                    <a:pt x="20" y="152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1" y="220"/>
                    <a:pt x="0" y="225"/>
                    <a:pt x="0" y="228"/>
                  </a:cubicBezTo>
                  <a:cubicBezTo>
                    <a:pt x="0" y="243"/>
                    <a:pt x="13" y="256"/>
                    <a:pt x="28" y="256"/>
                  </a:cubicBezTo>
                  <a:cubicBezTo>
                    <a:pt x="31" y="256"/>
                    <a:pt x="37" y="255"/>
                    <a:pt x="37" y="255"/>
                  </a:cubicBezTo>
                  <a:cubicBezTo>
                    <a:pt x="105" y="237"/>
                    <a:pt x="105" y="237"/>
                    <a:pt x="105" y="237"/>
                  </a:cubicBezTo>
                  <a:cubicBezTo>
                    <a:pt x="110" y="235"/>
                    <a:pt x="115" y="232"/>
                    <a:pt x="119" y="229"/>
                  </a:cubicBezTo>
                  <a:cubicBezTo>
                    <a:pt x="241" y="105"/>
                    <a:pt x="241" y="105"/>
                    <a:pt x="241" y="105"/>
                  </a:cubicBezTo>
                  <a:cubicBezTo>
                    <a:pt x="263" y="83"/>
                    <a:pt x="261" y="46"/>
                    <a:pt x="235" y="21"/>
                  </a:cubicBezTo>
                  <a:close/>
                  <a:moveTo>
                    <a:pt x="128" y="190"/>
                  </a:moveTo>
                  <a:cubicBezTo>
                    <a:pt x="127" y="183"/>
                    <a:pt x="125" y="176"/>
                    <a:pt x="122" y="169"/>
                  </a:cubicBezTo>
                  <a:cubicBezTo>
                    <a:pt x="198" y="94"/>
                    <a:pt x="198" y="94"/>
                    <a:pt x="198" y="94"/>
                  </a:cubicBezTo>
                  <a:cubicBezTo>
                    <a:pt x="203" y="108"/>
                    <a:pt x="200" y="12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4"/>
                    <a:pt x="128" y="192"/>
                    <a:pt x="128" y="190"/>
                  </a:cubicBezTo>
                  <a:close/>
                  <a:moveTo>
                    <a:pt x="118" y="162"/>
                  </a:moveTo>
                  <a:cubicBezTo>
                    <a:pt x="115" y="157"/>
                    <a:pt x="112" y="152"/>
                    <a:pt x="108" y="148"/>
                  </a:cubicBezTo>
                  <a:cubicBezTo>
                    <a:pt x="103" y="143"/>
                    <a:pt x="97" y="140"/>
                    <a:pt x="91" y="136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74" y="63"/>
                    <a:pt x="179" y="66"/>
                    <a:pt x="184" y="72"/>
                  </a:cubicBezTo>
                  <a:cubicBezTo>
                    <a:pt x="189" y="76"/>
                    <a:pt x="192" y="81"/>
                    <a:pt x="195" y="86"/>
                  </a:cubicBezTo>
                  <a:lnTo>
                    <a:pt x="118" y="162"/>
                  </a:lnTo>
                  <a:close/>
                  <a:moveTo>
                    <a:pt x="84" y="133"/>
                  </a:moveTo>
                  <a:cubicBezTo>
                    <a:pt x="76" y="130"/>
                    <a:pt x="69" y="128"/>
                    <a:pt x="61" y="128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32" y="56"/>
                    <a:pt x="146" y="54"/>
                    <a:pt x="159" y="57"/>
                  </a:cubicBezTo>
                  <a:lnTo>
                    <a:pt x="84" y="133"/>
                  </a:lnTo>
                  <a:close/>
                  <a:moveTo>
                    <a:pt x="33" y="239"/>
                  </a:moveTo>
                  <a:cubicBezTo>
                    <a:pt x="32" y="239"/>
                    <a:pt x="30" y="240"/>
                    <a:pt x="28" y="240"/>
                  </a:cubicBezTo>
                  <a:cubicBezTo>
                    <a:pt x="21" y="240"/>
                    <a:pt x="16" y="235"/>
                    <a:pt x="16" y="228"/>
                  </a:cubicBezTo>
                  <a:cubicBezTo>
                    <a:pt x="16" y="227"/>
                    <a:pt x="17" y="224"/>
                    <a:pt x="17" y="224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34" y="193"/>
                    <a:pt x="44" y="196"/>
                    <a:pt x="52" y="204"/>
                  </a:cubicBezTo>
                  <a:cubicBezTo>
                    <a:pt x="60" y="212"/>
                    <a:pt x="64" y="222"/>
                    <a:pt x="63" y="231"/>
                  </a:cubicBezTo>
                  <a:lnTo>
                    <a:pt x="33" y="239"/>
                  </a:lnTo>
                  <a:close/>
                  <a:moveTo>
                    <a:pt x="71" y="229"/>
                  </a:moveTo>
                  <a:cubicBezTo>
                    <a:pt x="71" y="218"/>
                    <a:pt x="66" y="207"/>
                    <a:pt x="58" y="198"/>
                  </a:cubicBezTo>
                  <a:cubicBezTo>
                    <a:pt x="49" y="190"/>
                    <a:pt x="38" y="185"/>
                    <a:pt x="27" y="185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6" y="154"/>
                    <a:pt x="37" y="152"/>
                    <a:pt x="39" y="150"/>
                  </a:cubicBezTo>
                  <a:cubicBezTo>
                    <a:pt x="55" y="139"/>
                    <a:pt x="79" y="142"/>
                    <a:pt x="96" y="160"/>
                  </a:cubicBezTo>
                  <a:cubicBezTo>
                    <a:pt x="115" y="178"/>
                    <a:pt x="117" y="204"/>
                    <a:pt x="103" y="220"/>
                  </a:cubicBezTo>
                  <a:cubicBezTo>
                    <a:pt x="103" y="221"/>
                    <a:pt x="102" y="221"/>
                    <a:pt x="101" y="221"/>
                  </a:cubicBezTo>
                  <a:lnTo>
                    <a:pt x="71" y="229"/>
                  </a:lnTo>
                  <a:close/>
                  <a:moveTo>
                    <a:pt x="230" y="94"/>
                  </a:moveTo>
                  <a:cubicBezTo>
                    <a:pt x="216" y="108"/>
                    <a:pt x="216" y="108"/>
                    <a:pt x="216" y="108"/>
                  </a:cubicBezTo>
                  <a:cubicBezTo>
                    <a:pt x="216" y="106"/>
                    <a:pt x="216" y="104"/>
                    <a:pt x="216" y="102"/>
                  </a:cubicBezTo>
                  <a:cubicBezTo>
                    <a:pt x="215" y="87"/>
                    <a:pt x="207" y="72"/>
                    <a:pt x="196" y="60"/>
                  </a:cubicBezTo>
                  <a:cubicBezTo>
                    <a:pt x="183" y="47"/>
                    <a:pt x="165" y="40"/>
                    <a:pt x="148" y="40"/>
                  </a:cubicBezTo>
                  <a:cubicBezTo>
                    <a:pt x="162" y="26"/>
                    <a:pt x="162" y="26"/>
                    <a:pt x="162" y="26"/>
                  </a:cubicBezTo>
                  <a:cubicBezTo>
                    <a:pt x="168" y="20"/>
                    <a:pt x="177" y="16"/>
                    <a:pt x="188" y="16"/>
                  </a:cubicBezTo>
                  <a:cubicBezTo>
                    <a:pt x="200" y="16"/>
                    <a:pt x="214" y="22"/>
                    <a:pt x="224" y="32"/>
                  </a:cubicBezTo>
                  <a:cubicBezTo>
                    <a:pt x="233" y="41"/>
                    <a:pt x="239" y="53"/>
                    <a:pt x="240" y="65"/>
                  </a:cubicBezTo>
                  <a:cubicBezTo>
                    <a:pt x="241" y="76"/>
                    <a:pt x="237" y="87"/>
                    <a:pt x="230" y="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Group 30"/>
            <p:cNvGrpSpPr>
              <a:grpSpLocks noChangeAspect="1"/>
            </p:cNvGrpSpPr>
            <p:nvPr/>
          </p:nvGrpSpPr>
          <p:grpSpPr bwMode="auto">
            <a:xfrm>
              <a:off x="4850355" y="3383700"/>
              <a:ext cx="322661" cy="491731"/>
              <a:chOff x="2560" y="1512"/>
              <a:chExt cx="271" cy="413"/>
            </a:xfrm>
            <a:solidFill>
              <a:schemeClr val="accent4"/>
            </a:solidFill>
          </p:grpSpPr>
          <p:sp>
            <p:nvSpPr>
              <p:cNvPr id="51" name="Freeform: Shape 31"/>
              <p:cNvSpPr/>
              <p:nvPr/>
            </p:nvSpPr>
            <p:spPr bwMode="auto">
              <a:xfrm>
                <a:off x="2741" y="1512"/>
                <a:ext cx="75" cy="65"/>
              </a:xfrm>
              <a:custGeom>
                <a:avLst/>
                <a:gdLst>
                  <a:gd name="T0" fmla="*/ 24 w 24"/>
                  <a:gd name="T1" fmla="*/ 21 h 21"/>
                  <a:gd name="T2" fmla="*/ 18 w 24"/>
                  <a:gd name="T3" fmla="*/ 0 h 21"/>
                  <a:gd name="T4" fmla="*/ 0 w 24"/>
                  <a:gd name="T5" fmla="*/ 13 h 21"/>
                  <a:gd name="T6" fmla="*/ 24 w 24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1">
                    <a:moveTo>
                      <a:pt x="24" y="21"/>
                    </a:moveTo>
                    <a:cubicBezTo>
                      <a:pt x="21" y="9"/>
                      <a:pt x="18" y="0"/>
                      <a:pt x="18" y="0"/>
                    </a:cubicBezTo>
                    <a:cubicBezTo>
                      <a:pt x="18" y="0"/>
                      <a:pt x="10" y="5"/>
                      <a:pt x="0" y="13"/>
                    </a:cubicBezTo>
                    <a:lnTo>
                      <a:pt x="2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: Shape 32"/>
              <p:cNvSpPr/>
              <p:nvPr/>
            </p:nvSpPr>
            <p:spPr bwMode="auto">
              <a:xfrm>
                <a:off x="2560" y="1570"/>
                <a:ext cx="271" cy="355"/>
              </a:xfrm>
              <a:custGeom>
                <a:avLst/>
                <a:gdLst>
                  <a:gd name="T0" fmla="*/ 69 w 87"/>
                  <a:gd name="T1" fmla="*/ 79 h 115"/>
                  <a:gd name="T2" fmla="*/ 83 w 87"/>
                  <a:gd name="T3" fmla="*/ 58 h 115"/>
                  <a:gd name="T4" fmla="*/ 84 w 87"/>
                  <a:gd name="T5" fmla="*/ 12 h 115"/>
                  <a:gd name="T6" fmla="*/ 50 w 87"/>
                  <a:gd name="T7" fmla="*/ 0 h 115"/>
                  <a:gd name="T8" fmla="*/ 22 w 87"/>
                  <a:gd name="T9" fmla="*/ 35 h 115"/>
                  <a:gd name="T10" fmla="*/ 18 w 87"/>
                  <a:gd name="T11" fmla="*/ 60 h 115"/>
                  <a:gd name="T12" fmla="*/ 3 w 87"/>
                  <a:gd name="T13" fmla="*/ 79 h 115"/>
                  <a:gd name="T14" fmla="*/ 1 w 87"/>
                  <a:gd name="T15" fmla="*/ 93 h 115"/>
                  <a:gd name="T16" fmla="*/ 25 w 87"/>
                  <a:gd name="T17" fmla="*/ 82 h 115"/>
                  <a:gd name="T18" fmla="*/ 34 w 87"/>
                  <a:gd name="T19" fmla="*/ 97 h 115"/>
                  <a:gd name="T20" fmla="*/ 51 w 87"/>
                  <a:gd name="T21" fmla="*/ 91 h 115"/>
                  <a:gd name="T22" fmla="*/ 62 w 87"/>
                  <a:gd name="T23" fmla="*/ 115 h 115"/>
                  <a:gd name="T24" fmla="*/ 69 w 87"/>
                  <a:gd name="T25" fmla="*/ 103 h 115"/>
                  <a:gd name="T26" fmla="*/ 69 w 87"/>
                  <a:gd name="T27" fmla="*/ 79 h 115"/>
                  <a:gd name="T28" fmla="*/ 63 w 87"/>
                  <a:gd name="T29" fmla="*/ 16 h 115"/>
                  <a:gd name="T30" fmla="*/ 68 w 87"/>
                  <a:gd name="T31" fmla="*/ 26 h 115"/>
                  <a:gd name="T32" fmla="*/ 58 w 87"/>
                  <a:gd name="T33" fmla="*/ 31 h 115"/>
                  <a:gd name="T34" fmla="*/ 53 w 87"/>
                  <a:gd name="T35" fmla="*/ 21 h 115"/>
                  <a:gd name="T36" fmla="*/ 63 w 87"/>
                  <a:gd name="T37" fmla="*/ 16 h 115"/>
                  <a:gd name="T38" fmla="*/ 47 w 87"/>
                  <a:gd name="T39" fmla="*/ 60 h 115"/>
                  <a:gd name="T40" fmla="*/ 40 w 87"/>
                  <a:gd name="T41" fmla="*/ 45 h 115"/>
                  <a:gd name="T42" fmla="*/ 55 w 87"/>
                  <a:gd name="T43" fmla="*/ 38 h 115"/>
                  <a:gd name="T44" fmla="*/ 62 w 87"/>
                  <a:gd name="T45" fmla="*/ 53 h 115"/>
                  <a:gd name="T46" fmla="*/ 47 w 87"/>
                  <a:gd name="T47" fmla="*/ 6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7" h="115">
                    <a:moveTo>
                      <a:pt x="69" y="79"/>
                    </a:moveTo>
                    <a:cubicBezTo>
                      <a:pt x="75" y="73"/>
                      <a:pt x="79" y="66"/>
                      <a:pt x="83" y="58"/>
                    </a:cubicBezTo>
                    <a:cubicBezTo>
                      <a:pt x="87" y="44"/>
                      <a:pt x="86" y="27"/>
                      <a:pt x="84" y="12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39" y="10"/>
                      <a:pt x="27" y="22"/>
                      <a:pt x="22" y="35"/>
                    </a:cubicBezTo>
                    <a:cubicBezTo>
                      <a:pt x="18" y="44"/>
                      <a:pt x="17" y="52"/>
                      <a:pt x="18" y="60"/>
                    </a:cubicBezTo>
                    <a:cubicBezTo>
                      <a:pt x="11" y="64"/>
                      <a:pt x="6" y="70"/>
                      <a:pt x="3" y="79"/>
                    </a:cubicBezTo>
                    <a:cubicBezTo>
                      <a:pt x="1" y="83"/>
                      <a:pt x="0" y="88"/>
                      <a:pt x="1" y="93"/>
                    </a:cubicBezTo>
                    <a:cubicBezTo>
                      <a:pt x="7" y="86"/>
                      <a:pt x="16" y="82"/>
                      <a:pt x="25" y="82"/>
                    </a:cubicBezTo>
                    <a:cubicBezTo>
                      <a:pt x="27" y="87"/>
                      <a:pt x="30" y="92"/>
                      <a:pt x="34" y="97"/>
                    </a:cubicBezTo>
                    <a:cubicBezTo>
                      <a:pt x="40" y="95"/>
                      <a:pt x="45" y="93"/>
                      <a:pt x="51" y="91"/>
                    </a:cubicBezTo>
                    <a:cubicBezTo>
                      <a:pt x="57" y="97"/>
                      <a:pt x="61" y="106"/>
                      <a:pt x="62" y="115"/>
                    </a:cubicBezTo>
                    <a:cubicBezTo>
                      <a:pt x="65" y="112"/>
                      <a:pt x="68" y="107"/>
                      <a:pt x="69" y="103"/>
                    </a:cubicBezTo>
                    <a:cubicBezTo>
                      <a:pt x="72" y="95"/>
                      <a:pt x="72" y="86"/>
                      <a:pt x="69" y="79"/>
                    </a:cubicBezTo>
                    <a:close/>
                    <a:moveTo>
                      <a:pt x="63" y="16"/>
                    </a:moveTo>
                    <a:cubicBezTo>
                      <a:pt x="68" y="17"/>
                      <a:pt x="70" y="22"/>
                      <a:pt x="68" y="26"/>
                    </a:cubicBezTo>
                    <a:cubicBezTo>
                      <a:pt x="67" y="31"/>
                      <a:pt x="62" y="33"/>
                      <a:pt x="58" y="31"/>
                    </a:cubicBezTo>
                    <a:cubicBezTo>
                      <a:pt x="53" y="30"/>
                      <a:pt x="51" y="25"/>
                      <a:pt x="53" y="21"/>
                    </a:cubicBezTo>
                    <a:cubicBezTo>
                      <a:pt x="54" y="16"/>
                      <a:pt x="59" y="14"/>
                      <a:pt x="63" y="16"/>
                    </a:cubicBezTo>
                    <a:close/>
                    <a:moveTo>
                      <a:pt x="47" y="60"/>
                    </a:moveTo>
                    <a:cubicBezTo>
                      <a:pt x="41" y="58"/>
                      <a:pt x="38" y="51"/>
                      <a:pt x="40" y="45"/>
                    </a:cubicBezTo>
                    <a:cubicBezTo>
                      <a:pt x="42" y="39"/>
                      <a:pt x="49" y="36"/>
                      <a:pt x="55" y="38"/>
                    </a:cubicBezTo>
                    <a:cubicBezTo>
                      <a:pt x="61" y="41"/>
                      <a:pt x="64" y="47"/>
                      <a:pt x="62" y="53"/>
                    </a:cubicBezTo>
                    <a:cubicBezTo>
                      <a:pt x="60" y="59"/>
                      <a:pt x="53" y="63"/>
                      <a:pt x="4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15" name="Straight Connector 39"/>
          <p:cNvCxnSpPr/>
          <p:nvPr/>
        </p:nvCxnSpPr>
        <p:spPr>
          <a:xfrm>
            <a:off x="1129032" y="2254033"/>
            <a:ext cx="0" cy="316832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38"/>
          <p:cNvGrpSpPr/>
          <p:nvPr/>
        </p:nvGrpSpPr>
        <p:grpSpPr>
          <a:xfrm>
            <a:off x="823032" y="2114420"/>
            <a:ext cx="612000" cy="612001"/>
            <a:chOff x="823032" y="2114419"/>
            <a:chExt cx="612000" cy="612001"/>
          </a:xfrm>
        </p:grpSpPr>
        <p:sp>
          <p:nvSpPr>
            <p:cNvPr id="49" name="Oval 40"/>
            <p:cNvSpPr>
              <a:spLocks noChangeAspect="1"/>
            </p:cNvSpPr>
            <p:nvPr/>
          </p:nvSpPr>
          <p:spPr bwMode="auto">
            <a:xfrm>
              <a:off x="823032" y="2114419"/>
              <a:ext cx="612000" cy="612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: Shape 41"/>
            <p:cNvSpPr/>
            <p:nvPr/>
          </p:nvSpPr>
          <p:spPr bwMode="auto">
            <a:xfrm>
              <a:off x="939040" y="2236099"/>
              <a:ext cx="379983" cy="377362"/>
            </a:xfrm>
            <a:custGeom>
              <a:avLst/>
              <a:gdLst>
                <a:gd name="T0" fmla="*/ 12 w 252"/>
                <a:gd name="T1" fmla="*/ 250 h 250"/>
                <a:gd name="T2" fmla="*/ 18 w 252"/>
                <a:gd name="T3" fmla="*/ 249 h 250"/>
                <a:gd name="T4" fmla="*/ 75 w 252"/>
                <a:gd name="T5" fmla="*/ 224 h 250"/>
                <a:gd name="T6" fmla="*/ 90 w 252"/>
                <a:gd name="T7" fmla="*/ 213 h 250"/>
                <a:gd name="T8" fmla="*/ 247 w 252"/>
                <a:gd name="T9" fmla="*/ 56 h 250"/>
                <a:gd name="T10" fmla="*/ 252 w 252"/>
                <a:gd name="T11" fmla="*/ 45 h 250"/>
                <a:gd name="T12" fmla="*/ 247 w 252"/>
                <a:gd name="T13" fmla="*/ 34 h 250"/>
                <a:gd name="T14" fmla="*/ 218 w 252"/>
                <a:gd name="T15" fmla="*/ 5 h 250"/>
                <a:gd name="T16" fmla="*/ 207 w 252"/>
                <a:gd name="T17" fmla="*/ 0 h 250"/>
                <a:gd name="T18" fmla="*/ 196 w 252"/>
                <a:gd name="T19" fmla="*/ 5 h 250"/>
                <a:gd name="T20" fmla="*/ 35 w 252"/>
                <a:gd name="T21" fmla="*/ 166 h 250"/>
                <a:gd name="T22" fmla="*/ 25 w 252"/>
                <a:gd name="T23" fmla="*/ 181 h 250"/>
                <a:gd name="T24" fmla="*/ 3 w 252"/>
                <a:gd name="T25" fmla="*/ 235 h 250"/>
                <a:gd name="T26" fmla="*/ 3 w 252"/>
                <a:gd name="T27" fmla="*/ 246 h 250"/>
                <a:gd name="T28" fmla="*/ 12 w 252"/>
                <a:gd name="T29" fmla="*/ 250 h 250"/>
                <a:gd name="T30" fmla="*/ 79 w 252"/>
                <a:gd name="T31" fmla="*/ 202 h 250"/>
                <a:gd name="T32" fmla="*/ 79 w 252"/>
                <a:gd name="T33" fmla="*/ 202 h 250"/>
                <a:gd name="T34" fmla="*/ 50 w 252"/>
                <a:gd name="T35" fmla="*/ 173 h 250"/>
                <a:gd name="T36" fmla="*/ 183 w 252"/>
                <a:gd name="T37" fmla="*/ 40 h 250"/>
                <a:gd name="T38" fmla="*/ 212 w 252"/>
                <a:gd name="T39" fmla="*/ 69 h 250"/>
                <a:gd name="T40" fmla="*/ 79 w 252"/>
                <a:gd name="T41" fmla="*/ 202 h 250"/>
                <a:gd name="T42" fmla="*/ 207 w 252"/>
                <a:gd name="T43" fmla="*/ 16 h 250"/>
                <a:gd name="T44" fmla="*/ 236 w 252"/>
                <a:gd name="T45" fmla="*/ 45 h 250"/>
                <a:gd name="T46" fmla="*/ 223 w 252"/>
                <a:gd name="T47" fmla="*/ 58 h 250"/>
                <a:gd name="T48" fmla="*/ 194 w 252"/>
                <a:gd name="T49" fmla="*/ 29 h 250"/>
                <a:gd name="T50" fmla="*/ 207 w 252"/>
                <a:gd name="T51" fmla="*/ 16 h 250"/>
                <a:gd name="T52" fmla="*/ 39 w 252"/>
                <a:gd name="T53" fmla="*/ 187 h 250"/>
                <a:gd name="T54" fmla="*/ 40 w 252"/>
                <a:gd name="T55" fmla="*/ 186 h 250"/>
                <a:gd name="T56" fmla="*/ 65 w 252"/>
                <a:gd name="T57" fmla="*/ 210 h 250"/>
                <a:gd name="T58" fmla="*/ 22 w 252"/>
                <a:gd name="T59" fmla="*/ 230 h 250"/>
                <a:gd name="T60" fmla="*/ 39 w 252"/>
                <a:gd name="T61" fmla="*/ 18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250">
                  <a:moveTo>
                    <a:pt x="12" y="250"/>
                  </a:moveTo>
                  <a:cubicBezTo>
                    <a:pt x="14" y="250"/>
                    <a:pt x="16" y="250"/>
                    <a:pt x="18" y="249"/>
                  </a:cubicBezTo>
                  <a:cubicBezTo>
                    <a:pt x="75" y="224"/>
                    <a:pt x="75" y="224"/>
                    <a:pt x="75" y="224"/>
                  </a:cubicBezTo>
                  <a:cubicBezTo>
                    <a:pt x="80" y="221"/>
                    <a:pt x="86" y="217"/>
                    <a:pt x="90" y="213"/>
                  </a:cubicBezTo>
                  <a:cubicBezTo>
                    <a:pt x="247" y="56"/>
                    <a:pt x="247" y="56"/>
                    <a:pt x="247" y="56"/>
                  </a:cubicBezTo>
                  <a:cubicBezTo>
                    <a:pt x="250" y="53"/>
                    <a:pt x="252" y="49"/>
                    <a:pt x="252" y="45"/>
                  </a:cubicBezTo>
                  <a:cubicBezTo>
                    <a:pt x="252" y="41"/>
                    <a:pt x="250" y="37"/>
                    <a:pt x="247" y="34"/>
                  </a:cubicBezTo>
                  <a:cubicBezTo>
                    <a:pt x="218" y="5"/>
                    <a:pt x="218" y="5"/>
                    <a:pt x="218" y="5"/>
                  </a:cubicBezTo>
                  <a:cubicBezTo>
                    <a:pt x="215" y="2"/>
                    <a:pt x="211" y="0"/>
                    <a:pt x="207" y="0"/>
                  </a:cubicBezTo>
                  <a:cubicBezTo>
                    <a:pt x="203" y="0"/>
                    <a:pt x="199" y="2"/>
                    <a:pt x="196" y="5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1" y="170"/>
                    <a:pt x="27" y="176"/>
                    <a:pt x="25" y="181"/>
                  </a:cubicBezTo>
                  <a:cubicBezTo>
                    <a:pt x="3" y="235"/>
                    <a:pt x="3" y="235"/>
                    <a:pt x="3" y="235"/>
                  </a:cubicBezTo>
                  <a:cubicBezTo>
                    <a:pt x="0" y="240"/>
                    <a:pt x="2" y="244"/>
                    <a:pt x="3" y="246"/>
                  </a:cubicBezTo>
                  <a:cubicBezTo>
                    <a:pt x="5" y="249"/>
                    <a:pt x="8" y="250"/>
                    <a:pt x="12" y="250"/>
                  </a:cubicBezTo>
                  <a:close/>
                  <a:moveTo>
                    <a:pt x="79" y="202"/>
                  </a:moveTo>
                  <a:cubicBezTo>
                    <a:pt x="79" y="202"/>
                    <a:pt x="79" y="202"/>
                    <a:pt x="79" y="202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212" y="69"/>
                    <a:pt x="212" y="69"/>
                    <a:pt x="212" y="69"/>
                  </a:cubicBezTo>
                  <a:lnTo>
                    <a:pt x="79" y="202"/>
                  </a:lnTo>
                  <a:close/>
                  <a:moveTo>
                    <a:pt x="207" y="16"/>
                  </a:moveTo>
                  <a:cubicBezTo>
                    <a:pt x="236" y="45"/>
                    <a:pt x="236" y="45"/>
                    <a:pt x="236" y="45"/>
                  </a:cubicBezTo>
                  <a:cubicBezTo>
                    <a:pt x="223" y="58"/>
                    <a:pt x="223" y="58"/>
                    <a:pt x="223" y="58"/>
                  </a:cubicBezTo>
                  <a:cubicBezTo>
                    <a:pt x="194" y="29"/>
                    <a:pt x="194" y="29"/>
                    <a:pt x="194" y="29"/>
                  </a:cubicBezTo>
                  <a:lnTo>
                    <a:pt x="207" y="16"/>
                  </a:lnTo>
                  <a:close/>
                  <a:moveTo>
                    <a:pt x="39" y="187"/>
                  </a:moveTo>
                  <a:cubicBezTo>
                    <a:pt x="40" y="187"/>
                    <a:pt x="40" y="186"/>
                    <a:pt x="40" y="186"/>
                  </a:cubicBezTo>
                  <a:cubicBezTo>
                    <a:pt x="65" y="210"/>
                    <a:pt x="65" y="210"/>
                    <a:pt x="65" y="210"/>
                  </a:cubicBezTo>
                  <a:cubicBezTo>
                    <a:pt x="22" y="230"/>
                    <a:pt x="22" y="230"/>
                    <a:pt x="22" y="230"/>
                  </a:cubicBezTo>
                  <a:lnTo>
                    <a:pt x="39" y="1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Oval 44"/>
          <p:cNvSpPr>
            <a:spLocks noChangeAspect="1"/>
          </p:cNvSpPr>
          <p:nvPr/>
        </p:nvSpPr>
        <p:spPr bwMode="auto">
          <a:xfrm>
            <a:off x="823032" y="4029058"/>
            <a:ext cx="612000" cy="61200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Oval 46"/>
          <p:cNvSpPr>
            <a:spLocks noChangeAspect="1"/>
          </p:cNvSpPr>
          <p:nvPr/>
        </p:nvSpPr>
        <p:spPr bwMode="auto">
          <a:xfrm>
            <a:off x="832361" y="4899760"/>
            <a:ext cx="612000" cy="61200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: Shape 47"/>
          <p:cNvSpPr/>
          <p:nvPr/>
        </p:nvSpPr>
        <p:spPr bwMode="auto">
          <a:xfrm>
            <a:off x="968683" y="5039745"/>
            <a:ext cx="356535" cy="356535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: Shape 51"/>
          <p:cNvSpPr/>
          <p:nvPr/>
        </p:nvSpPr>
        <p:spPr bwMode="auto">
          <a:xfrm>
            <a:off x="981075" y="4219576"/>
            <a:ext cx="331788" cy="290513"/>
          </a:xfrm>
          <a:custGeom>
            <a:avLst/>
            <a:gdLst>
              <a:gd name="T0" fmla="*/ 66 w 131"/>
              <a:gd name="T1" fmla="*/ 0 h 114"/>
              <a:gd name="T2" fmla="*/ 0 w 131"/>
              <a:gd name="T3" fmla="*/ 43 h 114"/>
              <a:gd name="T4" fmla="*/ 16 w 131"/>
              <a:gd name="T5" fmla="*/ 71 h 114"/>
              <a:gd name="T6" fmla="*/ 12 w 131"/>
              <a:gd name="T7" fmla="*/ 110 h 114"/>
              <a:gd name="T8" fmla="*/ 45 w 131"/>
              <a:gd name="T9" fmla="*/ 84 h 114"/>
              <a:gd name="T10" fmla="*/ 66 w 131"/>
              <a:gd name="T11" fmla="*/ 86 h 114"/>
              <a:gd name="T12" fmla="*/ 131 w 131"/>
              <a:gd name="T13" fmla="*/ 43 h 114"/>
              <a:gd name="T14" fmla="*/ 66 w 131"/>
              <a:gd name="T15" fmla="*/ 0 h 114"/>
              <a:gd name="T16" fmla="*/ 41 w 131"/>
              <a:gd name="T17" fmla="*/ 61 h 114"/>
              <a:gd name="T18" fmla="*/ 34 w 131"/>
              <a:gd name="T19" fmla="*/ 54 h 114"/>
              <a:gd name="T20" fmla="*/ 41 w 131"/>
              <a:gd name="T21" fmla="*/ 47 h 114"/>
              <a:gd name="T22" fmla="*/ 48 w 131"/>
              <a:gd name="T23" fmla="*/ 54 h 114"/>
              <a:gd name="T24" fmla="*/ 41 w 131"/>
              <a:gd name="T25" fmla="*/ 61 h 114"/>
              <a:gd name="T26" fmla="*/ 65 w 131"/>
              <a:gd name="T27" fmla="*/ 61 h 114"/>
              <a:gd name="T28" fmla="*/ 58 w 131"/>
              <a:gd name="T29" fmla="*/ 54 h 114"/>
              <a:gd name="T30" fmla="*/ 65 w 131"/>
              <a:gd name="T31" fmla="*/ 47 h 114"/>
              <a:gd name="T32" fmla="*/ 73 w 131"/>
              <a:gd name="T33" fmla="*/ 54 h 114"/>
              <a:gd name="T34" fmla="*/ 65 w 131"/>
              <a:gd name="T35" fmla="*/ 61 h 114"/>
              <a:gd name="T36" fmla="*/ 90 w 131"/>
              <a:gd name="T37" fmla="*/ 61 h 114"/>
              <a:gd name="T38" fmla="*/ 83 w 131"/>
              <a:gd name="T39" fmla="*/ 54 h 114"/>
              <a:gd name="T40" fmla="*/ 90 w 131"/>
              <a:gd name="T41" fmla="*/ 47 h 114"/>
              <a:gd name="T42" fmla="*/ 97 w 131"/>
              <a:gd name="T43" fmla="*/ 54 h 114"/>
              <a:gd name="T44" fmla="*/ 90 w 131"/>
              <a:gd name="T45" fmla="*/ 61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1" h="114">
                <a:moveTo>
                  <a:pt x="66" y="0"/>
                </a:moveTo>
                <a:cubicBezTo>
                  <a:pt x="30" y="0"/>
                  <a:pt x="0" y="20"/>
                  <a:pt x="0" y="43"/>
                </a:cubicBezTo>
                <a:cubicBezTo>
                  <a:pt x="0" y="54"/>
                  <a:pt x="6" y="63"/>
                  <a:pt x="16" y="71"/>
                </a:cubicBezTo>
                <a:cubicBezTo>
                  <a:pt x="18" y="72"/>
                  <a:pt x="10" y="109"/>
                  <a:pt x="12" y="110"/>
                </a:cubicBezTo>
                <a:cubicBezTo>
                  <a:pt x="18" y="114"/>
                  <a:pt x="42" y="83"/>
                  <a:pt x="45" y="84"/>
                </a:cubicBezTo>
                <a:cubicBezTo>
                  <a:pt x="52" y="85"/>
                  <a:pt x="58" y="86"/>
                  <a:pt x="66" y="86"/>
                </a:cubicBezTo>
                <a:cubicBezTo>
                  <a:pt x="102" y="86"/>
                  <a:pt x="131" y="67"/>
                  <a:pt x="131" y="43"/>
                </a:cubicBezTo>
                <a:cubicBezTo>
                  <a:pt x="131" y="20"/>
                  <a:pt x="102" y="0"/>
                  <a:pt x="66" y="0"/>
                </a:cubicBezTo>
                <a:close/>
                <a:moveTo>
                  <a:pt x="41" y="61"/>
                </a:moveTo>
                <a:cubicBezTo>
                  <a:pt x="37" y="61"/>
                  <a:pt x="34" y="58"/>
                  <a:pt x="34" y="54"/>
                </a:cubicBezTo>
                <a:cubicBezTo>
                  <a:pt x="34" y="50"/>
                  <a:pt x="37" y="47"/>
                  <a:pt x="41" y="47"/>
                </a:cubicBezTo>
                <a:cubicBezTo>
                  <a:pt x="45" y="47"/>
                  <a:pt x="48" y="50"/>
                  <a:pt x="48" y="54"/>
                </a:cubicBezTo>
                <a:cubicBezTo>
                  <a:pt x="48" y="58"/>
                  <a:pt x="45" y="61"/>
                  <a:pt x="41" y="61"/>
                </a:cubicBezTo>
                <a:close/>
                <a:moveTo>
                  <a:pt x="65" y="61"/>
                </a:moveTo>
                <a:cubicBezTo>
                  <a:pt x="61" y="61"/>
                  <a:pt x="58" y="58"/>
                  <a:pt x="58" y="54"/>
                </a:cubicBezTo>
                <a:cubicBezTo>
                  <a:pt x="58" y="50"/>
                  <a:pt x="61" y="47"/>
                  <a:pt x="65" y="47"/>
                </a:cubicBezTo>
                <a:cubicBezTo>
                  <a:pt x="69" y="47"/>
                  <a:pt x="73" y="50"/>
                  <a:pt x="73" y="54"/>
                </a:cubicBezTo>
                <a:cubicBezTo>
                  <a:pt x="73" y="58"/>
                  <a:pt x="69" y="61"/>
                  <a:pt x="65" y="61"/>
                </a:cubicBezTo>
                <a:close/>
                <a:moveTo>
                  <a:pt x="90" y="61"/>
                </a:moveTo>
                <a:cubicBezTo>
                  <a:pt x="86" y="61"/>
                  <a:pt x="83" y="58"/>
                  <a:pt x="83" y="54"/>
                </a:cubicBezTo>
                <a:cubicBezTo>
                  <a:pt x="83" y="50"/>
                  <a:pt x="86" y="47"/>
                  <a:pt x="90" y="47"/>
                </a:cubicBezTo>
                <a:cubicBezTo>
                  <a:pt x="94" y="47"/>
                  <a:pt x="97" y="50"/>
                  <a:pt x="97" y="54"/>
                </a:cubicBezTo>
                <a:cubicBezTo>
                  <a:pt x="97" y="58"/>
                  <a:pt x="94" y="61"/>
                  <a:pt x="90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Group 56"/>
          <p:cNvGrpSpPr/>
          <p:nvPr/>
        </p:nvGrpSpPr>
        <p:grpSpPr>
          <a:xfrm>
            <a:off x="803412" y="3088794"/>
            <a:ext cx="612000" cy="612001"/>
            <a:chOff x="803412" y="3088794"/>
            <a:chExt cx="612000" cy="612001"/>
          </a:xfrm>
        </p:grpSpPr>
        <p:sp>
          <p:nvSpPr>
            <p:cNvPr id="27" name="Oval 42"/>
            <p:cNvSpPr>
              <a:spLocks noChangeAspect="1"/>
            </p:cNvSpPr>
            <p:nvPr/>
          </p:nvSpPr>
          <p:spPr bwMode="auto">
            <a:xfrm>
              <a:off x="803412" y="3088794"/>
              <a:ext cx="612000" cy="61200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52"/>
            <p:cNvGrpSpPr>
              <a:grpSpLocks noChangeAspect="1"/>
            </p:cNvGrpSpPr>
            <p:nvPr/>
          </p:nvGrpSpPr>
          <p:grpSpPr bwMode="auto">
            <a:xfrm>
              <a:off x="963619" y="3195638"/>
              <a:ext cx="236539" cy="361950"/>
              <a:chOff x="607" y="2013"/>
              <a:chExt cx="149" cy="228"/>
            </a:xfrm>
          </p:grpSpPr>
          <p:sp>
            <p:nvSpPr>
              <p:cNvPr id="29" name="Freeform: Shape 54"/>
              <p:cNvSpPr/>
              <p:nvPr/>
            </p:nvSpPr>
            <p:spPr bwMode="auto">
              <a:xfrm>
                <a:off x="706" y="2013"/>
                <a:ext cx="41" cy="36"/>
              </a:xfrm>
              <a:custGeom>
                <a:avLst/>
                <a:gdLst>
                  <a:gd name="T0" fmla="*/ 24 w 24"/>
                  <a:gd name="T1" fmla="*/ 21 h 21"/>
                  <a:gd name="T2" fmla="*/ 18 w 24"/>
                  <a:gd name="T3" fmla="*/ 0 h 21"/>
                  <a:gd name="T4" fmla="*/ 0 w 24"/>
                  <a:gd name="T5" fmla="*/ 13 h 21"/>
                  <a:gd name="T6" fmla="*/ 24 w 24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1">
                    <a:moveTo>
                      <a:pt x="24" y="21"/>
                    </a:moveTo>
                    <a:cubicBezTo>
                      <a:pt x="21" y="9"/>
                      <a:pt x="18" y="0"/>
                      <a:pt x="18" y="0"/>
                    </a:cubicBezTo>
                    <a:cubicBezTo>
                      <a:pt x="18" y="0"/>
                      <a:pt x="10" y="5"/>
                      <a:pt x="0" y="13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: Shape 55"/>
              <p:cNvSpPr/>
              <p:nvPr/>
            </p:nvSpPr>
            <p:spPr bwMode="auto">
              <a:xfrm>
                <a:off x="607" y="2045"/>
                <a:ext cx="149" cy="196"/>
              </a:xfrm>
              <a:custGeom>
                <a:avLst/>
                <a:gdLst>
                  <a:gd name="T0" fmla="*/ 69 w 87"/>
                  <a:gd name="T1" fmla="*/ 79 h 115"/>
                  <a:gd name="T2" fmla="*/ 83 w 87"/>
                  <a:gd name="T3" fmla="*/ 58 h 115"/>
                  <a:gd name="T4" fmla="*/ 84 w 87"/>
                  <a:gd name="T5" fmla="*/ 12 h 115"/>
                  <a:gd name="T6" fmla="*/ 50 w 87"/>
                  <a:gd name="T7" fmla="*/ 0 h 115"/>
                  <a:gd name="T8" fmla="*/ 22 w 87"/>
                  <a:gd name="T9" fmla="*/ 35 h 115"/>
                  <a:gd name="T10" fmla="*/ 18 w 87"/>
                  <a:gd name="T11" fmla="*/ 60 h 115"/>
                  <a:gd name="T12" fmla="*/ 3 w 87"/>
                  <a:gd name="T13" fmla="*/ 79 h 115"/>
                  <a:gd name="T14" fmla="*/ 1 w 87"/>
                  <a:gd name="T15" fmla="*/ 93 h 115"/>
                  <a:gd name="T16" fmla="*/ 25 w 87"/>
                  <a:gd name="T17" fmla="*/ 82 h 115"/>
                  <a:gd name="T18" fmla="*/ 34 w 87"/>
                  <a:gd name="T19" fmla="*/ 97 h 115"/>
                  <a:gd name="T20" fmla="*/ 51 w 87"/>
                  <a:gd name="T21" fmla="*/ 91 h 115"/>
                  <a:gd name="T22" fmla="*/ 62 w 87"/>
                  <a:gd name="T23" fmla="*/ 115 h 115"/>
                  <a:gd name="T24" fmla="*/ 69 w 87"/>
                  <a:gd name="T25" fmla="*/ 103 h 115"/>
                  <a:gd name="T26" fmla="*/ 69 w 87"/>
                  <a:gd name="T27" fmla="*/ 79 h 115"/>
                  <a:gd name="T28" fmla="*/ 63 w 87"/>
                  <a:gd name="T29" fmla="*/ 16 h 115"/>
                  <a:gd name="T30" fmla="*/ 68 w 87"/>
                  <a:gd name="T31" fmla="*/ 26 h 115"/>
                  <a:gd name="T32" fmla="*/ 58 w 87"/>
                  <a:gd name="T33" fmla="*/ 31 h 115"/>
                  <a:gd name="T34" fmla="*/ 53 w 87"/>
                  <a:gd name="T35" fmla="*/ 21 h 115"/>
                  <a:gd name="T36" fmla="*/ 63 w 87"/>
                  <a:gd name="T37" fmla="*/ 16 h 115"/>
                  <a:gd name="T38" fmla="*/ 47 w 87"/>
                  <a:gd name="T39" fmla="*/ 60 h 115"/>
                  <a:gd name="T40" fmla="*/ 40 w 87"/>
                  <a:gd name="T41" fmla="*/ 45 h 115"/>
                  <a:gd name="T42" fmla="*/ 55 w 87"/>
                  <a:gd name="T43" fmla="*/ 38 h 115"/>
                  <a:gd name="T44" fmla="*/ 62 w 87"/>
                  <a:gd name="T45" fmla="*/ 53 h 115"/>
                  <a:gd name="T46" fmla="*/ 47 w 87"/>
                  <a:gd name="T47" fmla="*/ 6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7" h="115">
                    <a:moveTo>
                      <a:pt x="69" y="79"/>
                    </a:moveTo>
                    <a:cubicBezTo>
                      <a:pt x="75" y="73"/>
                      <a:pt x="79" y="66"/>
                      <a:pt x="83" y="58"/>
                    </a:cubicBezTo>
                    <a:cubicBezTo>
                      <a:pt x="87" y="44"/>
                      <a:pt x="86" y="27"/>
                      <a:pt x="84" y="12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39" y="10"/>
                      <a:pt x="27" y="22"/>
                      <a:pt x="22" y="35"/>
                    </a:cubicBezTo>
                    <a:cubicBezTo>
                      <a:pt x="18" y="44"/>
                      <a:pt x="17" y="52"/>
                      <a:pt x="18" y="60"/>
                    </a:cubicBezTo>
                    <a:cubicBezTo>
                      <a:pt x="11" y="64"/>
                      <a:pt x="6" y="70"/>
                      <a:pt x="3" y="79"/>
                    </a:cubicBezTo>
                    <a:cubicBezTo>
                      <a:pt x="1" y="83"/>
                      <a:pt x="0" y="88"/>
                      <a:pt x="1" y="93"/>
                    </a:cubicBezTo>
                    <a:cubicBezTo>
                      <a:pt x="7" y="86"/>
                      <a:pt x="16" y="82"/>
                      <a:pt x="25" y="82"/>
                    </a:cubicBezTo>
                    <a:cubicBezTo>
                      <a:pt x="27" y="87"/>
                      <a:pt x="30" y="92"/>
                      <a:pt x="34" y="97"/>
                    </a:cubicBezTo>
                    <a:cubicBezTo>
                      <a:pt x="40" y="95"/>
                      <a:pt x="45" y="93"/>
                      <a:pt x="51" y="91"/>
                    </a:cubicBezTo>
                    <a:cubicBezTo>
                      <a:pt x="57" y="97"/>
                      <a:pt x="61" y="106"/>
                      <a:pt x="62" y="115"/>
                    </a:cubicBezTo>
                    <a:cubicBezTo>
                      <a:pt x="65" y="112"/>
                      <a:pt x="68" y="107"/>
                      <a:pt x="69" y="103"/>
                    </a:cubicBezTo>
                    <a:cubicBezTo>
                      <a:pt x="72" y="95"/>
                      <a:pt x="72" y="86"/>
                      <a:pt x="69" y="79"/>
                    </a:cubicBezTo>
                    <a:close/>
                    <a:moveTo>
                      <a:pt x="63" y="16"/>
                    </a:moveTo>
                    <a:cubicBezTo>
                      <a:pt x="68" y="17"/>
                      <a:pt x="70" y="22"/>
                      <a:pt x="68" y="26"/>
                    </a:cubicBezTo>
                    <a:cubicBezTo>
                      <a:pt x="67" y="31"/>
                      <a:pt x="62" y="33"/>
                      <a:pt x="58" y="31"/>
                    </a:cubicBezTo>
                    <a:cubicBezTo>
                      <a:pt x="53" y="30"/>
                      <a:pt x="51" y="25"/>
                      <a:pt x="53" y="21"/>
                    </a:cubicBezTo>
                    <a:cubicBezTo>
                      <a:pt x="54" y="16"/>
                      <a:pt x="59" y="14"/>
                      <a:pt x="63" y="16"/>
                    </a:cubicBezTo>
                    <a:close/>
                    <a:moveTo>
                      <a:pt x="47" y="60"/>
                    </a:moveTo>
                    <a:cubicBezTo>
                      <a:pt x="41" y="58"/>
                      <a:pt x="38" y="51"/>
                      <a:pt x="40" y="45"/>
                    </a:cubicBezTo>
                    <a:cubicBezTo>
                      <a:pt x="42" y="39"/>
                      <a:pt x="49" y="36"/>
                      <a:pt x="55" y="38"/>
                    </a:cubicBezTo>
                    <a:cubicBezTo>
                      <a:pt x="61" y="41"/>
                      <a:pt x="64" y="47"/>
                      <a:pt x="62" y="53"/>
                    </a:cubicBezTo>
                    <a:cubicBezTo>
                      <a:pt x="60" y="59"/>
                      <a:pt x="53" y="63"/>
                      <a:pt x="47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1853599" y="1971229"/>
            <a:ext cx="2775551" cy="911955"/>
            <a:chOff x="468937" y="2419540"/>
            <a:chExt cx="2775551" cy="911955"/>
          </a:xfrm>
        </p:grpSpPr>
        <p:sp>
          <p:nvSpPr>
            <p:cNvPr id="78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470268" y="2823664"/>
              <a:ext cx="277422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853599" y="3190429"/>
            <a:ext cx="2775551" cy="911955"/>
            <a:chOff x="468937" y="2419540"/>
            <a:chExt cx="2775551" cy="911955"/>
          </a:xfrm>
        </p:grpSpPr>
        <p:sp>
          <p:nvSpPr>
            <p:cNvPr id="81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470268" y="2823664"/>
              <a:ext cx="277422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853599" y="4409629"/>
            <a:ext cx="2775551" cy="911955"/>
            <a:chOff x="468937" y="2419540"/>
            <a:chExt cx="2775551" cy="911955"/>
          </a:xfrm>
        </p:grpSpPr>
        <p:sp>
          <p:nvSpPr>
            <p:cNvPr id="84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70268" y="2823664"/>
              <a:ext cx="277422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87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矩形 97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69"/>
          <p:cNvSpPr/>
          <p:nvPr/>
        </p:nvSpPr>
        <p:spPr>
          <a:xfrm>
            <a:off x="7466533" y="3159855"/>
            <a:ext cx="677332" cy="677332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5" rIns="91427" bIns="45715" rtlCol="0" anchor="ctr"/>
          <a:lstStyle/>
          <a:p>
            <a:pPr algn="ctr"/>
            <a:endParaRPr lang="en-US" sz="213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70"/>
          <p:cNvSpPr/>
          <p:nvPr/>
        </p:nvSpPr>
        <p:spPr>
          <a:xfrm>
            <a:off x="4047067" y="3159855"/>
            <a:ext cx="677332" cy="677332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5" rIns="91427" bIns="45715" rtlCol="0" anchor="ctr"/>
          <a:lstStyle/>
          <a:p>
            <a:pPr algn="ctr"/>
            <a:endParaRPr lang="en-US" sz="213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66"/>
          <p:cNvSpPr/>
          <p:nvPr/>
        </p:nvSpPr>
        <p:spPr>
          <a:xfrm>
            <a:off x="4549777" y="1959398"/>
            <a:ext cx="677332" cy="677332"/>
          </a:xfrm>
          <a:prstGeom prst="ellipse">
            <a:avLst/>
          </a:prstGeom>
          <a:solidFill>
            <a:schemeClr val="accent4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5" rIns="91427" bIns="45715" rtlCol="0" anchor="ctr"/>
          <a:lstStyle/>
          <a:p>
            <a:pPr algn="ctr"/>
            <a:endParaRPr lang="en-US" sz="213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68"/>
          <p:cNvSpPr/>
          <p:nvPr/>
        </p:nvSpPr>
        <p:spPr>
          <a:xfrm>
            <a:off x="6964894" y="1959398"/>
            <a:ext cx="677332" cy="677332"/>
          </a:xfrm>
          <a:prstGeom prst="ellipse">
            <a:avLst/>
          </a:prstGeom>
          <a:solidFill>
            <a:schemeClr val="accent6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5" rIns="91427" bIns="45715" rtlCol="0" anchor="ctr"/>
          <a:lstStyle/>
          <a:p>
            <a:pPr algn="ctr"/>
            <a:endParaRPr lang="en-US" sz="213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Oval 71"/>
          <p:cNvSpPr/>
          <p:nvPr/>
        </p:nvSpPr>
        <p:spPr>
          <a:xfrm>
            <a:off x="4549777" y="4362318"/>
            <a:ext cx="677332" cy="677332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5" rIns="91427" bIns="45715" rtlCol="0" anchor="ctr"/>
          <a:lstStyle/>
          <a:p>
            <a:pPr algn="ctr"/>
            <a:endParaRPr lang="en-US" sz="213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72"/>
          <p:cNvSpPr/>
          <p:nvPr/>
        </p:nvSpPr>
        <p:spPr>
          <a:xfrm>
            <a:off x="6964894" y="4362318"/>
            <a:ext cx="677332" cy="677332"/>
          </a:xfrm>
          <a:prstGeom prst="ellipse">
            <a:avLst/>
          </a:prstGeom>
          <a:solidFill>
            <a:schemeClr val="accent4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5" rIns="91427" bIns="45715" rtlCol="0" anchor="ctr"/>
          <a:lstStyle/>
          <a:p>
            <a:pPr algn="ctr"/>
            <a:endParaRPr lang="en-US" sz="213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Straight Connector 80"/>
          <p:cNvCxnSpPr>
            <a:endCxn id="10" idx="5"/>
          </p:cNvCxnSpPr>
          <p:nvPr/>
        </p:nvCxnSpPr>
        <p:spPr>
          <a:xfrm flipH="1" flipV="1">
            <a:off x="5127915" y="2537538"/>
            <a:ext cx="194760" cy="195009"/>
          </a:xfrm>
          <a:prstGeom prst="line">
            <a:avLst/>
          </a:prstGeom>
          <a:ln w="12700">
            <a:solidFill>
              <a:srgbClr val="196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82"/>
          <p:cNvCxnSpPr>
            <a:endCxn id="11" idx="3"/>
          </p:cNvCxnSpPr>
          <p:nvPr/>
        </p:nvCxnSpPr>
        <p:spPr>
          <a:xfrm flipV="1">
            <a:off x="6856628" y="2537538"/>
            <a:ext cx="207457" cy="195009"/>
          </a:xfrm>
          <a:prstGeom prst="line">
            <a:avLst/>
          </a:prstGeom>
          <a:ln w="12700">
            <a:solidFill>
              <a:srgbClr val="196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86"/>
          <p:cNvCxnSpPr>
            <a:stCxn id="9" idx="6"/>
            <a:endCxn id="44" idx="11"/>
          </p:cNvCxnSpPr>
          <p:nvPr/>
        </p:nvCxnSpPr>
        <p:spPr>
          <a:xfrm flipV="1">
            <a:off x="4724401" y="3496581"/>
            <a:ext cx="282332" cy="1937"/>
          </a:xfrm>
          <a:prstGeom prst="line">
            <a:avLst/>
          </a:prstGeom>
          <a:ln w="12700">
            <a:solidFill>
              <a:srgbClr val="196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88"/>
          <p:cNvCxnSpPr>
            <a:stCxn id="6" idx="2"/>
          </p:cNvCxnSpPr>
          <p:nvPr/>
        </p:nvCxnSpPr>
        <p:spPr>
          <a:xfrm flipH="1">
            <a:off x="7174322" y="3498521"/>
            <a:ext cx="292212" cy="1003"/>
          </a:xfrm>
          <a:prstGeom prst="line">
            <a:avLst/>
          </a:prstGeom>
          <a:ln w="12700">
            <a:solidFill>
              <a:srgbClr val="196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90"/>
          <p:cNvCxnSpPr>
            <a:stCxn id="12" idx="7"/>
          </p:cNvCxnSpPr>
          <p:nvPr/>
        </p:nvCxnSpPr>
        <p:spPr>
          <a:xfrm flipV="1">
            <a:off x="5127915" y="4266500"/>
            <a:ext cx="194760" cy="195009"/>
          </a:xfrm>
          <a:prstGeom prst="line">
            <a:avLst/>
          </a:prstGeom>
          <a:ln w="12700">
            <a:solidFill>
              <a:srgbClr val="196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92"/>
          <p:cNvCxnSpPr>
            <a:stCxn id="13" idx="1"/>
          </p:cNvCxnSpPr>
          <p:nvPr/>
        </p:nvCxnSpPr>
        <p:spPr>
          <a:xfrm flipH="1" flipV="1">
            <a:off x="6856628" y="4266500"/>
            <a:ext cx="207457" cy="195009"/>
          </a:xfrm>
          <a:prstGeom prst="line">
            <a:avLst/>
          </a:prstGeom>
          <a:ln w="12700">
            <a:solidFill>
              <a:srgbClr val="196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71"/>
          <p:cNvSpPr>
            <a:spLocks noEditPoints="1"/>
          </p:cNvSpPr>
          <p:nvPr/>
        </p:nvSpPr>
        <p:spPr bwMode="auto">
          <a:xfrm>
            <a:off x="7139721" y="4544634"/>
            <a:ext cx="312699" cy="312697"/>
          </a:xfrm>
          <a:custGeom>
            <a:avLst/>
            <a:gdLst/>
            <a:ahLst/>
            <a:cxnLst>
              <a:cxn ang="0">
                <a:pos x="228" y="58"/>
              </a:cxn>
              <a:cxn ang="0">
                <a:pos x="224" y="16"/>
              </a:cxn>
              <a:cxn ang="0">
                <a:pos x="214" y="2"/>
              </a:cxn>
              <a:cxn ang="0">
                <a:pos x="48" y="0"/>
              </a:cxn>
              <a:cxn ang="0">
                <a:pos x="34" y="10"/>
              </a:cxn>
              <a:cxn ang="0">
                <a:pos x="32" y="54"/>
              </a:cxn>
              <a:cxn ang="0">
                <a:pos x="4" y="90"/>
              </a:cxn>
              <a:cxn ang="0">
                <a:pos x="0" y="112"/>
              </a:cxn>
              <a:cxn ang="0">
                <a:pos x="8" y="128"/>
              </a:cxn>
              <a:cxn ang="0">
                <a:pos x="24" y="240"/>
              </a:cxn>
              <a:cxn ang="0">
                <a:pos x="28" y="252"/>
              </a:cxn>
              <a:cxn ang="0">
                <a:pos x="216" y="256"/>
              </a:cxn>
              <a:cxn ang="0">
                <a:pos x="228" y="252"/>
              </a:cxn>
              <a:cxn ang="0">
                <a:pos x="232" y="136"/>
              </a:cxn>
              <a:cxn ang="0">
                <a:pos x="248" y="128"/>
              </a:cxn>
              <a:cxn ang="0">
                <a:pos x="256" y="104"/>
              </a:cxn>
              <a:cxn ang="0">
                <a:pos x="252" y="90"/>
              </a:cxn>
              <a:cxn ang="0">
                <a:pos x="48" y="48"/>
              </a:cxn>
              <a:cxn ang="0">
                <a:pos x="82" y="120"/>
              </a:cxn>
              <a:cxn ang="0">
                <a:pos x="98" y="64"/>
              </a:cxn>
              <a:cxn ang="0">
                <a:pos x="124" y="64"/>
              </a:cxn>
              <a:cxn ang="0">
                <a:pos x="106" y="64"/>
              </a:cxn>
              <a:cxn ang="0">
                <a:pos x="166" y="120"/>
              </a:cxn>
              <a:cxn ang="0">
                <a:pos x="158" y="64"/>
              </a:cxn>
              <a:cxn ang="0">
                <a:pos x="174" y="120"/>
              </a:cxn>
              <a:cxn ang="0">
                <a:pos x="16" y="104"/>
              </a:cxn>
              <a:cxn ang="0">
                <a:pos x="42" y="68"/>
              </a:cxn>
              <a:cxn ang="0">
                <a:pos x="48" y="64"/>
              </a:cxn>
              <a:cxn ang="0">
                <a:pos x="24" y="120"/>
              </a:cxn>
              <a:cxn ang="0">
                <a:pos x="18" y="118"/>
              </a:cxn>
              <a:cxn ang="0">
                <a:pos x="160" y="240"/>
              </a:cxn>
              <a:cxn ang="0">
                <a:pos x="160" y="160"/>
              </a:cxn>
              <a:cxn ang="0">
                <a:pos x="168" y="240"/>
              </a:cxn>
              <a:cxn ang="0">
                <a:pos x="168" y="156"/>
              </a:cxn>
              <a:cxn ang="0">
                <a:pos x="160" y="152"/>
              </a:cxn>
              <a:cxn ang="0">
                <a:pos x="96" y="152"/>
              </a:cxn>
              <a:cxn ang="0">
                <a:pos x="92" y="160"/>
              </a:cxn>
              <a:cxn ang="0">
                <a:pos x="40" y="136"/>
              </a:cxn>
              <a:cxn ang="0">
                <a:pos x="240" y="112"/>
              </a:cxn>
              <a:cxn ang="0">
                <a:pos x="238" y="118"/>
              </a:cxn>
              <a:cxn ang="0">
                <a:pos x="218" y="120"/>
              </a:cxn>
              <a:cxn ang="0">
                <a:pos x="208" y="64"/>
              </a:cxn>
              <a:cxn ang="0">
                <a:pos x="238" y="100"/>
              </a:cxn>
              <a:cxn ang="0">
                <a:pos x="240" y="112"/>
              </a:cxn>
            </a:cxnLst>
            <a:rect l="0" t="0" r="r" b="b"/>
            <a:pathLst>
              <a:path w="256" h="256">
                <a:moveTo>
                  <a:pt x="252" y="90"/>
                </a:moveTo>
                <a:lnTo>
                  <a:pt x="228" y="58"/>
                </a:lnTo>
                <a:lnTo>
                  <a:pt x="228" y="58"/>
                </a:lnTo>
                <a:lnTo>
                  <a:pt x="224" y="54"/>
                </a:lnTo>
                <a:lnTo>
                  <a:pt x="224" y="16"/>
                </a:lnTo>
                <a:lnTo>
                  <a:pt x="224" y="16"/>
                </a:lnTo>
                <a:lnTo>
                  <a:pt x="222" y="10"/>
                </a:lnTo>
                <a:lnTo>
                  <a:pt x="220" y="4"/>
                </a:lnTo>
                <a:lnTo>
                  <a:pt x="214" y="2"/>
                </a:lnTo>
                <a:lnTo>
                  <a:pt x="208" y="0"/>
                </a:lnTo>
                <a:lnTo>
                  <a:pt x="48" y="0"/>
                </a:lnTo>
                <a:lnTo>
                  <a:pt x="48" y="0"/>
                </a:lnTo>
                <a:lnTo>
                  <a:pt x="42" y="2"/>
                </a:lnTo>
                <a:lnTo>
                  <a:pt x="36" y="4"/>
                </a:lnTo>
                <a:lnTo>
                  <a:pt x="34" y="10"/>
                </a:lnTo>
                <a:lnTo>
                  <a:pt x="32" y="16"/>
                </a:lnTo>
                <a:lnTo>
                  <a:pt x="32" y="54"/>
                </a:lnTo>
                <a:lnTo>
                  <a:pt x="32" y="54"/>
                </a:lnTo>
                <a:lnTo>
                  <a:pt x="28" y="58"/>
                </a:lnTo>
                <a:lnTo>
                  <a:pt x="4" y="90"/>
                </a:lnTo>
                <a:lnTo>
                  <a:pt x="4" y="90"/>
                </a:lnTo>
                <a:lnTo>
                  <a:pt x="2" y="96"/>
                </a:lnTo>
                <a:lnTo>
                  <a:pt x="0" y="104"/>
                </a:lnTo>
                <a:lnTo>
                  <a:pt x="0" y="112"/>
                </a:lnTo>
                <a:lnTo>
                  <a:pt x="0" y="112"/>
                </a:lnTo>
                <a:lnTo>
                  <a:pt x="2" y="122"/>
                </a:lnTo>
                <a:lnTo>
                  <a:pt x="8" y="128"/>
                </a:lnTo>
                <a:lnTo>
                  <a:pt x="14" y="134"/>
                </a:lnTo>
                <a:lnTo>
                  <a:pt x="24" y="136"/>
                </a:lnTo>
                <a:lnTo>
                  <a:pt x="24" y="240"/>
                </a:lnTo>
                <a:lnTo>
                  <a:pt x="24" y="240"/>
                </a:lnTo>
                <a:lnTo>
                  <a:pt x="26" y="246"/>
                </a:lnTo>
                <a:lnTo>
                  <a:pt x="28" y="252"/>
                </a:lnTo>
                <a:lnTo>
                  <a:pt x="34" y="254"/>
                </a:lnTo>
                <a:lnTo>
                  <a:pt x="40" y="256"/>
                </a:lnTo>
                <a:lnTo>
                  <a:pt x="216" y="256"/>
                </a:lnTo>
                <a:lnTo>
                  <a:pt x="216" y="256"/>
                </a:lnTo>
                <a:lnTo>
                  <a:pt x="222" y="254"/>
                </a:lnTo>
                <a:lnTo>
                  <a:pt x="228" y="252"/>
                </a:lnTo>
                <a:lnTo>
                  <a:pt x="230" y="246"/>
                </a:lnTo>
                <a:lnTo>
                  <a:pt x="232" y="240"/>
                </a:lnTo>
                <a:lnTo>
                  <a:pt x="232" y="136"/>
                </a:lnTo>
                <a:lnTo>
                  <a:pt x="232" y="136"/>
                </a:lnTo>
                <a:lnTo>
                  <a:pt x="242" y="134"/>
                </a:lnTo>
                <a:lnTo>
                  <a:pt x="248" y="128"/>
                </a:lnTo>
                <a:lnTo>
                  <a:pt x="254" y="122"/>
                </a:lnTo>
                <a:lnTo>
                  <a:pt x="256" y="112"/>
                </a:lnTo>
                <a:lnTo>
                  <a:pt x="256" y="104"/>
                </a:lnTo>
                <a:lnTo>
                  <a:pt x="256" y="104"/>
                </a:lnTo>
                <a:lnTo>
                  <a:pt x="254" y="96"/>
                </a:lnTo>
                <a:lnTo>
                  <a:pt x="252" y="90"/>
                </a:lnTo>
                <a:close/>
                <a:moveTo>
                  <a:pt x="208" y="16"/>
                </a:moveTo>
                <a:lnTo>
                  <a:pt x="208" y="48"/>
                </a:lnTo>
                <a:lnTo>
                  <a:pt x="48" y="48"/>
                </a:lnTo>
                <a:lnTo>
                  <a:pt x="48" y="16"/>
                </a:lnTo>
                <a:lnTo>
                  <a:pt x="208" y="16"/>
                </a:lnTo>
                <a:close/>
                <a:moveTo>
                  <a:pt x="82" y="120"/>
                </a:moveTo>
                <a:lnTo>
                  <a:pt x="48" y="120"/>
                </a:lnTo>
                <a:lnTo>
                  <a:pt x="80" y="64"/>
                </a:lnTo>
                <a:lnTo>
                  <a:pt x="98" y="64"/>
                </a:lnTo>
                <a:lnTo>
                  <a:pt x="82" y="120"/>
                </a:lnTo>
                <a:close/>
                <a:moveTo>
                  <a:pt x="106" y="64"/>
                </a:moveTo>
                <a:lnTo>
                  <a:pt x="124" y="64"/>
                </a:lnTo>
                <a:lnTo>
                  <a:pt x="124" y="120"/>
                </a:lnTo>
                <a:lnTo>
                  <a:pt x="90" y="120"/>
                </a:lnTo>
                <a:lnTo>
                  <a:pt x="106" y="64"/>
                </a:lnTo>
                <a:close/>
                <a:moveTo>
                  <a:pt x="132" y="64"/>
                </a:moveTo>
                <a:lnTo>
                  <a:pt x="150" y="64"/>
                </a:lnTo>
                <a:lnTo>
                  <a:pt x="166" y="120"/>
                </a:lnTo>
                <a:lnTo>
                  <a:pt x="132" y="120"/>
                </a:lnTo>
                <a:lnTo>
                  <a:pt x="132" y="64"/>
                </a:lnTo>
                <a:close/>
                <a:moveTo>
                  <a:pt x="158" y="64"/>
                </a:moveTo>
                <a:lnTo>
                  <a:pt x="176" y="64"/>
                </a:lnTo>
                <a:lnTo>
                  <a:pt x="208" y="120"/>
                </a:lnTo>
                <a:lnTo>
                  <a:pt x="174" y="120"/>
                </a:lnTo>
                <a:lnTo>
                  <a:pt x="158" y="64"/>
                </a:lnTo>
                <a:close/>
                <a:moveTo>
                  <a:pt x="16" y="112"/>
                </a:moveTo>
                <a:lnTo>
                  <a:pt x="16" y="104"/>
                </a:lnTo>
                <a:lnTo>
                  <a:pt x="16" y="104"/>
                </a:lnTo>
                <a:lnTo>
                  <a:pt x="18" y="100"/>
                </a:lnTo>
                <a:lnTo>
                  <a:pt x="42" y="68"/>
                </a:lnTo>
                <a:lnTo>
                  <a:pt x="42" y="68"/>
                </a:lnTo>
                <a:lnTo>
                  <a:pt x="44" y="64"/>
                </a:lnTo>
                <a:lnTo>
                  <a:pt x="48" y="64"/>
                </a:lnTo>
                <a:lnTo>
                  <a:pt x="70" y="64"/>
                </a:lnTo>
                <a:lnTo>
                  <a:pt x="38" y="120"/>
                </a:lnTo>
                <a:lnTo>
                  <a:pt x="24" y="120"/>
                </a:lnTo>
                <a:lnTo>
                  <a:pt x="24" y="120"/>
                </a:lnTo>
                <a:lnTo>
                  <a:pt x="20" y="120"/>
                </a:lnTo>
                <a:lnTo>
                  <a:pt x="18" y="118"/>
                </a:lnTo>
                <a:lnTo>
                  <a:pt x="16" y="116"/>
                </a:lnTo>
                <a:lnTo>
                  <a:pt x="16" y="112"/>
                </a:lnTo>
                <a:close/>
                <a:moveTo>
                  <a:pt x="160" y="240"/>
                </a:moveTo>
                <a:lnTo>
                  <a:pt x="100" y="240"/>
                </a:lnTo>
                <a:lnTo>
                  <a:pt x="100" y="160"/>
                </a:lnTo>
                <a:lnTo>
                  <a:pt x="160" y="160"/>
                </a:lnTo>
                <a:lnTo>
                  <a:pt x="160" y="240"/>
                </a:lnTo>
                <a:close/>
                <a:moveTo>
                  <a:pt x="216" y="240"/>
                </a:moveTo>
                <a:lnTo>
                  <a:pt x="168" y="240"/>
                </a:lnTo>
                <a:lnTo>
                  <a:pt x="168" y="160"/>
                </a:lnTo>
                <a:lnTo>
                  <a:pt x="168" y="160"/>
                </a:lnTo>
                <a:lnTo>
                  <a:pt x="168" y="156"/>
                </a:lnTo>
                <a:lnTo>
                  <a:pt x="166" y="154"/>
                </a:lnTo>
                <a:lnTo>
                  <a:pt x="164" y="152"/>
                </a:lnTo>
                <a:lnTo>
                  <a:pt x="160" y="152"/>
                </a:lnTo>
                <a:lnTo>
                  <a:pt x="100" y="152"/>
                </a:lnTo>
                <a:lnTo>
                  <a:pt x="100" y="152"/>
                </a:lnTo>
                <a:lnTo>
                  <a:pt x="96" y="152"/>
                </a:lnTo>
                <a:lnTo>
                  <a:pt x="94" y="154"/>
                </a:lnTo>
                <a:lnTo>
                  <a:pt x="92" y="156"/>
                </a:lnTo>
                <a:lnTo>
                  <a:pt x="92" y="160"/>
                </a:lnTo>
                <a:lnTo>
                  <a:pt x="92" y="240"/>
                </a:lnTo>
                <a:lnTo>
                  <a:pt x="40" y="240"/>
                </a:lnTo>
                <a:lnTo>
                  <a:pt x="40" y="136"/>
                </a:lnTo>
                <a:lnTo>
                  <a:pt x="216" y="136"/>
                </a:lnTo>
                <a:lnTo>
                  <a:pt x="216" y="240"/>
                </a:lnTo>
                <a:close/>
                <a:moveTo>
                  <a:pt x="240" y="112"/>
                </a:moveTo>
                <a:lnTo>
                  <a:pt x="240" y="112"/>
                </a:lnTo>
                <a:lnTo>
                  <a:pt x="240" y="116"/>
                </a:lnTo>
                <a:lnTo>
                  <a:pt x="238" y="118"/>
                </a:lnTo>
                <a:lnTo>
                  <a:pt x="236" y="120"/>
                </a:lnTo>
                <a:lnTo>
                  <a:pt x="232" y="120"/>
                </a:lnTo>
                <a:lnTo>
                  <a:pt x="218" y="120"/>
                </a:lnTo>
                <a:lnTo>
                  <a:pt x="186" y="64"/>
                </a:lnTo>
                <a:lnTo>
                  <a:pt x="208" y="64"/>
                </a:lnTo>
                <a:lnTo>
                  <a:pt x="208" y="64"/>
                </a:lnTo>
                <a:lnTo>
                  <a:pt x="212" y="64"/>
                </a:lnTo>
                <a:lnTo>
                  <a:pt x="214" y="68"/>
                </a:lnTo>
                <a:lnTo>
                  <a:pt x="238" y="100"/>
                </a:lnTo>
                <a:lnTo>
                  <a:pt x="238" y="100"/>
                </a:lnTo>
                <a:lnTo>
                  <a:pt x="240" y="104"/>
                </a:lnTo>
                <a:lnTo>
                  <a:pt x="240" y="1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03" tIns="60952" rIns="121903" bIns="60952" numCol="1" anchor="t" anchorCtr="0" compatLnSpc="1"/>
          <a:lstStyle/>
          <a:p>
            <a:endParaRPr lang="ar-SA" sz="213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5"/>
          <p:cNvSpPr>
            <a:spLocks noEditPoints="1"/>
          </p:cNvSpPr>
          <p:nvPr/>
        </p:nvSpPr>
        <p:spPr bwMode="auto">
          <a:xfrm>
            <a:off x="7152097" y="2146601"/>
            <a:ext cx="302927" cy="302923"/>
          </a:xfrm>
          <a:custGeom>
            <a:avLst/>
            <a:gdLst/>
            <a:ahLst/>
            <a:cxnLst>
              <a:cxn ang="0">
                <a:pos x="100" y="2"/>
              </a:cxn>
              <a:cxn ang="0">
                <a:pos x="36" y="36"/>
              </a:cxn>
              <a:cxn ang="0">
                <a:pos x="2" y="100"/>
              </a:cxn>
              <a:cxn ang="0">
                <a:pos x="0" y="136"/>
              </a:cxn>
              <a:cxn ang="0">
                <a:pos x="22" y="194"/>
              </a:cxn>
              <a:cxn ang="0">
                <a:pos x="88" y="242"/>
              </a:cxn>
              <a:cxn ang="0">
                <a:pos x="124" y="248"/>
              </a:cxn>
              <a:cxn ang="0">
                <a:pos x="172" y="238"/>
              </a:cxn>
              <a:cxn ang="0">
                <a:pos x="238" y="172"/>
              </a:cxn>
              <a:cxn ang="0">
                <a:pos x="248" y="124"/>
              </a:cxn>
              <a:cxn ang="0">
                <a:pos x="242" y="88"/>
              </a:cxn>
              <a:cxn ang="0">
                <a:pos x="194" y="22"/>
              </a:cxn>
              <a:cxn ang="0">
                <a:pos x="136" y="0"/>
              </a:cxn>
              <a:cxn ang="0">
                <a:pos x="184" y="120"/>
              </a:cxn>
              <a:cxn ang="0">
                <a:pos x="190" y="62"/>
              </a:cxn>
              <a:cxn ang="0">
                <a:pos x="224" y="84"/>
              </a:cxn>
              <a:cxn ang="0">
                <a:pos x="120" y="232"/>
              </a:cxn>
              <a:cxn ang="0">
                <a:pos x="86" y="190"/>
              </a:cxn>
              <a:cxn ang="0">
                <a:pos x="120" y="232"/>
              </a:cxn>
              <a:cxn ang="0">
                <a:pos x="140" y="26"/>
              </a:cxn>
              <a:cxn ang="0">
                <a:pos x="164" y="66"/>
              </a:cxn>
              <a:cxn ang="0">
                <a:pos x="128" y="16"/>
              </a:cxn>
              <a:cxn ang="0">
                <a:pos x="158" y="22"/>
              </a:cxn>
              <a:cxn ang="0">
                <a:pos x="200" y="46"/>
              </a:cxn>
              <a:cxn ang="0">
                <a:pos x="166" y="50"/>
              </a:cxn>
              <a:cxn ang="0">
                <a:pos x="120" y="16"/>
              </a:cxn>
              <a:cxn ang="0">
                <a:pos x="84" y="66"/>
              </a:cxn>
              <a:cxn ang="0">
                <a:pos x="108" y="26"/>
              </a:cxn>
              <a:cxn ang="0">
                <a:pos x="76" y="62"/>
              </a:cxn>
              <a:cxn ang="0">
                <a:pos x="48" y="46"/>
              </a:cxn>
              <a:cxn ang="0">
                <a:pos x="106" y="18"/>
              </a:cxn>
              <a:cxn ang="0">
                <a:pos x="82" y="50"/>
              </a:cxn>
              <a:cxn ang="0">
                <a:pos x="100" y="78"/>
              </a:cxn>
              <a:cxn ang="0">
                <a:pos x="72" y="120"/>
              </a:cxn>
              <a:cxn ang="0">
                <a:pos x="120" y="176"/>
              </a:cxn>
              <a:cxn ang="0">
                <a:pos x="84" y="182"/>
              </a:cxn>
              <a:cxn ang="0">
                <a:pos x="72" y="128"/>
              </a:cxn>
              <a:cxn ang="0">
                <a:pos x="92" y="226"/>
              </a:cxn>
              <a:cxn ang="0">
                <a:pos x="54" y="206"/>
              </a:cxn>
              <a:cxn ang="0">
                <a:pos x="92" y="212"/>
              </a:cxn>
              <a:cxn ang="0">
                <a:pos x="128" y="184"/>
              </a:cxn>
              <a:cxn ang="0">
                <a:pos x="154" y="202"/>
              </a:cxn>
              <a:cxn ang="0">
                <a:pos x="128" y="232"/>
              </a:cxn>
              <a:cxn ang="0">
                <a:pos x="194" y="206"/>
              </a:cxn>
              <a:cxn ang="0">
                <a:pos x="156" y="226"/>
              </a:cxn>
              <a:cxn ang="0">
                <a:pos x="168" y="192"/>
              </a:cxn>
              <a:cxn ang="0">
                <a:pos x="128" y="176"/>
              </a:cxn>
              <a:cxn ang="0">
                <a:pos x="174" y="142"/>
              </a:cxn>
              <a:cxn ang="0">
                <a:pos x="128" y="120"/>
              </a:cxn>
              <a:cxn ang="0">
                <a:pos x="168" y="72"/>
              </a:cxn>
              <a:cxn ang="0">
                <a:pos x="128" y="120"/>
              </a:cxn>
              <a:cxn ang="0">
                <a:pos x="74" y="70"/>
              </a:cxn>
              <a:cxn ang="0">
                <a:pos x="16" y="120"/>
              </a:cxn>
              <a:cxn ang="0">
                <a:pos x="32" y="66"/>
              </a:cxn>
              <a:cxn ang="0">
                <a:pos x="64" y="128"/>
              </a:cxn>
              <a:cxn ang="0">
                <a:pos x="76" y="186"/>
              </a:cxn>
              <a:cxn ang="0">
                <a:pos x="48" y="200"/>
              </a:cxn>
              <a:cxn ang="0">
                <a:pos x="16" y="128"/>
              </a:cxn>
              <a:cxn ang="0">
                <a:pos x="172" y="186"/>
              </a:cxn>
              <a:cxn ang="0">
                <a:pos x="182" y="144"/>
              </a:cxn>
              <a:cxn ang="0">
                <a:pos x="230" y="148"/>
              </a:cxn>
            </a:cxnLst>
            <a:rect l="0" t="0" r="r" b="b"/>
            <a:pathLst>
              <a:path w="248" h="248">
                <a:moveTo>
                  <a:pt x="124" y="0"/>
                </a:moveTo>
                <a:lnTo>
                  <a:pt x="124" y="0"/>
                </a:lnTo>
                <a:lnTo>
                  <a:pt x="112" y="0"/>
                </a:lnTo>
                <a:lnTo>
                  <a:pt x="100" y="2"/>
                </a:lnTo>
                <a:lnTo>
                  <a:pt x="88" y="6"/>
                </a:lnTo>
                <a:lnTo>
                  <a:pt x="76" y="10"/>
                </a:lnTo>
                <a:lnTo>
                  <a:pt x="54" y="22"/>
                </a:lnTo>
                <a:lnTo>
                  <a:pt x="36" y="36"/>
                </a:lnTo>
                <a:lnTo>
                  <a:pt x="22" y="54"/>
                </a:lnTo>
                <a:lnTo>
                  <a:pt x="10" y="76"/>
                </a:lnTo>
                <a:lnTo>
                  <a:pt x="6" y="88"/>
                </a:lnTo>
                <a:lnTo>
                  <a:pt x="2" y="100"/>
                </a:lnTo>
                <a:lnTo>
                  <a:pt x="0" y="112"/>
                </a:lnTo>
                <a:lnTo>
                  <a:pt x="0" y="124"/>
                </a:lnTo>
                <a:lnTo>
                  <a:pt x="0" y="124"/>
                </a:lnTo>
                <a:lnTo>
                  <a:pt x="0" y="136"/>
                </a:lnTo>
                <a:lnTo>
                  <a:pt x="2" y="148"/>
                </a:lnTo>
                <a:lnTo>
                  <a:pt x="6" y="160"/>
                </a:lnTo>
                <a:lnTo>
                  <a:pt x="10" y="172"/>
                </a:lnTo>
                <a:lnTo>
                  <a:pt x="22" y="194"/>
                </a:lnTo>
                <a:lnTo>
                  <a:pt x="36" y="212"/>
                </a:lnTo>
                <a:lnTo>
                  <a:pt x="54" y="226"/>
                </a:lnTo>
                <a:lnTo>
                  <a:pt x="76" y="238"/>
                </a:lnTo>
                <a:lnTo>
                  <a:pt x="88" y="242"/>
                </a:lnTo>
                <a:lnTo>
                  <a:pt x="100" y="246"/>
                </a:lnTo>
                <a:lnTo>
                  <a:pt x="112" y="248"/>
                </a:lnTo>
                <a:lnTo>
                  <a:pt x="124" y="248"/>
                </a:lnTo>
                <a:lnTo>
                  <a:pt x="124" y="248"/>
                </a:lnTo>
                <a:lnTo>
                  <a:pt x="136" y="248"/>
                </a:lnTo>
                <a:lnTo>
                  <a:pt x="148" y="246"/>
                </a:lnTo>
                <a:lnTo>
                  <a:pt x="160" y="242"/>
                </a:lnTo>
                <a:lnTo>
                  <a:pt x="172" y="238"/>
                </a:lnTo>
                <a:lnTo>
                  <a:pt x="194" y="226"/>
                </a:lnTo>
                <a:lnTo>
                  <a:pt x="212" y="212"/>
                </a:lnTo>
                <a:lnTo>
                  <a:pt x="226" y="194"/>
                </a:lnTo>
                <a:lnTo>
                  <a:pt x="238" y="172"/>
                </a:lnTo>
                <a:lnTo>
                  <a:pt x="242" y="160"/>
                </a:lnTo>
                <a:lnTo>
                  <a:pt x="246" y="148"/>
                </a:lnTo>
                <a:lnTo>
                  <a:pt x="248" y="136"/>
                </a:lnTo>
                <a:lnTo>
                  <a:pt x="248" y="124"/>
                </a:lnTo>
                <a:lnTo>
                  <a:pt x="248" y="124"/>
                </a:lnTo>
                <a:lnTo>
                  <a:pt x="248" y="112"/>
                </a:lnTo>
                <a:lnTo>
                  <a:pt x="246" y="100"/>
                </a:lnTo>
                <a:lnTo>
                  <a:pt x="242" y="88"/>
                </a:lnTo>
                <a:lnTo>
                  <a:pt x="238" y="76"/>
                </a:lnTo>
                <a:lnTo>
                  <a:pt x="226" y="54"/>
                </a:lnTo>
                <a:lnTo>
                  <a:pt x="212" y="36"/>
                </a:lnTo>
                <a:lnTo>
                  <a:pt x="194" y="22"/>
                </a:lnTo>
                <a:lnTo>
                  <a:pt x="172" y="10"/>
                </a:lnTo>
                <a:lnTo>
                  <a:pt x="160" y="6"/>
                </a:lnTo>
                <a:lnTo>
                  <a:pt x="148" y="2"/>
                </a:lnTo>
                <a:lnTo>
                  <a:pt x="136" y="0"/>
                </a:lnTo>
                <a:lnTo>
                  <a:pt x="124" y="0"/>
                </a:lnTo>
                <a:close/>
                <a:moveTo>
                  <a:pt x="232" y="120"/>
                </a:moveTo>
                <a:lnTo>
                  <a:pt x="184" y="120"/>
                </a:lnTo>
                <a:lnTo>
                  <a:pt x="184" y="120"/>
                </a:lnTo>
                <a:lnTo>
                  <a:pt x="182" y="94"/>
                </a:lnTo>
                <a:lnTo>
                  <a:pt x="174" y="70"/>
                </a:lnTo>
                <a:lnTo>
                  <a:pt x="174" y="70"/>
                </a:lnTo>
                <a:lnTo>
                  <a:pt x="190" y="62"/>
                </a:lnTo>
                <a:lnTo>
                  <a:pt x="204" y="52"/>
                </a:lnTo>
                <a:lnTo>
                  <a:pt x="204" y="52"/>
                </a:lnTo>
                <a:lnTo>
                  <a:pt x="216" y="66"/>
                </a:lnTo>
                <a:lnTo>
                  <a:pt x="224" y="84"/>
                </a:lnTo>
                <a:lnTo>
                  <a:pt x="230" y="102"/>
                </a:lnTo>
                <a:lnTo>
                  <a:pt x="232" y="120"/>
                </a:lnTo>
                <a:close/>
                <a:moveTo>
                  <a:pt x="120" y="232"/>
                </a:moveTo>
                <a:lnTo>
                  <a:pt x="120" y="232"/>
                </a:lnTo>
                <a:lnTo>
                  <a:pt x="110" y="222"/>
                </a:lnTo>
                <a:lnTo>
                  <a:pt x="102" y="212"/>
                </a:lnTo>
                <a:lnTo>
                  <a:pt x="94" y="202"/>
                </a:lnTo>
                <a:lnTo>
                  <a:pt x="86" y="190"/>
                </a:lnTo>
                <a:lnTo>
                  <a:pt x="86" y="190"/>
                </a:lnTo>
                <a:lnTo>
                  <a:pt x="104" y="186"/>
                </a:lnTo>
                <a:lnTo>
                  <a:pt x="120" y="184"/>
                </a:lnTo>
                <a:lnTo>
                  <a:pt x="120" y="232"/>
                </a:lnTo>
                <a:lnTo>
                  <a:pt x="120" y="232"/>
                </a:lnTo>
                <a:close/>
                <a:moveTo>
                  <a:pt x="128" y="16"/>
                </a:moveTo>
                <a:lnTo>
                  <a:pt x="128" y="16"/>
                </a:lnTo>
                <a:lnTo>
                  <a:pt x="140" y="26"/>
                </a:lnTo>
                <a:lnTo>
                  <a:pt x="148" y="38"/>
                </a:lnTo>
                <a:lnTo>
                  <a:pt x="158" y="52"/>
                </a:lnTo>
                <a:lnTo>
                  <a:pt x="164" y="66"/>
                </a:lnTo>
                <a:lnTo>
                  <a:pt x="164" y="66"/>
                </a:lnTo>
                <a:lnTo>
                  <a:pt x="146" y="70"/>
                </a:lnTo>
                <a:lnTo>
                  <a:pt x="128" y="72"/>
                </a:lnTo>
                <a:lnTo>
                  <a:pt x="128" y="16"/>
                </a:lnTo>
                <a:lnTo>
                  <a:pt x="128" y="16"/>
                </a:lnTo>
                <a:lnTo>
                  <a:pt x="128" y="16"/>
                </a:lnTo>
                <a:close/>
                <a:moveTo>
                  <a:pt x="142" y="18"/>
                </a:moveTo>
                <a:lnTo>
                  <a:pt x="142" y="18"/>
                </a:lnTo>
                <a:lnTo>
                  <a:pt x="158" y="22"/>
                </a:lnTo>
                <a:lnTo>
                  <a:pt x="172" y="28"/>
                </a:lnTo>
                <a:lnTo>
                  <a:pt x="186" y="36"/>
                </a:lnTo>
                <a:lnTo>
                  <a:pt x="200" y="46"/>
                </a:lnTo>
                <a:lnTo>
                  <a:pt x="200" y="46"/>
                </a:lnTo>
                <a:lnTo>
                  <a:pt x="186" y="56"/>
                </a:lnTo>
                <a:lnTo>
                  <a:pt x="172" y="62"/>
                </a:lnTo>
                <a:lnTo>
                  <a:pt x="172" y="62"/>
                </a:lnTo>
                <a:lnTo>
                  <a:pt x="166" y="50"/>
                </a:lnTo>
                <a:lnTo>
                  <a:pt x="158" y="38"/>
                </a:lnTo>
                <a:lnTo>
                  <a:pt x="150" y="28"/>
                </a:lnTo>
                <a:lnTo>
                  <a:pt x="142" y="18"/>
                </a:lnTo>
                <a:close/>
                <a:moveTo>
                  <a:pt x="120" y="16"/>
                </a:moveTo>
                <a:lnTo>
                  <a:pt x="120" y="72"/>
                </a:lnTo>
                <a:lnTo>
                  <a:pt x="120" y="72"/>
                </a:lnTo>
                <a:lnTo>
                  <a:pt x="102" y="70"/>
                </a:lnTo>
                <a:lnTo>
                  <a:pt x="84" y="66"/>
                </a:lnTo>
                <a:lnTo>
                  <a:pt x="84" y="66"/>
                </a:lnTo>
                <a:lnTo>
                  <a:pt x="90" y="52"/>
                </a:lnTo>
                <a:lnTo>
                  <a:pt x="100" y="38"/>
                </a:lnTo>
                <a:lnTo>
                  <a:pt x="108" y="26"/>
                </a:lnTo>
                <a:lnTo>
                  <a:pt x="120" y="16"/>
                </a:lnTo>
                <a:lnTo>
                  <a:pt x="120" y="16"/>
                </a:lnTo>
                <a:lnTo>
                  <a:pt x="120" y="16"/>
                </a:lnTo>
                <a:close/>
                <a:moveTo>
                  <a:pt x="76" y="62"/>
                </a:moveTo>
                <a:lnTo>
                  <a:pt x="76" y="62"/>
                </a:lnTo>
                <a:lnTo>
                  <a:pt x="62" y="56"/>
                </a:lnTo>
                <a:lnTo>
                  <a:pt x="48" y="46"/>
                </a:lnTo>
                <a:lnTo>
                  <a:pt x="48" y="46"/>
                </a:lnTo>
                <a:lnTo>
                  <a:pt x="62" y="36"/>
                </a:lnTo>
                <a:lnTo>
                  <a:pt x="76" y="28"/>
                </a:lnTo>
                <a:lnTo>
                  <a:pt x="90" y="22"/>
                </a:lnTo>
                <a:lnTo>
                  <a:pt x="106" y="18"/>
                </a:lnTo>
                <a:lnTo>
                  <a:pt x="106" y="18"/>
                </a:lnTo>
                <a:lnTo>
                  <a:pt x="98" y="28"/>
                </a:lnTo>
                <a:lnTo>
                  <a:pt x="90" y="38"/>
                </a:lnTo>
                <a:lnTo>
                  <a:pt x="82" y="50"/>
                </a:lnTo>
                <a:lnTo>
                  <a:pt x="76" y="62"/>
                </a:lnTo>
                <a:close/>
                <a:moveTo>
                  <a:pt x="80" y="72"/>
                </a:moveTo>
                <a:lnTo>
                  <a:pt x="80" y="72"/>
                </a:lnTo>
                <a:lnTo>
                  <a:pt x="100" y="78"/>
                </a:lnTo>
                <a:lnTo>
                  <a:pt x="120" y="80"/>
                </a:lnTo>
                <a:lnTo>
                  <a:pt x="120" y="120"/>
                </a:lnTo>
                <a:lnTo>
                  <a:pt x="72" y="120"/>
                </a:lnTo>
                <a:lnTo>
                  <a:pt x="72" y="120"/>
                </a:lnTo>
                <a:lnTo>
                  <a:pt x="74" y="96"/>
                </a:lnTo>
                <a:lnTo>
                  <a:pt x="80" y="72"/>
                </a:lnTo>
                <a:close/>
                <a:moveTo>
                  <a:pt x="120" y="128"/>
                </a:moveTo>
                <a:lnTo>
                  <a:pt x="120" y="176"/>
                </a:lnTo>
                <a:lnTo>
                  <a:pt x="120" y="176"/>
                </a:lnTo>
                <a:lnTo>
                  <a:pt x="102" y="178"/>
                </a:lnTo>
                <a:lnTo>
                  <a:pt x="84" y="182"/>
                </a:lnTo>
                <a:lnTo>
                  <a:pt x="84" y="182"/>
                </a:lnTo>
                <a:lnTo>
                  <a:pt x="80" y="170"/>
                </a:lnTo>
                <a:lnTo>
                  <a:pt x="76" y="156"/>
                </a:lnTo>
                <a:lnTo>
                  <a:pt x="74" y="142"/>
                </a:lnTo>
                <a:lnTo>
                  <a:pt x="72" y="128"/>
                </a:lnTo>
                <a:lnTo>
                  <a:pt x="120" y="128"/>
                </a:lnTo>
                <a:close/>
                <a:moveTo>
                  <a:pt x="106" y="230"/>
                </a:moveTo>
                <a:lnTo>
                  <a:pt x="106" y="230"/>
                </a:lnTo>
                <a:lnTo>
                  <a:pt x="92" y="226"/>
                </a:lnTo>
                <a:lnTo>
                  <a:pt x="78" y="222"/>
                </a:lnTo>
                <a:lnTo>
                  <a:pt x="66" y="214"/>
                </a:lnTo>
                <a:lnTo>
                  <a:pt x="54" y="206"/>
                </a:lnTo>
                <a:lnTo>
                  <a:pt x="54" y="206"/>
                </a:lnTo>
                <a:lnTo>
                  <a:pt x="66" y="198"/>
                </a:lnTo>
                <a:lnTo>
                  <a:pt x="80" y="192"/>
                </a:lnTo>
                <a:lnTo>
                  <a:pt x="80" y="192"/>
                </a:lnTo>
                <a:lnTo>
                  <a:pt x="92" y="212"/>
                </a:lnTo>
                <a:lnTo>
                  <a:pt x="106" y="230"/>
                </a:lnTo>
                <a:close/>
                <a:moveTo>
                  <a:pt x="128" y="232"/>
                </a:moveTo>
                <a:lnTo>
                  <a:pt x="128" y="184"/>
                </a:lnTo>
                <a:lnTo>
                  <a:pt x="128" y="184"/>
                </a:lnTo>
                <a:lnTo>
                  <a:pt x="144" y="186"/>
                </a:lnTo>
                <a:lnTo>
                  <a:pt x="162" y="190"/>
                </a:lnTo>
                <a:lnTo>
                  <a:pt x="162" y="190"/>
                </a:lnTo>
                <a:lnTo>
                  <a:pt x="154" y="202"/>
                </a:lnTo>
                <a:lnTo>
                  <a:pt x="146" y="212"/>
                </a:lnTo>
                <a:lnTo>
                  <a:pt x="138" y="222"/>
                </a:lnTo>
                <a:lnTo>
                  <a:pt x="128" y="232"/>
                </a:lnTo>
                <a:lnTo>
                  <a:pt x="128" y="232"/>
                </a:lnTo>
                <a:close/>
                <a:moveTo>
                  <a:pt x="168" y="192"/>
                </a:moveTo>
                <a:lnTo>
                  <a:pt x="168" y="192"/>
                </a:lnTo>
                <a:lnTo>
                  <a:pt x="182" y="198"/>
                </a:lnTo>
                <a:lnTo>
                  <a:pt x="194" y="206"/>
                </a:lnTo>
                <a:lnTo>
                  <a:pt x="194" y="206"/>
                </a:lnTo>
                <a:lnTo>
                  <a:pt x="182" y="214"/>
                </a:lnTo>
                <a:lnTo>
                  <a:pt x="170" y="222"/>
                </a:lnTo>
                <a:lnTo>
                  <a:pt x="156" y="226"/>
                </a:lnTo>
                <a:lnTo>
                  <a:pt x="142" y="230"/>
                </a:lnTo>
                <a:lnTo>
                  <a:pt x="142" y="230"/>
                </a:lnTo>
                <a:lnTo>
                  <a:pt x="156" y="212"/>
                </a:lnTo>
                <a:lnTo>
                  <a:pt x="168" y="192"/>
                </a:lnTo>
                <a:close/>
                <a:moveTo>
                  <a:pt x="164" y="182"/>
                </a:moveTo>
                <a:lnTo>
                  <a:pt x="164" y="182"/>
                </a:lnTo>
                <a:lnTo>
                  <a:pt x="146" y="178"/>
                </a:lnTo>
                <a:lnTo>
                  <a:pt x="128" y="176"/>
                </a:lnTo>
                <a:lnTo>
                  <a:pt x="128" y="128"/>
                </a:lnTo>
                <a:lnTo>
                  <a:pt x="176" y="128"/>
                </a:lnTo>
                <a:lnTo>
                  <a:pt x="176" y="128"/>
                </a:lnTo>
                <a:lnTo>
                  <a:pt x="174" y="142"/>
                </a:lnTo>
                <a:lnTo>
                  <a:pt x="172" y="156"/>
                </a:lnTo>
                <a:lnTo>
                  <a:pt x="168" y="170"/>
                </a:lnTo>
                <a:lnTo>
                  <a:pt x="164" y="182"/>
                </a:lnTo>
                <a:close/>
                <a:moveTo>
                  <a:pt x="128" y="120"/>
                </a:moveTo>
                <a:lnTo>
                  <a:pt x="128" y="80"/>
                </a:lnTo>
                <a:lnTo>
                  <a:pt x="128" y="80"/>
                </a:lnTo>
                <a:lnTo>
                  <a:pt x="148" y="78"/>
                </a:lnTo>
                <a:lnTo>
                  <a:pt x="168" y="72"/>
                </a:lnTo>
                <a:lnTo>
                  <a:pt x="168" y="72"/>
                </a:lnTo>
                <a:lnTo>
                  <a:pt x="174" y="96"/>
                </a:lnTo>
                <a:lnTo>
                  <a:pt x="176" y="120"/>
                </a:lnTo>
                <a:lnTo>
                  <a:pt x="128" y="120"/>
                </a:lnTo>
                <a:close/>
                <a:moveTo>
                  <a:pt x="44" y="52"/>
                </a:moveTo>
                <a:lnTo>
                  <a:pt x="44" y="52"/>
                </a:lnTo>
                <a:lnTo>
                  <a:pt x="58" y="62"/>
                </a:lnTo>
                <a:lnTo>
                  <a:pt x="74" y="70"/>
                </a:lnTo>
                <a:lnTo>
                  <a:pt x="74" y="70"/>
                </a:lnTo>
                <a:lnTo>
                  <a:pt x="66" y="94"/>
                </a:lnTo>
                <a:lnTo>
                  <a:pt x="64" y="120"/>
                </a:lnTo>
                <a:lnTo>
                  <a:pt x="16" y="120"/>
                </a:lnTo>
                <a:lnTo>
                  <a:pt x="16" y="120"/>
                </a:lnTo>
                <a:lnTo>
                  <a:pt x="18" y="102"/>
                </a:lnTo>
                <a:lnTo>
                  <a:pt x="24" y="84"/>
                </a:lnTo>
                <a:lnTo>
                  <a:pt x="32" y="66"/>
                </a:lnTo>
                <a:lnTo>
                  <a:pt x="44" y="52"/>
                </a:lnTo>
                <a:close/>
                <a:moveTo>
                  <a:pt x="16" y="128"/>
                </a:moveTo>
                <a:lnTo>
                  <a:pt x="64" y="128"/>
                </a:lnTo>
                <a:lnTo>
                  <a:pt x="64" y="128"/>
                </a:lnTo>
                <a:lnTo>
                  <a:pt x="66" y="144"/>
                </a:lnTo>
                <a:lnTo>
                  <a:pt x="68" y="158"/>
                </a:lnTo>
                <a:lnTo>
                  <a:pt x="72" y="172"/>
                </a:lnTo>
                <a:lnTo>
                  <a:pt x="76" y="186"/>
                </a:lnTo>
                <a:lnTo>
                  <a:pt x="76" y="186"/>
                </a:lnTo>
                <a:lnTo>
                  <a:pt x="62" y="192"/>
                </a:lnTo>
                <a:lnTo>
                  <a:pt x="48" y="200"/>
                </a:lnTo>
                <a:lnTo>
                  <a:pt x="48" y="200"/>
                </a:lnTo>
                <a:lnTo>
                  <a:pt x="36" y="186"/>
                </a:lnTo>
                <a:lnTo>
                  <a:pt x="26" y="168"/>
                </a:lnTo>
                <a:lnTo>
                  <a:pt x="18" y="148"/>
                </a:lnTo>
                <a:lnTo>
                  <a:pt x="16" y="128"/>
                </a:lnTo>
                <a:close/>
                <a:moveTo>
                  <a:pt x="200" y="200"/>
                </a:moveTo>
                <a:lnTo>
                  <a:pt x="200" y="200"/>
                </a:lnTo>
                <a:lnTo>
                  <a:pt x="186" y="192"/>
                </a:lnTo>
                <a:lnTo>
                  <a:pt x="172" y="186"/>
                </a:lnTo>
                <a:lnTo>
                  <a:pt x="172" y="186"/>
                </a:lnTo>
                <a:lnTo>
                  <a:pt x="176" y="172"/>
                </a:lnTo>
                <a:lnTo>
                  <a:pt x="180" y="158"/>
                </a:lnTo>
                <a:lnTo>
                  <a:pt x="182" y="144"/>
                </a:lnTo>
                <a:lnTo>
                  <a:pt x="184" y="128"/>
                </a:lnTo>
                <a:lnTo>
                  <a:pt x="232" y="128"/>
                </a:lnTo>
                <a:lnTo>
                  <a:pt x="232" y="128"/>
                </a:lnTo>
                <a:lnTo>
                  <a:pt x="230" y="148"/>
                </a:lnTo>
                <a:lnTo>
                  <a:pt x="222" y="168"/>
                </a:lnTo>
                <a:lnTo>
                  <a:pt x="212" y="186"/>
                </a:lnTo>
                <a:lnTo>
                  <a:pt x="200" y="20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03" tIns="60952" rIns="121903" bIns="60952" numCol="1" anchor="t" anchorCtr="0" compatLnSpc="1"/>
          <a:lstStyle/>
          <a:p>
            <a:endParaRPr lang="ar-SA" sz="213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250"/>
          <p:cNvGrpSpPr/>
          <p:nvPr/>
        </p:nvGrpSpPr>
        <p:grpSpPr>
          <a:xfrm>
            <a:off x="7648848" y="3369549"/>
            <a:ext cx="312699" cy="254067"/>
            <a:chOff x="5588000" y="3625850"/>
            <a:chExt cx="406400" cy="330200"/>
          </a:xfrm>
          <a:solidFill>
            <a:schemeClr val="bg1"/>
          </a:solidFill>
        </p:grpSpPr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5867400" y="3727450"/>
              <a:ext cx="76200" cy="101600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22" y="4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4" y="64"/>
                </a:cxn>
                <a:cxn ang="0">
                  <a:pos x="8" y="64"/>
                </a:cxn>
                <a:cxn ang="0">
                  <a:pos x="40" y="64"/>
                </a:cxn>
                <a:cxn ang="0">
                  <a:pos x="40" y="64"/>
                </a:cxn>
                <a:cxn ang="0">
                  <a:pos x="44" y="64"/>
                </a:cxn>
                <a:cxn ang="0">
                  <a:pos x="46" y="62"/>
                </a:cxn>
                <a:cxn ang="0">
                  <a:pos x="48" y="60"/>
                </a:cxn>
                <a:cxn ang="0">
                  <a:pos x="48" y="56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46" y="40"/>
                </a:cxn>
                <a:cxn ang="0">
                  <a:pos x="22" y="4"/>
                </a:cxn>
                <a:cxn ang="0">
                  <a:pos x="40" y="56"/>
                </a:cxn>
                <a:cxn ang="0">
                  <a:pos x="8" y="56"/>
                </a:cxn>
                <a:cxn ang="0">
                  <a:pos x="8" y="8"/>
                </a:cxn>
                <a:cxn ang="0">
                  <a:pos x="16" y="8"/>
                </a:cxn>
                <a:cxn ang="0">
                  <a:pos x="40" y="44"/>
                </a:cxn>
                <a:cxn ang="0">
                  <a:pos x="40" y="56"/>
                </a:cxn>
              </a:cxnLst>
              <a:rect l="0" t="0" r="r" b="b"/>
              <a:pathLst>
                <a:path w="48" h="64">
                  <a:moveTo>
                    <a:pt x="22" y="4"/>
                  </a:moveTo>
                  <a:lnTo>
                    <a:pt x="22" y="4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4" y="64"/>
                  </a:lnTo>
                  <a:lnTo>
                    <a:pt x="8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4" y="64"/>
                  </a:lnTo>
                  <a:lnTo>
                    <a:pt x="46" y="62"/>
                  </a:lnTo>
                  <a:lnTo>
                    <a:pt x="48" y="60"/>
                  </a:lnTo>
                  <a:lnTo>
                    <a:pt x="48" y="5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6" y="40"/>
                  </a:lnTo>
                  <a:lnTo>
                    <a:pt x="22" y="4"/>
                  </a:lnTo>
                  <a:close/>
                  <a:moveTo>
                    <a:pt x="40" y="56"/>
                  </a:moveTo>
                  <a:lnTo>
                    <a:pt x="8" y="56"/>
                  </a:lnTo>
                  <a:lnTo>
                    <a:pt x="8" y="8"/>
                  </a:lnTo>
                  <a:lnTo>
                    <a:pt x="16" y="8"/>
                  </a:lnTo>
                  <a:lnTo>
                    <a:pt x="40" y="4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ar-SA" sz="21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5588000" y="3625850"/>
              <a:ext cx="406400" cy="330200"/>
            </a:xfrm>
            <a:custGeom>
              <a:avLst/>
              <a:gdLst/>
              <a:ahLst/>
              <a:cxnLst>
                <a:cxn ang="0">
                  <a:pos x="220" y="50"/>
                </a:cxn>
                <a:cxn ang="0">
                  <a:pos x="206" y="40"/>
                </a:cxn>
                <a:cxn ang="0">
                  <a:pos x="168" y="24"/>
                </a:cxn>
                <a:cxn ang="0">
                  <a:pos x="160" y="8"/>
                </a:cxn>
                <a:cxn ang="0">
                  <a:pos x="24" y="0"/>
                </a:cxn>
                <a:cxn ang="0">
                  <a:pos x="8" y="8"/>
                </a:cxn>
                <a:cxn ang="0">
                  <a:pos x="0" y="112"/>
                </a:cxn>
                <a:cxn ang="0">
                  <a:pos x="8" y="128"/>
                </a:cxn>
                <a:cxn ang="0">
                  <a:pos x="24" y="136"/>
                </a:cxn>
                <a:cxn ang="0">
                  <a:pos x="26" y="170"/>
                </a:cxn>
                <a:cxn ang="0">
                  <a:pos x="48" y="184"/>
                </a:cxn>
                <a:cxn ang="0">
                  <a:pos x="62" y="194"/>
                </a:cxn>
                <a:cxn ang="0">
                  <a:pos x="88" y="208"/>
                </a:cxn>
                <a:cxn ang="0">
                  <a:pos x="108" y="202"/>
                </a:cxn>
                <a:cxn ang="0">
                  <a:pos x="162" y="184"/>
                </a:cxn>
                <a:cxn ang="0">
                  <a:pos x="172" y="202"/>
                </a:cxn>
                <a:cxn ang="0">
                  <a:pos x="192" y="208"/>
                </a:cxn>
                <a:cxn ang="0">
                  <a:pos x="218" y="194"/>
                </a:cxn>
                <a:cxn ang="0">
                  <a:pos x="232" y="184"/>
                </a:cxn>
                <a:cxn ang="0">
                  <a:pos x="254" y="170"/>
                </a:cxn>
                <a:cxn ang="0">
                  <a:pos x="256" y="112"/>
                </a:cxn>
                <a:cxn ang="0">
                  <a:pos x="24" y="120"/>
                </a:cxn>
                <a:cxn ang="0">
                  <a:pos x="18" y="118"/>
                </a:cxn>
                <a:cxn ang="0">
                  <a:pos x="16" y="24"/>
                </a:cxn>
                <a:cxn ang="0">
                  <a:pos x="18" y="18"/>
                </a:cxn>
                <a:cxn ang="0">
                  <a:pos x="144" y="16"/>
                </a:cxn>
                <a:cxn ang="0">
                  <a:pos x="150" y="18"/>
                </a:cxn>
                <a:cxn ang="0">
                  <a:pos x="152" y="40"/>
                </a:cxn>
                <a:cxn ang="0">
                  <a:pos x="152" y="112"/>
                </a:cxn>
                <a:cxn ang="0">
                  <a:pos x="148" y="120"/>
                </a:cxn>
                <a:cxn ang="0">
                  <a:pos x="88" y="192"/>
                </a:cxn>
                <a:cxn ang="0">
                  <a:pos x="76" y="188"/>
                </a:cxn>
                <a:cxn ang="0">
                  <a:pos x="72" y="176"/>
                </a:cxn>
                <a:cxn ang="0">
                  <a:pos x="82" y="162"/>
                </a:cxn>
                <a:cxn ang="0">
                  <a:pos x="94" y="162"/>
                </a:cxn>
                <a:cxn ang="0">
                  <a:pos x="104" y="176"/>
                </a:cxn>
                <a:cxn ang="0">
                  <a:pos x="100" y="188"/>
                </a:cxn>
                <a:cxn ang="0">
                  <a:pos x="192" y="192"/>
                </a:cxn>
                <a:cxn ang="0">
                  <a:pos x="180" y="188"/>
                </a:cxn>
                <a:cxn ang="0">
                  <a:pos x="176" y="176"/>
                </a:cxn>
                <a:cxn ang="0">
                  <a:pos x="186" y="162"/>
                </a:cxn>
                <a:cxn ang="0">
                  <a:pos x="198" y="162"/>
                </a:cxn>
                <a:cxn ang="0">
                  <a:pos x="208" y="176"/>
                </a:cxn>
                <a:cxn ang="0">
                  <a:pos x="204" y="188"/>
                </a:cxn>
                <a:cxn ang="0">
                  <a:pos x="240" y="160"/>
                </a:cxn>
                <a:cxn ang="0">
                  <a:pos x="238" y="166"/>
                </a:cxn>
                <a:cxn ang="0">
                  <a:pos x="222" y="168"/>
                </a:cxn>
                <a:cxn ang="0">
                  <a:pos x="212" y="150"/>
                </a:cxn>
                <a:cxn ang="0">
                  <a:pos x="192" y="144"/>
                </a:cxn>
                <a:cxn ang="0">
                  <a:pos x="166" y="158"/>
                </a:cxn>
                <a:cxn ang="0">
                  <a:pos x="118" y="168"/>
                </a:cxn>
                <a:cxn ang="0">
                  <a:pos x="98" y="146"/>
                </a:cxn>
                <a:cxn ang="0">
                  <a:pos x="78" y="146"/>
                </a:cxn>
                <a:cxn ang="0">
                  <a:pos x="58" y="168"/>
                </a:cxn>
                <a:cxn ang="0">
                  <a:pos x="44" y="168"/>
                </a:cxn>
                <a:cxn ang="0">
                  <a:pos x="40" y="160"/>
                </a:cxn>
                <a:cxn ang="0">
                  <a:pos x="144" y="136"/>
                </a:cxn>
                <a:cxn ang="0">
                  <a:pos x="166" y="122"/>
                </a:cxn>
                <a:cxn ang="0">
                  <a:pos x="200" y="56"/>
                </a:cxn>
                <a:cxn ang="0">
                  <a:pos x="206" y="60"/>
                </a:cxn>
                <a:cxn ang="0">
                  <a:pos x="240" y="112"/>
                </a:cxn>
              </a:cxnLst>
              <a:rect l="0" t="0" r="r" b="b"/>
              <a:pathLst>
                <a:path w="256" h="208">
                  <a:moveTo>
                    <a:pt x="252" y="98"/>
                  </a:moveTo>
                  <a:lnTo>
                    <a:pt x="220" y="50"/>
                  </a:lnTo>
                  <a:lnTo>
                    <a:pt x="220" y="50"/>
                  </a:lnTo>
                  <a:lnTo>
                    <a:pt x="216" y="46"/>
                  </a:lnTo>
                  <a:lnTo>
                    <a:pt x="212" y="42"/>
                  </a:lnTo>
                  <a:lnTo>
                    <a:pt x="206" y="40"/>
                  </a:lnTo>
                  <a:lnTo>
                    <a:pt x="200" y="40"/>
                  </a:lnTo>
                  <a:lnTo>
                    <a:pt x="168" y="40"/>
                  </a:lnTo>
                  <a:lnTo>
                    <a:pt x="168" y="24"/>
                  </a:lnTo>
                  <a:lnTo>
                    <a:pt x="168" y="24"/>
                  </a:lnTo>
                  <a:lnTo>
                    <a:pt x="166" y="14"/>
                  </a:lnTo>
                  <a:lnTo>
                    <a:pt x="160" y="8"/>
                  </a:lnTo>
                  <a:lnTo>
                    <a:pt x="154" y="2"/>
                  </a:lnTo>
                  <a:lnTo>
                    <a:pt x="14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4" y="134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70"/>
                  </a:lnTo>
                  <a:lnTo>
                    <a:pt x="32" y="176"/>
                  </a:lnTo>
                  <a:lnTo>
                    <a:pt x="38" y="182"/>
                  </a:lnTo>
                  <a:lnTo>
                    <a:pt x="48" y="184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62" y="194"/>
                  </a:lnTo>
                  <a:lnTo>
                    <a:pt x="68" y="202"/>
                  </a:lnTo>
                  <a:lnTo>
                    <a:pt x="78" y="206"/>
                  </a:lnTo>
                  <a:lnTo>
                    <a:pt x="88" y="208"/>
                  </a:lnTo>
                  <a:lnTo>
                    <a:pt x="88" y="208"/>
                  </a:lnTo>
                  <a:lnTo>
                    <a:pt x="98" y="206"/>
                  </a:lnTo>
                  <a:lnTo>
                    <a:pt x="108" y="202"/>
                  </a:lnTo>
                  <a:lnTo>
                    <a:pt x="114" y="194"/>
                  </a:lnTo>
                  <a:lnTo>
                    <a:pt x="118" y="184"/>
                  </a:lnTo>
                  <a:lnTo>
                    <a:pt x="162" y="184"/>
                  </a:lnTo>
                  <a:lnTo>
                    <a:pt x="162" y="184"/>
                  </a:lnTo>
                  <a:lnTo>
                    <a:pt x="166" y="194"/>
                  </a:lnTo>
                  <a:lnTo>
                    <a:pt x="172" y="202"/>
                  </a:lnTo>
                  <a:lnTo>
                    <a:pt x="182" y="206"/>
                  </a:lnTo>
                  <a:lnTo>
                    <a:pt x="192" y="208"/>
                  </a:lnTo>
                  <a:lnTo>
                    <a:pt x="192" y="208"/>
                  </a:lnTo>
                  <a:lnTo>
                    <a:pt x="202" y="206"/>
                  </a:lnTo>
                  <a:lnTo>
                    <a:pt x="212" y="202"/>
                  </a:lnTo>
                  <a:lnTo>
                    <a:pt x="218" y="194"/>
                  </a:lnTo>
                  <a:lnTo>
                    <a:pt x="222" y="184"/>
                  </a:lnTo>
                  <a:lnTo>
                    <a:pt x="232" y="184"/>
                  </a:lnTo>
                  <a:lnTo>
                    <a:pt x="232" y="184"/>
                  </a:lnTo>
                  <a:lnTo>
                    <a:pt x="242" y="182"/>
                  </a:lnTo>
                  <a:lnTo>
                    <a:pt x="248" y="176"/>
                  </a:lnTo>
                  <a:lnTo>
                    <a:pt x="254" y="170"/>
                  </a:lnTo>
                  <a:lnTo>
                    <a:pt x="256" y="160"/>
                  </a:lnTo>
                  <a:lnTo>
                    <a:pt x="256" y="112"/>
                  </a:lnTo>
                  <a:lnTo>
                    <a:pt x="256" y="112"/>
                  </a:lnTo>
                  <a:lnTo>
                    <a:pt x="254" y="106"/>
                  </a:lnTo>
                  <a:lnTo>
                    <a:pt x="252" y="98"/>
                  </a:lnTo>
                  <a:close/>
                  <a:moveTo>
                    <a:pt x="24" y="120"/>
                  </a:moveTo>
                  <a:lnTo>
                    <a:pt x="24" y="120"/>
                  </a:lnTo>
                  <a:lnTo>
                    <a:pt x="20" y="120"/>
                  </a:lnTo>
                  <a:lnTo>
                    <a:pt x="18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148" y="16"/>
                  </a:lnTo>
                  <a:lnTo>
                    <a:pt x="150" y="18"/>
                  </a:lnTo>
                  <a:lnTo>
                    <a:pt x="152" y="20"/>
                  </a:lnTo>
                  <a:lnTo>
                    <a:pt x="152" y="24"/>
                  </a:lnTo>
                  <a:lnTo>
                    <a:pt x="152" y="40"/>
                  </a:lnTo>
                  <a:lnTo>
                    <a:pt x="152" y="56"/>
                  </a:lnTo>
                  <a:lnTo>
                    <a:pt x="152" y="112"/>
                  </a:lnTo>
                  <a:lnTo>
                    <a:pt x="152" y="112"/>
                  </a:lnTo>
                  <a:lnTo>
                    <a:pt x="152" y="116"/>
                  </a:lnTo>
                  <a:lnTo>
                    <a:pt x="150" y="118"/>
                  </a:lnTo>
                  <a:lnTo>
                    <a:pt x="148" y="120"/>
                  </a:lnTo>
                  <a:lnTo>
                    <a:pt x="144" y="120"/>
                  </a:lnTo>
                  <a:lnTo>
                    <a:pt x="24" y="120"/>
                  </a:lnTo>
                  <a:close/>
                  <a:moveTo>
                    <a:pt x="88" y="192"/>
                  </a:moveTo>
                  <a:lnTo>
                    <a:pt x="88" y="192"/>
                  </a:lnTo>
                  <a:lnTo>
                    <a:pt x="82" y="190"/>
                  </a:lnTo>
                  <a:lnTo>
                    <a:pt x="76" y="188"/>
                  </a:lnTo>
                  <a:lnTo>
                    <a:pt x="74" y="182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4" y="170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8" y="160"/>
                  </a:lnTo>
                  <a:lnTo>
                    <a:pt x="88" y="160"/>
                  </a:lnTo>
                  <a:lnTo>
                    <a:pt x="94" y="162"/>
                  </a:lnTo>
                  <a:lnTo>
                    <a:pt x="100" y="164"/>
                  </a:lnTo>
                  <a:lnTo>
                    <a:pt x="102" y="170"/>
                  </a:lnTo>
                  <a:lnTo>
                    <a:pt x="104" y="176"/>
                  </a:lnTo>
                  <a:lnTo>
                    <a:pt x="104" y="176"/>
                  </a:lnTo>
                  <a:lnTo>
                    <a:pt x="102" y="182"/>
                  </a:lnTo>
                  <a:lnTo>
                    <a:pt x="100" y="188"/>
                  </a:lnTo>
                  <a:lnTo>
                    <a:pt x="94" y="190"/>
                  </a:lnTo>
                  <a:lnTo>
                    <a:pt x="88" y="192"/>
                  </a:lnTo>
                  <a:close/>
                  <a:moveTo>
                    <a:pt x="192" y="192"/>
                  </a:moveTo>
                  <a:lnTo>
                    <a:pt x="192" y="192"/>
                  </a:lnTo>
                  <a:lnTo>
                    <a:pt x="186" y="190"/>
                  </a:lnTo>
                  <a:lnTo>
                    <a:pt x="180" y="188"/>
                  </a:lnTo>
                  <a:lnTo>
                    <a:pt x="178" y="182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8" y="170"/>
                  </a:lnTo>
                  <a:lnTo>
                    <a:pt x="180" y="164"/>
                  </a:lnTo>
                  <a:lnTo>
                    <a:pt x="186" y="162"/>
                  </a:lnTo>
                  <a:lnTo>
                    <a:pt x="192" y="160"/>
                  </a:lnTo>
                  <a:lnTo>
                    <a:pt x="192" y="160"/>
                  </a:lnTo>
                  <a:lnTo>
                    <a:pt x="198" y="162"/>
                  </a:lnTo>
                  <a:lnTo>
                    <a:pt x="204" y="164"/>
                  </a:lnTo>
                  <a:lnTo>
                    <a:pt x="206" y="170"/>
                  </a:lnTo>
                  <a:lnTo>
                    <a:pt x="208" y="176"/>
                  </a:lnTo>
                  <a:lnTo>
                    <a:pt x="208" y="176"/>
                  </a:lnTo>
                  <a:lnTo>
                    <a:pt x="206" y="182"/>
                  </a:lnTo>
                  <a:lnTo>
                    <a:pt x="204" y="188"/>
                  </a:lnTo>
                  <a:lnTo>
                    <a:pt x="198" y="190"/>
                  </a:lnTo>
                  <a:lnTo>
                    <a:pt x="192" y="192"/>
                  </a:lnTo>
                  <a:close/>
                  <a:moveTo>
                    <a:pt x="240" y="160"/>
                  </a:moveTo>
                  <a:lnTo>
                    <a:pt x="240" y="160"/>
                  </a:lnTo>
                  <a:lnTo>
                    <a:pt x="240" y="164"/>
                  </a:lnTo>
                  <a:lnTo>
                    <a:pt x="238" y="166"/>
                  </a:lnTo>
                  <a:lnTo>
                    <a:pt x="236" y="168"/>
                  </a:lnTo>
                  <a:lnTo>
                    <a:pt x="232" y="168"/>
                  </a:lnTo>
                  <a:lnTo>
                    <a:pt x="222" y="168"/>
                  </a:lnTo>
                  <a:lnTo>
                    <a:pt x="222" y="168"/>
                  </a:lnTo>
                  <a:lnTo>
                    <a:pt x="218" y="158"/>
                  </a:lnTo>
                  <a:lnTo>
                    <a:pt x="212" y="150"/>
                  </a:lnTo>
                  <a:lnTo>
                    <a:pt x="202" y="146"/>
                  </a:lnTo>
                  <a:lnTo>
                    <a:pt x="192" y="144"/>
                  </a:lnTo>
                  <a:lnTo>
                    <a:pt x="192" y="144"/>
                  </a:lnTo>
                  <a:lnTo>
                    <a:pt x="182" y="146"/>
                  </a:lnTo>
                  <a:lnTo>
                    <a:pt x="172" y="150"/>
                  </a:lnTo>
                  <a:lnTo>
                    <a:pt x="166" y="158"/>
                  </a:lnTo>
                  <a:lnTo>
                    <a:pt x="162" y="168"/>
                  </a:lnTo>
                  <a:lnTo>
                    <a:pt x="118" y="168"/>
                  </a:lnTo>
                  <a:lnTo>
                    <a:pt x="118" y="168"/>
                  </a:lnTo>
                  <a:lnTo>
                    <a:pt x="114" y="158"/>
                  </a:lnTo>
                  <a:lnTo>
                    <a:pt x="108" y="150"/>
                  </a:lnTo>
                  <a:lnTo>
                    <a:pt x="98" y="146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78" y="146"/>
                  </a:lnTo>
                  <a:lnTo>
                    <a:pt x="68" y="150"/>
                  </a:lnTo>
                  <a:lnTo>
                    <a:pt x="62" y="158"/>
                  </a:lnTo>
                  <a:lnTo>
                    <a:pt x="58" y="168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44" y="168"/>
                  </a:lnTo>
                  <a:lnTo>
                    <a:pt x="42" y="166"/>
                  </a:lnTo>
                  <a:lnTo>
                    <a:pt x="40" y="164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44" y="136"/>
                  </a:lnTo>
                  <a:lnTo>
                    <a:pt x="144" y="136"/>
                  </a:lnTo>
                  <a:lnTo>
                    <a:pt x="154" y="134"/>
                  </a:lnTo>
                  <a:lnTo>
                    <a:pt x="160" y="128"/>
                  </a:lnTo>
                  <a:lnTo>
                    <a:pt x="166" y="122"/>
                  </a:lnTo>
                  <a:lnTo>
                    <a:pt x="168" y="112"/>
                  </a:lnTo>
                  <a:lnTo>
                    <a:pt x="168" y="56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204" y="56"/>
                  </a:lnTo>
                  <a:lnTo>
                    <a:pt x="206" y="60"/>
                  </a:lnTo>
                  <a:lnTo>
                    <a:pt x="238" y="108"/>
                  </a:lnTo>
                  <a:lnTo>
                    <a:pt x="238" y="108"/>
                  </a:lnTo>
                  <a:lnTo>
                    <a:pt x="240" y="112"/>
                  </a:lnTo>
                  <a:lnTo>
                    <a:pt x="24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ar-SA" sz="21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Group 257"/>
          <p:cNvGrpSpPr/>
          <p:nvPr/>
        </p:nvGrpSpPr>
        <p:grpSpPr>
          <a:xfrm>
            <a:off x="4273710" y="3340233"/>
            <a:ext cx="214977" cy="312697"/>
            <a:chOff x="4838700" y="2774950"/>
            <a:chExt cx="279400" cy="406400"/>
          </a:xfrm>
          <a:solidFill>
            <a:schemeClr val="bg1"/>
          </a:solidFill>
        </p:grpSpPr>
        <p:sp>
          <p:nvSpPr>
            <p:cNvPr id="26" name="Freeform 60"/>
            <p:cNvSpPr>
              <a:spLocks noEditPoints="1"/>
            </p:cNvSpPr>
            <p:nvPr/>
          </p:nvSpPr>
          <p:spPr bwMode="auto">
            <a:xfrm>
              <a:off x="4838700" y="2774950"/>
              <a:ext cx="279400" cy="406400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54" y="6"/>
                </a:cxn>
                <a:cxn ang="0">
                  <a:pos x="26" y="26"/>
                </a:cxn>
                <a:cxn ang="0">
                  <a:pos x="6" y="54"/>
                </a:cxn>
                <a:cxn ang="0">
                  <a:pos x="0" y="88"/>
                </a:cxn>
                <a:cxn ang="0">
                  <a:pos x="2" y="100"/>
                </a:cxn>
                <a:cxn ang="0">
                  <a:pos x="16" y="138"/>
                </a:cxn>
                <a:cxn ang="0">
                  <a:pos x="40" y="184"/>
                </a:cxn>
                <a:cxn ang="0">
                  <a:pos x="50" y="214"/>
                </a:cxn>
                <a:cxn ang="0">
                  <a:pos x="62" y="246"/>
                </a:cxn>
                <a:cxn ang="0">
                  <a:pos x="76" y="254"/>
                </a:cxn>
                <a:cxn ang="0">
                  <a:pos x="88" y="256"/>
                </a:cxn>
                <a:cxn ang="0">
                  <a:pos x="108" y="252"/>
                </a:cxn>
                <a:cxn ang="0">
                  <a:pos x="118" y="238"/>
                </a:cxn>
                <a:cxn ang="0">
                  <a:pos x="136" y="184"/>
                </a:cxn>
                <a:cxn ang="0">
                  <a:pos x="146" y="162"/>
                </a:cxn>
                <a:cxn ang="0">
                  <a:pos x="172" y="112"/>
                </a:cxn>
                <a:cxn ang="0">
                  <a:pos x="176" y="88"/>
                </a:cxn>
                <a:cxn ang="0">
                  <a:pos x="174" y="70"/>
                </a:cxn>
                <a:cxn ang="0">
                  <a:pos x="160" y="38"/>
                </a:cxn>
                <a:cxn ang="0">
                  <a:pos x="138" y="16"/>
                </a:cxn>
                <a:cxn ang="0">
                  <a:pos x="106" y="2"/>
                </a:cxn>
                <a:cxn ang="0">
                  <a:pos x="108" y="218"/>
                </a:cxn>
                <a:cxn ang="0">
                  <a:pos x="70" y="222"/>
                </a:cxn>
                <a:cxn ang="0">
                  <a:pos x="64" y="208"/>
                </a:cxn>
                <a:cxn ang="0">
                  <a:pos x="114" y="200"/>
                </a:cxn>
                <a:cxn ang="0">
                  <a:pos x="112" y="208"/>
                </a:cxn>
                <a:cxn ang="0">
                  <a:pos x="108" y="218"/>
                </a:cxn>
                <a:cxn ang="0">
                  <a:pos x="62" y="200"/>
                </a:cxn>
                <a:cxn ang="0">
                  <a:pos x="120" y="184"/>
                </a:cxn>
                <a:cxn ang="0">
                  <a:pos x="116" y="192"/>
                </a:cxn>
                <a:cxn ang="0">
                  <a:pos x="88" y="240"/>
                </a:cxn>
                <a:cxn ang="0">
                  <a:pos x="82" y="240"/>
                </a:cxn>
                <a:cxn ang="0">
                  <a:pos x="76" y="236"/>
                </a:cxn>
                <a:cxn ang="0">
                  <a:pos x="106" y="226"/>
                </a:cxn>
                <a:cxn ang="0">
                  <a:pos x="102" y="234"/>
                </a:cxn>
                <a:cxn ang="0">
                  <a:pos x="94" y="240"/>
                </a:cxn>
                <a:cxn ang="0">
                  <a:pos x="126" y="168"/>
                </a:cxn>
                <a:cxn ang="0">
                  <a:pos x="50" y="168"/>
                </a:cxn>
                <a:cxn ang="0">
                  <a:pos x="38" y="142"/>
                </a:cxn>
                <a:cxn ang="0">
                  <a:pos x="18" y="100"/>
                </a:cxn>
                <a:cxn ang="0">
                  <a:pos x="16" y="88"/>
                </a:cxn>
                <a:cxn ang="0">
                  <a:pos x="22" y="60"/>
                </a:cxn>
                <a:cxn ang="0">
                  <a:pos x="38" y="38"/>
                </a:cxn>
                <a:cxn ang="0">
                  <a:pos x="60" y="22"/>
                </a:cxn>
                <a:cxn ang="0">
                  <a:pos x="88" y="16"/>
                </a:cxn>
                <a:cxn ang="0">
                  <a:pos x="102" y="18"/>
                </a:cxn>
                <a:cxn ang="0">
                  <a:pos x="128" y="28"/>
                </a:cxn>
                <a:cxn ang="0">
                  <a:pos x="148" y="48"/>
                </a:cxn>
                <a:cxn ang="0">
                  <a:pos x="158" y="74"/>
                </a:cxn>
                <a:cxn ang="0">
                  <a:pos x="160" y="88"/>
                </a:cxn>
                <a:cxn ang="0">
                  <a:pos x="154" y="114"/>
                </a:cxn>
                <a:cxn ang="0">
                  <a:pos x="138" y="142"/>
                </a:cxn>
              </a:cxnLst>
              <a:rect l="0" t="0" r="r" b="b"/>
              <a:pathLst>
                <a:path w="176" h="256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6"/>
                  </a:lnTo>
                  <a:lnTo>
                    <a:pt x="38" y="16"/>
                  </a:lnTo>
                  <a:lnTo>
                    <a:pt x="26" y="26"/>
                  </a:lnTo>
                  <a:lnTo>
                    <a:pt x="16" y="38"/>
                  </a:lnTo>
                  <a:lnTo>
                    <a:pt x="6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0"/>
                  </a:lnTo>
                  <a:lnTo>
                    <a:pt x="4" y="112"/>
                  </a:lnTo>
                  <a:lnTo>
                    <a:pt x="16" y="138"/>
                  </a:lnTo>
                  <a:lnTo>
                    <a:pt x="30" y="162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50" y="214"/>
                  </a:lnTo>
                  <a:lnTo>
                    <a:pt x="58" y="238"/>
                  </a:lnTo>
                  <a:lnTo>
                    <a:pt x="62" y="246"/>
                  </a:lnTo>
                  <a:lnTo>
                    <a:pt x="68" y="252"/>
                  </a:lnTo>
                  <a:lnTo>
                    <a:pt x="76" y="254"/>
                  </a:lnTo>
                  <a:lnTo>
                    <a:pt x="88" y="256"/>
                  </a:lnTo>
                  <a:lnTo>
                    <a:pt x="88" y="256"/>
                  </a:lnTo>
                  <a:lnTo>
                    <a:pt x="100" y="254"/>
                  </a:lnTo>
                  <a:lnTo>
                    <a:pt x="108" y="252"/>
                  </a:lnTo>
                  <a:lnTo>
                    <a:pt x="114" y="246"/>
                  </a:lnTo>
                  <a:lnTo>
                    <a:pt x="118" y="238"/>
                  </a:lnTo>
                  <a:lnTo>
                    <a:pt x="126" y="214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46" y="162"/>
                  </a:lnTo>
                  <a:lnTo>
                    <a:pt x="160" y="138"/>
                  </a:lnTo>
                  <a:lnTo>
                    <a:pt x="172" y="112"/>
                  </a:lnTo>
                  <a:lnTo>
                    <a:pt x="174" y="100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70"/>
                  </a:lnTo>
                  <a:lnTo>
                    <a:pt x="170" y="54"/>
                  </a:lnTo>
                  <a:lnTo>
                    <a:pt x="160" y="38"/>
                  </a:lnTo>
                  <a:lnTo>
                    <a:pt x="150" y="26"/>
                  </a:lnTo>
                  <a:lnTo>
                    <a:pt x="138" y="16"/>
                  </a:lnTo>
                  <a:lnTo>
                    <a:pt x="122" y="6"/>
                  </a:lnTo>
                  <a:lnTo>
                    <a:pt x="106" y="2"/>
                  </a:lnTo>
                  <a:lnTo>
                    <a:pt x="88" y="0"/>
                  </a:lnTo>
                  <a:close/>
                  <a:moveTo>
                    <a:pt x="108" y="218"/>
                  </a:moveTo>
                  <a:lnTo>
                    <a:pt x="70" y="222"/>
                  </a:lnTo>
                  <a:lnTo>
                    <a:pt x="70" y="222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6"/>
                  </a:lnTo>
                  <a:lnTo>
                    <a:pt x="114" y="200"/>
                  </a:lnTo>
                  <a:lnTo>
                    <a:pt x="114" y="200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08" y="218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56" y="184"/>
                  </a:lnTo>
                  <a:lnTo>
                    <a:pt x="120" y="184"/>
                  </a:lnTo>
                  <a:lnTo>
                    <a:pt x="120" y="184"/>
                  </a:lnTo>
                  <a:lnTo>
                    <a:pt x="116" y="192"/>
                  </a:lnTo>
                  <a:lnTo>
                    <a:pt x="62" y="200"/>
                  </a:lnTo>
                  <a:close/>
                  <a:moveTo>
                    <a:pt x="88" y="240"/>
                  </a:moveTo>
                  <a:lnTo>
                    <a:pt x="88" y="240"/>
                  </a:lnTo>
                  <a:lnTo>
                    <a:pt x="82" y="240"/>
                  </a:lnTo>
                  <a:lnTo>
                    <a:pt x="78" y="238"/>
                  </a:lnTo>
                  <a:lnTo>
                    <a:pt x="76" y="236"/>
                  </a:lnTo>
                  <a:lnTo>
                    <a:pt x="72" y="230"/>
                  </a:lnTo>
                  <a:lnTo>
                    <a:pt x="106" y="226"/>
                  </a:lnTo>
                  <a:lnTo>
                    <a:pt x="106" y="226"/>
                  </a:lnTo>
                  <a:lnTo>
                    <a:pt x="102" y="234"/>
                  </a:lnTo>
                  <a:lnTo>
                    <a:pt x="98" y="238"/>
                  </a:lnTo>
                  <a:lnTo>
                    <a:pt x="94" y="240"/>
                  </a:lnTo>
                  <a:lnTo>
                    <a:pt x="88" y="240"/>
                  </a:lnTo>
                  <a:close/>
                  <a:moveTo>
                    <a:pt x="126" y="168"/>
                  </a:moveTo>
                  <a:lnTo>
                    <a:pt x="50" y="168"/>
                  </a:lnTo>
                  <a:lnTo>
                    <a:pt x="50" y="168"/>
                  </a:lnTo>
                  <a:lnTo>
                    <a:pt x="38" y="142"/>
                  </a:lnTo>
                  <a:lnTo>
                    <a:pt x="38" y="142"/>
                  </a:lnTo>
                  <a:lnTo>
                    <a:pt x="22" y="114"/>
                  </a:lnTo>
                  <a:lnTo>
                    <a:pt x="18" y="100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8" y="74"/>
                  </a:lnTo>
                  <a:lnTo>
                    <a:pt x="22" y="60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48" y="28"/>
                  </a:lnTo>
                  <a:lnTo>
                    <a:pt x="60" y="22"/>
                  </a:lnTo>
                  <a:lnTo>
                    <a:pt x="74" y="18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102" y="18"/>
                  </a:lnTo>
                  <a:lnTo>
                    <a:pt x="116" y="22"/>
                  </a:lnTo>
                  <a:lnTo>
                    <a:pt x="128" y="28"/>
                  </a:lnTo>
                  <a:lnTo>
                    <a:pt x="138" y="38"/>
                  </a:lnTo>
                  <a:lnTo>
                    <a:pt x="148" y="48"/>
                  </a:lnTo>
                  <a:lnTo>
                    <a:pt x="154" y="60"/>
                  </a:lnTo>
                  <a:lnTo>
                    <a:pt x="158" y="74"/>
                  </a:lnTo>
                  <a:lnTo>
                    <a:pt x="160" y="88"/>
                  </a:lnTo>
                  <a:lnTo>
                    <a:pt x="160" y="88"/>
                  </a:lnTo>
                  <a:lnTo>
                    <a:pt x="158" y="100"/>
                  </a:lnTo>
                  <a:lnTo>
                    <a:pt x="154" y="114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ar-SA" sz="21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66"/>
            <p:cNvSpPr/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ar-SA" sz="21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67"/>
            <p:cNvSpPr/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ar-SA" sz="21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Group 261"/>
          <p:cNvGrpSpPr/>
          <p:nvPr/>
        </p:nvGrpSpPr>
        <p:grpSpPr>
          <a:xfrm>
            <a:off x="4732092" y="4544634"/>
            <a:ext cx="312699" cy="312697"/>
            <a:chOff x="5588000" y="1962150"/>
            <a:chExt cx="406400" cy="406400"/>
          </a:xfrm>
          <a:solidFill>
            <a:schemeClr val="bg1"/>
          </a:solidFill>
        </p:grpSpPr>
        <p:sp>
          <p:nvSpPr>
            <p:cNvPr id="30" name="Freeform 106"/>
            <p:cNvSpPr>
              <a:spLocks noEditPoints="1"/>
            </p:cNvSpPr>
            <p:nvPr/>
          </p:nvSpPr>
          <p:spPr bwMode="auto">
            <a:xfrm>
              <a:off x="5588000" y="1962150"/>
              <a:ext cx="406400" cy="406400"/>
            </a:xfrm>
            <a:custGeom>
              <a:avLst/>
              <a:gdLst/>
              <a:ahLst/>
              <a:cxnLst>
                <a:cxn ang="0">
                  <a:pos x="214" y="86"/>
                </a:cxn>
                <a:cxn ang="0">
                  <a:pos x="230" y="54"/>
                </a:cxn>
                <a:cxn ang="0">
                  <a:pos x="210" y="30"/>
                </a:cxn>
                <a:cxn ang="0">
                  <a:pos x="194" y="26"/>
                </a:cxn>
                <a:cxn ang="0">
                  <a:pos x="160" y="38"/>
                </a:cxn>
                <a:cxn ang="0">
                  <a:pos x="150" y="4"/>
                </a:cxn>
                <a:cxn ang="0">
                  <a:pos x="118" y="0"/>
                </a:cxn>
                <a:cxn ang="0">
                  <a:pos x="102" y="12"/>
                </a:cxn>
                <a:cxn ang="0">
                  <a:pos x="66" y="28"/>
                </a:cxn>
                <a:cxn ang="0">
                  <a:pos x="56" y="26"/>
                </a:cxn>
                <a:cxn ang="0">
                  <a:pos x="30" y="46"/>
                </a:cxn>
                <a:cxn ang="0">
                  <a:pos x="28" y="66"/>
                </a:cxn>
                <a:cxn ang="0">
                  <a:pos x="12" y="102"/>
                </a:cxn>
                <a:cxn ang="0">
                  <a:pos x="0" y="112"/>
                </a:cxn>
                <a:cxn ang="0">
                  <a:pos x="0" y="144"/>
                </a:cxn>
                <a:cxn ang="0">
                  <a:pos x="38" y="160"/>
                </a:cxn>
                <a:cxn ang="0">
                  <a:pos x="28" y="190"/>
                </a:cxn>
                <a:cxn ang="0">
                  <a:pos x="30" y="210"/>
                </a:cxn>
                <a:cxn ang="0">
                  <a:pos x="56" y="230"/>
                </a:cxn>
                <a:cxn ang="0">
                  <a:pos x="86" y="214"/>
                </a:cxn>
                <a:cxn ang="0">
                  <a:pos x="102" y="244"/>
                </a:cxn>
                <a:cxn ang="0">
                  <a:pos x="118" y="256"/>
                </a:cxn>
                <a:cxn ang="0">
                  <a:pos x="150" y="252"/>
                </a:cxn>
                <a:cxn ang="0">
                  <a:pos x="160" y="218"/>
                </a:cxn>
                <a:cxn ang="0">
                  <a:pos x="194" y="230"/>
                </a:cxn>
                <a:cxn ang="0">
                  <a:pos x="210" y="226"/>
                </a:cxn>
                <a:cxn ang="0">
                  <a:pos x="230" y="202"/>
                </a:cxn>
                <a:cxn ang="0">
                  <a:pos x="214" y="170"/>
                </a:cxn>
                <a:cxn ang="0">
                  <a:pos x="248" y="152"/>
                </a:cxn>
                <a:cxn ang="0">
                  <a:pos x="256" y="118"/>
                </a:cxn>
                <a:cxn ang="0">
                  <a:pos x="248" y="104"/>
                </a:cxn>
                <a:cxn ang="0">
                  <a:pos x="208" y="148"/>
                </a:cxn>
                <a:cxn ang="0">
                  <a:pos x="200" y="162"/>
                </a:cxn>
                <a:cxn ang="0">
                  <a:pos x="200" y="214"/>
                </a:cxn>
                <a:cxn ang="0">
                  <a:pos x="170" y="198"/>
                </a:cxn>
                <a:cxn ang="0">
                  <a:pos x="154" y="204"/>
                </a:cxn>
                <a:cxn ang="0">
                  <a:pos x="138" y="240"/>
                </a:cxn>
                <a:cxn ang="0">
                  <a:pos x="108" y="208"/>
                </a:cxn>
                <a:cxn ang="0">
                  <a:pos x="94" y="200"/>
                </a:cxn>
                <a:cxn ang="0">
                  <a:pos x="78" y="202"/>
                </a:cxn>
                <a:cxn ang="0">
                  <a:pos x="54" y="178"/>
                </a:cxn>
                <a:cxn ang="0">
                  <a:pos x="52" y="154"/>
                </a:cxn>
                <a:cxn ang="0">
                  <a:pos x="16" y="138"/>
                </a:cxn>
                <a:cxn ang="0">
                  <a:pos x="48" y="108"/>
                </a:cxn>
                <a:cxn ang="0">
                  <a:pos x="56" y="94"/>
                </a:cxn>
                <a:cxn ang="0">
                  <a:pos x="56" y="42"/>
                </a:cxn>
                <a:cxn ang="0">
                  <a:pos x="86" y="58"/>
                </a:cxn>
                <a:cxn ang="0">
                  <a:pos x="102" y="52"/>
                </a:cxn>
                <a:cxn ang="0">
                  <a:pos x="118" y="16"/>
                </a:cxn>
                <a:cxn ang="0">
                  <a:pos x="148" y="48"/>
                </a:cxn>
                <a:cxn ang="0">
                  <a:pos x="162" y="56"/>
                </a:cxn>
                <a:cxn ang="0">
                  <a:pos x="178" y="54"/>
                </a:cxn>
                <a:cxn ang="0">
                  <a:pos x="202" y="78"/>
                </a:cxn>
                <a:cxn ang="0">
                  <a:pos x="204" y="102"/>
                </a:cxn>
                <a:cxn ang="0">
                  <a:pos x="240" y="118"/>
                </a:cxn>
              </a:cxnLst>
              <a:rect l="0" t="0" r="r" b="b"/>
              <a:pathLst>
                <a:path w="256" h="256">
                  <a:moveTo>
                    <a:pt x="244" y="102"/>
                  </a:moveTo>
                  <a:lnTo>
                    <a:pt x="218" y="96"/>
                  </a:lnTo>
                  <a:lnTo>
                    <a:pt x="218" y="96"/>
                  </a:lnTo>
                  <a:lnTo>
                    <a:pt x="214" y="86"/>
                  </a:lnTo>
                  <a:lnTo>
                    <a:pt x="228" y="66"/>
                  </a:lnTo>
                  <a:lnTo>
                    <a:pt x="228" y="66"/>
                  </a:lnTo>
                  <a:lnTo>
                    <a:pt x="230" y="60"/>
                  </a:lnTo>
                  <a:lnTo>
                    <a:pt x="230" y="54"/>
                  </a:lnTo>
                  <a:lnTo>
                    <a:pt x="230" y="50"/>
                  </a:lnTo>
                  <a:lnTo>
                    <a:pt x="226" y="46"/>
                  </a:lnTo>
                  <a:lnTo>
                    <a:pt x="210" y="30"/>
                  </a:lnTo>
                  <a:lnTo>
                    <a:pt x="210" y="30"/>
                  </a:lnTo>
                  <a:lnTo>
                    <a:pt x="206" y="26"/>
                  </a:lnTo>
                  <a:lnTo>
                    <a:pt x="200" y="26"/>
                  </a:lnTo>
                  <a:lnTo>
                    <a:pt x="200" y="26"/>
                  </a:lnTo>
                  <a:lnTo>
                    <a:pt x="194" y="26"/>
                  </a:lnTo>
                  <a:lnTo>
                    <a:pt x="190" y="28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60" y="38"/>
                  </a:lnTo>
                  <a:lnTo>
                    <a:pt x="154" y="12"/>
                  </a:lnTo>
                  <a:lnTo>
                    <a:pt x="154" y="12"/>
                  </a:lnTo>
                  <a:lnTo>
                    <a:pt x="152" y="8"/>
                  </a:lnTo>
                  <a:lnTo>
                    <a:pt x="150" y="4"/>
                  </a:lnTo>
                  <a:lnTo>
                    <a:pt x="144" y="0"/>
                  </a:lnTo>
                  <a:lnTo>
                    <a:pt x="138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2" y="0"/>
                  </a:lnTo>
                  <a:lnTo>
                    <a:pt x="106" y="4"/>
                  </a:lnTo>
                  <a:lnTo>
                    <a:pt x="104" y="8"/>
                  </a:lnTo>
                  <a:lnTo>
                    <a:pt x="102" y="12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86" y="42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0" y="26"/>
                  </a:lnTo>
                  <a:lnTo>
                    <a:pt x="46" y="30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26" y="50"/>
                  </a:lnTo>
                  <a:lnTo>
                    <a:pt x="26" y="54"/>
                  </a:lnTo>
                  <a:lnTo>
                    <a:pt x="26" y="60"/>
                  </a:lnTo>
                  <a:lnTo>
                    <a:pt x="28" y="6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38" y="96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8" y="104"/>
                  </a:lnTo>
                  <a:lnTo>
                    <a:pt x="4" y="106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4" y="150"/>
                  </a:lnTo>
                  <a:lnTo>
                    <a:pt x="8" y="152"/>
                  </a:lnTo>
                  <a:lnTo>
                    <a:pt x="12" y="154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42" y="170"/>
                  </a:lnTo>
                  <a:lnTo>
                    <a:pt x="28" y="190"/>
                  </a:lnTo>
                  <a:lnTo>
                    <a:pt x="28" y="190"/>
                  </a:lnTo>
                  <a:lnTo>
                    <a:pt x="26" y="196"/>
                  </a:lnTo>
                  <a:lnTo>
                    <a:pt x="26" y="202"/>
                  </a:lnTo>
                  <a:lnTo>
                    <a:pt x="26" y="206"/>
                  </a:lnTo>
                  <a:lnTo>
                    <a:pt x="30" y="210"/>
                  </a:lnTo>
                  <a:lnTo>
                    <a:pt x="46" y="226"/>
                  </a:lnTo>
                  <a:lnTo>
                    <a:pt x="46" y="226"/>
                  </a:lnTo>
                  <a:lnTo>
                    <a:pt x="50" y="230"/>
                  </a:lnTo>
                  <a:lnTo>
                    <a:pt x="56" y="230"/>
                  </a:lnTo>
                  <a:lnTo>
                    <a:pt x="56" y="230"/>
                  </a:lnTo>
                  <a:lnTo>
                    <a:pt x="62" y="230"/>
                  </a:lnTo>
                  <a:lnTo>
                    <a:pt x="66" y="228"/>
                  </a:lnTo>
                  <a:lnTo>
                    <a:pt x="86" y="214"/>
                  </a:lnTo>
                  <a:lnTo>
                    <a:pt x="86" y="214"/>
                  </a:lnTo>
                  <a:lnTo>
                    <a:pt x="96" y="218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104" y="248"/>
                  </a:lnTo>
                  <a:lnTo>
                    <a:pt x="106" y="252"/>
                  </a:lnTo>
                  <a:lnTo>
                    <a:pt x="112" y="256"/>
                  </a:lnTo>
                  <a:lnTo>
                    <a:pt x="118" y="256"/>
                  </a:lnTo>
                  <a:lnTo>
                    <a:pt x="138" y="256"/>
                  </a:lnTo>
                  <a:lnTo>
                    <a:pt x="138" y="256"/>
                  </a:lnTo>
                  <a:lnTo>
                    <a:pt x="144" y="256"/>
                  </a:lnTo>
                  <a:lnTo>
                    <a:pt x="150" y="252"/>
                  </a:lnTo>
                  <a:lnTo>
                    <a:pt x="152" y="248"/>
                  </a:lnTo>
                  <a:lnTo>
                    <a:pt x="154" y="244"/>
                  </a:lnTo>
                  <a:lnTo>
                    <a:pt x="160" y="218"/>
                  </a:lnTo>
                  <a:lnTo>
                    <a:pt x="160" y="218"/>
                  </a:lnTo>
                  <a:lnTo>
                    <a:pt x="170" y="214"/>
                  </a:lnTo>
                  <a:lnTo>
                    <a:pt x="190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200" y="230"/>
                  </a:lnTo>
                  <a:lnTo>
                    <a:pt x="200" y="230"/>
                  </a:lnTo>
                  <a:lnTo>
                    <a:pt x="206" y="230"/>
                  </a:lnTo>
                  <a:lnTo>
                    <a:pt x="210" y="226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30" y="206"/>
                  </a:lnTo>
                  <a:lnTo>
                    <a:pt x="230" y="202"/>
                  </a:lnTo>
                  <a:lnTo>
                    <a:pt x="230" y="196"/>
                  </a:lnTo>
                  <a:lnTo>
                    <a:pt x="228" y="19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8" y="160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8" y="152"/>
                  </a:lnTo>
                  <a:lnTo>
                    <a:pt x="252" y="150"/>
                  </a:lnTo>
                  <a:lnTo>
                    <a:pt x="256" y="144"/>
                  </a:lnTo>
                  <a:lnTo>
                    <a:pt x="256" y="138"/>
                  </a:lnTo>
                  <a:lnTo>
                    <a:pt x="256" y="118"/>
                  </a:lnTo>
                  <a:lnTo>
                    <a:pt x="256" y="118"/>
                  </a:lnTo>
                  <a:lnTo>
                    <a:pt x="256" y="112"/>
                  </a:lnTo>
                  <a:lnTo>
                    <a:pt x="252" y="106"/>
                  </a:lnTo>
                  <a:lnTo>
                    <a:pt x="248" y="104"/>
                  </a:lnTo>
                  <a:lnTo>
                    <a:pt x="244" y="102"/>
                  </a:lnTo>
                  <a:close/>
                  <a:moveTo>
                    <a:pt x="216" y="144"/>
                  </a:moveTo>
                  <a:lnTo>
                    <a:pt x="216" y="144"/>
                  </a:lnTo>
                  <a:lnTo>
                    <a:pt x="208" y="148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0" y="162"/>
                  </a:lnTo>
                  <a:lnTo>
                    <a:pt x="200" y="162"/>
                  </a:lnTo>
                  <a:lnTo>
                    <a:pt x="198" y="170"/>
                  </a:lnTo>
                  <a:lnTo>
                    <a:pt x="202" y="178"/>
                  </a:lnTo>
                  <a:lnTo>
                    <a:pt x="214" y="200"/>
                  </a:lnTo>
                  <a:lnTo>
                    <a:pt x="200" y="214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4" y="198"/>
                  </a:lnTo>
                  <a:lnTo>
                    <a:pt x="170" y="198"/>
                  </a:lnTo>
                  <a:lnTo>
                    <a:pt x="170" y="198"/>
                  </a:lnTo>
                  <a:lnTo>
                    <a:pt x="162" y="200"/>
                  </a:lnTo>
                  <a:lnTo>
                    <a:pt x="162" y="200"/>
                  </a:lnTo>
                  <a:lnTo>
                    <a:pt x="154" y="204"/>
                  </a:lnTo>
                  <a:lnTo>
                    <a:pt x="154" y="204"/>
                  </a:lnTo>
                  <a:lnTo>
                    <a:pt x="148" y="208"/>
                  </a:lnTo>
                  <a:lnTo>
                    <a:pt x="144" y="216"/>
                  </a:lnTo>
                  <a:lnTo>
                    <a:pt x="138" y="240"/>
                  </a:lnTo>
                  <a:lnTo>
                    <a:pt x="118" y="240"/>
                  </a:lnTo>
                  <a:lnTo>
                    <a:pt x="112" y="216"/>
                  </a:lnTo>
                  <a:lnTo>
                    <a:pt x="112" y="216"/>
                  </a:lnTo>
                  <a:lnTo>
                    <a:pt x="108" y="208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4" y="200"/>
                  </a:lnTo>
                  <a:lnTo>
                    <a:pt x="94" y="200"/>
                  </a:lnTo>
                  <a:lnTo>
                    <a:pt x="86" y="198"/>
                  </a:lnTo>
                  <a:lnTo>
                    <a:pt x="86" y="198"/>
                  </a:lnTo>
                  <a:lnTo>
                    <a:pt x="82" y="198"/>
                  </a:lnTo>
                  <a:lnTo>
                    <a:pt x="78" y="202"/>
                  </a:lnTo>
                  <a:lnTo>
                    <a:pt x="56" y="214"/>
                  </a:lnTo>
                  <a:lnTo>
                    <a:pt x="42" y="20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8" y="170"/>
                  </a:lnTo>
                  <a:lnTo>
                    <a:pt x="56" y="162"/>
                  </a:lnTo>
                  <a:lnTo>
                    <a:pt x="56" y="162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48" y="148"/>
                  </a:lnTo>
                  <a:lnTo>
                    <a:pt x="40" y="144"/>
                  </a:lnTo>
                  <a:lnTo>
                    <a:pt x="16" y="138"/>
                  </a:lnTo>
                  <a:lnTo>
                    <a:pt x="16" y="118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48" y="108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86"/>
                  </a:lnTo>
                  <a:lnTo>
                    <a:pt x="54" y="78"/>
                  </a:lnTo>
                  <a:lnTo>
                    <a:pt x="42" y="56"/>
                  </a:lnTo>
                  <a:lnTo>
                    <a:pt x="56" y="42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82" y="58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94" y="56"/>
                  </a:lnTo>
                  <a:lnTo>
                    <a:pt x="94" y="56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48"/>
                  </a:lnTo>
                  <a:lnTo>
                    <a:pt x="112" y="40"/>
                  </a:lnTo>
                  <a:lnTo>
                    <a:pt x="118" y="16"/>
                  </a:lnTo>
                  <a:lnTo>
                    <a:pt x="138" y="16"/>
                  </a:lnTo>
                  <a:lnTo>
                    <a:pt x="144" y="40"/>
                  </a:lnTo>
                  <a:lnTo>
                    <a:pt x="144" y="40"/>
                  </a:lnTo>
                  <a:lnTo>
                    <a:pt x="148" y="48"/>
                  </a:lnTo>
                  <a:lnTo>
                    <a:pt x="154" y="52"/>
                  </a:lnTo>
                  <a:lnTo>
                    <a:pt x="154" y="52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70" y="58"/>
                  </a:lnTo>
                  <a:lnTo>
                    <a:pt x="170" y="58"/>
                  </a:lnTo>
                  <a:lnTo>
                    <a:pt x="174" y="58"/>
                  </a:lnTo>
                  <a:lnTo>
                    <a:pt x="178" y="54"/>
                  </a:lnTo>
                  <a:lnTo>
                    <a:pt x="200" y="42"/>
                  </a:lnTo>
                  <a:lnTo>
                    <a:pt x="214" y="56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198" y="86"/>
                  </a:lnTo>
                  <a:lnTo>
                    <a:pt x="200" y="94"/>
                  </a:lnTo>
                  <a:lnTo>
                    <a:pt x="200" y="94"/>
                  </a:lnTo>
                  <a:lnTo>
                    <a:pt x="204" y="102"/>
                  </a:lnTo>
                  <a:lnTo>
                    <a:pt x="204" y="102"/>
                  </a:lnTo>
                  <a:lnTo>
                    <a:pt x="208" y="108"/>
                  </a:lnTo>
                  <a:lnTo>
                    <a:pt x="216" y="112"/>
                  </a:lnTo>
                  <a:lnTo>
                    <a:pt x="240" y="118"/>
                  </a:lnTo>
                  <a:lnTo>
                    <a:pt x="240" y="138"/>
                  </a:lnTo>
                  <a:lnTo>
                    <a:pt x="216" y="1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ar-SA" sz="21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09"/>
            <p:cNvSpPr>
              <a:spLocks noEditPoints="1"/>
            </p:cNvSpPr>
            <p:nvPr/>
          </p:nvSpPr>
          <p:spPr bwMode="auto">
            <a:xfrm>
              <a:off x="5702300" y="2076450"/>
              <a:ext cx="177800" cy="1778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34" y="4"/>
                </a:cxn>
                <a:cxn ang="0">
                  <a:pos x="16" y="16"/>
                </a:cxn>
                <a:cxn ang="0">
                  <a:pos x="4" y="34"/>
                </a:cxn>
                <a:cxn ang="0">
                  <a:pos x="0" y="56"/>
                </a:cxn>
                <a:cxn ang="0">
                  <a:pos x="2" y="68"/>
                </a:cxn>
                <a:cxn ang="0">
                  <a:pos x="10" y="88"/>
                </a:cxn>
                <a:cxn ang="0">
                  <a:pos x="24" y="102"/>
                </a:cxn>
                <a:cxn ang="0">
                  <a:pos x="44" y="110"/>
                </a:cxn>
                <a:cxn ang="0">
                  <a:pos x="56" y="112"/>
                </a:cxn>
                <a:cxn ang="0">
                  <a:pos x="78" y="108"/>
                </a:cxn>
                <a:cxn ang="0">
                  <a:pos x="96" y="96"/>
                </a:cxn>
                <a:cxn ang="0">
                  <a:pos x="108" y="78"/>
                </a:cxn>
                <a:cxn ang="0">
                  <a:pos x="112" y="56"/>
                </a:cxn>
                <a:cxn ang="0">
                  <a:pos x="110" y="44"/>
                </a:cxn>
                <a:cxn ang="0">
                  <a:pos x="102" y="24"/>
                </a:cxn>
                <a:cxn ang="0">
                  <a:pos x="88" y="10"/>
                </a:cxn>
                <a:cxn ang="0">
                  <a:pos x="68" y="2"/>
                </a:cxn>
                <a:cxn ang="0">
                  <a:pos x="56" y="104"/>
                </a:cxn>
                <a:cxn ang="0">
                  <a:pos x="46" y="104"/>
                </a:cxn>
                <a:cxn ang="0">
                  <a:pos x="28" y="96"/>
                </a:cxn>
                <a:cxn ang="0">
                  <a:pos x="16" y="84"/>
                </a:cxn>
                <a:cxn ang="0">
                  <a:pos x="8" y="66"/>
                </a:cxn>
                <a:cxn ang="0">
                  <a:pos x="8" y="56"/>
                </a:cxn>
                <a:cxn ang="0">
                  <a:pos x="10" y="36"/>
                </a:cxn>
                <a:cxn ang="0">
                  <a:pos x="22" y="22"/>
                </a:cxn>
                <a:cxn ang="0">
                  <a:pos x="36" y="10"/>
                </a:cxn>
                <a:cxn ang="0">
                  <a:pos x="56" y="6"/>
                </a:cxn>
                <a:cxn ang="0">
                  <a:pos x="66" y="8"/>
                </a:cxn>
                <a:cxn ang="0">
                  <a:pos x="84" y="16"/>
                </a:cxn>
                <a:cxn ang="0">
                  <a:pos x="96" y="28"/>
                </a:cxn>
                <a:cxn ang="0">
                  <a:pos x="104" y="46"/>
                </a:cxn>
                <a:cxn ang="0">
                  <a:pos x="106" y="56"/>
                </a:cxn>
                <a:cxn ang="0">
                  <a:pos x="102" y="76"/>
                </a:cxn>
                <a:cxn ang="0">
                  <a:pos x="90" y="90"/>
                </a:cxn>
                <a:cxn ang="0">
                  <a:pos x="76" y="102"/>
                </a:cxn>
                <a:cxn ang="0">
                  <a:pos x="56" y="104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4" y="78"/>
                  </a:lnTo>
                  <a:lnTo>
                    <a:pt x="10" y="88"/>
                  </a:lnTo>
                  <a:lnTo>
                    <a:pt x="16" y="96"/>
                  </a:lnTo>
                  <a:lnTo>
                    <a:pt x="24" y="102"/>
                  </a:lnTo>
                  <a:lnTo>
                    <a:pt x="34" y="108"/>
                  </a:lnTo>
                  <a:lnTo>
                    <a:pt x="44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8" y="110"/>
                  </a:lnTo>
                  <a:lnTo>
                    <a:pt x="78" y="108"/>
                  </a:lnTo>
                  <a:lnTo>
                    <a:pt x="88" y="102"/>
                  </a:lnTo>
                  <a:lnTo>
                    <a:pt x="96" y="96"/>
                  </a:lnTo>
                  <a:lnTo>
                    <a:pt x="102" y="88"/>
                  </a:lnTo>
                  <a:lnTo>
                    <a:pt x="108" y="78"/>
                  </a:lnTo>
                  <a:lnTo>
                    <a:pt x="110" y="68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0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10"/>
                  </a:lnTo>
                  <a:lnTo>
                    <a:pt x="78" y="4"/>
                  </a:lnTo>
                  <a:lnTo>
                    <a:pt x="68" y="2"/>
                  </a:lnTo>
                  <a:lnTo>
                    <a:pt x="56" y="0"/>
                  </a:lnTo>
                  <a:close/>
                  <a:moveTo>
                    <a:pt x="56" y="104"/>
                  </a:moveTo>
                  <a:lnTo>
                    <a:pt x="56" y="104"/>
                  </a:lnTo>
                  <a:lnTo>
                    <a:pt x="46" y="104"/>
                  </a:lnTo>
                  <a:lnTo>
                    <a:pt x="36" y="102"/>
                  </a:lnTo>
                  <a:lnTo>
                    <a:pt x="28" y="96"/>
                  </a:lnTo>
                  <a:lnTo>
                    <a:pt x="22" y="90"/>
                  </a:lnTo>
                  <a:lnTo>
                    <a:pt x="16" y="84"/>
                  </a:lnTo>
                  <a:lnTo>
                    <a:pt x="10" y="76"/>
                  </a:lnTo>
                  <a:lnTo>
                    <a:pt x="8" y="6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0" y="36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6" y="10"/>
                  </a:lnTo>
                  <a:lnTo>
                    <a:pt x="46" y="8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66" y="8"/>
                  </a:lnTo>
                  <a:lnTo>
                    <a:pt x="76" y="10"/>
                  </a:lnTo>
                  <a:lnTo>
                    <a:pt x="84" y="16"/>
                  </a:lnTo>
                  <a:lnTo>
                    <a:pt x="90" y="22"/>
                  </a:lnTo>
                  <a:lnTo>
                    <a:pt x="96" y="28"/>
                  </a:lnTo>
                  <a:lnTo>
                    <a:pt x="102" y="36"/>
                  </a:lnTo>
                  <a:lnTo>
                    <a:pt x="104" y="46"/>
                  </a:lnTo>
                  <a:lnTo>
                    <a:pt x="106" y="56"/>
                  </a:lnTo>
                  <a:lnTo>
                    <a:pt x="106" y="56"/>
                  </a:lnTo>
                  <a:lnTo>
                    <a:pt x="104" y="66"/>
                  </a:lnTo>
                  <a:lnTo>
                    <a:pt x="102" y="76"/>
                  </a:lnTo>
                  <a:lnTo>
                    <a:pt x="96" y="84"/>
                  </a:lnTo>
                  <a:lnTo>
                    <a:pt x="90" y="90"/>
                  </a:lnTo>
                  <a:lnTo>
                    <a:pt x="84" y="96"/>
                  </a:lnTo>
                  <a:lnTo>
                    <a:pt x="76" y="102"/>
                  </a:lnTo>
                  <a:lnTo>
                    <a:pt x="66" y="104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ar-SA" sz="21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12"/>
            <p:cNvSpPr>
              <a:spLocks noEditPoints="1"/>
            </p:cNvSpPr>
            <p:nvPr/>
          </p:nvSpPr>
          <p:spPr bwMode="auto">
            <a:xfrm>
              <a:off x="5740400" y="2114550"/>
              <a:ext cx="101600" cy="1016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8"/>
                </a:cxn>
                <a:cxn ang="0">
                  <a:pos x="2" y="44"/>
                </a:cxn>
                <a:cxn ang="0">
                  <a:pos x="10" y="54"/>
                </a:cxn>
                <a:cxn ang="0">
                  <a:pos x="20" y="62"/>
                </a:cxn>
                <a:cxn ang="0">
                  <a:pos x="26" y="64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8" y="64"/>
                </a:cxn>
                <a:cxn ang="0">
                  <a:pos x="44" y="62"/>
                </a:cxn>
                <a:cxn ang="0">
                  <a:pos x="54" y="54"/>
                </a:cxn>
                <a:cxn ang="0">
                  <a:pos x="62" y="44"/>
                </a:cxn>
                <a:cxn ang="0">
                  <a:pos x="64" y="38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64" y="26"/>
                </a:cxn>
                <a:cxn ang="0">
                  <a:pos x="62" y="20"/>
                </a:cxn>
                <a:cxn ang="0">
                  <a:pos x="54" y="10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22" y="54"/>
                </a:cxn>
                <a:cxn ang="0">
                  <a:pos x="16" y="48"/>
                </a:cxn>
                <a:cxn ang="0">
                  <a:pos x="10" y="42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10" y="22"/>
                </a:cxn>
                <a:cxn ang="0">
                  <a:pos x="16" y="16"/>
                </a:cxn>
                <a:cxn ang="0">
                  <a:pos x="22" y="10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42" y="10"/>
                </a:cxn>
                <a:cxn ang="0">
                  <a:pos x="48" y="16"/>
                </a:cxn>
                <a:cxn ang="0">
                  <a:pos x="54" y="22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54" y="42"/>
                </a:cxn>
                <a:cxn ang="0">
                  <a:pos x="48" y="48"/>
                </a:cxn>
                <a:cxn ang="0">
                  <a:pos x="42" y="54"/>
                </a:cxn>
                <a:cxn ang="0">
                  <a:pos x="32" y="56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10" y="54"/>
                  </a:lnTo>
                  <a:lnTo>
                    <a:pt x="20" y="62"/>
                  </a:lnTo>
                  <a:lnTo>
                    <a:pt x="2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8" y="64"/>
                  </a:lnTo>
                  <a:lnTo>
                    <a:pt x="44" y="62"/>
                  </a:lnTo>
                  <a:lnTo>
                    <a:pt x="54" y="54"/>
                  </a:lnTo>
                  <a:lnTo>
                    <a:pt x="62" y="44"/>
                  </a:lnTo>
                  <a:lnTo>
                    <a:pt x="64" y="38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26"/>
                  </a:lnTo>
                  <a:lnTo>
                    <a:pt x="62" y="20"/>
                  </a:lnTo>
                  <a:lnTo>
                    <a:pt x="54" y="10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2" y="0"/>
                  </a:lnTo>
                  <a:close/>
                  <a:moveTo>
                    <a:pt x="32" y="56"/>
                  </a:moveTo>
                  <a:lnTo>
                    <a:pt x="32" y="56"/>
                  </a:lnTo>
                  <a:lnTo>
                    <a:pt x="22" y="54"/>
                  </a:lnTo>
                  <a:lnTo>
                    <a:pt x="16" y="48"/>
                  </a:lnTo>
                  <a:lnTo>
                    <a:pt x="10" y="4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22"/>
                  </a:lnTo>
                  <a:lnTo>
                    <a:pt x="16" y="16"/>
                  </a:lnTo>
                  <a:lnTo>
                    <a:pt x="22" y="1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42" y="10"/>
                  </a:lnTo>
                  <a:lnTo>
                    <a:pt x="48" y="16"/>
                  </a:lnTo>
                  <a:lnTo>
                    <a:pt x="54" y="22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4" y="42"/>
                  </a:lnTo>
                  <a:lnTo>
                    <a:pt x="48" y="48"/>
                  </a:lnTo>
                  <a:lnTo>
                    <a:pt x="42" y="54"/>
                  </a:lnTo>
                  <a:lnTo>
                    <a:pt x="32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ar-SA" sz="21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265"/>
          <p:cNvGrpSpPr/>
          <p:nvPr/>
        </p:nvGrpSpPr>
        <p:grpSpPr>
          <a:xfrm>
            <a:off x="4740031" y="2176084"/>
            <a:ext cx="312699" cy="244293"/>
            <a:chOff x="3962400" y="1200150"/>
            <a:chExt cx="406400" cy="317500"/>
          </a:xfrm>
          <a:solidFill>
            <a:schemeClr val="bg1"/>
          </a:solidFill>
        </p:grpSpPr>
        <p:sp>
          <p:nvSpPr>
            <p:cNvPr id="34" name="Freeform 157"/>
            <p:cNvSpPr>
              <a:spLocks noEditPoints="1"/>
            </p:cNvSpPr>
            <p:nvPr/>
          </p:nvSpPr>
          <p:spPr bwMode="auto">
            <a:xfrm>
              <a:off x="4013200" y="1247775"/>
              <a:ext cx="254000" cy="206375"/>
            </a:xfrm>
            <a:custGeom>
              <a:avLst/>
              <a:gdLst/>
              <a:ahLst/>
              <a:cxnLst>
                <a:cxn ang="0">
                  <a:pos x="146" y="6"/>
                </a:cxn>
                <a:cxn ang="0">
                  <a:pos x="146" y="6"/>
                </a:cxn>
                <a:cxn ang="0">
                  <a:pos x="112" y="2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48" y="2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0" y="8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2" y="38"/>
                </a:cxn>
                <a:cxn ang="0">
                  <a:pos x="0" y="66"/>
                </a:cxn>
                <a:cxn ang="0">
                  <a:pos x="2" y="92"/>
                </a:cxn>
                <a:cxn ang="0">
                  <a:pos x="8" y="118"/>
                </a:cxn>
                <a:cxn ang="0">
                  <a:pos x="8" y="118"/>
                </a:cxn>
                <a:cxn ang="0">
                  <a:pos x="10" y="122"/>
                </a:cxn>
                <a:cxn ang="0">
                  <a:pos x="14" y="124"/>
                </a:cxn>
                <a:cxn ang="0">
                  <a:pos x="14" y="124"/>
                </a:cxn>
                <a:cxn ang="0">
                  <a:pos x="48" y="128"/>
                </a:cxn>
                <a:cxn ang="0">
                  <a:pos x="80" y="130"/>
                </a:cxn>
                <a:cxn ang="0">
                  <a:pos x="80" y="130"/>
                </a:cxn>
                <a:cxn ang="0">
                  <a:pos x="112" y="128"/>
                </a:cxn>
                <a:cxn ang="0">
                  <a:pos x="146" y="124"/>
                </a:cxn>
                <a:cxn ang="0">
                  <a:pos x="146" y="124"/>
                </a:cxn>
                <a:cxn ang="0">
                  <a:pos x="148" y="122"/>
                </a:cxn>
                <a:cxn ang="0">
                  <a:pos x="152" y="118"/>
                </a:cxn>
                <a:cxn ang="0">
                  <a:pos x="152" y="118"/>
                </a:cxn>
                <a:cxn ang="0">
                  <a:pos x="158" y="92"/>
                </a:cxn>
                <a:cxn ang="0">
                  <a:pos x="160" y="66"/>
                </a:cxn>
                <a:cxn ang="0">
                  <a:pos x="158" y="38"/>
                </a:cxn>
                <a:cxn ang="0">
                  <a:pos x="152" y="12"/>
                </a:cxn>
                <a:cxn ang="0">
                  <a:pos x="152" y="12"/>
                </a:cxn>
                <a:cxn ang="0">
                  <a:pos x="148" y="8"/>
                </a:cxn>
                <a:cxn ang="0">
                  <a:pos x="146" y="6"/>
                </a:cxn>
                <a:cxn ang="0">
                  <a:pos x="144" y="116"/>
                </a:cxn>
                <a:cxn ang="0">
                  <a:pos x="144" y="116"/>
                </a:cxn>
                <a:cxn ang="0">
                  <a:pos x="112" y="120"/>
                </a:cxn>
                <a:cxn ang="0">
                  <a:pos x="80" y="122"/>
                </a:cxn>
                <a:cxn ang="0">
                  <a:pos x="48" y="120"/>
                </a:cxn>
                <a:cxn ang="0">
                  <a:pos x="16" y="116"/>
                </a:cxn>
                <a:cxn ang="0">
                  <a:pos x="16" y="116"/>
                </a:cxn>
                <a:cxn ang="0">
                  <a:pos x="10" y="90"/>
                </a:cxn>
                <a:cxn ang="0">
                  <a:pos x="8" y="66"/>
                </a:cxn>
                <a:cxn ang="0">
                  <a:pos x="10" y="40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48" y="10"/>
                </a:cxn>
                <a:cxn ang="0">
                  <a:pos x="80" y="8"/>
                </a:cxn>
                <a:cxn ang="0">
                  <a:pos x="112" y="10"/>
                </a:cxn>
                <a:cxn ang="0">
                  <a:pos x="144" y="14"/>
                </a:cxn>
                <a:cxn ang="0">
                  <a:pos x="144" y="14"/>
                </a:cxn>
                <a:cxn ang="0">
                  <a:pos x="150" y="40"/>
                </a:cxn>
                <a:cxn ang="0">
                  <a:pos x="152" y="66"/>
                </a:cxn>
                <a:cxn ang="0">
                  <a:pos x="150" y="90"/>
                </a:cxn>
                <a:cxn ang="0">
                  <a:pos x="144" y="116"/>
                </a:cxn>
              </a:cxnLst>
              <a:rect l="0" t="0" r="r" b="b"/>
              <a:pathLst>
                <a:path w="160" h="130">
                  <a:moveTo>
                    <a:pt x="146" y="6"/>
                  </a:moveTo>
                  <a:lnTo>
                    <a:pt x="146" y="6"/>
                  </a:lnTo>
                  <a:lnTo>
                    <a:pt x="112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48" y="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2" y="38"/>
                  </a:lnTo>
                  <a:lnTo>
                    <a:pt x="0" y="66"/>
                  </a:lnTo>
                  <a:lnTo>
                    <a:pt x="2" y="9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10" y="122"/>
                  </a:lnTo>
                  <a:lnTo>
                    <a:pt x="14" y="124"/>
                  </a:lnTo>
                  <a:lnTo>
                    <a:pt x="14" y="124"/>
                  </a:lnTo>
                  <a:lnTo>
                    <a:pt x="48" y="128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112" y="128"/>
                  </a:lnTo>
                  <a:lnTo>
                    <a:pt x="146" y="124"/>
                  </a:lnTo>
                  <a:lnTo>
                    <a:pt x="146" y="124"/>
                  </a:lnTo>
                  <a:lnTo>
                    <a:pt x="148" y="122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8" y="92"/>
                  </a:lnTo>
                  <a:lnTo>
                    <a:pt x="160" y="66"/>
                  </a:lnTo>
                  <a:lnTo>
                    <a:pt x="158" y="38"/>
                  </a:lnTo>
                  <a:lnTo>
                    <a:pt x="152" y="12"/>
                  </a:lnTo>
                  <a:lnTo>
                    <a:pt x="152" y="12"/>
                  </a:lnTo>
                  <a:lnTo>
                    <a:pt x="148" y="8"/>
                  </a:lnTo>
                  <a:lnTo>
                    <a:pt x="146" y="6"/>
                  </a:lnTo>
                  <a:close/>
                  <a:moveTo>
                    <a:pt x="144" y="116"/>
                  </a:moveTo>
                  <a:lnTo>
                    <a:pt x="144" y="116"/>
                  </a:lnTo>
                  <a:lnTo>
                    <a:pt x="112" y="120"/>
                  </a:lnTo>
                  <a:lnTo>
                    <a:pt x="80" y="122"/>
                  </a:lnTo>
                  <a:lnTo>
                    <a:pt x="48" y="120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0" y="90"/>
                  </a:lnTo>
                  <a:lnTo>
                    <a:pt x="8" y="66"/>
                  </a:lnTo>
                  <a:lnTo>
                    <a:pt x="10" y="40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48" y="10"/>
                  </a:lnTo>
                  <a:lnTo>
                    <a:pt x="80" y="8"/>
                  </a:lnTo>
                  <a:lnTo>
                    <a:pt x="112" y="10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50" y="40"/>
                  </a:lnTo>
                  <a:lnTo>
                    <a:pt x="152" y="66"/>
                  </a:lnTo>
                  <a:lnTo>
                    <a:pt x="150" y="90"/>
                  </a:lnTo>
                  <a:lnTo>
                    <a:pt x="144" y="1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ar-SA" sz="21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60"/>
            <p:cNvSpPr>
              <a:spLocks noEditPoints="1"/>
            </p:cNvSpPr>
            <p:nvPr/>
          </p:nvSpPr>
          <p:spPr bwMode="auto">
            <a:xfrm>
              <a:off x="3962400" y="1200150"/>
              <a:ext cx="406400" cy="317500"/>
            </a:xfrm>
            <a:custGeom>
              <a:avLst/>
              <a:gdLst/>
              <a:ahLst/>
              <a:cxnLst>
                <a:cxn ang="0">
                  <a:pos x="246" y="18"/>
                </a:cxn>
                <a:cxn ang="0">
                  <a:pos x="242" y="10"/>
                </a:cxn>
                <a:cxn ang="0">
                  <a:pos x="234" y="6"/>
                </a:cxn>
                <a:cxn ang="0">
                  <a:pos x="180" y="2"/>
                </a:cxn>
                <a:cxn ang="0">
                  <a:pos x="128" y="0"/>
                </a:cxn>
                <a:cxn ang="0">
                  <a:pos x="22" y="6"/>
                </a:cxn>
                <a:cxn ang="0">
                  <a:pos x="18" y="8"/>
                </a:cxn>
                <a:cxn ang="0">
                  <a:pos x="12" y="14"/>
                </a:cxn>
                <a:cxn ang="0">
                  <a:pos x="10" y="18"/>
                </a:cxn>
                <a:cxn ang="0">
                  <a:pos x="0" y="96"/>
                </a:cxn>
                <a:cxn ang="0">
                  <a:pos x="10" y="174"/>
                </a:cxn>
                <a:cxn ang="0">
                  <a:pos x="12" y="178"/>
                </a:cxn>
                <a:cxn ang="0">
                  <a:pos x="18" y="184"/>
                </a:cxn>
                <a:cxn ang="0">
                  <a:pos x="22" y="186"/>
                </a:cxn>
                <a:cxn ang="0">
                  <a:pos x="74" y="190"/>
                </a:cxn>
                <a:cxn ang="0">
                  <a:pos x="72" y="192"/>
                </a:cxn>
                <a:cxn ang="0">
                  <a:pos x="76" y="196"/>
                </a:cxn>
                <a:cxn ang="0">
                  <a:pos x="106" y="200"/>
                </a:cxn>
                <a:cxn ang="0">
                  <a:pos x="128" y="200"/>
                </a:cxn>
                <a:cxn ang="0">
                  <a:pos x="168" y="198"/>
                </a:cxn>
                <a:cxn ang="0">
                  <a:pos x="182" y="194"/>
                </a:cxn>
                <a:cxn ang="0">
                  <a:pos x="184" y="192"/>
                </a:cxn>
                <a:cxn ang="0">
                  <a:pos x="182" y="190"/>
                </a:cxn>
                <a:cxn ang="0">
                  <a:pos x="234" y="186"/>
                </a:cxn>
                <a:cxn ang="0">
                  <a:pos x="242" y="182"/>
                </a:cxn>
                <a:cxn ang="0">
                  <a:pos x="246" y="174"/>
                </a:cxn>
                <a:cxn ang="0">
                  <a:pos x="254" y="134"/>
                </a:cxn>
                <a:cxn ang="0">
                  <a:pos x="254" y="58"/>
                </a:cxn>
                <a:cxn ang="0">
                  <a:pos x="232" y="170"/>
                </a:cxn>
                <a:cxn ang="0">
                  <a:pos x="180" y="174"/>
                </a:cxn>
                <a:cxn ang="0">
                  <a:pos x="76" y="174"/>
                </a:cxn>
                <a:cxn ang="0">
                  <a:pos x="24" y="170"/>
                </a:cxn>
                <a:cxn ang="0">
                  <a:pos x="16" y="96"/>
                </a:cxn>
                <a:cxn ang="0">
                  <a:pos x="24" y="22"/>
                </a:cxn>
                <a:cxn ang="0">
                  <a:pos x="76" y="18"/>
                </a:cxn>
                <a:cxn ang="0">
                  <a:pos x="180" y="18"/>
                </a:cxn>
                <a:cxn ang="0">
                  <a:pos x="232" y="22"/>
                </a:cxn>
                <a:cxn ang="0">
                  <a:pos x="240" y="96"/>
                </a:cxn>
                <a:cxn ang="0">
                  <a:pos x="232" y="170"/>
                </a:cxn>
              </a:cxnLst>
              <a:rect l="0" t="0" r="r" b="b"/>
              <a:pathLst>
                <a:path w="256" h="200">
                  <a:moveTo>
                    <a:pt x="246" y="18"/>
                  </a:moveTo>
                  <a:lnTo>
                    <a:pt x="246" y="18"/>
                  </a:lnTo>
                  <a:lnTo>
                    <a:pt x="244" y="14"/>
                  </a:lnTo>
                  <a:lnTo>
                    <a:pt x="242" y="10"/>
                  </a:lnTo>
                  <a:lnTo>
                    <a:pt x="238" y="8"/>
                  </a:lnTo>
                  <a:lnTo>
                    <a:pt x="234" y="6"/>
                  </a:lnTo>
                  <a:lnTo>
                    <a:pt x="234" y="6"/>
                  </a:lnTo>
                  <a:lnTo>
                    <a:pt x="180" y="2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76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8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2" y="58"/>
                  </a:lnTo>
                  <a:lnTo>
                    <a:pt x="0" y="96"/>
                  </a:lnTo>
                  <a:lnTo>
                    <a:pt x="2" y="134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12" y="178"/>
                  </a:lnTo>
                  <a:lnTo>
                    <a:pt x="14" y="182"/>
                  </a:lnTo>
                  <a:lnTo>
                    <a:pt x="18" y="184"/>
                  </a:lnTo>
                  <a:lnTo>
                    <a:pt x="22" y="186"/>
                  </a:lnTo>
                  <a:lnTo>
                    <a:pt x="22" y="186"/>
                  </a:lnTo>
                  <a:lnTo>
                    <a:pt x="74" y="190"/>
                  </a:lnTo>
                  <a:lnTo>
                    <a:pt x="74" y="190"/>
                  </a:lnTo>
                  <a:lnTo>
                    <a:pt x="72" y="192"/>
                  </a:lnTo>
                  <a:lnTo>
                    <a:pt x="72" y="192"/>
                  </a:lnTo>
                  <a:lnTo>
                    <a:pt x="74" y="194"/>
                  </a:lnTo>
                  <a:lnTo>
                    <a:pt x="76" y="196"/>
                  </a:lnTo>
                  <a:lnTo>
                    <a:pt x="88" y="198"/>
                  </a:lnTo>
                  <a:lnTo>
                    <a:pt x="106" y="200"/>
                  </a:lnTo>
                  <a:lnTo>
                    <a:pt x="128" y="200"/>
                  </a:lnTo>
                  <a:lnTo>
                    <a:pt x="128" y="200"/>
                  </a:lnTo>
                  <a:lnTo>
                    <a:pt x="150" y="200"/>
                  </a:lnTo>
                  <a:lnTo>
                    <a:pt x="168" y="198"/>
                  </a:lnTo>
                  <a:lnTo>
                    <a:pt x="180" y="196"/>
                  </a:lnTo>
                  <a:lnTo>
                    <a:pt x="182" y="194"/>
                  </a:lnTo>
                  <a:lnTo>
                    <a:pt x="184" y="192"/>
                  </a:lnTo>
                  <a:lnTo>
                    <a:pt x="184" y="192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234" y="186"/>
                  </a:lnTo>
                  <a:lnTo>
                    <a:pt x="234" y="186"/>
                  </a:lnTo>
                  <a:lnTo>
                    <a:pt x="238" y="184"/>
                  </a:lnTo>
                  <a:lnTo>
                    <a:pt x="242" y="182"/>
                  </a:lnTo>
                  <a:lnTo>
                    <a:pt x="244" y="178"/>
                  </a:lnTo>
                  <a:lnTo>
                    <a:pt x="246" y="174"/>
                  </a:lnTo>
                  <a:lnTo>
                    <a:pt x="246" y="174"/>
                  </a:lnTo>
                  <a:lnTo>
                    <a:pt x="254" y="134"/>
                  </a:lnTo>
                  <a:lnTo>
                    <a:pt x="256" y="96"/>
                  </a:lnTo>
                  <a:lnTo>
                    <a:pt x="254" y="58"/>
                  </a:lnTo>
                  <a:lnTo>
                    <a:pt x="246" y="18"/>
                  </a:lnTo>
                  <a:close/>
                  <a:moveTo>
                    <a:pt x="232" y="170"/>
                  </a:moveTo>
                  <a:lnTo>
                    <a:pt x="232" y="170"/>
                  </a:lnTo>
                  <a:lnTo>
                    <a:pt x="180" y="174"/>
                  </a:lnTo>
                  <a:lnTo>
                    <a:pt x="128" y="176"/>
                  </a:lnTo>
                  <a:lnTo>
                    <a:pt x="76" y="174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18" y="132"/>
                  </a:lnTo>
                  <a:lnTo>
                    <a:pt x="16" y="96"/>
                  </a:lnTo>
                  <a:lnTo>
                    <a:pt x="18" y="6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76" y="18"/>
                  </a:lnTo>
                  <a:lnTo>
                    <a:pt x="128" y="16"/>
                  </a:lnTo>
                  <a:lnTo>
                    <a:pt x="180" y="18"/>
                  </a:lnTo>
                  <a:lnTo>
                    <a:pt x="232" y="22"/>
                  </a:lnTo>
                  <a:lnTo>
                    <a:pt x="232" y="22"/>
                  </a:lnTo>
                  <a:lnTo>
                    <a:pt x="238" y="60"/>
                  </a:lnTo>
                  <a:lnTo>
                    <a:pt x="240" y="96"/>
                  </a:lnTo>
                  <a:lnTo>
                    <a:pt x="238" y="132"/>
                  </a:lnTo>
                  <a:lnTo>
                    <a:pt x="232" y="17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ar-SA" sz="21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63"/>
            <p:cNvSpPr>
              <a:spLocks noEditPoints="1"/>
            </p:cNvSpPr>
            <p:nvPr/>
          </p:nvSpPr>
          <p:spPr bwMode="auto">
            <a:xfrm>
              <a:off x="4279900" y="1263650"/>
              <a:ext cx="38100" cy="38100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12" y="24"/>
                </a:cxn>
                <a:cxn ang="0">
                  <a:pos x="16" y="24"/>
                </a:cxn>
                <a:cxn ang="0">
                  <a:pos x="20" y="20"/>
                </a:cxn>
                <a:cxn ang="0">
                  <a:pos x="24" y="16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4" y="8"/>
                </a:cxn>
                <a:cxn ang="0">
                  <a:pos x="20" y="4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4" y="10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14" y="14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0" y="1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0"/>
                </a:cxn>
                <a:cxn ang="0">
                  <a:pos x="12" y="8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lnTo>
                    <a:pt x="12" y="24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0" y="4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2" y="24"/>
                  </a:lnTo>
                  <a:close/>
                  <a:moveTo>
                    <a:pt x="12" y="8"/>
                  </a:moveTo>
                  <a:lnTo>
                    <a:pt x="12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0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ar-SA" sz="21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166"/>
            <p:cNvSpPr/>
            <p:nvPr/>
          </p:nvSpPr>
          <p:spPr bwMode="auto">
            <a:xfrm>
              <a:off x="4267200" y="1428750"/>
              <a:ext cx="50800" cy="180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ar-SA" sz="21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68"/>
            <p:cNvSpPr/>
            <p:nvPr/>
          </p:nvSpPr>
          <p:spPr bwMode="auto">
            <a:xfrm>
              <a:off x="4279900" y="1390650"/>
              <a:ext cx="50800" cy="180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ar-SA" sz="21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70"/>
            <p:cNvSpPr/>
            <p:nvPr/>
          </p:nvSpPr>
          <p:spPr bwMode="auto">
            <a:xfrm>
              <a:off x="4279900" y="1352550"/>
              <a:ext cx="50800" cy="216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ar-SA" sz="21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172"/>
            <p:cNvSpPr/>
            <p:nvPr/>
          </p:nvSpPr>
          <p:spPr bwMode="auto">
            <a:xfrm>
              <a:off x="4064000" y="1298575"/>
              <a:ext cx="76200" cy="5397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4"/>
                </a:cxn>
                <a:cxn ang="0">
                  <a:pos x="2" y="8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32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6" y="32"/>
                </a:cxn>
                <a:cxn ang="0">
                  <a:pos x="8" y="30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2" y="12"/>
                </a:cxn>
                <a:cxn ang="0">
                  <a:pos x="14" y="10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8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6" y="2"/>
                </a:cxn>
                <a:cxn ang="0">
                  <a:pos x="44" y="0"/>
                </a:cxn>
              </a:cxnLst>
              <a:rect l="0" t="0" r="r" b="b"/>
              <a:pathLst>
                <a:path w="48" h="34">
                  <a:moveTo>
                    <a:pt x="44" y="0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8" y="3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62560" tIns="81280" rIns="162560" bIns="81280" numCol="1" anchor="t" anchorCtr="0" compatLnSpc="1"/>
            <a:lstStyle/>
            <a:p>
              <a:endParaRPr lang="ar-SA" sz="213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Freeform 62"/>
          <p:cNvSpPr/>
          <p:nvPr/>
        </p:nvSpPr>
        <p:spPr>
          <a:xfrm>
            <a:off x="5918593" y="4540555"/>
            <a:ext cx="354820" cy="1489543"/>
          </a:xfrm>
          <a:custGeom>
            <a:avLst/>
            <a:gdLst>
              <a:gd name="connsiteX0" fmla="*/ 70702 w 314943"/>
              <a:gd name="connsiteY0" fmla="*/ 0 h 1322136"/>
              <a:gd name="connsiteX1" fmla="*/ 244242 w 314943"/>
              <a:gd name="connsiteY1" fmla="*/ 0 h 1322136"/>
              <a:gd name="connsiteX2" fmla="*/ 244242 w 314943"/>
              <a:gd name="connsiteY2" fmla="*/ 518712 h 1322136"/>
              <a:gd name="connsiteX3" fmla="*/ 262452 w 314943"/>
              <a:gd name="connsiteY3" fmla="*/ 518712 h 1322136"/>
              <a:gd name="connsiteX4" fmla="*/ 314943 w 314943"/>
              <a:gd name="connsiteY4" fmla="*/ 571203 h 1322136"/>
              <a:gd name="connsiteX5" fmla="*/ 314943 w 314943"/>
              <a:gd name="connsiteY5" fmla="*/ 1269645 h 1322136"/>
              <a:gd name="connsiteX6" fmla="*/ 262452 w 314943"/>
              <a:gd name="connsiteY6" fmla="*/ 1322136 h 1322136"/>
              <a:gd name="connsiteX7" fmla="*/ 52491 w 314943"/>
              <a:gd name="connsiteY7" fmla="*/ 1322136 h 1322136"/>
              <a:gd name="connsiteX8" fmla="*/ 0 w 314943"/>
              <a:gd name="connsiteY8" fmla="*/ 1269645 h 1322136"/>
              <a:gd name="connsiteX9" fmla="*/ 0 w 314943"/>
              <a:gd name="connsiteY9" fmla="*/ 571203 h 1322136"/>
              <a:gd name="connsiteX10" fmla="*/ 52491 w 314943"/>
              <a:gd name="connsiteY10" fmla="*/ 518712 h 1322136"/>
              <a:gd name="connsiteX11" fmla="*/ 70702 w 314943"/>
              <a:gd name="connsiteY11" fmla="*/ 518712 h 132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4943" h="1322136">
                <a:moveTo>
                  <a:pt x="70702" y="0"/>
                </a:moveTo>
                <a:lnTo>
                  <a:pt x="244242" y="0"/>
                </a:lnTo>
                <a:lnTo>
                  <a:pt x="244242" y="518712"/>
                </a:lnTo>
                <a:lnTo>
                  <a:pt x="262452" y="518712"/>
                </a:lnTo>
                <a:cubicBezTo>
                  <a:pt x="291443" y="518712"/>
                  <a:pt x="314943" y="542212"/>
                  <a:pt x="314943" y="571203"/>
                </a:cubicBezTo>
                <a:lnTo>
                  <a:pt x="314943" y="1269645"/>
                </a:lnTo>
                <a:cubicBezTo>
                  <a:pt x="314943" y="1298636"/>
                  <a:pt x="291443" y="1322136"/>
                  <a:pt x="262452" y="1322136"/>
                </a:cubicBezTo>
                <a:lnTo>
                  <a:pt x="52491" y="1322136"/>
                </a:lnTo>
                <a:cubicBezTo>
                  <a:pt x="23501" y="1322136"/>
                  <a:pt x="0" y="1298636"/>
                  <a:pt x="0" y="1269645"/>
                </a:cubicBezTo>
                <a:lnTo>
                  <a:pt x="0" y="571203"/>
                </a:lnTo>
                <a:cubicBezTo>
                  <a:pt x="0" y="542212"/>
                  <a:pt x="23501" y="518712"/>
                  <a:pt x="52491" y="518712"/>
                </a:cubicBezTo>
                <a:lnTo>
                  <a:pt x="70702" y="5187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5" rIns="91427" bIns="45715" rtlCol="0" anchor="ctr"/>
          <a:lstStyle/>
          <a:p>
            <a:pPr algn="ctr"/>
            <a:endParaRPr lang="en-US" sz="213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Rectangle 55"/>
          <p:cNvSpPr/>
          <p:nvPr/>
        </p:nvSpPr>
        <p:spPr>
          <a:xfrm>
            <a:off x="5920041" y="5252906"/>
            <a:ext cx="351923" cy="65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5" rIns="91427" bIns="45715" rtlCol="0" anchor="ctr"/>
          <a:lstStyle/>
          <a:p>
            <a:pPr algn="ctr"/>
            <a:endParaRPr lang="en-US" sz="213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Rectangle 56"/>
          <p:cNvSpPr/>
          <p:nvPr/>
        </p:nvSpPr>
        <p:spPr>
          <a:xfrm>
            <a:off x="5920041" y="5853258"/>
            <a:ext cx="351923" cy="65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5" rIns="91427" bIns="45715" rtlCol="0" anchor="ctr"/>
          <a:lstStyle/>
          <a:p>
            <a:pPr algn="ctr"/>
            <a:endParaRPr lang="en-US" sz="213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reeform 41"/>
          <p:cNvSpPr/>
          <p:nvPr/>
        </p:nvSpPr>
        <p:spPr bwMode="auto">
          <a:xfrm>
            <a:off x="5006733" y="2409266"/>
            <a:ext cx="2178539" cy="2242468"/>
          </a:xfrm>
          <a:custGeom>
            <a:avLst/>
            <a:gdLst>
              <a:gd name="connsiteX0" fmla="*/ 703262 w 1406525"/>
              <a:gd name="connsiteY0" fmla="*/ 85725 h 1447800"/>
              <a:gd name="connsiteX1" fmla="*/ 87312 w 1406525"/>
              <a:gd name="connsiteY1" fmla="*/ 701675 h 1447800"/>
              <a:gd name="connsiteX2" fmla="*/ 703262 w 1406525"/>
              <a:gd name="connsiteY2" fmla="*/ 1317625 h 1447800"/>
              <a:gd name="connsiteX3" fmla="*/ 1319212 w 1406525"/>
              <a:gd name="connsiteY3" fmla="*/ 701675 h 1447800"/>
              <a:gd name="connsiteX4" fmla="*/ 703262 w 1406525"/>
              <a:gd name="connsiteY4" fmla="*/ 85725 h 1447800"/>
              <a:gd name="connsiteX5" fmla="*/ 702958 w 1406525"/>
              <a:gd name="connsiteY5" fmla="*/ 0 h 1447800"/>
              <a:gd name="connsiteX6" fmla="*/ 1406525 w 1406525"/>
              <a:gd name="connsiteY6" fmla="*/ 702001 h 1447800"/>
              <a:gd name="connsiteX7" fmla="*/ 938699 w 1406525"/>
              <a:gd name="connsiteY7" fmla="*/ 1363852 h 1447800"/>
              <a:gd name="connsiteX8" fmla="*/ 938699 w 1406525"/>
              <a:gd name="connsiteY8" fmla="*/ 1365677 h 1447800"/>
              <a:gd name="connsiteX9" fmla="*/ 709659 w 1406525"/>
              <a:gd name="connsiteY9" fmla="*/ 1447800 h 1447800"/>
              <a:gd name="connsiteX10" fmla="*/ 481228 w 1406525"/>
              <a:gd name="connsiteY10" fmla="*/ 1368110 h 1447800"/>
              <a:gd name="connsiteX11" fmla="*/ 0 w 1406525"/>
              <a:gd name="connsiteY11" fmla="*/ 702001 h 1447800"/>
              <a:gd name="connsiteX12" fmla="*/ 702958 w 1406525"/>
              <a:gd name="connsiteY12" fmla="*/ 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06525" h="1447800">
                <a:moveTo>
                  <a:pt x="703262" y="85725"/>
                </a:moveTo>
                <a:cubicBezTo>
                  <a:pt x="363082" y="85725"/>
                  <a:pt x="87312" y="361495"/>
                  <a:pt x="87312" y="701675"/>
                </a:cubicBezTo>
                <a:cubicBezTo>
                  <a:pt x="87312" y="1041855"/>
                  <a:pt x="363082" y="1317625"/>
                  <a:pt x="703262" y="1317625"/>
                </a:cubicBezTo>
                <a:cubicBezTo>
                  <a:pt x="1043442" y="1317625"/>
                  <a:pt x="1319212" y="1041855"/>
                  <a:pt x="1319212" y="701675"/>
                </a:cubicBezTo>
                <a:cubicBezTo>
                  <a:pt x="1319212" y="361495"/>
                  <a:pt x="1043442" y="85725"/>
                  <a:pt x="703262" y="85725"/>
                </a:cubicBezTo>
                <a:close/>
                <a:moveTo>
                  <a:pt x="702958" y="0"/>
                </a:moveTo>
                <a:cubicBezTo>
                  <a:pt x="1091595" y="0"/>
                  <a:pt x="1406525" y="313893"/>
                  <a:pt x="1406525" y="702001"/>
                </a:cubicBezTo>
                <a:cubicBezTo>
                  <a:pt x="1406525" y="1007377"/>
                  <a:pt x="1210988" y="1267129"/>
                  <a:pt x="938699" y="1363852"/>
                </a:cubicBezTo>
                <a:cubicBezTo>
                  <a:pt x="938699" y="1364460"/>
                  <a:pt x="938699" y="1365069"/>
                  <a:pt x="938699" y="1365677"/>
                </a:cubicBezTo>
                <a:cubicBezTo>
                  <a:pt x="938699" y="1410693"/>
                  <a:pt x="836362" y="1447800"/>
                  <a:pt x="709659" y="1447800"/>
                </a:cubicBezTo>
                <a:cubicBezTo>
                  <a:pt x="586001" y="1447800"/>
                  <a:pt x="485492" y="1412518"/>
                  <a:pt x="481228" y="1368110"/>
                </a:cubicBezTo>
                <a:cubicBezTo>
                  <a:pt x="201628" y="1275646"/>
                  <a:pt x="0" y="1012244"/>
                  <a:pt x="0" y="702001"/>
                </a:cubicBezTo>
                <a:cubicBezTo>
                  <a:pt x="0" y="313893"/>
                  <a:pt x="314930" y="0"/>
                  <a:pt x="702958" y="0"/>
                </a:cubicBezTo>
                <a:close/>
              </a:path>
            </a:pathLst>
          </a:custGeom>
          <a:solidFill>
            <a:schemeClr val="accent1"/>
          </a:solidFill>
          <a:ln w="3175" cap="flat">
            <a:noFill/>
            <a:prstDash val="solid"/>
            <a:miter lim="800000"/>
          </a:ln>
        </p:spPr>
        <p:txBody>
          <a:bodyPr vert="horz" wrap="square" lIns="121903" tIns="60952" rIns="121903" bIns="60952" numCol="1" anchor="t" anchorCtr="0" compatLnSpc="1">
            <a:noAutofit/>
          </a:bodyPr>
          <a:lstStyle/>
          <a:p>
            <a:endParaRPr lang="en-US" sz="213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396399" y="2542729"/>
            <a:ext cx="1934629" cy="1119705"/>
            <a:chOff x="468937" y="2419540"/>
            <a:chExt cx="1934629" cy="1119705"/>
          </a:xfrm>
        </p:grpSpPr>
        <p:sp>
          <p:nvSpPr>
            <p:cNvPr id="59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396399" y="4104829"/>
            <a:ext cx="1934629" cy="1119705"/>
            <a:chOff x="468937" y="2419540"/>
            <a:chExt cx="1934629" cy="1119705"/>
          </a:xfrm>
        </p:grpSpPr>
        <p:sp>
          <p:nvSpPr>
            <p:cNvPr id="62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940199" y="2542729"/>
            <a:ext cx="1934629" cy="1119705"/>
            <a:chOff x="468937" y="2419540"/>
            <a:chExt cx="1934629" cy="1119705"/>
          </a:xfrm>
        </p:grpSpPr>
        <p:sp>
          <p:nvSpPr>
            <p:cNvPr id="65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940199" y="4104829"/>
            <a:ext cx="1934629" cy="1119705"/>
            <a:chOff x="468937" y="2419540"/>
            <a:chExt cx="1934629" cy="1119705"/>
          </a:xfrm>
        </p:grpSpPr>
        <p:sp>
          <p:nvSpPr>
            <p:cNvPr id="68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71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0" grpId="0" animBg="1"/>
      <p:bldP spid="21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>
            <a:extLst>
              <a:ext uri="{FF2B5EF4-FFF2-40B4-BE49-F238E27FC236}">
                <a16:creationId xmlns:a16="http://schemas.microsoft.com/office/drawing/2014/main" id="{FBFCF465-63B0-4317-BEA4-66FE9D965C02}"/>
              </a:ext>
            </a:extLst>
          </p:cNvPr>
          <p:cNvSpPr txBox="1"/>
          <p:nvPr/>
        </p:nvSpPr>
        <p:spPr>
          <a:xfrm>
            <a:off x="3574742" y="1859872"/>
            <a:ext cx="5042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更多实用资料，请关注微信号：精习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8D36FAC-8F70-4EEE-A0BA-D031D80450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443" y="3261804"/>
            <a:ext cx="1736324" cy="173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77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/>
          <p:nvPr/>
        </p:nvGrpSpPr>
        <p:grpSpPr bwMode="auto">
          <a:xfrm>
            <a:off x="4057653" y="1862753"/>
            <a:ext cx="2491316" cy="2042472"/>
            <a:chOff x="0" y="0"/>
            <a:chExt cx="1868396" cy="1532255"/>
          </a:xfrm>
        </p:grpSpPr>
        <p:sp>
          <p:nvSpPr>
            <p:cNvPr id="33997" name="空心弧 37"/>
            <p:cNvSpPr/>
            <p:nvPr/>
          </p:nvSpPr>
          <p:spPr bwMode="auto">
            <a:xfrm rot="-5400000">
              <a:off x="168069" y="-168070"/>
              <a:ext cx="1532255" cy="1868396"/>
            </a:xfrm>
            <a:custGeom>
              <a:avLst/>
              <a:gdLst>
                <a:gd name="T0" fmla="*/ 1013852 w 1532255"/>
                <a:gd name="T1" fmla="*/ 385024 h 1868396"/>
                <a:gd name="T2" fmla="*/ 1013805 w 1532255"/>
                <a:gd name="T3" fmla="*/ 384878 h 1868396"/>
                <a:gd name="T4" fmla="*/ 1013188 w 1532255"/>
                <a:gd name="T5" fmla="*/ 384817 h 1868396"/>
                <a:gd name="T6" fmla="*/ 1013852 w 1532255"/>
                <a:gd name="T7" fmla="*/ 385024 h 1868396"/>
                <a:gd name="T8" fmla="*/ 1532255 w 1532255"/>
                <a:gd name="T9" fmla="*/ 1514490 h 1868396"/>
                <a:gd name="T10" fmla="*/ 1147673 w 1532255"/>
                <a:gd name="T11" fmla="*/ 1516571 h 1868396"/>
                <a:gd name="T12" fmla="*/ 1237040 w 1532255"/>
                <a:gd name="T13" fmla="*/ 1674347 h 1868396"/>
                <a:gd name="T14" fmla="*/ 1038475 w 1532255"/>
                <a:gd name="T15" fmla="*/ 1868396 h 1868396"/>
                <a:gd name="T16" fmla="*/ 839910 w 1532255"/>
                <a:gd name="T17" fmla="*/ 1674347 h 1868396"/>
                <a:gd name="T18" fmla="*/ 927469 w 1532255"/>
                <a:gd name="T19" fmla="*/ 1517763 h 1868396"/>
                <a:gd name="T20" fmla="*/ 713757 w 1532255"/>
                <a:gd name="T21" fmla="*/ 1518919 h 1868396"/>
                <a:gd name="T22" fmla="*/ 357898 w 1532255"/>
                <a:gd name="T23" fmla="*/ 910689 h 1868396"/>
                <a:gd name="T24" fmla="*/ 0 w 1532255"/>
                <a:gd name="T25" fmla="*/ 818855 h 1868396"/>
                <a:gd name="T26" fmla="*/ 0 w 1532255"/>
                <a:gd name="T27" fmla="*/ 604660 h 1868396"/>
                <a:gd name="T28" fmla="*/ 149777 w 1532255"/>
                <a:gd name="T29" fmla="*/ 675078 h 1868396"/>
                <a:gd name="T30" fmla="*/ 348342 w 1532255"/>
                <a:gd name="T31" fmla="*/ 481029 h 1868396"/>
                <a:gd name="T32" fmla="*/ 149777 w 1532255"/>
                <a:gd name="T33" fmla="*/ 286980 h 1868396"/>
                <a:gd name="T34" fmla="*/ 0 w 1532255"/>
                <a:gd name="T35" fmla="*/ 357398 h 1868396"/>
                <a:gd name="T36" fmla="*/ 0 w 1532255"/>
                <a:gd name="T37" fmla="*/ 31 h 1868396"/>
                <a:gd name="T38" fmla="*/ 762798 w 1532255"/>
                <a:gd name="T39" fmla="*/ 199342 h 1868396"/>
                <a:gd name="T40" fmla="*/ 1013545 w 1532255"/>
                <a:gd name="T41" fmla="*/ 382299 h 1868396"/>
                <a:gd name="T42" fmla="*/ 1011052 w 1532255"/>
                <a:gd name="T43" fmla="*/ 357564 h 1868396"/>
                <a:gd name="T44" fmla="*/ 1206298 w 1532255"/>
                <a:gd name="T45" fmla="*/ 162318 h 1868396"/>
                <a:gd name="T46" fmla="*/ 1401544 w 1532255"/>
                <a:gd name="T47" fmla="*/ 357564 h 1868396"/>
                <a:gd name="T48" fmla="*/ 1206298 w 1532255"/>
                <a:gd name="T49" fmla="*/ 552810 h 1868396"/>
                <a:gd name="T50" fmla="*/ 1171880 w 1532255"/>
                <a:gd name="T51" fmla="*/ 546464 h 1868396"/>
                <a:gd name="T52" fmla="*/ 1192575 w 1532255"/>
                <a:gd name="T53" fmla="*/ 568129 h 1868396"/>
                <a:gd name="T54" fmla="*/ 1192409 w 1532255"/>
                <a:gd name="T55" fmla="*/ 566519 h 1868396"/>
                <a:gd name="T56" fmla="*/ 1532255 w 1532255"/>
                <a:gd name="T57" fmla="*/ 1514490 h 186839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532255" h="1868396">
                  <a:moveTo>
                    <a:pt x="1013852" y="385024"/>
                  </a:moveTo>
                  <a:cubicBezTo>
                    <a:pt x="1013818" y="384977"/>
                    <a:pt x="1013812" y="384928"/>
                    <a:pt x="1013805" y="384878"/>
                  </a:cubicBezTo>
                  <a:lnTo>
                    <a:pt x="1013188" y="384817"/>
                  </a:lnTo>
                  <a:lnTo>
                    <a:pt x="1013852" y="385024"/>
                  </a:lnTo>
                  <a:close/>
                  <a:moveTo>
                    <a:pt x="1532255" y="1514490"/>
                  </a:moveTo>
                  <a:lnTo>
                    <a:pt x="1147673" y="1516571"/>
                  </a:lnTo>
                  <a:cubicBezTo>
                    <a:pt x="1202390" y="1548441"/>
                    <a:pt x="1237040" y="1607440"/>
                    <a:pt x="1237040" y="1674347"/>
                  </a:cubicBezTo>
                  <a:cubicBezTo>
                    <a:pt x="1237040" y="1781517"/>
                    <a:pt x="1148139" y="1868396"/>
                    <a:pt x="1038475" y="1868396"/>
                  </a:cubicBezTo>
                  <a:cubicBezTo>
                    <a:pt x="928811" y="1868396"/>
                    <a:pt x="839910" y="1781517"/>
                    <a:pt x="839910" y="1674347"/>
                  </a:cubicBezTo>
                  <a:cubicBezTo>
                    <a:pt x="839910" y="1608218"/>
                    <a:pt x="873759" y="1549815"/>
                    <a:pt x="927469" y="1517763"/>
                  </a:cubicBezTo>
                  <a:lnTo>
                    <a:pt x="713757" y="1518919"/>
                  </a:lnTo>
                  <a:cubicBezTo>
                    <a:pt x="712395" y="1267139"/>
                    <a:pt x="576718" y="1035241"/>
                    <a:pt x="357898" y="910689"/>
                  </a:cubicBezTo>
                  <a:cubicBezTo>
                    <a:pt x="247004" y="847568"/>
                    <a:pt x="123307" y="816884"/>
                    <a:pt x="0" y="818855"/>
                  </a:cubicBezTo>
                  <a:lnTo>
                    <a:pt x="0" y="604660"/>
                  </a:lnTo>
                  <a:cubicBezTo>
                    <a:pt x="34541" y="648364"/>
                    <a:pt x="88967" y="675078"/>
                    <a:pt x="149777" y="675078"/>
                  </a:cubicBezTo>
                  <a:cubicBezTo>
                    <a:pt x="259441" y="675078"/>
                    <a:pt x="348342" y="588199"/>
                    <a:pt x="348342" y="481029"/>
                  </a:cubicBezTo>
                  <a:cubicBezTo>
                    <a:pt x="348342" y="373859"/>
                    <a:pt x="259441" y="286980"/>
                    <a:pt x="149777" y="286980"/>
                  </a:cubicBezTo>
                  <a:cubicBezTo>
                    <a:pt x="88967" y="286980"/>
                    <a:pt x="34541" y="313694"/>
                    <a:pt x="0" y="357398"/>
                  </a:cubicBezTo>
                  <a:lnTo>
                    <a:pt x="0" y="31"/>
                  </a:lnTo>
                  <a:cubicBezTo>
                    <a:pt x="262954" y="-1638"/>
                    <a:pt x="526336" y="64748"/>
                    <a:pt x="762798" y="199342"/>
                  </a:cubicBezTo>
                  <a:cubicBezTo>
                    <a:pt x="854084" y="251302"/>
                    <a:pt x="938677" y="311901"/>
                    <a:pt x="1013545" y="382299"/>
                  </a:cubicBezTo>
                  <a:cubicBezTo>
                    <a:pt x="1011584" y="374278"/>
                    <a:pt x="1011052" y="365983"/>
                    <a:pt x="1011052" y="357564"/>
                  </a:cubicBezTo>
                  <a:cubicBezTo>
                    <a:pt x="1011052" y="249733"/>
                    <a:pt x="1098467" y="162318"/>
                    <a:pt x="1206298" y="162318"/>
                  </a:cubicBezTo>
                  <a:cubicBezTo>
                    <a:pt x="1314129" y="162318"/>
                    <a:pt x="1401544" y="249733"/>
                    <a:pt x="1401544" y="357564"/>
                  </a:cubicBezTo>
                  <a:cubicBezTo>
                    <a:pt x="1401544" y="465395"/>
                    <a:pt x="1314129" y="552810"/>
                    <a:pt x="1206298" y="552810"/>
                  </a:cubicBezTo>
                  <a:lnTo>
                    <a:pt x="1171880" y="546464"/>
                  </a:lnTo>
                  <a:cubicBezTo>
                    <a:pt x="1180911" y="551500"/>
                    <a:pt x="1188018" y="558749"/>
                    <a:pt x="1192575" y="568129"/>
                  </a:cubicBezTo>
                  <a:cubicBezTo>
                    <a:pt x="1192686" y="567560"/>
                    <a:pt x="1192558" y="567039"/>
                    <a:pt x="1192409" y="566519"/>
                  </a:cubicBezTo>
                  <a:cubicBezTo>
                    <a:pt x="1407625" y="830062"/>
                    <a:pt x="1530356" y="1163333"/>
                    <a:pt x="1532255" y="151449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 sz="1705"/>
            </a:p>
          </p:txBody>
        </p:sp>
        <p:sp>
          <p:nvSpPr>
            <p:cNvPr id="33998" name="Freeform 37"/>
            <p:cNvSpPr>
              <a:spLocks noEditPoints="1"/>
            </p:cNvSpPr>
            <p:nvPr/>
          </p:nvSpPr>
          <p:spPr bwMode="auto">
            <a:xfrm>
              <a:off x="711127" y="319053"/>
              <a:ext cx="564430" cy="469328"/>
            </a:xfrm>
            <a:custGeom>
              <a:avLst/>
              <a:gdLst>
                <a:gd name="T0" fmla="*/ 2147483646 w 309"/>
                <a:gd name="T1" fmla="*/ 0 h 257"/>
                <a:gd name="T2" fmla="*/ 2147483646 w 309"/>
                <a:gd name="T3" fmla="*/ 2147483646 h 257"/>
                <a:gd name="T4" fmla="*/ 2147483646 w 309"/>
                <a:gd name="T5" fmla="*/ 2147483646 h 257"/>
                <a:gd name="T6" fmla="*/ 2147483646 w 309"/>
                <a:gd name="T7" fmla="*/ 2147483646 h 257"/>
                <a:gd name="T8" fmla="*/ 2147483646 w 309"/>
                <a:gd name="T9" fmla="*/ 2147483646 h 257"/>
                <a:gd name="T10" fmla="*/ 2147483646 w 309"/>
                <a:gd name="T11" fmla="*/ 2147483646 h 257"/>
                <a:gd name="T12" fmla="*/ 2147483646 w 309"/>
                <a:gd name="T13" fmla="*/ 2147483646 h 257"/>
                <a:gd name="T14" fmla="*/ 2147483646 w 309"/>
                <a:gd name="T15" fmla="*/ 2147483646 h 257"/>
                <a:gd name="T16" fmla="*/ 2147483646 w 309"/>
                <a:gd name="T17" fmla="*/ 2147483646 h 257"/>
                <a:gd name="T18" fmla="*/ 2147483646 w 309"/>
                <a:gd name="T19" fmla="*/ 2147483646 h 257"/>
                <a:gd name="T20" fmla="*/ 2147483646 w 309"/>
                <a:gd name="T21" fmla="*/ 2147483646 h 257"/>
                <a:gd name="T22" fmla="*/ 2147483646 w 309"/>
                <a:gd name="T23" fmla="*/ 2147483646 h 257"/>
                <a:gd name="T24" fmla="*/ 2147483646 w 309"/>
                <a:gd name="T25" fmla="*/ 2147483646 h 257"/>
                <a:gd name="T26" fmla="*/ 2147483646 w 309"/>
                <a:gd name="T27" fmla="*/ 2147483646 h 257"/>
                <a:gd name="T28" fmla="*/ 2147483646 w 309"/>
                <a:gd name="T29" fmla="*/ 2147483646 h 257"/>
                <a:gd name="T30" fmla="*/ 2147483646 w 309"/>
                <a:gd name="T31" fmla="*/ 2147483646 h 257"/>
                <a:gd name="T32" fmla="*/ 2147483646 w 309"/>
                <a:gd name="T33" fmla="*/ 2147483646 h 257"/>
                <a:gd name="T34" fmla="*/ 2147483646 w 309"/>
                <a:gd name="T35" fmla="*/ 2147483646 h 257"/>
                <a:gd name="T36" fmla="*/ 2147483646 w 309"/>
                <a:gd name="T37" fmla="*/ 2147483646 h 257"/>
                <a:gd name="T38" fmla="*/ 2147483646 w 309"/>
                <a:gd name="T39" fmla="*/ 2147483646 h 257"/>
                <a:gd name="T40" fmla="*/ 2147483646 w 309"/>
                <a:gd name="T41" fmla="*/ 2147483646 h 257"/>
                <a:gd name="T42" fmla="*/ 2147483646 w 309"/>
                <a:gd name="T43" fmla="*/ 2147483646 h 257"/>
                <a:gd name="T44" fmla="*/ 2147483646 w 309"/>
                <a:gd name="T45" fmla="*/ 2147483646 h 257"/>
                <a:gd name="T46" fmla="*/ 2147483646 w 309"/>
                <a:gd name="T47" fmla="*/ 2147483646 h 257"/>
                <a:gd name="T48" fmla="*/ 2147483646 w 309"/>
                <a:gd name="T49" fmla="*/ 2147483646 h 257"/>
                <a:gd name="T50" fmla="*/ 2147483646 w 309"/>
                <a:gd name="T51" fmla="*/ 2147483646 h 257"/>
                <a:gd name="T52" fmla="*/ 2147483646 w 309"/>
                <a:gd name="T53" fmla="*/ 2147483646 h 257"/>
                <a:gd name="T54" fmla="*/ 2147483646 w 309"/>
                <a:gd name="T55" fmla="*/ 2147483646 h 257"/>
                <a:gd name="T56" fmla="*/ 2147483646 w 309"/>
                <a:gd name="T57" fmla="*/ 2147483646 h 257"/>
                <a:gd name="T58" fmla="*/ 2147483646 w 309"/>
                <a:gd name="T59" fmla="*/ 2147483646 h 257"/>
                <a:gd name="T60" fmla="*/ 2147483646 w 309"/>
                <a:gd name="T61" fmla="*/ 2147483646 h 257"/>
                <a:gd name="T62" fmla="*/ 2147483646 w 309"/>
                <a:gd name="T63" fmla="*/ 2147483646 h 257"/>
                <a:gd name="T64" fmla="*/ 2147483646 w 309"/>
                <a:gd name="T65" fmla="*/ 2147483646 h 257"/>
                <a:gd name="T66" fmla="*/ 2147483646 w 309"/>
                <a:gd name="T67" fmla="*/ 2147483646 h 257"/>
                <a:gd name="T68" fmla="*/ 2147483646 w 309"/>
                <a:gd name="T69" fmla="*/ 2147483646 h 257"/>
                <a:gd name="T70" fmla="*/ 2147483646 w 309"/>
                <a:gd name="T71" fmla="*/ 2147483646 h 257"/>
                <a:gd name="T72" fmla="*/ 0 w 309"/>
                <a:gd name="T73" fmla="*/ 2147483646 h 257"/>
                <a:gd name="T74" fmla="*/ 2147483646 w 309"/>
                <a:gd name="T75" fmla="*/ 2147483646 h 25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09" h="257">
                  <a:moveTo>
                    <a:pt x="102" y="0"/>
                  </a:move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2" y="4"/>
                    <a:pt x="299" y="10"/>
                  </a:cubicBezTo>
                  <a:cubicBezTo>
                    <a:pt x="305" y="16"/>
                    <a:pt x="309" y="25"/>
                    <a:pt x="309" y="34"/>
                  </a:cubicBezTo>
                  <a:cubicBezTo>
                    <a:pt x="309" y="104"/>
                    <a:pt x="309" y="104"/>
                    <a:pt x="309" y="104"/>
                  </a:cubicBezTo>
                  <a:cubicBezTo>
                    <a:pt x="309" y="114"/>
                    <a:pt x="305" y="122"/>
                    <a:pt x="299" y="129"/>
                  </a:cubicBezTo>
                  <a:cubicBezTo>
                    <a:pt x="292" y="135"/>
                    <a:pt x="284" y="139"/>
                    <a:pt x="274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195" y="202"/>
                    <a:pt x="195" y="202"/>
                    <a:pt x="195" y="202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7" y="134"/>
                    <a:pt x="168" y="128"/>
                    <a:pt x="168" y="123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37" y="126"/>
                    <a:pt x="237" y="126"/>
                    <a:pt x="237" y="126"/>
                  </a:cubicBezTo>
                  <a:cubicBezTo>
                    <a:pt x="239" y="123"/>
                    <a:pt x="239" y="123"/>
                    <a:pt x="239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9" y="123"/>
                    <a:pt x="284" y="121"/>
                    <a:pt x="287" y="117"/>
                  </a:cubicBezTo>
                  <a:cubicBezTo>
                    <a:pt x="291" y="114"/>
                    <a:pt x="293" y="109"/>
                    <a:pt x="293" y="104"/>
                  </a:cubicBezTo>
                  <a:cubicBezTo>
                    <a:pt x="293" y="34"/>
                    <a:pt x="293" y="34"/>
                    <a:pt x="293" y="34"/>
                  </a:cubicBezTo>
                  <a:cubicBezTo>
                    <a:pt x="293" y="29"/>
                    <a:pt x="291" y="25"/>
                    <a:pt x="287" y="21"/>
                  </a:cubicBezTo>
                  <a:cubicBezTo>
                    <a:pt x="284" y="18"/>
                    <a:pt x="279" y="16"/>
                    <a:pt x="274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6" y="16"/>
                    <a:pt x="92" y="18"/>
                    <a:pt x="88" y="21"/>
                  </a:cubicBezTo>
                  <a:cubicBezTo>
                    <a:pt x="85" y="25"/>
                    <a:pt x="83" y="29"/>
                    <a:pt x="83" y="34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104"/>
                    <a:pt x="76" y="111"/>
                    <a:pt x="76" y="118"/>
                  </a:cubicBezTo>
                  <a:cubicBezTo>
                    <a:pt x="73" y="115"/>
                    <a:pt x="71" y="113"/>
                    <a:pt x="68" y="110"/>
                  </a:cubicBezTo>
                  <a:cubicBezTo>
                    <a:pt x="67" y="108"/>
                    <a:pt x="67" y="106"/>
                    <a:pt x="67" y="10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25"/>
                    <a:pt x="71" y="16"/>
                    <a:pt x="77" y="10"/>
                  </a:cubicBezTo>
                  <a:cubicBezTo>
                    <a:pt x="83" y="4"/>
                    <a:pt x="92" y="0"/>
                    <a:pt x="102" y="0"/>
                  </a:cubicBezTo>
                  <a:close/>
                  <a:moveTo>
                    <a:pt x="44" y="115"/>
                  </a:moveTo>
                  <a:cubicBezTo>
                    <a:pt x="28" y="115"/>
                    <a:pt x="15" y="127"/>
                    <a:pt x="15" y="143"/>
                  </a:cubicBezTo>
                  <a:cubicBezTo>
                    <a:pt x="15" y="159"/>
                    <a:pt x="28" y="171"/>
                    <a:pt x="44" y="171"/>
                  </a:cubicBezTo>
                  <a:cubicBezTo>
                    <a:pt x="59" y="171"/>
                    <a:pt x="72" y="159"/>
                    <a:pt x="72" y="143"/>
                  </a:cubicBezTo>
                  <a:cubicBezTo>
                    <a:pt x="72" y="127"/>
                    <a:pt x="59" y="115"/>
                    <a:pt x="44" y="115"/>
                  </a:cubicBezTo>
                  <a:close/>
                  <a:moveTo>
                    <a:pt x="122" y="88"/>
                  </a:moveTo>
                  <a:cubicBezTo>
                    <a:pt x="103" y="88"/>
                    <a:pt x="88" y="104"/>
                    <a:pt x="88" y="123"/>
                  </a:cubicBezTo>
                  <a:cubicBezTo>
                    <a:pt x="88" y="141"/>
                    <a:pt x="103" y="157"/>
                    <a:pt x="122" y="157"/>
                  </a:cubicBezTo>
                  <a:cubicBezTo>
                    <a:pt x="141" y="157"/>
                    <a:pt x="156" y="141"/>
                    <a:pt x="156" y="123"/>
                  </a:cubicBezTo>
                  <a:cubicBezTo>
                    <a:pt x="156" y="104"/>
                    <a:pt x="141" y="88"/>
                    <a:pt x="122" y="88"/>
                  </a:cubicBezTo>
                  <a:close/>
                  <a:moveTo>
                    <a:pt x="92" y="250"/>
                  </a:moveTo>
                  <a:cubicBezTo>
                    <a:pt x="92" y="201"/>
                    <a:pt x="92" y="201"/>
                    <a:pt x="92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50"/>
                    <a:pt x="96" y="250"/>
                    <a:pt x="96" y="250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149" y="257"/>
                    <a:pt x="149" y="257"/>
                    <a:pt x="149" y="257"/>
                  </a:cubicBezTo>
                  <a:cubicBezTo>
                    <a:pt x="149" y="250"/>
                    <a:pt x="149" y="250"/>
                    <a:pt x="149" y="250"/>
                  </a:cubicBezTo>
                  <a:cubicBezTo>
                    <a:pt x="149" y="201"/>
                    <a:pt x="149" y="201"/>
                    <a:pt x="149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71"/>
                    <a:pt x="165" y="161"/>
                    <a:pt x="153" y="161"/>
                  </a:cubicBezTo>
                  <a:cubicBezTo>
                    <a:pt x="88" y="161"/>
                    <a:pt x="157" y="161"/>
                    <a:pt x="91" y="161"/>
                  </a:cubicBezTo>
                  <a:cubicBezTo>
                    <a:pt x="79" y="161"/>
                    <a:pt x="70" y="171"/>
                    <a:pt x="70" y="183"/>
                  </a:cubicBezTo>
                  <a:cubicBezTo>
                    <a:pt x="70" y="250"/>
                    <a:pt x="70" y="250"/>
                    <a:pt x="70" y="250"/>
                  </a:cubicBezTo>
                  <a:cubicBezTo>
                    <a:pt x="73" y="250"/>
                    <a:pt x="82" y="250"/>
                    <a:pt x="92" y="250"/>
                  </a:cubicBezTo>
                  <a:close/>
                  <a:moveTo>
                    <a:pt x="19" y="248"/>
                  </a:moveTo>
                  <a:cubicBezTo>
                    <a:pt x="19" y="207"/>
                    <a:pt x="19" y="207"/>
                    <a:pt x="19" y="207"/>
                  </a:cubicBezTo>
                  <a:cubicBezTo>
                    <a:pt x="22" y="207"/>
                    <a:pt x="22" y="207"/>
                    <a:pt x="22" y="207"/>
                  </a:cubicBezTo>
                  <a:cubicBezTo>
                    <a:pt x="22" y="248"/>
                    <a:pt x="22" y="248"/>
                    <a:pt x="22" y="248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8" y="252"/>
                    <a:pt x="58" y="252"/>
                    <a:pt x="58" y="252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58" y="180"/>
                    <a:pt x="59" y="177"/>
                    <a:pt x="59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8" y="175"/>
                    <a:pt x="0" y="183"/>
                    <a:pt x="0" y="19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" y="248"/>
                    <a:pt x="11" y="248"/>
                    <a:pt x="19" y="2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1705"/>
            </a:p>
          </p:txBody>
        </p:sp>
      </p:grpSp>
      <p:grpSp>
        <p:nvGrpSpPr>
          <p:cNvPr id="3" name="组合 15"/>
          <p:cNvGrpSpPr/>
          <p:nvPr/>
        </p:nvGrpSpPr>
        <p:grpSpPr bwMode="auto">
          <a:xfrm>
            <a:off x="6096000" y="1862754"/>
            <a:ext cx="2042584" cy="2491180"/>
            <a:chOff x="0" y="0"/>
            <a:chExt cx="1532255" cy="1868396"/>
          </a:xfrm>
          <a:solidFill>
            <a:schemeClr val="accent2"/>
          </a:solidFill>
        </p:grpSpPr>
        <p:sp>
          <p:nvSpPr>
            <p:cNvPr id="33995" name="空心弧 37"/>
            <p:cNvSpPr/>
            <p:nvPr/>
          </p:nvSpPr>
          <p:spPr bwMode="auto">
            <a:xfrm>
              <a:off x="0" y="0"/>
              <a:ext cx="1532255" cy="1868396"/>
            </a:xfrm>
            <a:custGeom>
              <a:avLst/>
              <a:gdLst>
                <a:gd name="T0" fmla="*/ 0 w 1532255"/>
                <a:gd name="T1" fmla="*/ 31 h 1868396"/>
                <a:gd name="T2" fmla="*/ 762798 w 1532255"/>
                <a:gd name="T3" fmla="*/ 199342 h 1868396"/>
                <a:gd name="T4" fmla="*/ 1017050 w 1532255"/>
                <a:gd name="T5" fmla="*/ 385198 h 1868396"/>
                <a:gd name="T6" fmla="*/ 994932 w 1532255"/>
                <a:gd name="T7" fmla="*/ 383019 h 1868396"/>
                <a:gd name="T8" fmla="*/ 796367 w 1532255"/>
                <a:gd name="T9" fmla="*/ 577068 h 1868396"/>
                <a:gd name="T10" fmla="*/ 994932 w 1532255"/>
                <a:gd name="T11" fmla="*/ 771117 h 1868396"/>
                <a:gd name="T12" fmla="*/ 1193497 w 1532255"/>
                <a:gd name="T13" fmla="*/ 577068 h 1868396"/>
                <a:gd name="T14" fmla="*/ 1192409 w 1532255"/>
                <a:gd name="T15" fmla="*/ 566519 h 1868396"/>
                <a:gd name="T16" fmla="*/ 1532255 w 1532255"/>
                <a:gd name="T17" fmla="*/ 1514490 h 1868396"/>
                <a:gd name="T18" fmla="*/ 1147673 w 1532255"/>
                <a:gd name="T19" fmla="*/ 1516571 h 1868396"/>
                <a:gd name="T20" fmla="*/ 1237040 w 1532255"/>
                <a:gd name="T21" fmla="*/ 1674347 h 1868396"/>
                <a:gd name="T22" fmla="*/ 1038475 w 1532255"/>
                <a:gd name="T23" fmla="*/ 1868396 h 1868396"/>
                <a:gd name="T24" fmla="*/ 839910 w 1532255"/>
                <a:gd name="T25" fmla="*/ 1674347 h 1868396"/>
                <a:gd name="T26" fmla="*/ 927469 w 1532255"/>
                <a:gd name="T27" fmla="*/ 1517763 h 1868396"/>
                <a:gd name="T28" fmla="*/ 713757 w 1532255"/>
                <a:gd name="T29" fmla="*/ 1518919 h 1868396"/>
                <a:gd name="T30" fmla="*/ 357898 w 1532255"/>
                <a:gd name="T31" fmla="*/ 910689 h 1868396"/>
                <a:gd name="T32" fmla="*/ 0 w 1532255"/>
                <a:gd name="T33" fmla="*/ 818855 h 1868396"/>
                <a:gd name="T34" fmla="*/ 0 w 1532255"/>
                <a:gd name="T35" fmla="*/ 604660 h 1868396"/>
                <a:gd name="T36" fmla="*/ 149777 w 1532255"/>
                <a:gd name="T37" fmla="*/ 675078 h 1868396"/>
                <a:gd name="T38" fmla="*/ 348342 w 1532255"/>
                <a:gd name="T39" fmla="*/ 481029 h 1868396"/>
                <a:gd name="T40" fmla="*/ 149777 w 1532255"/>
                <a:gd name="T41" fmla="*/ 286980 h 1868396"/>
                <a:gd name="T42" fmla="*/ 0 w 1532255"/>
                <a:gd name="T43" fmla="*/ 357398 h 1868396"/>
                <a:gd name="T44" fmla="*/ 0 w 1532255"/>
                <a:gd name="T45" fmla="*/ 31 h 186839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532255" h="1868396">
                  <a:moveTo>
                    <a:pt x="0" y="31"/>
                  </a:moveTo>
                  <a:cubicBezTo>
                    <a:pt x="262954" y="-1638"/>
                    <a:pt x="526336" y="64748"/>
                    <a:pt x="762798" y="199342"/>
                  </a:cubicBezTo>
                  <a:cubicBezTo>
                    <a:pt x="855428" y="252067"/>
                    <a:pt x="941167" y="313688"/>
                    <a:pt x="1017050" y="385198"/>
                  </a:cubicBezTo>
                  <a:lnTo>
                    <a:pt x="994932" y="383019"/>
                  </a:lnTo>
                  <a:cubicBezTo>
                    <a:pt x="885268" y="383019"/>
                    <a:pt x="796367" y="469898"/>
                    <a:pt x="796367" y="577068"/>
                  </a:cubicBezTo>
                  <a:cubicBezTo>
                    <a:pt x="796367" y="684238"/>
                    <a:pt x="885268" y="771117"/>
                    <a:pt x="994932" y="771117"/>
                  </a:cubicBezTo>
                  <a:cubicBezTo>
                    <a:pt x="1104596" y="771117"/>
                    <a:pt x="1193497" y="684238"/>
                    <a:pt x="1193497" y="577068"/>
                  </a:cubicBezTo>
                  <a:cubicBezTo>
                    <a:pt x="1193497" y="573514"/>
                    <a:pt x="1193399" y="569982"/>
                    <a:pt x="1192409" y="566519"/>
                  </a:cubicBezTo>
                  <a:cubicBezTo>
                    <a:pt x="1407625" y="830062"/>
                    <a:pt x="1530356" y="1163333"/>
                    <a:pt x="1532255" y="1514490"/>
                  </a:cubicBezTo>
                  <a:lnTo>
                    <a:pt x="1147673" y="1516571"/>
                  </a:lnTo>
                  <a:cubicBezTo>
                    <a:pt x="1202390" y="1548441"/>
                    <a:pt x="1237040" y="1607440"/>
                    <a:pt x="1237040" y="1674347"/>
                  </a:cubicBezTo>
                  <a:cubicBezTo>
                    <a:pt x="1237040" y="1781517"/>
                    <a:pt x="1148139" y="1868396"/>
                    <a:pt x="1038475" y="1868396"/>
                  </a:cubicBezTo>
                  <a:cubicBezTo>
                    <a:pt x="928811" y="1868396"/>
                    <a:pt x="839910" y="1781517"/>
                    <a:pt x="839910" y="1674347"/>
                  </a:cubicBezTo>
                  <a:cubicBezTo>
                    <a:pt x="839910" y="1608218"/>
                    <a:pt x="873759" y="1549815"/>
                    <a:pt x="927469" y="1517763"/>
                  </a:cubicBezTo>
                  <a:lnTo>
                    <a:pt x="713757" y="1518919"/>
                  </a:lnTo>
                  <a:cubicBezTo>
                    <a:pt x="712395" y="1267139"/>
                    <a:pt x="576718" y="1035241"/>
                    <a:pt x="357898" y="910689"/>
                  </a:cubicBezTo>
                  <a:cubicBezTo>
                    <a:pt x="247004" y="847568"/>
                    <a:pt x="123307" y="816884"/>
                    <a:pt x="0" y="818855"/>
                  </a:cubicBezTo>
                  <a:lnTo>
                    <a:pt x="0" y="604660"/>
                  </a:lnTo>
                  <a:cubicBezTo>
                    <a:pt x="34541" y="648364"/>
                    <a:pt x="88967" y="675078"/>
                    <a:pt x="149777" y="675078"/>
                  </a:cubicBezTo>
                  <a:cubicBezTo>
                    <a:pt x="259441" y="675078"/>
                    <a:pt x="348342" y="588199"/>
                    <a:pt x="348342" y="481029"/>
                  </a:cubicBezTo>
                  <a:cubicBezTo>
                    <a:pt x="348342" y="373859"/>
                    <a:pt x="259441" y="286980"/>
                    <a:pt x="149777" y="286980"/>
                  </a:cubicBezTo>
                  <a:cubicBezTo>
                    <a:pt x="88967" y="286980"/>
                    <a:pt x="34541" y="313694"/>
                    <a:pt x="0" y="357398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 sz="1705"/>
            </a:p>
          </p:txBody>
        </p:sp>
        <p:sp>
          <p:nvSpPr>
            <p:cNvPr id="33996" name="Freeform 42"/>
            <p:cNvSpPr>
              <a:spLocks noChangeAspect="1" noEditPoints="1"/>
            </p:cNvSpPr>
            <p:nvPr/>
          </p:nvSpPr>
          <p:spPr bwMode="auto">
            <a:xfrm>
              <a:off x="862504" y="934198"/>
              <a:ext cx="365841" cy="468000"/>
            </a:xfrm>
            <a:custGeom>
              <a:avLst/>
              <a:gdLst>
                <a:gd name="T0" fmla="*/ 2147483646 w 224"/>
                <a:gd name="T1" fmla="*/ 2147483646 h 287"/>
                <a:gd name="T2" fmla="*/ 2147483646 w 224"/>
                <a:gd name="T3" fmla="*/ 2147483646 h 287"/>
                <a:gd name="T4" fmla="*/ 2147483646 w 224"/>
                <a:gd name="T5" fmla="*/ 2147483646 h 287"/>
                <a:gd name="T6" fmla="*/ 0 w 224"/>
                <a:gd name="T7" fmla="*/ 2147483646 h 287"/>
                <a:gd name="T8" fmla="*/ 2147483646 w 224"/>
                <a:gd name="T9" fmla="*/ 2147483646 h 287"/>
                <a:gd name="T10" fmla="*/ 2147483646 w 224"/>
                <a:gd name="T11" fmla="*/ 2147483646 h 287"/>
                <a:gd name="T12" fmla="*/ 2147483646 w 224"/>
                <a:gd name="T13" fmla="*/ 2147483646 h 287"/>
                <a:gd name="T14" fmla="*/ 2147483646 w 224"/>
                <a:gd name="T15" fmla="*/ 2147483646 h 287"/>
                <a:gd name="T16" fmla="*/ 2147483646 w 224"/>
                <a:gd name="T17" fmla="*/ 2147483646 h 287"/>
                <a:gd name="T18" fmla="*/ 2147483646 w 224"/>
                <a:gd name="T19" fmla="*/ 2147483646 h 287"/>
                <a:gd name="T20" fmla="*/ 2147483646 w 224"/>
                <a:gd name="T21" fmla="*/ 2147483646 h 287"/>
                <a:gd name="T22" fmla="*/ 2147483646 w 224"/>
                <a:gd name="T23" fmla="*/ 2147483646 h 287"/>
                <a:gd name="T24" fmla="*/ 2147483646 w 224"/>
                <a:gd name="T25" fmla="*/ 2147483646 h 287"/>
                <a:gd name="T26" fmla="*/ 2147483646 w 224"/>
                <a:gd name="T27" fmla="*/ 2147483646 h 287"/>
                <a:gd name="T28" fmla="*/ 2147483646 w 224"/>
                <a:gd name="T29" fmla="*/ 2147483646 h 287"/>
                <a:gd name="T30" fmla="*/ 2147483646 w 224"/>
                <a:gd name="T31" fmla="*/ 2147483646 h 287"/>
                <a:gd name="T32" fmla="*/ 2147483646 w 224"/>
                <a:gd name="T33" fmla="*/ 2147483646 h 287"/>
                <a:gd name="T34" fmla="*/ 2147483646 w 224"/>
                <a:gd name="T35" fmla="*/ 2147483646 h 287"/>
                <a:gd name="T36" fmla="*/ 2147483646 w 224"/>
                <a:gd name="T37" fmla="*/ 2147483646 h 287"/>
                <a:gd name="T38" fmla="*/ 2147483646 w 224"/>
                <a:gd name="T39" fmla="*/ 2147483646 h 287"/>
                <a:gd name="T40" fmla="*/ 2147483646 w 224"/>
                <a:gd name="T41" fmla="*/ 2147483646 h 287"/>
                <a:gd name="T42" fmla="*/ 2147483646 w 224"/>
                <a:gd name="T43" fmla="*/ 2147483646 h 287"/>
                <a:gd name="T44" fmla="*/ 2147483646 w 224"/>
                <a:gd name="T45" fmla="*/ 2147483646 h 287"/>
                <a:gd name="T46" fmla="*/ 2147483646 w 224"/>
                <a:gd name="T47" fmla="*/ 2147483646 h 287"/>
                <a:gd name="T48" fmla="*/ 2147483646 w 224"/>
                <a:gd name="T49" fmla="*/ 2147483646 h 287"/>
                <a:gd name="T50" fmla="*/ 2147483646 w 224"/>
                <a:gd name="T51" fmla="*/ 2147483646 h 287"/>
                <a:gd name="T52" fmla="*/ 2147483646 w 224"/>
                <a:gd name="T53" fmla="*/ 2147483646 h 287"/>
                <a:gd name="T54" fmla="*/ 2147483646 w 224"/>
                <a:gd name="T55" fmla="*/ 2147483646 h 287"/>
                <a:gd name="T56" fmla="*/ 2147483646 w 224"/>
                <a:gd name="T57" fmla="*/ 2147483646 h 287"/>
                <a:gd name="T58" fmla="*/ 2147483646 w 224"/>
                <a:gd name="T59" fmla="*/ 2147483646 h 287"/>
                <a:gd name="T60" fmla="*/ 2147483646 w 224"/>
                <a:gd name="T61" fmla="*/ 2147483646 h 287"/>
                <a:gd name="T62" fmla="*/ 2147483646 w 224"/>
                <a:gd name="T63" fmla="*/ 2147483646 h 287"/>
                <a:gd name="T64" fmla="*/ 2147483646 w 224"/>
                <a:gd name="T65" fmla="*/ 2147483646 h 287"/>
                <a:gd name="T66" fmla="*/ 2147483646 w 224"/>
                <a:gd name="T67" fmla="*/ 2147483646 h 287"/>
                <a:gd name="T68" fmla="*/ 2147483646 w 224"/>
                <a:gd name="T69" fmla="*/ 2147483646 h 287"/>
                <a:gd name="T70" fmla="*/ 2147483646 w 224"/>
                <a:gd name="T71" fmla="*/ 2147483646 h 287"/>
                <a:gd name="T72" fmla="*/ 2147483646 w 224"/>
                <a:gd name="T73" fmla="*/ 2147483646 h 287"/>
                <a:gd name="T74" fmla="*/ 2147483646 w 224"/>
                <a:gd name="T75" fmla="*/ 2147483646 h 287"/>
                <a:gd name="T76" fmla="*/ 2147483646 w 224"/>
                <a:gd name="T77" fmla="*/ 2147483646 h 287"/>
                <a:gd name="T78" fmla="*/ 2147483646 w 224"/>
                <a:gd name="T79" fmla="*/ 2147483646 h 287"/>
                <a:gd name="T80" fmla="*/ 2147483646 w 224"/>
                <a:gd name="T81" fmla="*/ 2147483646 h 287"/>
                <a:gd name="T82" fmla="*/ 2147483646 w 224"/>
                <a:gd name="T83" fmla="*/ 2147483646 h 287"/>
                <a:gd name="T84" fmla="*/ 2147483646 w 224"/>
                <a:gd name="T85" fmla="*/ 2147483646 h 287"/>
                <a:gd name="T86" fmla="*/ 2147483646 w 224"/>
                <a:gd name="T87" fmla="*/ 2147483646 h 287"/>
                <a:gd name="T88" fmla="*/ 2147483646 w 224"/>
                <a:gd name="T89" fmla="*/ 2147483646 h 287"/>
                <a:gd name="T90" fmla="*/ 2147483646 w 224"/>
                <a:gd name="T91" fmla="*/ 2147483646 h 287"/>
                <a:gd name="T92" fmla="*/ 2147483646 w 224"/>
                <a:gd name="T93" fmla="*/ 2147483646 h 287"/>
                <a:gd name="T94" fmla="*/ 2147483646 w 224"/>
                <a:gd name="T95" fmla="*/ 2147483646 h 28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24" h="287">
                  <a:moveTo>
                    <a:pt x="12" y="70"/>
                  </a:moveTo>
                  <a:cubicBezTo>
                    <a:pt x="16" y="77"/>
                    <a:pt x="21" y="82"/>
                    <a:pt x="27" y="86"/>
                  </a:cubicBezTo>
                  <a:cubicBezTo>
                    <a:pt x="33" y="90"/>
                    <a:pt x="41" y="92"/>
                    <a:pt x="49" y="93"/>
                  </a:cubicBezTo>
                  <a:cubicBezTo>
                    <a:pt x="52" y="94"/>
                    <a:pt x="54" y="97"/>
                    <a:pt x="54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81"/>
                    <a:pt x="54" y="281"/>
                    <a:pt x="54" y="281"/>
                  </a:cubicBezTo>
                  <a:cubicBezTo>
                    <a:pt x="54" y="285"/>
                    <a:pt x="52" y="287"/>
                    <a:pt x="48" y="287"/>
                  </a:cubicBezTo>
                  <a:cubicBezTo>
                    <a:pt x="47" y="287"/>
                    <a:pt x="47" y="287"/>
                    <a:pt x="47" y="287"/>
                  </a:cubicBezTo>
                  <a:cubicBezTo>
                    <a:pt x="38" y="286"/>
                    <a:pt x="29" y="283"/>
                    <a:pt x="21" y="279"/>
                  </a:cubicBezTo>
                  <a:cubicBezTo>
                    <a:pt x="13" y="274"/>
                    <a:pt x="6" y="267"/>
                    <a:pt x="1" y="257"/>
                  </a:cubicBezTo>
                  <a:cubicBezTo>
                    <a:pt x="0" y="256"/>
                    <a:pt x="0" y="255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0"/>
                    <a:pt x="3" y="67"/>
                    <a:pt x="6" y="67"/>
                  </a:cubicBezTo>
                  <a:cubicBezTo>
                    <a:pt x="9" y="67"/>
                    <a:pt x="11" y="68"/>
                    <a:pt x="12" y="70"/>
                  </a:cubicBezTo>
                  <a:close/>
                  <a:moveTo>
                    <a:pt x="135" y="180"/>
                  </a:moveTo>
                  <a:cubicBezTo>
                    <a:pt x="135" y="180"/>
                    <a:pt x="135" y="180"/>
                    <a:pt x="135" y="180"/>
                  </a:cubicBezTo>
                  <a:cubicBezTo>
                    <a:pt x="135" y="201"/>
                    <a:pt x="151" y="217"/>
                    <a:pt x="171" y="217"/>
                  </a:cubicBezTo>
                  <a:cubicBezTo>
                    <a:pt x="192" y="217"/>
                    <a:pt x="208" y="201"/>
                    <a:pt x="208" y="180"/>
                  </a:cubicBezTo>
                  <a:cubicBezTo>
                    <a:pt x="208" y="180"/>
                    <a:pt x="208" y="180"/>
                    <a:pt x="208" y="180"/>
                  </a:cubicBezTo>
                  <a:cubicBezTo>
                    <a:pt x="200" y="177"/>
                    <a:pt x="194" y="172"/>
                    <a:pt x="190" y="166"/>
                  </a:cubicBezTo>
                  <a:cubicBezTo>
                    <a:pt x="178" y="175"/>
                    <a:pt x="162" y="180"/>
                    <a:pt x="143" y="180"/>
                  </a:cubicBezTo>
                  <a:cubicBezTo>
                    <a:pt x="140" y="180"/>
                    <a:pt x="137" y="180"/>
                    <a:pt x="135" y="180"/>
                  </a:cubicBezTo>
                  <a:close/>
                  <a:moveTo>
                    <a:pt x="185" y="183"/>
                  </a:moveTo>
                  <a:cubicBezTo>
                    <a:pt x="188" y="183"/>
                    <a:pt x="190" y="185"/>
                    <a:pt x="190" y="188"/>
                  </a:cubicBezTo>
                  <a:cubicBezTo>
                    <a:pt x="190" y="191"/>
                    <a:pt x="188" y="193"/>
                    <a:pt x="185" y="193"/>
                  </a:cubicBezTo>
                  <a:cubicBezTo>
                    <a:pt x="183" y="193"/>
                    <a:pt x="181" y="191"/>
                    <a:pt x="181" y="188"/>
                  </a:cubicBezTo>
                  <a:cubicBezTo>
                    <a:pt x="181" y="185"/>
                    <a:pt x="183" y="183"/>
                    <a:pt x="185" y="183"/>
                  </a:cubicBezTo>
                  <a:close/>
                  <a:moveTo>
                    <a:pt x="156" y="183"/>
                  </a:moveTo>
                  <a:cubicBezTo>
                    <a:pt x="159" y="183"/>
                    <a:pt x="161" y="185"/>
                    <a:pt x="161" y="188"/>
                  </a:cubicBezTo>
                  <a:cubicBezTo>
                    <a:pt x="161" y="191"/>
                    <a:pt x="159" y="193"/>
                    <a:pt x="156" y="193"/>
                  </a:cubicBezTo>
                  <a:cubicBezTo>
                    <a:pt x="153" y="193"/>
                    <a:pt x="151" y="191"/>
                    <a:pt x="151" y="188"/>
                  </a:cubicBezTo>
                  <a:cubicBezTo>
                    <a:pt x="151" y="185"/>
                    <a:pt x="153" y="183"/>
                    <a:pt x="156" y="183"/>
                  </a:cubicBezTo>
                  <a:close/>
                  <a:moveTo>
                    <a:pt x="190" y="136"/>
                  </a:moveTo>
                  <a:cubicBezTo>
                    <a:pt x="190" y="136"/>
                    <a:pt x="190" y="136"/>
                    <a:pt x="190" y="136"/>
                  </a:cubicBezTo>
                  <a:cubicBezTo>
                    <a:pt x="191" y="136"/>
                    <a:pt x="192" y="137"/>
                    <a:pt x="192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4" y="138"/>
                    <a:pt x="195" y="138"/>
                    <a:pt x="195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5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40"/>
                    <a:pt x="197" y="140"/>
                    <a:pt x="197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200" y="141"/>
                    <a:pt x="200" y="141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14" y="154"/>
                    <a:pt x="219" y="166"/>
                    <a:pt x="219" y="180"/>
                  </a:cubicBezTo>
                  <a:cubicBezTo>
                    <a:pt x="219" y="181"/>
                    <a:pt x="219" y="183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250"/>
                    <a:pt x="219" y="250"/>
                    <a:pt x="219" y="250"/>
                  </a:cubicBezTo>
                  <a:cubicBezTo>
                    <a:pt x="200" y="215"/>
                    <a:pt x="147" y="214"/>
                    <a:pt x="124" y="24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5" y="153"/>
                    <a:pt x="146" y="132"/>
                    <a:pt x="172" y="132"/>
                  </a:cubicBezTo>
                  <a:cubicBezTo>
                    <a:pt x="178" y="132"/>
                    <a:pt x="184" y="134"/>
                    <a:pt x="190" y="136"/>
                  </a:cubicBezTo>
                  <a:close/>
                  <a:moveTo>
                    <a:pt x="118" y="283"/>
                  </a:moveTo>
                  <a:cubicBezTo>
                    <a:pt x="168" y="283"/>
                    <a:pt x="168" y="283"/>
                    <a:pt x="168" y="283"/>
                  </a:cubicBezTo>
                  <a:cubicBezTo>
                    <a:pt x="150" y="234"/>
                    <a:pt x="150" y="234"/>
                    <a:pt x="150" y="234"/>
                  </a:cubicBezTo>
                  <a:cubicBezTo>
                    <a:pt x="132" y="243"/>
                    <a:pt x="120" y="262"/>
                    <a:pt x="118" y="283"/>
                  </a:cubicBezTo>
                  <a:close/>
                  <a:moveTo>
                    <a:pt x="176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1" y="262"/>
                    <a:pt x="210" y="243"/>
                    <a:pt x="191" y="234"/>
                  </a:cubicBezTo>
                  <a:cubicBezTo>
                    <a:pt x="176" y="283"/>
                    <a:pt x="176" y="283"/>
                    <a:pt x="176" y="283"/>
                  </a:cubicBezTo>
                  <a:close/>
                  <a:moveTo>
                    <a:pt x="55" y="88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4" y="37"/>
                    <a:pt x="175" y="35"/>
                    <a:pt x="174" y="34"/>
                  </a:cubicBezTo>
                  <a:cubicBezTo>
                    <a:pt x="173" y="32"/>
                    <a:pt x="172" y="32"/>
                    <a:pt x="170" y="3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3"/>
                    <a:pt x="50" y="85"/>
                    <a:pt x="51" y="87"/>
                  </a:cubicBezTo>
                  <a:cubicBezTo>
                    <a:pt x="51" y="88"/>
                    <a:pt x="53" y="89"/>
                    <a:pt x="55" y="88"/>
                  </a:cubicBezTo>
                  <a:close/>
                  <a:moveTo>
                    <a:pt x="40" y="82"/>
                  </a:moveTo>
                  <a:cubicBezTo>
                    <a:pt x="157" y="31"/>
                    <a:pt x="157" y="31"/>
                    <a:pt x="157" y="31"/>
                  </a:cubicBezTo>
                  <a:cubicBezTo>
                    <a:pt x="159" y="30"/>
                    <a:pt x="160" y="29"/>
                    <a:pt x="159" y="27"/>
                  </a:cubicBezTo>
                  <a:cubicBezTo>
                    <a:pt x="158" y="26"/>
                    <a:pt x="157" y="25"/>
                    <a:pt x="155" y="2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6" y="77"/>
                    <a:pt x="35" y="79"/>
                    <a:pt x="36" y="80"/>
                  </a:cubicBezTo>
                  <a:cubicBezTo>
                    <a:pt x="36" y="82"/>
                    <a:pt x="38" y="82"/>
                    <a:pt x="40" y="82"/>
                  </a:cubicBezTo>
                  <a:close/>
                  <a:moveTo>
                    <a:pt x="29" y="73"/>
                  </a:moveTo>
                  <a:cubicBezTo>
                    <a:pt x="147" y="23"/>
                    <a:pt x="147" y="23"/>
                    <a:pt x="147" y="23"/>
                  </a:cubicBezTo>
                  <a:cubicBezTo>
                    <a:pt x="148" y="22"/>
                    <a:pt x="149" y="21"/>
                    <a:pt x="148" y="19"/>
                  </a:cubicBezTo>
                  <a:cubicBezTo>
                    <a:pt x="148" y="18"/>
                    <a:pt x="146" y="17"/>
                    <a:pt x="145" y="1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69"/>
                    <a:pt x="25" y="71"/>
                    <a:pt x="25" y="72"/>
                  </a:cubicBezTo>
                  <a:cubicBezTo>
                    <a:pt x="26" y="73"/>
                    <a:pt x="27" y="74"/>
                    <a:pt x="29" y="73"/>
                  </a:cubicBezTo>
                  <a:close/>
                  <a:moveTo>
                    <a:pt x="62" y="280"/>
                  </a:moveTo>
                  <a:cubicBezTo>
                    <a:pt x="62" y="100"/>
                    <a:pt x="62" y="100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8"/>
                    <a:pt x="64" y="95"/>
                    <a:pt x="66" y="94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4" y="39"/>
                    <a:pt x="195" y="39"/>
                    <a:pt x="197" y="39"/>
                  </a:cubicBezTo>
                  <a:cubicBezTo>
                    <a:pt x="200" y="39"/>
                    <a:pt x="203" y="42"/>
                    <a:pt x="203" y="45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2" y="129"/>
                    <a:pt x="202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1" y="129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0" y="128"/>
                    <a:pt x="200" y="128"/>
                    <a:pt x="199" y="127"/>
                  </a:cubicBezTo>
                  <a:cubicBezTo>
                    <a:pt x="199" y="127"/>
                    <a:pt x="199" y="127"/>
                    <a:pt x="199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7" y="126"/>
                    <a:pt x="196" y="126"/>
                    <a:pt x="194" y="12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187" y="122"/>
                    <a:pt x="179" y="121"/>
                    <a:pt x="172" y="121"/>
                  </a:cubicBezTo>
                  <a:cubicBezTo>
                    <a:pt x="140" y="121"/>
                    <a:pt x="114" y="146"/>
                    <a:pt x="112" y="177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258"/>
                    <a:pt x="112" y="258"/>
                    <a:pt x="112" y="258"/>
                  </a:cubicBezTo>
                  <a:cubicBezTo>
                    <a:pt x="111" y="262"/>
                    <a:pt x="109" y="266"/>
                    <a:pt x="108" y="270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1" y="286"/>
                    <a:pt x="70" y="286"/>
                    <a:pt x="69" y="286"/>
                  </a:cubicBezTo>
                  <a:cubicBezTo>
                    <a:pt x="65" y="286"/>
                    <a:pt x="62" y="284"/>
                    <a:pt x="62" y="280"/>
                  </a:cubicBezTo>
                  <a:close/>
                  <a:moveTo>
                    <a:pt x="21" y="65"/>
                  </a:moveTo>
                  <a:cubicBezTo>
                    <a:pt x="18" y="66"/>
                    <a:pt x="15" y="64"/>
                    <a:pt x="14" y="62"/>
                  </a:cubicBezTo>
                  <a:cubicBezTo>
                    <a:pt x="13" y="60"/>
                    <a:pt x="15" y="57"/>
                    <a:pt x="17" y="56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7" y="0"/>
                    <a:pt x="150" y="1"/>
                    <a:pt x="151" y="3"/>
                  </a:cubicBezTo>
                  <a:cubicBezTo>
                    <a:pt x="152" y="6"/>
                    <a:pt x="151" y="9"/>
                    <a:pt x="149" y="10"/>
                  </a:cubicBezTo>
                  <a:lnTo>
                    <a:pt x="21" y="6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1705"/>
            </a:p>
          </p:txBody>
        </p:sp>
      </p:grpSp>
      <p:grpSp>
        <p:nvGrpSpPr>
          <p:cNvPr id="4" name="组合 18"/>
          <p:cNvGrpSpPr/>
          <p:nvPr/>
        </p:nvGrpSpPr>
        <p:grpSpPr bwMode="auto">
          <a:xfrm>
            <a:off x="4055536" y="3433235"/>
            <a:ext cx="2021417" cy="2491180"/>
            <a:chOff x="0" y="0"/>
            <a:chExt cx="1516137" cy="1868396"/>
          </a:xfrm>
        </p:grpSpPr>
        <p:sp>
          <p:nvSpPr>
            <p:cNvPr id="33993" name="空心弧 37"/>
            <p:cNvSpPr/>
            <p:nvPr/>
          </p:nvSpPr>
          <p:spPr bwMode="auto">
            <a:xfrm rot="10800000">
              <a:off x="0" y="0"/>
              <a:ext cx="1516137" cy="1868396"/>
            </a:xfrm>
            <a:custGeom>
              <a:avLst/>
              <a:gdLst>
                <a:gd name="T0" fmla="*/ 0 w 1532255"/>
                <a:gd name="T1" fmla="*/ 31 h 1868396"/>
                <a:gd name="T2" fmla="*/ 738978 w 1532255"/>
                <a:gd name="T3" fmla="*/ 199342 h 1868396"/>
                <a:gd name="T4" fmla="*/ 985291 w 1532255"/>
                <a:gd name="T5" fmla="*/ 385198 h 1868396"/>
                <a:gd name="T6" fmla="*/ 963863 w 1532255"/>
                <a:gd name="T7" fmla="*/ 383019 h 1868396"/>
                <a:gd name="T8" fmla="*/ 771499 w 1532255"/>
                <a:gd name="T9" fmla="*/ 577068 h 1868396"/>
                <a:gd name="T10" fmla="*/ 963863 w 1532255"/>
                <a:gd name="T11" fmla="*/ 771117 h 1868396"/>
                <a:gd name="T12" fmla="*/ 1156228 w 1532255"/>
                <a:gd name="T13" fmla="*/ 577068 h 1868396"/>
                <a:gd name="T14" fmla="*/ 1155174 w 1532255"/>
                <a:gd name="T15" fmla="*/ 566519 h 1868396"/>
                <a:gd name="T16" fmla="*/ 1484408 w 1532255"/>
                <a:gd name="T17" fmla="*/ 1514490 h 1868396"/>
                <a:gd name="T18" fmla="*/ 1111834 w 1532255"/>
                <a:gd name="T19" fmla="*/ 1516571 h 1868396"/>
                <a:gd name="T20" fmla="*/ 1198411 w 1532255"/>
                <a:gd name="T21" fmla="*/ 1674347 h 1868396"/>
                <a:gd name="T22" fmla="*/ 1006047 w 1532255"/>
                <a:gd name="T23" fmla="*/ 1868396 h 1868396"/>
                <a:gd name="T24" fmla="*/ 813683 w 1532255"/>
                <a:gd name="T25" fmla="*/ 1674347 h 1868396"/>
                <a:gd name="T26" fmla="*/ 898507 w 1532255"/>
                <a:gd name="T27" fmla="*/ 1517763 h 1868396"/>
                <a:gd name="T28" fmla="*/ 691469 w 1532255"/>
                <a:gd name="T29" fmla="*/ 1518919 h 1868396"/>
                <a:gd name="T30" fmla="*/ 346722 w 1532255"/>
                <a:gd name="T31" fmla="*/ 910689 h 1868396"/>
                <a:gd name="T32" fmla="*/ 0 w 1532255"/>
                <a:gd name="T33" fmla="*/ 818855 h 1868396"/>
                <a:gd name="T34" fmla="*/ 0 w 1532255"/>
                <a:gd name="T35" fmla="*/ 604660 h 1868396"/>
                <a:gd name="T36" fmla="*/ 145099 w 1532255"/>
                <a:gd name="T37" fmla="*/ 675078 h 1868396"/>
                <a:gd name="T38" fmla="*/ 337464 w 1532255"/>
                <a:gd name="T39" fmla="*/ 481029 h 1868396"/>
                <a:gd name="T40" fmla="*/ 145099 w 1532255"/>
                <a:gd name="T41" fmla="*/ 286980 h 1868396"/>
                <a:gd name="T42" fmla="*/ 0 w 1532255"/>
                <a:gd name="T43" fmla="*/ 357398 h 1868396"/>
                <a:gd name="T44" fmla="*/ 0 w 1532255"/>
                <a:gd name="T45" fmla="*/ 31 h 186839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532255" h="1868396">
                  <a:moveTo>
                    <a:pt x="0" y="31"/>
                  </a:moveTo>
                  <a:cubicBezTo>
                    <a:pt x="262954" y="-1638"/>
                    <a:pt x="526336" y="64748"/>
                    <a:pt x="762798" y="199342"/>
                  </a:cubicBezTo>
                  <a:cubicBezTo>
                    <a:pt x="855428" y="252067"/>
                    <a:pt x="941167" y="313688"/>
                    <a:pt x="1017050" y="385198"/>
                  </a:cubicBezTo>
                  <a:lnTo>
                    <a:pt x="994932" y="383019"/>
                  </a:lnTo>
                  <a:cubicBezTo>
                    <a:pt x="885268" y="383019"/>
                    <a:pt x="796367" y="469898"/>
                    <a:pt x="796367" y="577068"/>
                  </a:cubicBezTo>
                  <a:cubicBezTo>
                    <a:pt x="796367" y="684238"/>
                    <a:pt x="885268" y="771117"/>
                    <a:pt x="994932" y="771117"/>
                  </a:cubicBezTo>
                  <a:cubicBezTo>
                    <a:pt x="1104596" y="771117"/>
                    <a:pt x="1193497" y="684238"/>
                    <a:pt x="1193497" y="577068"/>
                  </a:cubicBezTo>
                  <a:cubicBezTo>
                    <a:pt x="1193497" y="573514"/>
                    <a:pt x="1193399" y="569982"/>
                    <a:pt x="1192409" y="566519"/>
                  </a:cubicBezTo>
                  <a:cubicBezTo>
                    <a:pt x="1407625" y="830062"/>
                    <a:pt x="1530356" y="1163333"/>
                    <a:pt x="1532255" y="1514490"/>
                  </a:cubicBezTo>
                  <a:lnTo>
                    <a:pt x="1147673" y="1516571"/>
                  </a:lnTo>
                  <a:cubicBezTo>
                    <a:pt x="1202390" y="1548441"/>
                    <a:pt x="1237040" y="1607440"/>
                    <a:pt x="1237040" y="1674347"/>
                  </a:cubicBezTo>
                  <a:cubicBezTo>
                    <a:pt x="1237040" y="1781517"/>
                    <a:pt x="1148139" y="1868396"/>
                    <a:pt x="1038475" y="1868396"/>
                  </a:cubicBezTo>
                  <a:cubicBezTo>
                    <a:pt x="928811" y="1868396"/>
                    <a:pt x="839910" y="1781517"/>
                    <a:pt x="839910" y="1674347"/>
                  </a:cubicBezTo>
                  <a:cubicBezTo>
                    <a:pt x="839910" y="1608218"/>
                    <a:pt x="873759" y="1549815"/>
                    <a:pt x="927469" y="1517763"/>
                  </a:cubicBezTo>
                  <a:lnTo>
                    <a:pt x="713757" y="1518919"/>
                  </a:lnTo>
                  <a:cubicBezTo>
                    <a:pt x="712395" y="1267139"/>
                    <a:pt x="576718" y="1035241"/>
                    <a:pt x="357898" y="910689"/>
                  </a:cubicBezTo>
                  <a:cubicBezTo>
                    <a:pt x="247004" y="847568"/>
                    <a:pt x="123307" y="816884"/>
                    <a:pt x="0" y="818855"/>
                  </a:cubicBezTo>
                  <a:lnTo>
                    <a:pt x="0" y="604660"/>
                  </a:lnTo>
                  <a:cubicBezTo>
                    <a:pt x="34541" y="648364"/>
                    <a:pt x="88967" y="675078"/>
                    <a:pt x="149777" y="675078"/>
                  </a:cubicBezTo>
                  <a:cubicBezTo>
                    <a:pt x="259441" y="675078"/>
                    <a:pt x="348342" y="588199"/>
                    <a:pt x="348342" y="481029"/>
                  </a:cubicBezTo>
                  <a:cubicBezTo>
                    <a:pt x="348342" y="373859"/>
                    <a:pt x="259441" y="286980"/>
                    <a:pt x="149777" y="286980"/>
                  </a:cubicBezTo>
                  <a:cubicBezTo>
                    <a:pt x="88967" y="286980"/>
                    <a:pt x="34541" y="313694"/>
                    <a:pt x="0" y="357398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 sz="1705"/>
            </a:p>
          </p:txBody>
        </p:sp>
        <p:sp>
          <p:nvSpPr>
            <p:cNvPr id="33994" name="Freeform 47"/>
            <p:cNvSpPr>
              <a:spLocks noChangeAspect="1" noEditPoints="1"/>
            </p:cNvSpPr>
            <p:nvPr/>
          </p:nvSpPr>
          <p:spPr bwMode="auto">
            <a:xfrm>
              <a:off x="224589" y="474160"/>
              <a:ext cx="577027" cy="468000"/>
            </a:xfrm>
            <a:custGeom>
              <a:avLst/>
              <a:gdLst>
                <a:gd name="T0" fmla="*/ 2147483646 w 329"/>
                <a:gd name="T1" fmla="*/ 2147483646 h 267"/>
                <a:gd name="T2" fmla="*/ 2147483646 w 329"/>
                <a:gd name="T3" fmla="*/ 2147483646 h 267"/>
                <a:gd name="T4" fmla="*/ 2147483646 w 329"/>
                <a:gd name="T5" fmla="*/ 2147483646 h 267"/>
                <a:gd name="T6" fmla="*/ 2147483646 w 329"/>
                <a:gd name="T7" fmla="*/ 2147483646 h 267"/>
                <a:gd name="T8" fmla="*/ 2147483646 w 329"/>
                <a:gd name="T9" fmla="*/ 2147483646 h 267"/>
                <a:gd name="T10" fmla="*/ 2147483646 w 329"/>
                <a:gd name="T11" fmla="*/ 2147483646 h 267"/>
                <a:gd name="T12" fmla="*/ 2147483646 w 329"/>
                <a:gd name="T13" fmla="*/ 2147483646 h 267"/>
                <a:gd name="T14" fmla="*/ 2147483646 w 329"/>
                <a:gd name="T15" fmla="*/ 2147483646 h 267"/>
                <a:gd name="T16" fmla="*/ 2147483646 w 329"/>
                <a:gd name="T17" fmla="*/ 2147483646 h 267"/>
                <a:gd name="T18" fmla="*/ 2147483646 w 329"/>
                <a:gd name="T19" fmla="*/ 2147483646 h 267"/>
                <a:gd name="T20" fmla="*/ 2147483646 w 329"/>
                <a:gd name="T21" fmla="*/ 2147483646 h 267"/>
                <a:gd name="T22" fmla="*/ 2147483646 w 329"/>
                <a:gd name="T23" fmla="*/ 2147483646 h 267"/>
                <a:gd name="T24" fmla="*/ 2147483646 w 329"/>
                <a:gd name="T25" fmla="*/ 2147483646 h 267"/>
                <a:gd name="T26" fmla="*/ 2147483646 w 329"/>
                <a:gd name="T27" fmla="*/ 2147483646 h 267"/>
                <a:gd name="T28" fmla="*/ 2147483646 w 329"/>
                <a:gd name="T29" fmla="*/ 2147483646 h 267"/>
                <a:gd name="T30" fmla="*/ 2147483646 w 329"/>
                <a:gd name="T31" fmla="*/ 2147483646 h 267"/>
                <a:gd name="T32" fmla="*/ 2147483646 w 329"/>
                <a:gd name="T33" fmla="*/ 2147483646 h 267"/>
                <a:gd name="T34" fmla="*/ 2147483646 w 329"/>
                <a:gd name="T35" fmla="*/ 2147483646 h 267"/>
                <a:gd name="T36" fmla="*/ 2147483646 w 329"/>
                <a:gd name="T37" fmla="*/ 2147483646 h 267"/>
                <a:gd name="T38" fmla="*/ 2147483646 w 329"/>
                <a:gd name="T39" fmla="*/ 2147483646 h 267"/>
                <a:gd name="T40" fmla="*/ 2147483646 w 329"/>
                <a:gd name="T41" fmla="*/ 2147483646 h 267"/>
                <a:gd name="T42" fmla="*/ 2147483646 w 329"/>
                <a:gd name="T43" fmla="*/ 2147483646 h 267"/>
                <a:gd name="T44" fmla="*/ 2147483646 w 329"/>
                <a:gd name="T45" fmla="*/ 2147483646 h 267"/>
                <a:gd name="T46" fmla="*/ 2147483646 w 329"/>
                <a:gd name="T47" fmla="*/ 2147483646 h 267"/>
                <a:gd name="T48" fmla="*/ 2147483646 w 329"/>
                <a:gd name="T49" fmla="*/ 2147483646 h 267"/>
                <a:gd name="T50" fmla="*/ 2147483646 w 329"/>
                <a:gd name="T51" fmla="*/ 2147483646 h 267"/>
                <a:gd name="T52" fmla="*/ 2147483646 w 329"/>
                <a:gd name="T53" fmla="*/ 2147483646 h 267"/>
                <a:gd name="T54" fmla="*/ 2147483646 w 329"/>
                <a:gd name="T55" fmla="*/ 2147483646 h 267"/>
                <a:gd name="T56" fmla="*/ 2147483646 w 329"/>
                <a:gd name="T57" fmla="*/ 2147483646 h 267"/>
                <a:gd name="T58" fmla="*/ 2147483646 w 329"/>
                <a:gd name="T59" fmla="*/ 2147483646 h 267"/>
                <a:gd name="T60" fmla="*/ 2147483646 w 329"/>
                <a:gd name="T61" fmla="*/ 2147483646 h 267"/>
                <a:gd name="T62" fmla="*/ 2147483646 w 329"/>
                <a:gd name="T63" fmla="*/ 2147483646 h 267"/>
                <a:gd name="T64" fmla="*/ 2147483646 w 329"/>
                <a:gd name="T65" fmla="*/ 2147483646 h 267"/>
                <a:gd name="T66" fmla="*/ 2147483646 w 329"/>
                <a:gd name="T67" fmla="*/ 2147483646 h 267"/>
                <a:gd name="T68" fmla="*/ 2147483646 w 329"/>
                <a:gd name="T69" fmla="*/ 2147483646 h 267"/>
                <a:gd name="T70" fmla="*/ 2147483646 w 329"/>
                <a:gd name="T71" fmla="*/ 2147483646 h 267"/>
                <a:gd name="T72" fmla="*/ 2147483646 w 329"/>
                <a:gd name="T73" fmla="*/ 2147483646 h 267"/>
                <a:gd name="T74" fmla="*/ 2147483646 w 329"/>
                <a:gd name="T75" fmla="*/ 2147483646 h 267"/>
                <a:gd name="T76" fmla="*/ 2147483646 w 329"/>
                <a:gd name="T77" fmla="*/ 2147483646 h 267"/>
                <a:gd name="T78" fmla="*/ 2147483646 w 329"/>
                <a:gd name="T79" fmla="*/ 2147483646 h 267"/>
                <a:gd name="T80" fmla="*/ 2147483646 w 329"/>
                <a:gd name="T81" fmla="*/ 2147483646 h 267"/>
                <a:gd name="T82" fmla="*/ 2147483646 w 329"/>
                <a:gd name="T83" fmla="*/ 2147483646 h 267"/>
                <a:gd name="T84" fmla="*/ 2147483646 w 329"/>
                <a:gd name="T85" fmla="*/ 2147483646 h 267"/>
                <a:gd name="T86" fmla="*/ 2147483646 w 329"/>
                <a:gd name="T87" fmla="*/ 2147483646 h 267"/>
                <a:gd name="T88" fmla="*/ 2147483646 w 329"/>
                <a:gd name="T89" fmla="*/ 2147483646 h 267"/>
                <a:gd name="T90" fmla="*/ 2147483646 w 329"/>
                <a:gd name="T91" fmla="*/ 2147483646 h 267"/>
                <a:gd name="T92" fmla="*/ 2147483646 w 329"/>
                <a:gd name="T93" fmla="*/ 2147483646 h 267"/>
                <a:gd name="T94" fmla="*/ 2147483646 w 329"/>
                <a:gd name="T95" fmla="*/ 2147483646 h 2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29" h="267">
                  <a:moveTo>
                    <a:pt x="36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98" y="0"/>
                    <a:pt x="207" y="4"/>
                    <a:pt x="214" y="10"/>
                  </a:cubicBezTo>
                  <a:cubicBezTo>
                    <a:pt x="220" y="17"/>
                    <a:pt x="224" y="26"/>
                    <a:pt x="224" y="36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52" y="94"/>
                    <a:pt x="278" y="102"/>
                    <a:pt x="297" y="115"/>
                  </a:cubicBezTo>
                  <a:cubicBezTo>
                    <a:pt x="317" y="129"/>
                    <a:pt x="329" y="148"/>
                    <a:pt x="329" y="170"/>
                  </a:cubicBezTo>
                  <a:cubicBezTo>
                    <a:pt x="329" y="192"/>
                    <a:pt x="317" y="211"/>
                    <a:pt x="297" y="225"/>
                  </a:cubicBezTo>
                  <a:cubicBezTo>
                    <a:pt x="277" y="239"/>
                    <a:pt x="251" y="247"/>
                    <a:pt x="221" y="247"/>
                  </a:cubicBezTo>
                  <a:cubicBezTo>
                    <a:pt x="215" y="247"/>
                    <a:pt x="208" y="247"/>
                    <a:pt x="202" y="246"/>
                  </a:cubicBezTo>
                  <a:cubicBezTo>
                    <a:pt x="196" y="245"/>
                    <a:pt x="191" y="244"/>
                    <a:pt x="186" y="243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4" y="267"/>
                    <a:pt x="130" y="265"/>
                    <a:pt x="128" y="261"/>
                  </a:cubicBezTo>
                  <a:cubicBezTo>
                    <a:pt x="127" y="260"/>
                    <a:pt x="127" y="258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40" y="221"/>
                    <a:pt x="140" y="221"/>
                    <a:pt x="140" y="221"/>
                  </a:cubicBezTo>
                  <a:cubicBezTo>
                    <a:pt x="132" y="215"/>
                    <a:pt x="126" y="207"/>
                    <a:pt x="121" y="200"/>
                  </a:cubicBezTo>
                  <a:cubicBezTo>
                    <a:pt x="116" y="191"/>
                    <a:pt x="113" y="181"/>
                    <a:pt x="113" y="170"/>
                  </a:cubicBezTo>
                  <a:cubicBezTo>
                    <a:pt x="113" y="167"/>
                    <a:pt x="113" y="165"/>
                    <a:pt x="113" y="162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26" y="162"/>
                    <a:pt x="17" y="158"/>
                    <a:pt x="11" y="151"/>
                  </a:cubicBezTo>
                  <a:cubicBezTo>
                    <a:pt x="4" y="145"/>
                    <a:pt x="0" y="136"/>
                    <a:pt x="0" y="12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close/>
                  <a:moveTo>
                    <a:pt x="227" y="187"/>
                  </a:moveTo>
                  <a:cubicBezTo>
                    <a:pt x="227" y="195"/>
                    <a:pt x="227" y="195"/>
                    <a:pt x="227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87"/>
                    <a:pt x="292" y="187"/>
                    <a:pt x="292" y="187"/>
                  </a:cubicBezTo>
                  <a:cubicBezTo>
                    <a:pt x="227" y="187"/>
                    <a:pt x="227" y="187"/>
                    <a:pt x="227" y="187"/>
                  </a:cubicBezTo>
                  <a:close/>
                  <a:moveTo>
                    <a:pt x="227" y="168"/>
                  </a:moveTo>
                  <a:cubicBezTo>
                    <a:pt x="227" y="176"/>
                    <a:pt x="227" y="176"/>
                    <a:pt x="227" y="176"/>
                  </a:cubicBezTo>
                  <a:cubicBezTo>
                    <a:pt x="292" y="176"/>
                    <a:pt x="292" y="176"/>
                    <a:pt x="292" y="176"/>
                  </a:cubicBezTo>
                  <a:cubicBezTo>
                    <a:pt x="292" y="168"/>
                    <a:pt x="292" y="168"/>
                    <a:pt x="292" y="168"/>
                  </a:cubicBezTo>
                  <a:cubicBezTo>
                    <a:pt x="227" y="168"/>
                    <a:pt x="227" y="168"/>
                    <a:pt x="227" y="168"/>
                  </a:cubicBezTo>
                  <a:close/>
                  <a:moveTo>
                    <a:pt x="227" y="149"/>
                  </a:moveTo>
                  <a:cubicBezTo>
                    <a:pt x="227" y="157"/>
                    <a:pt x="227" y="157"/>
                    <a:pt x="227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49"/>
                    <a:pt x="292" y="149"/>
                    <a:pt x="292" y="149"/>
                  </a:cubicBezTo>
                  <a:cubicBezTo>
                    <a:pt x="227" y="149"/>
                    <a:pt x="227" y="149"/>
                    <a:pt x="227" y="149"/>
                  </a:cubicBezTo>
                  <a:close/>
                  <a:moveTo>
                    <a:pt x="126" y="77"/>
                  </a:moveTo>
                  <a:cubicBezTo>
                    <a:pt x="126" y="86"/>
                    <a:pt x="126" y="86"/>
                    <a:pt x="126" y="86"/>
                  </a:cubicBezTo>
                  <a:cubicBezTo>
                    <a:pt x="192" y="86"/>
                    <a:pt x="192" y="86"/>
                    <a:pt x="192" y="86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26" y="77"/>
                    <a:pt x="126" y="77"/>
                    <a:pt x="126" y="77"/>
                  </a:cubicBezTo>
                  <a:close/>
                  <a:moveTo>
                    <a:pt x="126" y="58"/>
                  </a:moveTo>
                  <a:cubicBezTo>
                    <a:pt x="126" y="67"/>
                    <a:pt x="126" y="67"/>
                    <a:pt x="126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26" y="58"/>
                    <a:pt x="126" y="58"/>
                    <a:pt x="126" y="58"/>
                  </a:cubicBezTo>
                  <a:close/>
                  <a:moveTo>
                    <a:pt x="126" y="39"/>
                  </a:moveTo>
                  <a:cubicBezTo>
                    <a:pt x="126" y="48"/>
                    <a:pt x="126" y="48"/>
                    <a:pt x="126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26" y="39"/>
                    <a:pt x="126" y="39"/>
                    <a:pt x="126" y="39"/>
                  </a:cubicBezTo>
                  <a:close/>
                  <a:moveTo>
                    <a:pt x="77" y="28"/>
                  </a:moveTo>
                  <a:cubicBezTo>
                    <a:pt x="70" y="28"/>
                    <a:pt x="63" y="31"/>
                    <a:pt x="58" y="36"/>
                  </a:cubicBezTo>
                  <a:cubicBezTo>
                    <a:pt x="53" y="41"/>
                    <a:pt x="50" y="48"/>
                    <a:pt x="50" y="56"/>
                  </a:cubicBezTo>
                  <a:cubicBezTo>
                    <a:pt x="50" y="63"/>
                    <a:pt x="53" y="70"/>
                    <a:pt x="58" y="75"/>
                  </a:cubicBezTo>
                  <a:cubicBezTo>
                    <a:pt x="63" y="80"/>
                    <a:pt x="70" y="83"/>
                    <a:pt x="77" y="83"/>
                  </a:cubicBezTo>
                  <a:cubicBezTo>
                    <a:pt x="85" y="83"/>
                    <a:pt x="92" y="80"/>
                    <a:pt x="96" y="75"/>
                  </a:cubicBezTo>
                  <a:cubicBezTo>
                    <a:pt x="101" y="70"/>
                    <a:pt x="104" y="63"/>
                    <a:pt x="104" y="56"/>
                  </a:cubicBezTo>
                  <a:cubicBezTo>
                    <a:pt x="104" y="48"/>
                    <a:pt x="101" y="41"/>
                    <a:pt x="96" y="36"/>
                  </a:cubicBezTo>
                  <a:cubicBezTo>
                    <a:pt x="92" y="31"/>
                    <a:pt x="85" y="28"/>
                    <a:pt x="77" y="28"/>
                  </a:cubicBezTo>
                  <a:close/>
                  <a:moveTo>
                    <a:pt x="76" y="95"/>
                  </a:moveTo>
                  <a:cubicBezTo>
                    <a:pt x="70" y="124"/>
                    <a:pt x="70" y="124"/>
                    <a:pt x="70" y="124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6" y="95"/>
                    <a:pt x="76" y="95"/>
                    <a:pt x="76" y="95"/>
                  </a:cubicBezTo>
                  <a:close/>
                  <a:moveTo>
                    <a:pt x="88" y="85"/>
                  </a:moveTo>
                  <a:cubicBezTo>
                    <a:pt x="81" y="93"/>
                    <a:pt x="81" y="93"/>
                    <a:pt x="81" y="93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5" y="106"/>
                    <a:pt x="104" y="90"/>
                    <a:pt x="88" y="85"/>
                  </a:cubicBezTo>
                  <a:close/>
                  <a:moveTo>
                    <a:pt x="66" y="124"/>
                  </a:moveTo>
                  <a:cubicBezTo>
                    <a:pt x="72" y="93"/>
                    <a:pt x="72" y="93"/>
                    <a:pt x="72" y="93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50" y="90"/>
                    <a:pt x="38" y="106"/>
                    <a:pt x="38" y="124"/>
                  </a:cubicBezTo>
                  <a:cubicBezTo>
                    <a:pt x="66" y="124"/>
                    <a:pt x="66" y="124"/>
                    <a:pt x="66" y="124"/>
                  </a:cubicBezTo>
                  <a:close/>
                  <a:moveTo>
                    <a:pt x="81" y="45"/>
                  </a:moveTo>
                  <a:cubicBezTo>
                    <a:pt x="80" y="46"/>
                    <a:pt x="80" y="46"/>
                    <a:pt x="79" y="46"/>
                  </a:cubicBezTo>
                  <a:cubicBezTo>
                    <a:pt x="70" y="51"/>
                    <a:pt x="59" y="51"/>
                    <a:pt x="54" y="51"/>
                  </a:cubicBezTo>
                  <a:cubicBezTo>
                    <a:pt x="54" y="53"/>
                    <a:pt x="53" y="54"/>
                    <a:pt x="53" y="56"/>
                  </a:cubicBezTo>
                  <a:cubicBezTo>
                    <a:pt x="53" y="62"/>
                    <a:pt x="56" y="68"/>
                    <a:pt x="60" y="72"/>
                  </a:cubicBezTo>
                  <a:cubicBezTo>
                    <a:pt x="65" y="77"/>
                    <a:pt x="71" y="79"/>
                    <a:pt x="77" y="79"/>
                  </a:cubicBezTo>
                  <a:cubicBezTo>
                    <a:pt x="84" y="79"/>
                    <a:pt x="90" y="77"/>
                    <a:pt x="94" y="72"/>
                  </a:cubicBezTo>
                  <a:cubicBezTo>
                    <a:pt x="98" y="68"/>
                    <a:pt x="101" y="62"/>
                    <a:pt x="101" y="56"/>
                  </a:cubicBezTo>
                  <a:cubicBezTo>
                    <a:pt x="101" y="54"/>
                    <a:pt x="101" y="52"/>
                    <a:pt x="100" y="51"/>
                  </a:cubicBezTo>
                  <a:cubicBezTo>
                    <a:pt x="98" y="51"/>
                    <a:pt x="96" y="51"/>
                    <a:pt x="94" y="50"/>
                  </a:cubicBezTo>
                  <a:cubicBezTo>
                    <a:pt x="89" y="49"/>
                    <a:pt x="85" y="48"/>
                    <a:pt x="81" y="45"/>
                  </a:cubicBezTo>
                  <a:close/>
                  <a:moveTo>
                    <a:pt x="224" y="107"/>
                  </a:moveTo>
                  <a:cubicBezTo>
                    <a:pt x="224" y="126"/>
                    <a:pt x="224" y="126"/>
                    <a:pt x="224" y="126"/>
                  </a:cubicBezTo>
                  <a:cubicBezTo>
                    <a:pt x="224" y="136"/>
                    <a:pt x="220" y="145"/>
                    <a:pt x="214" y="151"/>
                  </a:cubicBezTo>
                  <a:cubicBezTo>
                    <a:pt x="207" y="158"/>
                    <a:pt x="198" y="162"/>
                    <a:pt x="188" y="162"/>
                  </a:cubicBezTo>
                  <a:cubicBezTo>
                    <a:pt x="186" y="162"/>
                    <a:pt x="186" y="162"/>
                    <a:pt x="186" y="162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6" y="200"/>
                    <a:pt x="183" y="203"/>
                    <a:pt x="179" y="203"/>
                  </a:cubicBezTo>
                  <a:cubicBezTo>
                    <a:pt x="176" y="203"/>
                    <a:pt x="174" y="202"/>
                    <a:pt x="173" y="200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8" y="162"/>
                    <a:pt x="128" y="162"/>
                    <a:pt x="128" y="162"/>
                  </a:cubicBezTo>
                  <a:cubicBezTo>
                    <a:pt x="128" y="165"/>
                    <a:pt x="127" y="167"/>
                    <a:pt x="127" y="170"/>
                  </a:cubicBezTo>
                  <a:cubicBezTo>
                    <a:pt x="127" y="178"/>
                    <a:pt x="130" y="185"/>
                    <a:pt x="134" y="192"/>
                  </a:cubicBezTo>
                  <a:cubicBezTo>
                    <a:pt x="138" y="200"/>
                    <a:pt x="144" y="206"/>
                    <a:pt x="152" y="212"/>
                  </a:cubicBezTo>
                  <a:cubicBezTo>
                    <a:pt x="155" y="214"/>
                    <a:pt x="156" y="217"/>
                    <a:pt x="155" y="221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28"/>
                    <a:pt x="185" y="228"/>
                    <a:pt x="187" y="228"/>
                  </a:cubicBezTo>
                  <a:cubicBezTo>
                    <a:pt x="192" y="230"/>
                    <a:pt x="198" y="231"/>
                    <a:pt x="204" y="232"/>
                  </a:cubicBezTo>
                  <a:cubicBezTo>
                    <a:pt x="209" y="232"/>
                    <a:pt x="215" y="233"/>
                    <a:pt x="221" y="233"/>
                  </a:cubicBezTo>
                  <a:cubicBezTo>
                    <a:pt x="248" y="233"/>
                    <a:pt x="271" y="225"/>
                    <a:pt x="288" y="214"/>
                  </a:cubicBezTo>
                  <a:cubicBezTo>
                    <a:pt x="305" y="202"/>
                    <a:pt x="315" y="187"/>
                    <a:pt x="315" y="170"/>
                  </a:cubicBezTo>
                  <a:cubicBezTo>
                    <a:pt x="315" y="153"/>
                    <a:pt x="305" y="138"/>
                    <a:pt x="288" y="127"/>
                  </a:cubicBezTo>
                  <a:cubicBezTo>
                    <a:pt x="272" y="115"/>
                    <a:pt x="249" y="108"/>
                    <a:pt x="224" y="107"/>
                  </a:cubicBezTo>
                  <a:close/>
                  <a:moveTo>
                    <a:pt x="118" y="148"/>
                  </a:moveTo>
                  <a:cubicBezTo>
                    <a:pt x="123" y="135"/>
                    <a:pt x="133" y="124"/>
                    <a:pt x="146" y="115"/>
                  </a:cubicBezTo>
                  <a:cubicBezTo>
                    <a:pt x="162" y="103"/>
                    <a:pt x="185" y="95"/>
                    <a:pt x="210" y="93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0"/>
                    <a:pt x="207" y="24"/>
                    <a:pt x="203" y="20"/>
                  </a:cubicBezTo>
                  <a:cubicBezTo>
                    <a:pt x="200" y="17"/>
                    <a:pt x="194" y="14"/>
                    <a:pt x="188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7" y="24"/>
                    <a:pt x="15" y="30"/>
                    <a:pt x="15" y="3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32"/>
                    <a:pt x="17" y="137"/>
                    <a:pt x="21" y="141"/>
                  </a:cubicBezTo>
                  <a:cubicBezTo>
                    <a:pt x="25" y="145"/>
                    <a:pt x="30" y="148"/>
                    <a:pt x="36" y="148"/>
                  </a:cubicBezTo>
                  <a:cubicBezTo>
                    <a:pt x="118" y="148"/>
                    <a:pt x="118" y="148"/>
                    <a:pt x="118" y="148"/>
                  </a:cubicBezTo>
                  <a:close/>
                  <a:moveTo>
                    <a:pt x="210" y="108"/>
                  </a:moveTo>
                  <a:cubicBezTo>
                    <a:pt x="188" y="110"/>
                    <a:pt x="168" y="116"/>
                    <a:pt x="154" y="127"/>
                  </a:cubicBezTo>
                  <a:cubicBezTo>
                    <a:pt x="145" y="133"/>
                    <a:pt x="138" y="140"/>
                    <a:pt x="134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50" y="148"/>
                    <a:pt x="152" y="149"/>
                    <a:pt x="154" y="150"/>
                  </a:cubicBezTo>
                  <a:cubicBezTo>
                    <a:pt x="171" y="174"/>
                    <a:pt x="171" y="174"/>
                    <a:pt x="171" y="17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171" y="151"/>
                    <a:pt x="175" y="148"/>
                    <a:pt x="179" y="148"/>
                  </a:cubicBezTo>
                  <a:cubicBezTo>
                    <a:pt x="188" y="148"/>
                    <a:pt x="188" y="148"/>
                    <a:pt x="188" y="148"/>
                  </a:cubicBezTo>
                  <a:cubicBezTo>
                    <a:pt x="194" y="148"/>
                    <a:pt x="200" y="145"/>
                    <a:pt x="203" y="141"/>
                  </a:cubicBezTo>
                  <a:cubicBezTo>
                    <a:pt x="207" y="137"/>
                    <a:pt x="210" y="132"/>
                    <a:pt x="210" y="126"/>
                  </a:cubicBezTo>
                  <a:lnTo>
                    <a:pt x="210" y="10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1705"/>
            </a:p>
          </p:txBody>
        </p:sp>
      </p:grpSp>
      <p:cxnSp>
        <p:nvCxnSpPr>
          <p:cNvPr id="39958" name="直接连接符 21"/>
          <p:cNvCxnSpPr>
            <a:cxnSpLocks noChangeShapeType="1"/>
          </p:cNvCxnSpPr>
          <p:nvPr/>
        </p:nvCxnSpPr>
        <p:spPr bwMode="auto">
          <a:xfrm flipH="1">
            <a:off x="3888321" y="3007807"/>
            <a:ext cx="958849" cy="0"/>
          </a:xfrm>
          <a:prstGeom prst="line">
            <a:avLst/>
          </a:prstGeom>
          <a:noFill/>
          <a:ln w="6350">
            <a:solidFill>
              <a:schemeClr val="bg1">
                <a:lumMod val="65000"/>
                <a:alpha val="98038"/>
              </a:schemeClr>
            </a:solidFill>
            <a:prstDash val="sysDash"/>
            <a:round/>
            <a:headEnd type="oval" w="med" len="med"/>
            <a:tailEnd type="oval" w="med" len="med"/>
          </a:ln>
        </p:spPr>
      </p:cxnSp>
      <p:cxnSp>
        <p:nvCxnSpPr>
          <p:cNvPr id="39960" name="直接连接符 23"/>
          <p:cNvCxnSpPr>
            <a:cxnSpLocks noChangeShapeType="1"/>
          </p:cNvCxnSpPr>
          <p:nvPr/>
        </p:nvCxnSpPr>
        <p:spPr bwMode="auto">
          <a:xfrm flipH="1">
            <a:off x="3888321" y="4768777"/>
            <a:ext cx="958849" cy="0"/>
          </a:xfrm>
          <a:prstGeom prst="line">
            <a:avLst/>
          </a:prstGeom>
          <a:noFill/>
          <a:ln w="6350">
            <a:solidFill>
              <a:schemeClr val="bg1">
                <a:lumMod val="65000"/>
                <a:alpha val="98038"/>
              </a:schemeClr>
            </a:solidFill>
            <a:prstDash val="sysDash"/>
            <a:round/>
            <a:headEnd type="oval" w="med" len="med"/>
            <a:tailEnd type="oval" w="med" len="med"/>
          </a:ln>
        </p:spPr>
      </p:cxnSp>
      <p:cxnSp>
        <p:nvCxnSpPr>
          <p:cNvPr id="39962" name="直接连接符 25"/>
          <p:cNvCxnSpPr>
            <a:cxnSpLocks noChangeShapeType="1"/>
          </p:cNvCxnSpPr>
          <p:nvPr/>
        </p:nvCxnSpPr>
        <p:spPr bwMode="auto">
          <a:xfrm flipH="1">
            <a:off x="7535334" y="3007807"/>
            <a:ext cx="687917" cy="0"/>
          </a:xfrm>
          <a:prstGeom prst="line">
            <a:avLst/>
          </a:prstGeom>
          <a:noFill/>
          <a:ln w="6350">
            <a:solidFill>
              <a:schemeClr val="bg1">
                <a:lumMod val="65000"/>
                <a:alpha val="98038"/>
              </a:schemeClr>
            </a:solidFill>
            <a:prstDash val="sysDash"/>
            <a:round/>
            <a:headEnd type="oval" w="med" len="med"/>
            <a:tailEnd type="oval" w="med" len="med"/>
          </a:ln>
        </p:spPr>
      </p:cxnSp>
      <p:grpSp>
        <p:nvGrpSpPr>
          <p:cNvPr id="5" name="组合 27"/>
          <p:cNvGrpSpPr/>
          <p:nvPr/>
        </p:nvGrpSpPr>
        <p:grpSpPr bwMode="auto">
          <a:xfrm>
            <a:off x="5615518" y="3333756"/>
            <a:ext cx="1022349" cy="1022293"/>
            <a:chOff x="0" y="0"/>
            <a:chExt cx="630998" cy="630998"/>
          </a:xfrm>
        </p:grpSpPr>
        <p:sp>
          <p:nvSpPr>
            <p:cNvPr id="33991" name="椭圆 28"/>
            <p:cNvSpPr>
              <a:spLocks noChangeArrowheads="1"/>
            </p:cNvSpPr>
            <p:nvPr/>
          </p:nvSpPr>
          <p:spPr bwMode="auto">
            <a:xfrm rot="-1429091">
              <a:off x="0" y="0"/>
              <a:ext cx="630998" cy="630998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D9D9D9"/>
                </a:gs>
              </a:gsLst>
              <a:lin ang="2700000" scaled="1"/>
            </a:gradFill>
            <a:ln w="12700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1705">
                <a:solidFill>
                  <a:srgbClr val="000000"/>
                </a:solidFill>
              </a:endParaRPr>
            </a:p>
          </p:txBody>
        </p:sp>
        <p:sp>
          <p:nvSpPr>
            <p:cNvPr id="33992" name="Freeform 15"/>
            <p:cNvSpPr>
              <a:spLocks noChangeAspect="1" noEditPoints="1"/>
            </p:cNvSpPr>
            <p:nvPr/>
          </p:nvSpPr>
          <p:spPr bwMode="auto">
            <a:xfrm>
              <a:off x="134538" y="183720"/>
              <a:ext cx="361922" cy="263558"/>
            </a:xfrm>
            <a:custGeom>
              <a:avLst/>
              <a:gdLst>
                <a:gd name="T0" fmla="*/ 2147483646 w 326"/>
                <a:gd name="T1" fmla="*/ 2147483646 h 237"/>
                <a:gd name="T2" fmla="*/ 2147483646 w 326"/>
                <a:gd name="T3" fmla="*/ 2147483646 h 237"/>
                <a:gd name="T4" fmla="*/ 2147483646 w 326"/>
                <a:gd name="T5" fmla="*/ 2147483646 h 237"/>
                <a:gd name="T6" fmla="*/ 2147483646 w 326"/>
                <a:gd name="T7" fmla="*/ 2147483646 h 237"/>
                <a:gd name="T8" fmla="*/ 2147483646 w 326"/>
                <a:gd name="T9" fmla="*/ 2147483646 h 237"/>
                <a:gd name="T10" fmla="*/ 2147483646 w 326"/>
                <a:gd name="T11" fmla="*/ 2147483646 h 237"/>
                <a:gd name="T12" fmla="*/ 2147483646 w 326"/>
                <a:gd name="T13" fmla="*/ 2147483646 h 237"/>
                <a:gd name="T14" fmla="*/ 2147483646 w 326"/>
                <a:gd name="T15" fmla="*/ 2147483646 h 237"/>
                <a:gd name="T16" fmla="*/ 2147483646 w 326"/>
                <a:gd name="T17" fmla="*/ 2147483646 h 237"/>
                <a:gd name="T18" fmla="*/ 2147483646 w 326"/>
                <a:gd name="T19" fmla="*/ 2147483646 h 237"/>
                <a:gd name="T20" fmla="*/ 2147483646 w 326"/>
                <a:gd name="T21" fmla="*/ 2147483646 h 237"/>
                <a:gd name="T22" fmla="*/ 2147483646 w 326"/>
                <a:gd name="T23" fmla="*/ 2147483646 h 237"/>
                <a:gd name="T24" fmla="*/ 2147483646 w 326"/>
                <a:gd name="T25" fmla="*/ 2147483646 h 237"/>
                <a:gd name="T26" fmla="*/ 2147483646 w 326"/>
                <a:gd name="T27" fmla="*/ 2147483646 h 237"/>
                <a:gd name="T28" fmla="*/ 2147483646 w 326"/>
                <a:gd name="T29" fmla="*/ 2147483646 h 237"/>
                <a:gd name="T30" fmla="*/ 2147483646 w 326"/>
                <a:gd name="T31" fmla="*/ 2147483646 h 237"/>
                <a:gd name="T32" fmla="*/ 2147483646 w 326"/>
                <a:gd name="T33" fmla="*/ 2147483646 h 237"/>
                <a:gd name="T34" fmla="*/ 2147483646 w 326"/>
                <a:gd name="T35" fmla="*/ 2147483646 h 237"/>
                <a:gd name="T36" fmla="*/ 2147483646 w 326"/>
                <a:gd name="T37" fmla="*/ 2147483646 h 237"/>
                <a:gd name="T38" fmla="*/ 2147483646 w 326"/>
                <a:gd name="T39" fmla="*/ 2147483646 h 237"/>
                <a:gd name="T40" fmla="*/ 2147483646 w 326"/>
                <a:gd name="T41" fmla="*/ 2147483646 h 237"/>
                <a:gd name="T42" fmla="*/ 2147483646 w 326"/>
                <a:gd name="T43" fmla="*/ 2147483646 h 237"/>
                <a:gd name="T44" fmla="*/ 2147483646 w 326"/>
                <a:gd name="T45" fmla="*/ 2147483646 h 237"/>
                <a:gd name="T46" fmla="*/ 2147483646 w 326"/>
                <a:gd name="T47" fmla="*/ 2147483646 h 237"/>
                <a:gd name="T48" fmla="*/ 2147483646 w 326"/>
                <a:gd name="T49" fmla="*/ 2147483646 h 237"/>
                <a:gd name="T50" fmla="*/ 2147483646 w 326"/>
                <a:gd name="T51" fmla="*/ 2147483646 h 237"/>
                <a:gd name="T52" fmla="*/ 2147483646 w 326"/>
                <a:gd name="T53" fmla="*/ 2147483646 h 237"/>
                <a:gd name="T54" fmla="*/ 2147483646 w 326"/>
                <a:gd name="T55" fmla="*/ 2147483646 h 237"/>
                <a:gd name="T56" fmla="*/ 2147483646 w 326"/>
                <a:gd name="T57" fmla="*/ 2147483646 h 237"/>
                <a:gd name="T58" fmla="*/ 2147483646 w 326"/>
                <a:gd name="T59" fmla="*/ 2147483646 h 237"/>
                <a:gd name="T60" fmla="*/ 2147483646 w 326"/>
                <a:gd name="T61" fmla="*/ 2147483646 h 237"/>
                <a:gd name="T62" fmla="*/ 2147483646 w 326"/>
                <a:gd name="T63" fmla="*/ 2147483646 h 237"/>
                <a:gd name="T64" fmla="*/ 2147483646 w 326"/>
                <a:gd name="T65" fmla="*/ 2147483646 h 237"/>
                <a:gd name="T66" fmla="*/ 2147483646 w 326"/>
                <a:gd name="T67" fmla="*/ 2147483646 h 237"/>
                <a:gd name="T68" fmla="*/ 2147483646 w 326"/>
                <a:gd name="T69" fmla="*/ 2147483646 h 237"/>
                <a:gd name="T70" fmla="*/ 2147483646 w 326"/>
                <a:gd name="T71" fmla="*/ 2147483646 h 237"/>
                <a:gd name="T72" fmla="*/ 2147483646 w 326"/>
                <a:gd name="T73" fmla="*/ 2147483646 h 237"/>
                <a:gd name="T74" fmla="*/ 2147483646 w 326"/>
                <a:gd name="T75" fmla="*/ 2147483646 h 237"/>
                <a:gd name="T76" fmla="*/ 2147483646 w 326"/>
                <a:gd name="T77" fmla="*/ 2147483646 h 237"/>
                <a:gd name="T78" fmla="*/ 2147483646 w 326"/>
                <a:gd name="T79" fmla="*/ 2147483646 h 237"/>
                <a:gd name="T80" fmla="*/ 2147483646 w 326"/>
                <a:gd name="T81" fmla="*/ 2147483646 h 237"/>
                <a:gd name="T82" fmla="*/ 2147483646 w 326"/>
                <a:gd name="T83" fmla="*/ 2147483646 h 237"/>
                <a:gd name="T84" fmla="*/ 2147483646 w 326"/>
                <a:gd name="T85" fmla="*/ 2147483646 h 237"/>
                <a:gd name="T86" fmla="*/ 2147483646 w 326"/>
                <a:gd name="T87" fmla="*/ 2147483646 h 237"/>
                <a:gd name="T88" fmla="*/ 2147483646 w 326"/>
                <a:gd name="T89" fmla="*/ 2147483646 h 237"/>
                <a:gd name="T90" fmla="*/ 2147483646 w 326"/>
                <a:gd name="T91" fmla="*/ 2147483646 h 237"/>
                <a:gd name="T92" fmla="*/ 2147483646 w 326"/>
                <a:gd name="T93" fmla="*/ 2147483646 h 237"/>
                <a:gd name="T94" fmla="*/ 2147483646 w 326"/>
                <a:gd name="T95" fmla="*/ 2147483646 h 237"/>
                <a:gd name="T96" fmla="*/ 2147483646 w 326"/>
                <a:gd name="T97" fmla="*/ 2147483646 h 237"/>
                <a:gd name="T98" fmla="*/ 2147483646 w 326"/>
                <a:gd name="T99" fmla="*/ 2147483646 h 237"/>
                <a:gd name="T100" fmla="*/ 2147483646 w 326"/>
                <a:gd name="T101" fmla="*/ 2147483646 h 237"/>
                <a:gd name="T102" fmla="*/ 2147483646 w 326"/>
                <a:gd name="T103" fmla="*/ 2147483646 h 237"/>
                <a:gd name="T104" fmla="*/ 2147483646 w 326"/>
                <a:gd name="T105" fmla="*/ 2147483646 h 237"/>
                <a:gd name="T106" fmla="*/ 2147483646 w 326"/>
                <a:gd name="T107" fmla="*/ 2147483646 h 237"/>
                <a:gd name="T108" fmla="*/ 0 w 326"/>
                <a:gd name="T109" fmla="*/ 2147483646 h 237"/>
                <a:gd name="T110" fmla="*/ 2147483646 w 326"/>
                <a:gd name="T111" fmla="*/ 2147483646 h 237"/>
                <a:gd name="T112" fmla="*/ 2147483646 w 326"/>
                <a:gd name="T113" fmla="*/ 2147483646 h 237"/>
                <a:gd name="T114" fmla="*/ 2147483646 w 326"/>
                <a:gd name="T115" fmla="*/ 2147483646 h 237"/>
                <a:gd name="T116" fmla="*/ 2147483646 w 326"/>
                <a:gd name="T117" fmla="*/ 0 h 23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26" h="237">
                  <a:moveTo>
                    <a:pt x="49" y="25"/>
                  </a:moveTo>
                  <a:cubicBezTo>
                    <a:pt x="275" y="25"/>
                    <a:pt x="275" y="25"/>
                    <a:pt x="275" y="25"/>
                  </a:cubicBezTo>
                  <a:cubicBezTo>
                    <a:pt x="275" y="163"/>
                    <a:pt x="275" y="163"/>
                    <a:pt x="275" y="163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25"/>
                    <a:pt x="49" y="25"/>
                    <a:pt x="49" y="25"/>
                  </a:cubicBezTo>
                  <a:close/>
                  <a:moveTo>
                    <a:pt x="162" y="127"/>
                  </a:moveTo>
                  <a:cubicBezTo>
                    <a:pt x="162" y="134"/>
                    <a:pt x="162" y="134"/>
                    <a:pt x="16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27"/>
                    <a:pt x="222" y="127"/>
                    <a:pt x="222" y="127"/>
                  </a:cubicBezTo>
                  <a:cubicBezTo>
                    <a:pt x="162" y="127"/>
                    <a:pt x="162" y="127"/>
                    <a:pt x="162" y="127"/>
                  </a:cubicBezTo>
                  <a:close/>
                  <a:moveTo>
                    <a:pt x="162" y="108"/>
                  </a:moveTo>
                  <a:cubicBezTo>
                    <a:pt x="162" y="116"/>
                    <a:pt x="162" y="116"/>
                    <a:pt x="162" y="116"/>
                  </a:cubicBezTo>
                  <a:cubicBezTo>
                    <a:pt x="222" y="116"/>
                    <a:pt x="222" y="116"/>
                    <a:pt x="222" y="116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162" y="108"/>
                    <a:pt x="162" y="108"/>
                    <a:pt x="162" y="108"/>
                  </a:cubicBezTo>
                  <a:close/>
                  <a:moveTo>
                    <a:pt x="162" y="86"/>
                  </a:moveTo>
                  <a:cubicBezTo>
                    <a:pt x="162" y="94"/>
                    <a:pt x="162" y="94"/>
                    <a:pt x="162" y="94"/>
                  </a:cubicBezTo>
                  <a:cubicBezTo>
                    <a:pt x="263" y="94"/>
                    <a:pt x="263" y="94"/>
                    <a:pt x="263" y="94"/>
                  </a:cubicBezTo>
                  <a:cubicBezTo>
                    <a:pt x="263" y="86"/>
                    <a:pt x="263" y="86"/>
                    <a:pt x="263" y="86"/>
                  </a:cubicBezTo>
                  <a:cubicBezTo>
                    <a:pt x="162" y="86"/>
                    <a:pt x="162" y="86"/>
                    <a:pt x="162" y="86"/>
                  </a:cubicBezTo>
                  <a:close/>
                  <a:moveTo>
                    <a:pt x="162" y="66"/>
                  </a:moveTo>
                  <a:cubicBezTo>
                    <a:pt x="162" y="74"/>
                    <a:pt x="162" y="74"/>
                    <a:pt x="162" y="74"/>
                  </a:cubicBezTo>
                  <a:cubicBezTo>
                    <a:pt x="263" y="74"/>
                    <a:pt x="263" y="74"/>
                    <a:pt x="263" y="74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162" y="66"/>
                    <a:pt x="162" y="66"/>
                    <a:pt x="162" y="66"/>
                  </a:cubicBezTo>
                  <a:close/>
                  <a:moveTo>
                    <a:pt x="162" y="45"/>
                  </a:moveTo>
                  <a:cubicBezTo>
                    <a:pt x="162" y="53"/>
                    <a:pt x="162" y="53"/>
                    <a:pt x="162" y="53"/>
                  </a:cubicBezTo>
                  <a:cubicBezTo>
                    <a:pt x="263" y="53"/>
                    <a:pt x="263" y="53"/>
                    <a:pt x="263" y="53"/>
                  </a:cubicBezTo>
                  <a:cubicBezTo>
                    <a:pt x="263" y="45"/>
                    <a:pt x="263" y="45"/>
                    <a:pt x="263" y="45"/>
                  </a:cubicBezTo>
                  <a:cubicBezTo>
                    <a:pt x="162" y="45"/>
                    <a:pt x="162" y="45"/>
                    <a:pt x="162" y="45"/>
                  </a:cubicBezTo>
                  <a:close/>
                  <a:moveTo>
                    <a:pt x="93" y="43"/>
                  </a:moveTo>
                  <a:cubicBezTo>
                    <a:pt x="93" y="43"/>
                    <a:pt x="93" y="43"/>
                    <a:pt x="93" y="43"/>
                  </a:cubicBezTo>
                  <a:cubicBezTo>
                    <a:pt x="92" y="43"/>
                    <a:pt x="91" y="43"/>
                    <a:pt x="91" y="4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91" y="44"/>
                    <a:pt x="90" y="44"/>
                    <a:pt x="90" y="44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90" y="44"/>
                    <a:pt x="89" y="45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8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6"/>
                    <a:pt x="86" y="46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8"/>
                    <a:pt x="85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7" y="55"/>
                    <a:pt x="73" y="62"/>
                    <a:pt x="72" y="69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81"/>
                    <a:pt x="82" y="98"/>
                    <a:pt x="66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51" y="82"/>
                    <a:pt x="142" y="39"/>
                    <a:pt x="106" y="40"/>
                  </a:cubicBezTo>
                  <a:cubicBezTo>
                    <a:pt x="101" y="40"/>
                    <a:pt x="97" y="41"/>
                    <a:pt x="93" y="43"/>
                  </a:cubicBezTo>
                  <a:close/>
                  <a:moveTo>
                    <a:pt x="80" y="71"/>
                  </a:moveTo>
                  <a:cubicBezTo>
                    <a:pt x="80" y="71"/>
                    <a:pt x="80" y="70"/>
                    <a:pt x="80" y="69"/>
                  </a:cubicBezTo>
                  <a:cubicBezTo>
                    <a:pt x="80" y="71"/>
                    <a:pt x="79" y="73"/>
                    <a:pt x="79" y="75"/>
                  </a:cubicBezTo>
                  <a:cubicBezTo>
                    <a:pt x="79" y="90"/>
                    <a:pt x="91" y="102"/>
                    <a:pt x="106" y="102"/>
                  </a:cubicBezTo>
                  <a:cubicBezTo>
                    <a:pt x="120" y="102"/>
                    <a:pt x="132" y="90"/>
                    <a:pt x="132" y="75"/>
                  </a:cubicBezTo>
                  <a:cubicBezTo>
                    <a:pt x="132" y="74"/>
                    <a:pt x="132" y="72"/>
                    <a:pt x="132" y="71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80" y="71"/>
                    <a:pt x="80" y="71"/>
                    <a:pt x="80" y="71"/>
                  </a:cubicBezTo>
                  <a:close/>
                  <a:moveTo>
                    <a:pt x="116" y="77"/>
                  </a:moveTo>
                  <a:cubicBezTo>
                    <a:pt x="114" y="77"/>
                    <a:pt x="112" y="79"/>
                    <a:pt x="112" y="81"/>
                  </a:cubicBezTo>
                  <a:cubicBezTo>
                    <a:pt x="112" y="83"/>
                    <a:pt x="114" y="84"/>
                    <a:pt x="116" y="84"/>
                  </a:cubicBezTo>
                  <a:cubicBezTo>
                    <a:pt x="118" y="84"/>
                    <a:pt x="120" y="83"/>
                    <a:pt x="120" y="81"/>
                  </a:cubicBezTo>
                  <a:cubicBezTo>
                    <a:pt x="120" y="79"/>
                    <a:pt x="118" y="77"/>
                    <a:pt x="116" y="77"/>
                  </a:cubicBezTo>
                  <a:close/>
                  <a:moveTo>
                    <a:pt x="95" y="77"/>
                  </a:moveTo>
                  <a:cubicBezTo>
                    <a:pt x="93" y="77"/>
                    <a:pt x="91" y="79"/>
                    <a:pt x="91" y="81"/>
                  </a:cubicBezTo>
                  <a:cubicBezTo>
                    <a:pt x="91" y="83"/>
                    <a:pt x="93" y="84"/>
                    <a:pt x="95" y="84"/>
                  </a:cubicBezTo>
                  <a:cubicBezTo>
                    <a:pt x="97" y="84"/>
                    <a:pt x="98" y="83"/>
                    <a:pt x="98" y="81"/>
                  </a:cubicBezTo>
                  <a:cubicBezTo>
                    <a:pt x="98" y="79"/>
                    <a:pt x="97" y="77"/>
                    <a:pt x="95" y="77"/>
                  </a:cubicBezTo>
                  <a:close/>
                  <a:moveTo>
                    <a:pt x="148" y="149"/>
                  </a:moveTo>
                  <a:cubicBezTo>
                    <a:pt x="147" y="129"/>
                    <a:pt x="135" y="112"/>
                    <a:pt x="118" y="107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76" y="112"/>
                    <a:pt x="64" y="129"/>
                    <a:pt x="63" y="149"/>
                  </a:cubicBezTo>
                  <a:cubicBezTo>
                    <a:pt x="148" y="149"/>
                    <a:pt x="148" y="149"/>
                    <a:pt x="148" y="149"/>
                  </a:cubicBezTo>
                  <a:close/>
                  <a:moveTo>
                    <a:pt x="145" y="199"/>
                  </a:moveTo>
                  <a:cubicBezTo>
                    <a:pt x="179" y="199"/>
                    <a:pt x="179" y="199"/>
                    <a:pt x="179" y="199"/>
                  </a:cubicBezTo>
                  <a:cubicBezTo>
                    <a:pt x="191" y="219"/>
                    <a:pt x="191" y="219"/>
                    <a:pt x="191" y="219"/>
                  </a:cubicBezTo>
                  <a:cubicBezTo>
                    <a:pt x="134" y="219"/>
                    <a:pt x="134" y="219"/>
                    <a:pt x="134" y="219"/>
                  </a:cubicBezTo>
                  <a:cubicBezTo>
                    <a:pt x="145" y="199"/>
                    <a:pt x="145" y="199"/>
                    <a:pt x="145" y="199"/>
                  </a:cubicBezTo>
                  <a:close/>
                  <a:moveTo>
                    <a:pt x="50" y="0"/>
                  </a:moveTo>
                  <a:cubicBezTo>
                    <a:pt x="37" y="0"/>
                    <a:pt x="26" y="11"/>
                    <a:pt x="26" y="24"/>
                  </a:cubicBezTo>
                  <a:cubicBezTo>
                    <a:pt x="26" y="159"/>
                    <a:pt x="26" y="159"/>
                    <a:pt x="26" y="159"/>
                  </a:cubicBezTo>
                  <a:cubicBezTo>
                    <a:pt x="26" y="170"/>
                    <a:pt x="33" y="179"/>
                    <a:pt x="43" y="182"/>
                  </a:cubicBezTo>
                  <a:cubicBezTo>
                    <a:pt x="43" y="182"/>
                    <a:pt x="43" y="182"/>
                    <a:pt x="43" y="182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326" y="237"/>
                    <a:pt x="326" y="237"/>
                    <a:pt x="326" y="237"/>
                  </a:cubicBezTo>
                  <a:cubicBezTo>
                    <a:pt x="326" y="216"/>
                    <a:pt x="326" y="216"/>
                    <a:pt x="326" y="216"/>
                  </a:cubicBezTo>
                  <a:cubicBezTo>
                    <a:pt x="279" y="182"/>
                    <a:pt x="279" y="182"/>
                    <a:pt x="279" y="182"/>
                  </a:cubicBezTo>
                  <a:cubicBezTo>
                    <a:pt x="290" y="180"/>
                    <a:pt x="298" y="170"/>
                    <a:pt x="298" y="159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298" y="11"/>
                    <a:pt x="287" y="0"/>
                    <a:pt x="274" y="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1705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214971" y="2634350"/>
            <a:ext cx="1934629" cy="1119705"/>
            <a:chOff x="468937" y="2419540"/>
            <a:chExt cx="1934629" cy="1119705"/>
          </a:xfrm>
        </p:grpSpPr>
        <p:sp>
          <p:nvSpPr>
            <p:cNvPr id="64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214971" y="4332522"/>
            <a:ext cx="1934629" cy="1119705"/>
            <a:chOff x="468937" y="2419540"/>
            <a:chExt cx="1934629" cy="1119705"/>
          </a:xfrm>
        </p:grpSpPr>
        <p:sp>
          <p:nvSpPr>
            <p:cNvPr id="67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849485" y="2634350"/>
            <a:ext cx="1934629" cy="1119705"/>
            <a:chOff x="468937" y="2419540"/>
            <a:chExt cx="1934629" cy="1119705"/>
          </a:xfrm>
        </p:grpSpPr>
        <p:sp>
          <p:nvSpPr>
            <p:cNvPr id="70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849485" y="4332522"/>
            <a:ext cx="1934629" cy="1119705"/>
            <a:chOff x="468937" y="2419540"/>
            <a:chExt cx="1934629" cy="1119705"/>
          </a:xfrm>
        </p:grpSpPr>
        <p:sp>
          <p:nvSpPr>
            <p:cNvPr id="73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76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9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9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 rot="21556260">
            <a:off x="2205719" y="2762737"/>
            <a:ext cx="2004419" cy="278057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3" tIns="45712" rIns="91423" bIns="45712" anchor="ctr"/>
          <a:lstStyle/>
          <a:p>
            <a:pPr algn="ctr">
              <a:defRPr/>
            </a:pPr>
            <a:endParaRPr lang="zh-CN" altLang="en-US" sz="133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 rot="1355877">
            <a:off x="3590640" y="2209885"/>
            <a:ext cx="1187451" cy="1188972"/>
          </a:xfrm>
          <a:prstGeom prst="ellipse">
            <a:avLst/>
          </a:prstGeom>
          <a:solidFill>
            <a:schemeClr val="accent2"/>
          </a:solidFill>
          <a:ln w="6350" cap="flat" cmpd="sng" algn="ctr">
            <a:noFill/>
            <a:prstDash val="solid"/>
          </a:ln>
          <a:effectLst/>
        </p:spPr>
        <p:txBody>
          <a:bodyPr lIns="91423" tIns="45712" rIns="91423" bIns="45712" anchor="ctr"/>
          <a:lstStyle/>
          <a:p>
            <a:pPr algn="ctr">
              <a:defRPr/>
            </a:pPr>
            <a:endParaRPr lang="zh-CN" altLang="en-US" sz="133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 rot="21404579">
            <a:off x="3766811" y="2387672"/>
            <a:ext cx="865187" cy="86355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lIns="0" tIns="0" rIns="107981" bIns="0" anchor="ctr"/>
          <a:lstStyle/>
          <a:p>
            <a:pPr>
              <a:defRPr/>
            </a:pPr>
            <a:r>
              <a:rPr lang="en-US" altLang="zh-CN" sz="3605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FrankRuehl" panose="020E0503060101010101" pitchFamily="34" charset="-79"/>
                <a:ea typeface="宋体" panose="02010600030101010101" pitchFamily="2" charset="-122"/>
                <a:cs typeface="FrankRuehl" panose="020E0503060101010101" pitchFamily="34" charset="-79"/>
              </a:rPr>
              <a:t>A</a:t>
            </a:r>
            <a:endParaRPr lang="zh-CN" altLang="en-US" sz="3605" kern="0" dirty="0">
              <a:solidFill>
                <a:schemeClr val="tx1">
                  <a:lumMod val="65000"/>
                  <a:lumOff val="35000"/>
                </a:schemeClr>
              </a:solidFill>
              <a:latin typeface="FrankRuehl" panose="020E0503060101010101" pitchFamily="34" charset="-79"/>
              <a:ea typeface="宋体" panose="02010600030101010101" pitchFamily="2" charset="-122"/>
              <a:cs typeface="FrankRuehl" panose="020E0503060101010101" pitchFamily="34" charset="-79"/>
            </a:endParaRPr>
          </a:p>
        </p:txBody>
      </p:sp>
      <p:sp>
        <p:nvSpPr>
          <p:cNvPr id="29" name="矩形 28"/>
          <p:cNvSpPr/>
          <p:nvPr/>
        </p:nvSpPr>
        <p:spPr>
          <a:xfrm rot="21556260">
            <a:off x="4273467" y="2706904"/>
            <a:ext cx="1682847" cy="272841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3" tIns="45712" rIns="91423" bIns="45712" anchor="ctr"/>
          <a:lstStyle/>
          <a:p>
            <a:pPr algn="ctr">
              <a:defRPr/>
            </a:pPr>
            <a:endParaRPr lang="zh-CN" altLang="en-US" sz="133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 rot="1355877">
            <a:off x="5546725" y="2171786"/>
            <a:ext cx="1187451" cy="1188972"/>
          </a:xfrm>
          <a:prstGeom prst="ellipse">
            <a:avLst/>
          </a:prstGeom>
          <a:solidFill>
            <a:schemeClr val="accent3"/>
          </a:solidFill>
          <a:ln w="6350" cap="flat" cmpd="sng" algn="ctr">
            <a:noFill/>
            <a:prstDash val="solid"/>
          </a:ln>
          <a:effectLst/>
        </p:spPr>
        <p:txBody>
          <a:bodyPr lIns="91423" tIns="45712" rIns="91423" bIns="45712" anchor="ctr"/>
          <a:lstStyle/>
          <a:p>
            <a:pPr algn="ctr">
              <a:defRPr/>
            </a:pPr>
            <a:endParaRPr lang="zh-CN" altLang="en-US" sz="133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759453" y="2349577"/>
            <a:ext cx="865188" cy="86514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lIns="0" tIns="0" rIns="107981" bIns="0" anchor="ctr"/>
          <a:lstStyle/>
          <a:p>
            <a:pPr>
              <a:defRPr/>
            </a:pPr>
            <a:r>
              <a:rPr lang="en-US" altLang="zh-CN" sz="3605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FrankRuehl" panose="020E0503060101010101" pitchFamily="34" charset="-79"/>
                <a:ea typeface="宋体" panose="02010600030101010101" pitchFamily="2" charset="-122"/>
                <a:cs typeface="FrankRuehl" panose="020E0503060101010101" pitchFamily="34" charset="-79"/>
              </a:rPr>
              <a:t>B</a:t>
            </a:r>
            <a:endParaRPr lang="zh-CN" altLang="en-US" sz="3605" kern="0" dirty="0">
              <a:solidFill>
                <a:schemeClr val="tx1">
                  <a:lumMod val="65000"/>
                  <a:lumOff val="35000"/>
                </a:schemeClr>
              </a:solidFill>
              <a:latin typeface="FrankRuehl" panose="020E0503060101010101" pitchFamily="34" charset="-79"/>
              <a:ea typeface="宋体" panose="02010600030101010101" pitchFamily="2" charset="-122"/>
              <a:cs typeface="FrankRuehl" panose="020E0503060101010101" pitchFamily="34" charset="-79"/>
            </a:endParaRPr>
          </a:p>
        </p:txBody>
      </p:sp>
      <p:sp>
        <p:nvSpPr>
          <p:cNvPr id="32" name="矩形 31"/>
          <p:cNvSpPr/>
          <p:nvPr/>
        </p:nvSpPr>
        <p:spPr>
          <a:xfrm rot="21556260">
            <a:off x="6245227" y="2668646"/>
            <a:ext cx="1189039" cy="269861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3" tIns="45712" rIns="91423" bIns="45712" anchor="ctr"/>
          <a:lstStyle/>
          <a:p>
            <a:pPr algn="ctr">
              <a:defRPr/>
            </a:pPr>
            <a:endParaRPr lang="zh-CN" altLang="en-US" sz="133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 rot="1355877">
            <a:off x="7412691" y="2209883"/>
            <a:ext cx="1189037" cy="1187384"/>
          </a:xfrm>
          <a:prstGeom prst="ellipse">
            <a:avLst/>
          </a:prstGeom>
          <a:solidFill>
            <a:schemeClr val="accent2"/>
          </a:solidFill>
          <a:ln w="6350" cap="flat" cmpd="sng" algn="ctr">
            <a:noFill/>
            <a:prstDash val="solid"/>
          </a:ln>
          <a:effectLst/>
        </p:spPr>
        <p:txBody>
          <a:bodyPr lIns="91423" tIns="45712" rIns="91423" bIns="45712" anchor="ctr"/>
          <a:lstStyle/>
          <a:p>
            <a:pPr algn="ctr">
              <a:defRPr/>
            </a:pPr>
            <a:endParaRPr lang="zh-CN" altLang="en-US" sz="133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632667" y="2386086"/>
            <a:ext cx="863600" cy="86514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lIns="0" tIns="0" rIns="107981" bIns="0" anchor="ctr"/>
          <a:lstStyle/>
          <a:p>
            <a:pPr>
              <a:defRPr/>
            </a:pPr>
            <a:r>
              <a:rPr lang="en-US" altLang="zh-CN" sz="3605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FrankRuehl" panose="020E0503060101010101" pitchFamily="34" charset="-79"/>
                <a:ea typeface="宋体" panose="02010600030101010101" pitchFamily="2" charset="-122"/>
                <a:cs typeface="FrankRuehl" panose="020E0503060101010101" pitchFamily="34" charset="-79"/>
              </a:rPr>
              <a:t>C</a:t>
            </a:r>
            <a:endParaRPr lang="zh-CN" altLang="en-US" sz="3605" kern="0" dirty="0">
              <a:solidFill>
                <a:schemeClr val="tx1">
                  <a:lumMod val="65000"/>
                  <a:lumOff val="35000"/>
                </a:schemeClr>
              </a:solidFill>
              <a:latin typeface="FrankRuehl" panose="020E0503060101010101" pitchFamily="34" charset="-79"/>
              <a:ea typeface="宋体" panose="02010600030101010101" pitchFamily="2" charset="-122"/>
              <a:cs typeface="FrankRuehl" panose="020E0503060101010101" pitchFamily="34" charset="-79"/>
            </a:endParaRPr>
          </a:p>
        </p:txBody>
      </p:sp>
      <p:sp>
        <p:nvSpPr>
          <p:cNvPr id="35" name="右箭头 34"/>
          <p:cNvSpPr/>
          <p:nvPr/>
        </p:nvSpPr>
        <p:spPr>
          <a:xfrm rot="21584426">
            <a:off x="8195226" y="2530578"/>
            <a:ext cx="2172009" cy="552213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3" tIns="45712" rIns="91423" bIns="45712" anchor="ctr"/>
          <a:lstStyle/>
          <a:p>
            <a:pPr algn="ctr">
              <a:defRPr/>
            </a:pPr>
            <a:endParaRPr lang="zh-CN" altLang="en-US" sz="133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072799" y="3780979"/>
            <a:ext cx="1934629" cy="1119705"/>
            <a:chOff x="468937" y="2419540"/>
            <a:chExt cx="1934629" cy="1119705"/>
          </a:xfrm>
        </p:grpSpPr>
        <p:sp>
          <p:nvSpPr>
            <p:cNvPr id="19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93485" y="3780979"/>
            <a:ext cx="1934629" cy="1119705"/>
            <a:chOff x="468937" y="2419540"/>
            <a:chExt cx="1934629" cy="1119705"/>
          </a:xfrm>
        </p:grpSpPr>
        <p:sp>
          <p:nvSpPr>
            <p:cNvPr id="22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514171" y="3780979"/>
            <a:ext cx="1934629" cy="1119705"/>
            <a:chOff x="468937" y="2419540"/>
            <a:chExt cx="1934629" cy="1119705"/>
          </a:xfrm>
        </p:grpSpPr>
        <p:sp>
          <p:nvSpPr>
            <p:cNvPr id="25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38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淘宝店chenying0907 6"/>
          <p:cNvSpPr/>
          <p:nvPr/>
        </p:nvSpPr>
        <p:spPr bwMode="auto">
          <a:xfrm>
            <a:off x="9072334" y="1661512"/>
            <a:ext cx="1866884" cy="1339995"/>
          </a:xfrm>
          <a:custGeom>
            <a:avLst/>
            <a:gdLst>
              <a:gd name="T0" fmla="*/ 1020 w 1297"/>
              <a:gd name="T1" fmla="*/ 394 h 931"/>
              <a:gd name="T2" fmla="*/ 1020 w 1297"/>
              <a:gd name="T3" fmla="*/ 0 h 931"/>
              <a:gd name="T4" fmla="*/ 1020 w 1297"/>
              <a:gd name="T5" fmla="*/ 0 h 931"/>
              <a:gd name="T6" fmla="*/ 647 w 1297"/>
              <a:gd name="T7" fmla="*/ 307 h 931"/>
              <a:gd name="T8" fmla="*/ 276 w 1297"/>
              <a:gd name="T9" fmla="*/ 0 h 931"/>
              <a:gd name="T10" fmla="*/ 276 w 1297"/>
              <a:gd name="T11" fmla="*/ 0 h 931"/>
              <a:gd name="T12" fmla="*/ 276 w 1297"/>
              <a:gd name="T13" fmla="*/ 394 h 931"/>
              <a:gd name="T14" fmla="*/ 0 w 1297"/>
              <a:gd name="T15" fmla="*/ 394 h 931"/>
              <a:gd name="T16" fmla="*/ 647 w 1297"/>
              <a:gd name="T17" fmla="*/ 931 h 931"/>
              <a:gd name="T18" fmla="*/ 1297 w 1297"/>
              <a:gd name="T19" fmla="*/ 394 h 931"/>
              <a:gd name="T20" fmla="*/ 1020 w 1297"/>
              <a:gd name="T21" fmla="*/ 394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97" h="931">
                <a:moveTo>
                  <a:pt x="1020" y="394"/>
                </a:moveTo>
                <a:lnTo>
                  <a:pt x="1020" y="0"/>
                </a:lnTo>
                <a:lnTo>
                  <a:pt x="1020" y="0"/>
                </a:lnTo>
                <a:lnTo>
                  <a:pt x="647" y="307"/>
                </a:lnTo>
                <a:lnTo>
                  <a:pt x="276" y="0"/>
                </a:lnTo>
                <a:lnTo>
                  <a:pt x="276" y="0"/>
                </a:lnTo>
                <a:lnTo>
                  <a:pt x="276" y="394"/>
                </a:lnTo>
                <a:lnTo>
                  <a:pt x="0" y="394"/>
                </a:lnTo>
                <a:lnTo>
                  <a:pt x="647" y="931"/>
                </a:lnTo>
                <a:lnTo>
                  <a:pt x="1297" y="394"/>
                </a:lnTo>
                <a:lnTo>
                  <a:pt x="1020" y="394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121899" tIns="60949" rIns="121899" bIns="60949" numCol="1" anchor="t" anchorCtr="0" compatLnSpc="1"/>
          <a:lstStyle/>
          <a:p>
            <a:endParaRPr lang="zh-CN" altLang="en-US" sz="1705"/>
          </a:p>
        </p:txBody>
      </p:sp>
      <p:sp>
        <p:nvSpPr>
          <p:cNvPr id="7" name="淘宝店chenying0907 7"/>
          <p:cNvSpPr/>
          <p:nvPr/>
        </p:nvSpPr>
        <p:spPr bwMode="auto">
          <a:xfrm>
            <a:off x="9072334" y="2759703"/>
            <a:ext cx="1866884" cy="1338556"/>
          </a:xfrm>
          <a:custGeom>
            <a:avLst/>
            <a:gdLst>
              <a:gd name="T0" fmla="*/ 1020 w 1297"/>
              <a:gd name="T1" fmla="*/ 394 h 930"/>
              <a:gd name="T2" fmla="*/ 1020 w 1297"/>
              <a:gd name="T3" fmla="*/ 0 h 930"/>
              <a:gd name="T4" fmla="*/ 1020 w 1297"/>
              <a:gd name="T5" fmla="*/ 0 h 930"/>
              <a:gd name="T6" fmla="*/ 647 w 1297"/>
              <a:gd name="T7" fmla="*/ 307 h 930"/>
              <a:gd name="T8" fmla="*/ 276 w 1297"/>
              <a:gd name="T9" fmla="*/ 0 h 930"/>
              <a:gd name="T10" fmla="*/ 276 w 1297"/>
              <a:gd name="T11" fmla="*/ 0 h 930"/>
              <a:gd name="T12" fmla="*/ 276 w 1297"/>
              <a:gd name="T13" fmla="*/ 394 h 930"/>
              <a:gd name="T14" fmla="*/ 0 w 1297"/>
              <a:gd name="T15" fmla="*/ 394 h 930"/>
              <a:gd name="T16" fmla="*/ 647 w 1297"/>
              <a:gd name="T17" fmla="*/ 930 h 930"/>
              <a:gd name="T18" fmla="*/ 1297 w 1297"/>
              <a:gd name="T19" fmla="*/ 394 h 930"/>
              <a:gd name="T20" fmla="*/ 1020 w 1297"/>
              <a:gd name="T21" fmla="*/ 394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97" h="930">
                <a:moveTo>
                  <a:pt x="1020" y="394"/>
                </a:moveTo>
                <a:lnTo>
                  <a:pt x="1020" y="0"/>
                </a:lnTo>
                <a:lnTo>
                  <a:pt x="1020" y="0"/>
                </a:lnTo>
                <a:lnTo>
                  <a:pt x="647" y="307"/>
                </a:lnTo>
                <a:lnTo>
                  <a:pt x="276" y="0"/>
                </a:lnTo>
                <a:lnTo>
                  <a:pt x="276" y="0"/>
                </a:lnTo>
                <a:lnTo>
                  <a:pt x="276" y="394"/>
                </a:lnTo>
                <a:lnTo>
                  <a:pt x="0" y="394"/>
                </a:lnTo>
                <a:lnTo>
                  <a:pt x="647" y="930"/>
                </a:lnTo>
                <a:lnTo>
                  <a:pt x="1297" y="394"/>
                </a:lnTo>
                <a:lnTo>
                  <a:pt x="1020" y="394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121899" tIns="60949" rIns="121899" bIns="60949" numCol="1" anchor="t" anchorCtr="0" compatLnSpc="1"/>
          <a:lstStyle/>
          <a:p>
            <a:endParaRPr lang="zh-CN" altLang="en-US" sz="1705"/>
          </a:p>
        </p:txBody>
      </p:sp>
      <p:sp>
        <p:nvSpPr>
          <p:cNvPr id="8" name="淘宝店chenying0907 8"/>
          <p:cNvSpPr/>
          <p:nvPr/>
        </p:nvSpPr>
        <p:spPr bwMode="auto">
          <a:xfrm>
            <a:off x="9072334" y="3857894"/>
            <a:ext cx="1866884" cy="1338556"/>
          </a:xfrm>
          <a:custGeom>
            <a:avLst/>
            <a:gdLst>
              <a:gd name="T0" fmla="*/ 1020 w 1297"/>
              <a:gd name="T1" fmla="*/ 394 h 930"/>
              <a:gd name="T2" fmla="*/ 1020 w 1297"/>
              <a:gd name="T3" fmla="*/ 0 h 930"/>
              <a:gd name="T4" fmla="*/ 1020 w 1297"/>
              <a:gd name="T5" fmla="*/ 0 h 930"/>
              <a:gd name="T6" fmla="*/ 647 w 1297"/>
              <a:gd name="T7" fmla="*/ 307 h 930"/>
              <a:gd name="T8" fmla="*/ 276 w 1297"/>
              <a:gd name="T9" fmla="*/ 0 h 930"/>
              <a:gd name="T10" fmla="*/ 276 w 1297"/>
              <a:gd name="T11" fmla="*/ 0 h 930"/>
              <a:gd name="T12" fmla="*/ 276 w 1297"/>
              <a:gd name="T13" fmla="*/ 394 h 930"/>
              <a:gd name="T14" fmla="*/ 0 w 1297"/>
              <a:gd name="T15" fmla="*/ 394 h 930"/>
              <a:gd name="T16" fmla="*/ 647 w 1297"/>
              <a:gd name="T17" fmla="*/ 930 h 930"/>
              <a:gd name="T18" fmla="*/ 1297 w 1297"/>
              <a:gd name="T19" fmla="*/ 394 h 930"/>
              <a:gd name="T20" fmla="*/ 1020 w 1297"/>
              <a:gd name="T21" fmla="*/ 394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97" h="930">
                <a:moveTo>
                  <a:pt x="1020" y="394"/>
                </a:moveTo>
                <a:lnTo>
                  <a:pt x="1020" y="0"/>
                </a:lnTo>
                <a:lnTo>
                  <a:pt x="1020" y="0"/>
                </a:lnTo>
                <a:lnTo>
                  <a:pt x="647" y="307"/>
                </a:lnTo>
                <a:lnTo>
                  <a:pt x="276" y="0"/>
                </a:lnTo>
                <a:lnTo>
                  <a:pt x="276" y="0"/>
                </a:lnTo>
                <a:lnTo>
                  <a:pt x="276" y="394"/>
                </a:lnTo>
                <a:lnTo>
                  <a:pt x="0" y="394"/>
                </a:lnTo>
                <a:lnTo>
                  <a:pt x="647" y="930"/>
                </a:lnTo>
                <a:lnTo>
                  <a:pt x="1297" y="394"/>
                </a:lnTo>
                <a:lnTo>
                  <a:pt x="1020" y="394"/>
                </a:lnTo>
                <a:close/>
              </a:path>
            </a:pathLst>
          </a:cu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121899" tIns="60949" rIns="121899" bIns="60949" numCol="1" anchor="t" anchorCtr="0" compatLnSpc="1"/>
          <a:lstStyle/>
          <a:p>
            <a:endParaRPr lang="zh-CN" altLang="en-US" sz="1705"/>
          </a:p>
        </p:txBody>
      </p:sp>
      <p:sp>
        <p:nvSpPr>
          <p:cNvPr id="9" name="淘宝店chenying0907 9"/>
          <p:cNvSpPr/>
          <p:nvPr/>
        </p:nvSpPr>
        <p:spPr bwMode="auto">
          <a:xfrm>
            <a:off x="9072334" y="4956087"/>
            <a:ext cx="1866884" cy="1338556"/>
          </a:xfrm>
          <a:custGeom>
            <a:avLst/>
            <a:gdLst>
              <a:gd name="T0" fmla="*/ 1020 w 1297"/>
              <a:gd name="T1" fmla="*/ 394 h 930"/>
              <a:gd name="T2" fmla="*/ 1020 w 1297"/>
              <a:gd name="T3" fmla="*/ 0 h 930"/>
              <a:gd name="T4" fmla="*/ 1020 w 1297"/>
              <a:gd name="T5" fmla="*/ 0 h 930"/>
              <a:gd name="T6" fmla="*/ 647 w 1297"/>
              <a:gd name="T7" fmla="*/ 307 h 930"/>
              <a:gd name="T8" fmla="*/ 276 w 1297"/>
              <a:gd name="T9" fmla="*/ 0 h 930"/>
              <a:gd name="T10" fmla="*/ 276 w 1297"/>
              <a:gd name="T11" fmla="*/ 0 h 930"/>
              <a:gd name="T12" fmla="*/ 276 w 1297"/>
              <a:gd name="T13" fmla="*/ 394 h 930"/>
              <a:gd name="T14" fmla="*/ 0 w 1297"/>
              <a:gd name="T15" fmla="*/ 394 h 930"/>
              <a:gd name="T16" fmla="*/ 647 w 1297"/>
              <a:gd name="T17" fmla="*/ 930 h 930"/>
              <a:gd name="T18" fmla="*/ 1297 w 1297"/>
              <a:gd name="T19" fmla="*/ 394 h 930"/>
              <a:gd name="T20" fmla="*/ 1020 w 1297"/>
              <a:gd name="T21" fmla="*/ 394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97" h="930">
                <a:moveTo>
                  <a:pt x="1020" y="394"/>
                </a:moveTo>
                <a:lnTo>
                  <a:pt x="1020" y="0"/>
                </a:lnTo>
                <a:lnTo>
                  <a:pt x="1020" y="0"/>
                </a:lnTo>
                <a:lnTo>
                  <a:pt x="647" y="307"/>
                </a:lnTo>
                <a:lnTo>
                  <a:pt x="276" y="0"/>
                </a:lnTo>
                <a:lnTo>
                  <a:pt x="276" y="0"/>
                </a:lnTo>
                <a:lnTo>
                  <a:pt x="276" y="394"/>
                </a:lnTo>
                <a:lnTo>
                  <a:pt x="0" y="394"/>
                </a:lnTo>
                <a:lnTo>
                  <a:pt x="647" y="930"/>
                </a:lnTo>
                <a:lnTo>
                  <a:pt x="1297" y="394"/>
                </a:lnTo>
                <a:lnTo>
                  <a:pt x="1020" y="394"/>
                </a:lnTo>
                <a:close/>
              </a:path>
            </a:pathLst>
          </a:custGeom>
          <a:solidFill>
            <a:schemeClr val="accent4">
              <a:alpha val="70000"/>
            </a:schemeClr>
          </a:solidFill>
          <a:ln>
            <a:noFill/>
          </a:ln>
        </p:spPr>
        <p:txBody>
          <a:bodyPr vert="horz" wrap="square" lIns="121899" tIns="60949" rIns="121899" bIns="60949" numCol="1" anchor="t" anchorCtr="0" compatLnSpc="1"/>
          <a:lstStyle/>
          <a:p>
            <a:endParaRPr lang="zh-CN" altLang="en-US" sz="1705"/>
          </a:p>
        </p:txBody>
      </p:sp>
      <p:sp>
        <p:nvSpPr>
          <p:cNvPr id="12" name="淘宝店chenying0907 18"/>
          <p:cNvSpPr>
            <a:spLocks noEditPoints="1"/>
          </p:cNvSpPr>
          <p:nvPr/>
        </p:nvSpPr>
        <p:spPr bwMode="auto">
          <a:xfrm>
            <a:off x="1484603" y="2001385"/>
            <a:ext cx="198149" cy="252899"/>
          </a:xfrm>
          <a:custGeom>
            <a:avLst/>
            <a:gdLst>
              <a:gd name="T0" fmla="*/ 5 w 99"/>
              <a:gd name="T1" fmla="*/ 0 h 126"/>
              <a:gd name="T2" fmla="*/ 94 w 99"/>
              <a:gd name="T3" fmla="*/ 9 h 126"/>
              <a:gd name="T4" fmla="*/ 81 w 99"/>
              <a:gd name="T5" fmla="*/ 46 h 126"/>
              <a:gd name="T6" fmla="*/ 81 w 99"/>
              <a:gd name="T7" fmla="*/ 82 h 126"/>
              <a:gd name="T8" fmla="*/ 99 w 99"/>
              <a:gd name="T9" fmla="*/ 121 h 126"/>
              <a:gd name="T10" fmla="*/ 0 w 99"/>
              <a:gd name="T11" fmla="*/ 121 h 126"/>
              <a:gd name="T12" fmla="*/ 18 w 99"/>
              <a:gd name="T13" fmla="*/ 82 h 126"/>
              <a:gd name="T14" fmla="*/ 18 w 99"/>
              <a:gd name="T15" fmla="*/ 46 h 126"/>
              <a:gd name="T16" fmla="*/ 5 w 99"/>
              <a:gd name="T17" fmla="*/ 9 h 126"/>
              <a:gd name="T18" fmla="*/ 67 w 99"/>
              <a:gd name="T19" fmla="*/ 94 h 126"/>
              <a:gd name="T20" fmla="*/ 15 w 99"/>
              <a:gd name="T21" fmla="*/ 116 h 126"/>
              <a:gd name="T22" fmla="*/ 17 w 99"/>
              <a:gd name="T23" fmla="*/ 100 h 126"/>
              <a:gd name="T24" fmla="*/ 70 w 99"/>
              <a:gd name="T25" fmla="*/ 89 h 126"/>
              <a:gd name="T26" fmla="*/ 76 w 99"/>
              <a:gd name="T27" fmla="*/ 85 h 126"/>
              <a:gd name="T28" fmla="*/ 53 w 99"/>
              <a:gd name="T29" fmla="*/ 66 h 126"/>
              <a:gd name="T30" fmla="*/ 52 w 99"/>
              <a:gd name="T31" fmla="*/ 66 h 126"/>
              <a:gd name="T32" fmla="*/ 52 w 99"/>
              <a:gd name="T33" fmla="*/ 66 h 126"/>
              <a:gd name="T34" fmla="*/ 51 w 99"/>
              <a:gd name="T35" fmla="*/ 64 h 126"/>
              <a:gd name="T36" fmla="*/ 51 w 99"/>
              <a:gd name="T37" fmla="*/ 64 h 126"/>
              <a:gd name="T38" fmla="*/ 51 w 99"/>
              <a:gd name="T39" fmla="*/ 63 h 126"/>
              <a:gd name="T40" fmla="*/ 51 w 99"/>
              <a:gd name="T41" fmla="*/ 62 h 126"/>
              <a:gd name="T42" fmla="*/ 52 w 99"/>
              <a:gd name="T43" fmla="*/ 62 h 126"/>
              <a:gd name="T44" fmla="*/ 52 w 99"/>
              <a:gd name="T45" fmla="*/ 61 h 126"/>
              <a:gd name="T46" fmla="*/ 53 w 99"/>
              <a:gd name="T47" fmla="*/ 61 h 126"/>
              <a:gd name="T48" fmla="*/ 84 w 99"/>
              <a:gd name="T49" fmla="*/ 9 h 126"/>
              <a:gd name="T50" fmla="*/ 23 w 99"/>
              <a:gd name="T51" fmla="*/ 43 h 126"/>
              <a:gd name="T52" fmla="*/ 46 w 99"/>
              <a:gd name="T53" fmla="*/ 61 h 126"/>
              <a:gd name="T54" fmla="*/ 47 w 99"/>
              <a:gd name="T55" fmla="*/ 62 h 126"/>
              <a:gd name="T56" fmla="*/ 47 w 99"/>
              <a:gd name="T57" fmla="*/ 62 h 126"/>
              <a:gd name="T58" fmla="*/ 48 w 99"/>
              <a:gd name="T59" fmla="*/ 63 h 126"/>
              <a:gd name="T60" fmla="*/ 48 w 99"/>
              <a:gd name="T61" fmla="*/ 64 h 126"/>
              <a:gd name="T62" fmla="*/ 48 w 99"/>
              <a:gd name="T63" fmla="*/ 64 h 126"/>
              <a:gd name="T64" fmla="*/ 47 w 99"/>
              <a:gd name="T65" fmla="*/ 65 h 126"/>
              <a:gd name="T66" fmla="*/ 47 w 99"/>
              <a:gd name="T67" fmla="*/ 66 h 126"/>
              <a:gd name="T68" fmla="*/ 46 w 99"/>
              <a:gd name="T69" fmla="*/ 66 h 126"/>
              <a:gd name="T70" fmla="*/ 45 w 99"/>
              <a:gd name="T71" fmla="*/ 66 h 126"/>
              <a:gd name="T72" fmla="*/ 17 w 99"/>
              <a:gd name="T73" fmla="*/ 100 h 126"/>
              <a:gd name="T74" fmla="*/ 33 w 99"/>
              <a:gd name="T75" fmla="*/ 48 h 126"/>
              <a:gd name="T76" fmla="*/ 47 w 99"/>
              <a:gd name="T77" fmla="*/ 56 h 126"/>
              <a:gd name="T78" fmla="*/ 48 w 99"/>
              <a:gd name="T79" fmla="*/ 57 h 126"/>
              <a:gd name="T80" fmla="*/ 51 w 99"/>
              <a:gd name="T81" fmla="*/ 57 h 126"/>
              <a:gd name="T82" fmla="*/ 52 w 99"/>
              <a:gd name="T83" fmla="*/ 56 h 126"/>
              <a:gd name="T84" fmla="*/ 75 w 99"/>
              <a:gd name="T85" fmla="*/ 34 h 126"/>
              <a:gd name="T86" fmla="*/ 62 w 99"/>
              <a:gd name="T87" fmla="*/ 44 h 126"/>
              <a:gd name="T88" fmla="*/ 50 w 99"/>
              <a:gd name="T89" fmla="*/ 51 h 126"/>
              <a:gd name="T90" fmla="*/ 49 w 99"/>
              <a:gd name="T91" fmla="*/ 51 h 126"/>
              <a:gd name="T92" fmla="*/ 37 w 99"/>
              <a:gd name="T93" fmla="*/ 44 h 126"/>
              <a:gd name="T94" fmla="*/ 24 w 99"/>
              <a:gd name="T95" fmla="*/ 34 h 126"/>
              <a:gd name="T96" fmla="*/ 50 w 99"/>
              <a:gd name="T97" fmla="*/ 5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9" h="126">
                <a:moveTo>
                  <a:pt x="5" y="9"/>
                </a:move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7" y="0"/>
                  <a:pt x="99" y="2"/>
                  <a:pt x="99" y="4"/>
                </a:cubicBezTo>
                <a:cubicBezTo>
                  <a:pt x="99" y="7"/>
                  <a:pt x="97" y="9"/>
                  <a:pt x="9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89" y="25"/>
                  <a:pt x="86" y="37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76" y="55"/>
                  <a:pt x="69" y="60"/>
                  <a:pt x="62" y="64"/>
                </a:cubicBezTo>
                <a:cubicBezTo>
                  <a:pt x="69" y="67"/>
                  <a:pt x="76" y="73"/>
                  <a:pt x="81" y="82"/>
                </a:cubicBezTo>
                <a:cubicBezTo>
                  <a:pt x="81" y="82"/>
                  <a:pt x="81" y="82"/>
                  <a:pt x="81" y="82"/>
                </a:cubicBezTo>
                <a:cubicBezTo>
                  <a:pt x="86" y="90"/>
                  <a:pt x="89" y="101"/>
                  <a:pt x="90" y="116"/>
                </a:cubicBezTo>
                <a:cubicBezTo>
                  <a:pt x="94" y="116"/>
                  <a:pt x="94" y="116"/>
                  <a:pt x="94" y="116"/>
                </a:cubicBezTo>
                <a:cubicBezTo>
                  <a:pt x="97" y="116"/>
                  <a:pt x="99" y="118"/>
                  <a:pt x="99" y="121"/>
                </a:cubicBezTo>
                <a:cubicBezTo>
                  <a:pt x="99" y="124"/>
                  <a:pt x="97" y="126"/>
                  <a:pt x="94" y="126"/>
                </a:cubicBezTo>
                <a:cubicBezTo>
                  <a:pt x="5" y="126"/>
                  <a:pt x="5" y="126"/>
                  <a:pt x="5" y="126"/>
                </a:cubicBezTo>
                <a:cubicBezTo>
                  <a:pt x="2" y="126"/>
                  <a:pt x="0" y="124"/>
                  <a:pt x="0" y="121"/>
                </a:cubicBezTo>
                <a:cubicBezTo>
                  <a:pt x="0" y="118"/>
                  <a:pt x="2" y="116"/>
                  <a:pt x="5" y="116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01"/>
                  <a:pt x="13" y="90"/>
                  <a:pt x="18" y="82"/>
                </a:cubicBezTo>
                <a:cubicBezTo>
                  <a:pt x="18" y="82"/>
                  <a:pt x="18" y="82"/>
                  <a:pt x="18" y="82"/>
                </a:cubicBezTo>
                <a:cubicBezTo>
                  <a:pt x="23" y="73"/>
                  <a:pt x="30" y="67"/>
                  <a:pt x="37" y="64"/>
                </a:cubicBezTo>
                <a:cubicBezTo>
                  <a:pt x="30" y="60"/>
                  <a:pt x="23" y="55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3" y="37"/>
                  <a:pt x="9" y="25"/>
                  <a:pt x="9" y="9"/>
                </a:cubicBezTo>
                <a:cubicBezTo>
                  <a:pt x="5" y="9"/>
                  <a:pt x="5" y="9"/>
                  <a:pt x="5" y="9"/>
                </a:cubicBezTo>
                <a:close/>
                <a:moveTo>
                  <a:pt x="83" y="116"/>
                </a:moveTo>
                <a:cubicBezTo>
                  <a:pt x="83" y="116"/>
                  <a:pt x="83" y="116"/>
                  <a:pt x="83" y="116"/>
                </a:cubicBezTo>
                <a:cubicBezTo>
                  <a:pt x="81" y="106"/>
                  <a:pt x="75" y="99"/>
                  <a:pt x="67" y="94"/>
                </a:cubicBezTo>
                <a:cubicBezTo>
                  <a:pt x="62" y="91"/>
                  <a:pt x="55" y="90"/>
                  <a:pt x="49" y="90"/>
                </a:cubicBezTo>
                <a:cubicBezTo>
                  <a:pt x="43" y="90"/>
                  <a:pt x="37" y="91"/>
                  <a:pt x="32" y="94"/>
                </a:cubicBezTo>
                <a:cubicBezTo>
                  <a:pt x="24" y="99"/>
                  <a:pt x="18" y="106"/>
                  <a:pt x="15" y="116"/>
                </a:cubicBezTo>
                <a:cubicBezTo>
                  <a:pt x="83" y="116"/>
                  <a:pt x="83" y="116"/>
                  <a:pt x="83" y="116"/>
                </a:cubicBezTo>
                <a:close/>
                <a:moveTo>
                  <a:pt x="17" y="100"/>
                </a:moveTo>
                <a:cubicBezTo>
                  <a:pt x="17" y="100"/>
                  <a:pt x="17" y="100"/>
                  <a:pt x="17" y="100"/>
                </a:cubicBezTo>
                <a:cubicBezTo>
                  <a:pt x="20" y="95"/>
                  <a:pt x="24" y="92"/>
                  <a:pt x="29" y="89"/>
                </a:cubicBezTo>
                <a:cubicBezTo>
                  <a:pt x="35" y="86"/>
                  <a:pt x="42" y="84"/>
                  <a:pt x="49" y="84"/>
                </a:cubicBezTo>
                <a:cubicBezTo>
                  <a:pt x="56" y="84"/>
                  <a:pt x="64" y="86"/>
                  <a:pt x="70" y="89"/>
                </a:cubicBezTo>
                <a:cubicBezTo>
                  <a:pt x="74" y="92"/>
                  <a:pt x="78" y="95"/>
                  <a:pt x="82" y="100"/>
                </a:cubicBezTo>
                <a:cubicBezTo>
                  <a:pt x="80" y="94"/>
                  <a:pt x="78" y="89"/>
                  <a:pt x="76" y="85"/>
                </a:cubicBezTo>
                <a:cubicBezTo>
                  <a:pt x="76" y="85"/>
                  <a:pt x="76" y="85"/>
                  <a:pt x="76" y="85"/>
                </a:cubicBezTo>
                <a:cubicBezTo>
                  <a:pt x="70" y="75"/>
                  <a:pt x="62" y="69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5"/>
                  <a:pt x="52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2"/>
                  <a:pt x="51" y="62"/>
                  <a:pt x="51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3" y="61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62" y="58"/>
                  <a:pt x="70" y="53"/>
                  <a:pt x="76" y="43"/>
                </a:cubicBezTo>
                <a:cubicBezTo>
                  <a:pt x="76" y="43"/>
                  <a:pt x="76" y="43"/>
                  <a:pt x="76" y="43"/>
                </a:cubicBezTo>
                <a:cubicBezTo>
                  <a:pt x="81" y="35"/>
                  <a:pt x="84" y="24"/>
                  <a:pt x="8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24"/>
                  <a:pt x="18" y="35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9" y="53"/>
                  <a:pt x="37" y="58"/>
                  <a:pt x="45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7" y="64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5" y="66"/>
                  <a:pt x="45" y="66"/>
                  <a:pt x="45" y="66"/>
                </a:cubicBezTo>
                <a:cubicBezTo>
                  <a:pt x="37" y="69"/>
                  <a:pt x="29" y="75"/>
                  <a:pt x="23" y="85"/>
                </a:cubicBezTo>
                <a:cubicBezTo>
                  <a:pt x="23" y="85"/>
                  <a:pt x="23" y="85"/>
                  <a:pt x="23" y="85"/>
                </a:cubicBezTo>
                <a:cubicBezTo>
                  <a:pt x="20" y="89"/>
                  <a:pt x="18" y="94"/>
                  <a:pt x="17" y="100"/>
                </a:cubicBezTo>
                <a:close/>
                <a:moveTo>
                  <a:pt x="24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6" y="39"/>
                  <a:pt x="29" y="44"/>
                  <a:pt x="33" y="48"/>
                </a:cubicBezTo>
                <a:cubicBezTo>
                  <a:pt x="37" y="52"/>
                  <a:pt x="41" y="55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50" y="57"/>
                  <a:pt x="51" y="57"/>
                </a:cubicBezTo>
                <a:cubicBezTo>
                  <a:pt x="51" y="57"/>
                  <a:pt x="51" y="57"/>
                  <a:pt x="51" y="57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7" y="55"/>
                  <a:pt x="62" y="52"/>
                  <a:pt x="66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70" y="44"/>
                  <a:pt x="73" y="39"/>
                  <a:pt x="75" y="34"/>
                </a:cubicBezTo>
                <a:cubicBezTo>
                  <a:pt x="75" y="32"/>
                  <a:pt x="75" y="31"/>
                  <a:pt x="73" y="30"/>
                </a:cubicBezTo>
                <a:cubicBezTo>
                  <a:pt x="72" y="30"/>
                  <a:pt x="70" y="30"/>
                  <a:pt x="69" y="32"/>
                </a:cubicBezTo>
                <a:cubicBezTo>
                  <a:pt x="68" y="36"/>
                  <a:pt x="65" y="41"/>
                  <a:pt x="62" y="44"/>
                </a:cubicBezTo>
                <a:cubicBezTo>
                  <a:pt x="59" y="47"/>
                  <a:pt x="55" y="49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4" y="49"/>
                  <a:pt x="40" y="47"/>
                  <a:pt x="37" y="44"/>
                </a:cubicBezTo>
                <a:cubicBezTo>
                  <a:pt x="34" y="41"/>
                  <a:pt x="31" y="36"/>
                  <a:pt x="29" y="32"/>
                </a:cubicBezTo>
                <a:cubicBezTo>
                  <a:pt x="29" y="30"/>
                  <a:pt x="27" y="30"/>
                  <a:pt x="26" y="30"/>
                </a:cubicBezTo>
                <a:cubicBezTo>
                  <a:pt x="24" y="31"/>
                  <a:pt x="23" y="32"/>
                  <a:pt x="24" y="34"/>
                </a:cubicBezTo>
                <a:close/>
                <a:moveTo>
                  <a:pt x="50" y="51"/>
                </a:move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899" tIns="60949" rIns="121899" bIns="60949" numCol="1" anchor="t" anchorCtr="0" compatLnSpc="1"/>
          <a:lstStyle/>
          <a:p>
            <a:endParaRPr lang="zh-CN" altLang="en-US" sz="1705"/>
          </a:p>
        </p:txBody>
      </p:sp>
      <p:sp>
        <p:nvSpPr>
          <p:cNvPr id="13" name="淘宝店chenying0907 19"/>
          <p:cNvSpPr>
            <a:spLocks noEditPoints="1"/>
          </p:cNvSpPr>
          <p:nvPr/>
        </p:nvSpPr>
        <p:spPr bwMode="auto">
          <a:xfrm>
            <a:off x="1492415" y="5274841"/>
            <a:ext cx="270960" cy="248456"/>
          </a:xfrm>
          <a:custGeom>
            <a:avLst/>
            <a:gdLst>
              <a:gd name="T0" fmla="*/ 79 w 126"/>
              <a:gd name="T1" fmla="*/ 53 h 115"/>
              <a:gd name="T2" fmla="*/ 83 w 126"/>
              <a:gd name="T3" fmla="*/ 69 h 115"/>
              <a:gd name="T4" fmla="*/ 83 w 126"/>
              <a:gd name="T5" fmla="*/ 77 h 115"/>
              <a:gd name="T6" fmla="*/ 89 w 126"/>
              <a:gd name="T7" fmla="*/ 71 h 115"/>
              <a:gd name="T8" fmla="*/ 83 w 126"/>
              <a:gd name="T9" fmla="*/ 49 h 115"/>
              <a:gd name="T10" fmla="*/ 64 w 126"/>
              <a:gd name="T11" fmla="*/ 46 h 115"/>
              <a:gd name="T12" fmla="*/ 122 w 126"/>
              <a:gd name="T13" fmla="*/ 105 h 115"/>
              <a:gd name="T14" fmla="*/ 118 w 126"/>
              <a:gd name="T15" fmla="*/ 105 h 115"/>
              <a:gd name="T16" fmla="*/ 122 w 126"/>
              <a:gd name="T17" fmla="*/ 29 h 115"/>
              <a:gd name="T18" fmla="*/ 122 w 126"/>
              <a:gd name="T19" fmla="*/ 19 h 115"/>
              <a:gd name="T20" fmla="*/ 76 w 126"/>
              <a:gd name="T21" fmla="*/ 13 h 115"/>
              <a:gd name="T22" fmla="*/ 63 w 126"/>
              <a:gd name="T23" fmla="*/ 0 h 115"/>
              <a:gd name="T24" fmla="*/ 51 w 126"/>
              <a:gd name="T25" fmla="*/ 13 h 115"/>
              <a:gd name="T26" fmla="*/ 5 w 126"/>
              <a:gd name="T27" fmla="*/ 19 h 115"/>
              <a:gd name="T28" fmla="*/ 5 w 126"/>
              <a:gd name="T29" fmla="*/ 29 h 115"/>
              <a:gd name="T30" fmla="*/ 9 w 126"/>
              <a:gd name="T31" fmla="*/ 105 h 115"/>
              <a:gd name="T32" fmla="*/ 0 w 126"/>
              <a:gd name="T33" fmla="*/ 110 h 115"/>
              <a:gd name="T34" fmla="*/ 122 w 126"/>
              <a:gd name="T35" fmla="*/ 115 h 115"/>
              <a:gd name="T36" fmla="*/ 122 w 126"/>
              <a:gd name="T37" fmla="*/ 105 h 115"/>
              <a:gd name="T38" fmla="*/ 58 w 126"/>
              <a:gd name="T39" fmla="*/ 8 h 115"/>
              <a:gd name="T40" fmla="*/ 68 w 126"/>
              <a:gd name="T41" fmla="*/ 8 h 115"/>
              <a:gd name="T42" fmla="*/ 68 w 126"/>
              <a:gd name="T43" fmla="*/ 17 h 115"/>
              <a:gd name="T44" fmla="*/ 63 w 126"/>
              <a:gd name="T45" fmla="*/ 19 h 115"/>
              <a:gd name="T46" fmla="*/ 56 w 126"/>
              <a:gd name="T47" fmla="*/ 13 h 115"/>
              <a:gd name="T48" fmla="*/ 112 w 126"/>
              <a:gd name="T49" fmla="*/ 105 h 115"/>
              <a:gd name="T50" fmla="*/ 14 w 126"/>
              <a:gd name="T51" fmla="*/ 105 h 115"/>
              <a:gd name="T52" fmla="*/ 112 w 126"/>
              <a:gd name="T53" fmla="*/ 29 h 115"/>
              <a:gd name="T54" fmla="*/ 59 w 126"/>
              <a:gd name="T55" fmla="*/ 91 h 115"/>
              <a:gd name="T56" fmla="*/ 71 w 126"/>
              <a:gd name="T57" fmla="*/ 89 h 115"/>
              <a:gd name="T58" fmla="*/ 79 w 126"/>
              <a:gd name="T59" fmla="*/ 80 h 115"/>
              <a:gd name="T60" fmla="*/ 78 w 126"/>
              <a:gd name="T61" fmla="*/ 76 h 115"/>
              <a:gd name="T62" fmla="*/ 62 w 126"/>
              <a:gd name="T63" fmla="*/ 50 h 115"/>
              <a:gd name="T64" fmla="*/ 44 w 126"/>
              <a:gd name="T65" fmla="*/ 53 h 115"/>
              <a:gd name="T66" fmla="*/ 44 w 126"/>
              <a:gd name="T67" fmla="*/ 85 h 115"/>
              <a:gd name="T68" fmla="*/ 48 w 126"/>
              <a:gd name="T69" fmla="*/ 57 h 115"/>
              <a:gd name="T70" fmla="*/ 57 w 126"/>
              <a:gd name="T71" fmla="*/ 53 h 115"/>
              <a:gd name="T72" fmla="*/ 58 w 126"/>
              <a:gd name="T73" fmla="*/ 72 h 115"/>
              <a:gd name="T74" fmla="*/ 68 w 126"/>
              <a:gd name="T75" fmla="*/ 83 h 115"/>
              <a:gd name="T76" fmla="*/ 59 w 126"/>
              <a:gd name="T77" fmla="*/ 86 h 115"/>
              <a:gd name="T78" fmla="*/ 43 w 126"/>
              <a:gd name="T79" fmla="*/ 6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6" h="115">
                <a:moveTo>
                  <a:pt x="67" y="49"/>
                </a:moveTo>
                <a:cubicBezTo>
                  <a:pt x="72" y="49"/>
                  <a:pt x="76" y="50"/>
                  <a:pt x="79" y="53"/>
                </a:cubicBezTo>
                <a:cubicBezTo>
                  <a:pt x="82" y="56"/>
                  <a:pt x="84" y="61"/>
                  <a:pt x="84" y="65"/>
                </a:cubicBezTo>
                <a:cubicBezTo>
                  <a:pt x="84" y="67"/>
                  <a:pt x="84" y="68"/>
                  <a:pt x="83" y="69"/>
                </a:cubicBezTo>
                <a:cubicBezTo>
                  <a:pt x="83" y="71"/>
                  <a:pt x="82" y="72"/>
                  <a:pt x="82" y="73"/>
                </a:cubicBezTo>
                <a:cubicBezTo>
                  <a:pt x="81" y="75"/>
                  <a:pt x="81" y="77"/>
                  <a:pt x="83" y="77"/>
                </a:cubicBezTo>
                <a:cubicBezTo>
                  <a:pt x="84" y="78"/>
                  <a:pt x="86" y="78"/>
                  <a:pt x="87" y="76"/>
                </a:cubicBezTo>
                <a:cubicBezTo>
                  <a:pt x="88" y="75"/>
                  <a:pt x="88" y="73"/>
                  <a:pt x="89" y="71"/>
                </a:cubicBezTo>
                <a:cubicBezTo>
                  <a:pt x="89" y="69"/>
                  <a:pt x="90" y="67"/>
                  <a:pt x="90" y="65"/>
                </a:cubicBezTo>
                <a:cubicBezTo>
                  <a:pt x="90" y="59"/>
                  <a:pt x="87" y="53"/>
                  <a:pt x="83" y="49"/>
                </a:cubicBezTo>
                <a:cubicBezTo>
                  <a:pt x="79" y="45"/>
                  <a:pt x="73" y="43"/>
                  <a:pt x="67" y="43"/>
                </a:cubicBezTo>
                <a:cubicBezTo>
                  <a:pt x="66" y="43"/>
                  <a:pt x="64" y="44"/>
                  <a:pt x="64" y="46"/>
                </a:cubicBezTo>
                <a:cubicBezTo>
                  <a:pt x="64" y="47"/>
                  <a:pt x="66" y="49"/>
                  <a:pt x="67" y="49"/>
                </a:cubicBezTo>
                <a:close/>
                <a:moveTo>
                  <a:pt x="122" y="105"/>
                </a:moveTo>
                <a:cubicBezTo>
                  <a:pt x="122" y="105"/>
                  <a:pt x="122" y="105"/>
                  <a:pt x="122" y="105"/>
                </a:cubicBezTo>
                <a:cubicBezTo>
                  <a:pt x="118" y="105"/>
                  <a:pt x="118" y="105"/>
                  <a:pt x="118" y="105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24" y="29"/>
                  <a:pt x="126" y="27"/>
                  <a:pt x="126" y="24"/>
                </a:cubicBezTo>
                <a:cubicBezTo>
                  <a:pt x="126" y="22"/>
                  <a:pt x="124" y="19"/>
                  <a:pt x="122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17"/>
                  <a:pt x="76" y="15"/>
                  <a:pt x="76" y="13"/>
                </a:cubicBezTo>
                <a:cubicBezTo>
                  <a:pt x="76" y="9"/>
                  <a:pt x="75" y="6"/>
                  <a:pt x="72" y="4"/>
                </a:cubicBezTo>
                <a:cubicBezTo>
                  <a:pt x="70" y="1"/>
                  <a:pt x="67" y="0"/>
                  <a:pt x="63" y="0"/>
                </a:cubicBezTo>
                <a:cubicBezTo>
                  <a:pt x="60" y="0"/>
                  <a:pt x="57" y="1"/>
                  <a:pt x="54" y="4"/>
                </a:cubicBezTo>
                <a:cubicBezTo>
                  <a:pt x="52" y="6"/>
                  <a:pt x="51" y="9"/>
                  <a:pt x="51" y="13"/>
                </a:cubicBezTo>
                <a:cubicBezTo>
                  <a:pt x="51" y="15"/>
                  <a:pt x="51" y="17"/>
                  <a:pt x="53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2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105"/>
                  <a:pt x="9" y="105"/>
                  <a:pt x="9" y="105"/>
                </a:cubicBezTo>
                <a:cubicBezTo>
                  <a:pt x="5" y="105"/>
                  <a:pt x="5" y="105"/>
                  <a:pt x="5" y="105"/>
                </a:cubicBezTo>
                <a:cubicBezTo>
                  <a:pt x="2" y="105"/>
                  <a:pt x="0" y="107"/>
                  <a:pt x="0" y="110"/>
                </a:cubicBezTo>
                <a:cubicBezTo>
                  <a:pt x="0" y="113"/>
                  <a:pt x="2" y="115"/>
                  <a:pt x="5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4" y="115"/>
                  <a:pt x="126" y="113"/>
                  <a:pt x="126" y="110"/>
                </a:cubicBezTo>
                <a:cubicBezTo>
                  <a:pt x="126" y="107"/>
                  <a:pt x="124" y="105"/>
                  <a:pt x="122" y="105"/>
                </a:cubicBezTo>
                <a:close/>
                <a:moveTo>
                  <a:pt x="58" y="8"/>
                </a:moveTo>
                <a:cubicBezTo>
                  <a:pt x="58" y="8"/>
                  <a:pt x="58" y="8"/>
                  <a:pt x="58" y="8"/>
                </a:cubicBezTo>
                <a:cubicBezTo>
                  <a:pt x="60" y="6"/>
                  <a:pt x="61" y="6"/>
                  <a:pt x="63" y="6"/>
                </a:cubicBezTo>
                <a:cubicBezTo>
                  <a:pt x="65" y="6"/>
                  <a:pt x="67" y="6"/>
                  <a:pt x="68" y="8"/>
                </a:cubicBezTo>
                <a:cubicBezTo>
                  <a:pt x="69" y="9"/>
                  <a:pt x="70" y="11"/>
                  <a:pt x="70" y="13"/>
                </a:cubicBezTo>
                <a:cubicBezTo>
                  <a:pt x="70" y="14"/>
                  <a:pt x="69" y="16"/>
                  <a:pt x="68" y="17"/>
                </a:cubicBezTo>
                <a:cubicBezTo>
                  <a:pt x="67" y="19"/>
                  <a:pt x="65" y="19"/>
                  <a:pt x="63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1" y="19"/>
                  <a:pt x="60" y="19"/>
                  <a:pt x="58" y="17"/>
                </a:cubicBezTo>
                <a:cubicBezTo>
                  <a:pt x="57" y="16"/>
                  <a:pt x="56" y="14"/>
                  <a:pt x="56" y="13"/>
                </a:cubicBezTo>
                <a:cubicBezTo>
                  <a:pt x="56" y="11"/>
                  <a:pt x="57" y="9"/>
                  <a:pt x="58" y="8"/>
                </a:cubicBezTo>
                <a:close/>
                <a:moveTo>
                  <a:pt x="112" y="105"/>
                </a:moveTo>
                <a:cubicBezTo>
                  <a:pt x="112" y="105"/>
                  <a:pt x="112" y="105"/>
                  <a:pt x="112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29"/>
                  <a:pt x="14" y="29"/>
                  <a:pt x="14" y="29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2" y="105"/>
                  <a:pt x="112" y="105"/>
                  <a:pt x="112" y="105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3" y="91"/>
                  <a:pt x="67" y="90"/>
                  <a:pt x="71" y="89"/>
                </a:cubicBezTo>
                <a:cubicBezTo>
                  <a:pt x="71" y="88"/>
                  <a:pt x="71" y="88"/>
                  <a:pt x="71" y="88"/>
                </a:cubicBezTo>
                <a:cubicBezTo>
                  <a:pt x="74" y="87"/>
                  <a:pt x="77" y="84"/>
                  <a:pt x="79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80" y="79"/>
                  <a:pt x="79" y="77"/>
                  <a:pt x="78" y="7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48"/>
                  <a:pt x="61" y="47"/>
                  <a:pt x="59" y="47"/>
                </a:cubicBezTo>
                <a:cubicBezTo>
                  <a:pt x="53" y="47"/>
                  <a:pt x="48" y="49"/>
                  <a:pt x="44" y="53"/>
                </a:cubicBezTo>
                <a:cubicBezTo>
                  <a:pt x="40" y="57"/>
                  <a:pt x="37" y="63"/>
                  <a:pt x="37" y="69"/>
                </a:cubicBezTo>
                <a:cubicBezTo>
                  <a:pt x="37" y="75"/>
                  <a:pt x="40" y="81"/>
                  <a:pt x="44" y="85"/>
                </a:cubicBezTo>
                <a:cubicBezTo>
                  <a:pt x="48" y="89"/>
                  <a:pt x="53" y="91"/>
                  <a:pt x="59" y="91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3" y="53"/>
                  <a:pt x="57" y="53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70"/>
                  <a:pt x="57" y="71"/>
                  <a:pt x="58" y="72"/>
                </a:cubicBezTo>
                <a:cubicBezTo>
                  <a:pt x="72" y="80"/>
                  <a:pt x="72" y="80"/>
                  <a:pt x="72" y="80"/>
                </a:cubicBezTo>
                <a:cubicBezTo>
                  <a:pt x="71" y="81"/>
                  <a:pt x="69" y="82"/>
                  <a:pt x="68" y="83"/>
                </a:cubicBezTo>
                <a:cubicBezTo>
                  <a:pt x="68" y="84"/>
                  <a:pt x="68" y="84"/>
                  <a:pt x="68" y="84"/>
                </a:cubicBezTo>
                <a:cubicBezTo>
                  <a:pt x="65" y="85"/>
                  <a:pt x="62" y="86"/>
                  <a:pt x="59" y="86"/>
                </a:cubicBezTo>
                <a:cubicBezTo>
                  <a:pt x="55" y="86"/>
                  <a:pt x="51" y="84"/>
                  <a:pt x="48" y="81"/>
                </a:cubicBezTo>
                <a:cubicBezTo>
                  <a:pt x="45" y="78"/>
                  <a:pt x="43" y="74"/>
                  <a:pt x="43" y="69"/>
                </a:cubicBezTo>
                <a:cubicBezTo>
                  <a:pt x="43" y="64"/>
                  <a:pt x="45" y="60"/>
                  <a:pt x="48" y="5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899" tIns="60949" rIns="121899" bIns="60949" numCol="1" anchor="t" anchorCtr="0" compatLnSpc="1"/>
          <a:lstStyle/>
          <a:p>
            <a:endParaRPr lang="zh-CN" altLang="en-US" sz="1705"/>
          </a:p>
        </p:txBody>
      </p:sp>
      <p:sp>
        <p:nvSpPr>
          <p:cNvPr id="14" name="淘宝店chenying0907 20"/>
          <p:cNvSpPr>
            <a:spLocks noEditPoints="1"/>
          </p:cNvSpPr>
          <p:nvPr/>
        </p:nvSpPr>
        <p:spPr bwMode="auto">
          <a:xfrm>
            <a:off x="1498842" y="4177879"/>
            <a:ext cx="264535" cy="244173"/>
          </a:xfrm>
          <a:custGeom>
            <a:avLst/>
            <a:gdLst>
              <a:gd name="T0" fmla="*/ 95 w 123"/>
              <a:gd name="T1" fmla="*/ 54 h 113"/>
              <a:gd name="T2" fmla="*/ 122 w 123"/>
              <a:gd name="T3" fmla="*/ 38 h 113"/>
              <a:gd name="T4" fmla="*/ 111 w 123"/>
              <a:gd name="T5" fmla="*/ 36 h 113"/>
              <a:gd name="T6" fmla="*/ 96 w 123"/>
              <a:gd name="T7" fmla="*/ 28 h 113"/>
              <a:gd name="T8" fmla="*/ 105 w 123"/>
              <a:gd name="T9" fmla="*/ 14 h 113"/>
              <a:gd name="T10" fmla="*/ 114 w 123"/>
              <a:gd name="T11" fmla="*/ 7 h 113"/>
              <a:gd name="T12" fmla="*/ 74 w 123"/>
              <a:gd name="T13" fmla="*/ 14 h 113"/>
              <a:gd name="T14" fmla="*/ 72 w 123"/>
              <a:gd name="T15" fmla="*/ 35 h 113"/>
              <a:gd name="T16" fmla="*/ 50 w 123"/>
              <a:gd name="T17" fmla="*/ 21 h 113"/>
              <a:gd name="T18" fmla="*/ 55 w 123"/>
              <a:gd name="T19" fmla="*/ 13 h 113"/>
              <a:gd name="T20" fmla="*/ 64 w 123"/>
              <a:gd name="T21" fmla="*/ 7 h 113"/>
              <a:gd name="T22" fmla="*/ 33 w 123"/>
              <a:gd name="T23" fmla="*/ 6 h 113"/>
              <a:gd name="T24" fmla="*/ 30 w 123"/>
              <a:gd name="T25" fmla="*/ 6 h 113"/>
              <a:gd name="T26" fmla="*/ 13 w 123"/>
              <a:gd name="T27" fmla="*/ 22 h 113"/>
              <a:gd name="T28" fmla="*/ 14 w 123"/>
              <a:gd name="T29" fmla="*/ 25 h 113"/>
              <a:gd name="T30" fmla="*/ 10 w 123"/>
              <a:gd name="T31" fmla="*/ 27 h 113"/>
              <a:gd name="T32" fmla="*/ 1 w 123"/>
              <a:gd name="T33" fmla="*/ 39 h 113"/>
              <a:gd name="T34" fmla="*/ 9 w 123"/>
              <a:gd name="T35" fmla="*/ 46 h 113"/>
              <a:gd name="T36" fmla="*/ 9 w 123"/>
              <a:gd name="T37" fmla="*/ 46 h 113"/>
              <a:gd name="T38" fmla="*/ 9 w 123"/>
              <a:gd name="T39" fmla="*/ 47 h 113"/>
              <a:gd name="T40" fmla="*/ 27 w 123"/>
              <a:gd name="T41" fmla="*/ 48 h 113"/>
              <a:gd name="T42" fmla="*/ 28 w 123"/>
              <a:gd name="T43" fmla="*/ 42 h 113"/>
              <a:gd name="T44" fmla="*/ 49 w 123"/>
              <a:gd name="T45" fmla="*/ 58 h 113"/>
              <a:gd name="T46" fmla="*/ 25 w 123"/>
              <a:gd name="T47" fmla="*/ 111 h 113"/>
              <a:gd name="T48" fmla="*/ 103 w 123"/>
              <a:gd name="T49" fmla="*/ 112 h 113"/>
              <a:gd name="T50" fmla="*/ 120 w 123"/>
              <a:gd name="T51" fmla="*/ 95 h 113"/>
              <a:gd name="T52" fmla="*/ 34 w 123"/>
              <a:gd name="T53" fmla="*/ 35 h 113"/>
              <a:gd name="T54" fmla="*/ 28 w 123"/>
              <a:gd name="T55" fmla="*/ 36 h 113"/>
              <a:gd name="T56" fmla="*/ 24 w 123"/>
              <a:gd name="T57" fmla="*/ 38 h 113"/>
              <a:gd name="T58" fmla="*/ 18 w 123"/>
              <a:gd name="T59" fmla="*/ 48 h 113"/>
              <a:gd name="T60" fmla="*/ 13 w 123"/>
              <a:gd name="T61" fmla="*/ 42 h 113"/>
              <a:gd name="T62" fmla="*/ 13 w 123"/>
              <a:gd name="T63" fmla="*/ 42 h 113"/>
              <a:gd name="T64" fmla="*/ 13 w 123"/>
              <a:gd name="T65" fmla="*/ 42 h 113"/>
              <a:gd name="T66" fmla="*/ 11 w 123"/>
              <a:gd name="T67" fmla="*/ 33 h 113"/>
              <a:gd name="T68" fmla="*/ 18 w 123"/>
              <a:gd name="T69" fmla="*/ 30 h 113"/>
              <a:gd name="T70" fmla="*/ 21 w 123"/>
              <a:gd name="T71" fmla="*/ 25 h 113"/>
              <a:gd name="T72" fmla="*/ 28 w 123"/>
              <a:gd name="T73" fmla="*/ 12 h 113"/>
              <a:gd name="T74" fmla="*/ 36 w 123"/>
              <a:gd name="T75" fmla="*/ 11 h 113"/>
              <a:gd name="T76" fmla="*/ 40 w 123"/>
              <a:gd name="T77" fmla="*/ 10 h 113"/>
              <a:gd name="T78" fmla="*/ 53 w 123"/>
              <a:gd name="T79" fmla="*/ 7 h 113"/>
              <a:gd name="T80" fmla="*/ 45 w 123"/>
              <a:gd name="T81" fmla="*/ 19 h 113"/>
              <a:gd name="T82" fmla="*/ 43 w 123"/>
              <a:gd name="T83" fmla="*/ 26 h 113"/>
              <a:gd name="T84" fmla="*/ 34 w 123"/>
              <a:gd name="T85" fmla="*/ 35 h 113"/>
              <a:gd name="T86" fmla="*/ 19 w 123"/>
              <a:gd name="T87" fmla="*/ 96 h 113"/>
              <a:gd name="T88" fmla="*/ 78 w 123"/>
              <a:gd name="T89" fmla="*/ 35 h 113"/>
              <a:gd name="T90" fmla="*/ 77 w 123"/>
              <a:gd name="T91" fmla="*/ 33 h 113"/>
              <a:gd name="T92" fmla="*/ 102 w 123"/>
              <a:gd name="T93" fmla="*/ 7 h 113"/>
              <a:gd name="T94" fmla="*/ 96 w 123"/>
              <a:gd name="T95" fmla="*/ 10 h 113"/>
              <a:gd name="T96" fmla="*/ 90 w 123"/>
              <a:gd name="T97" fmla="*/ 31 h 113"/>
              <a:gd name="T98" fmla="*/ 105 w 123"/>
              <a:gd name="T99" fmla="*/ 43 h 113"/>
              <a:gd name="T100" fmla="*/ 111 w 123"/>
              <a:gd name="T101" fmla="*/ 43 h 113"/>
              <a:gd name="T102" fmla="*/ 88 w 123"/>
              <a:gd name="T103" fmla="*/ 47 h 113"/>
              <a:gd name="T104" fmla="*/ 105 w 123"/>
              <a:gd name="T105" fmla="*/ 106 h 113"/>
              <a:gd name="T106" fmla="*/ 78 w 123"/>
              <a:gd name="T107" fmla="*/ 6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3" h="113">
                <a:moveTo>
                  <a:pt x="82" y="58"/>
                </a:moveTo>
                <a:cubicBezTo>
                  <a:pt x="88" y="53"/>
                  <a:pt x="88" y="53"/>
                  <a:pt x="88" y="53"/>
                </a:cubicBezTo>
                <a:cubicBezTo>
                  <a:pt x="90" y="54"/>
                  <a:pt x="92" y="54"/>
                  <a:pt x="95" y="54"/>
                </a:cubicBezTo>
                <a:cubicBezTo>
                  <a:pt x="98" y="55"/>
                  <a:pt x="101" y="54"/>
                  <a:pt x="104" y="54"/>
                </a:cubicBezTo>
                <a:cubicBezTo>
                  <a:pt x="108" y="53"/>
                  <a:pt x="112" y="50"/>
                  <a:pt x="115" y="48"/>
                </a:cubicBezTo>
                <a:cubicBezTo>
                  <a:pt x="118" y="45"/>
                  <a:pt x="121" y="41"/>
                  <a:pt x="122" y="38"/>
                </a:cubicBezTo>
                <a:cubicBezTo>
                  <a:pt x="123" y="36"/>
                  <a:pt x="122" y="34"/>
                  <a:pt x="121" y="34"/>
                </a:cubicBezTo>
                <a:cubicBezTo>
                  <a:pt x="120" y="34"/>
                  <a:pt x="119" y="34"/>
                  <a:pt x="119" y="34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6" y="28"/>
                  <a:pt x="96" y="28"/>
                  <a:pt x="96" y="28"/>
                </a:cubicBezTo>
                <a:cubicBezTo>
                  <a:pt x="97" y="22"/>
                  <a:pt x="97" y="22"/>
                  <a:pt x="97" y="22"/>
                </a:cubicBezTo>
                <a:cubicBezTo>
                  <a:pt x="99" y="16"/>
                  <a:pt x="99" y="16"/>
                  <a:pt x="99" y="16"/>
                </a:cubicBezTo>
                <a:cubicBezTo>
                  <a:pt x="105" y="14"/>
                  <a:pt x="105" y="14"/>
                  <a:pt x="105" y="1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5" y="11"/>
                  <a:pt x="115" y="10"/>
                  <a:pt x="115" y="8"/>
                </a:cubicBezTo>
                <a:cubicBezTo>
                  <a:pt x="115" y="8"/>
                  <a:pt x="115" y="7"/>
                  <a:pt x="114" y="7"/>
                </a:cubicBezTo>
                <a:cubicBezTo>
                  <a:pt x="111" y="4"/>
                  <a:pt x="107" y="2"/>
                  <a:pt x="103" y="1"/>
                </a:cubicBezTo>
                <a:cubicBezTo>
                  <a:pt x="99" y="1"/>
                  <a:pt x="95" y="1"/>
                  <a:pt x="90" y="2"/>
                </a:cubicBezTo>
                <a:cubicBezTo>
                  <a:pt x="83" y="4"/>
                  <a:pt x="78" y="8"/>
                  <a:pt x="74" y="14"/>
                </a:cubicBezTo>
                <a:cubicBezTo>
                  <a:pt x="71" y="20"/>
                  <a:pt x="70" y="28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66" y="41"/>
                  <a:pt x="66" y="41"/>
                  <a:pt x="66" y="41"/>
                </a:cubicBezTo>
                <a:cubicBezTo>
                  <a:pt x="48" y="24"/>
                  <a:pt x="48" y="24"/>
                  <a:pt x="48" y="24"/>
                </a:cubicBezTo>
                <a:cubicBezTo>
                  <a:pt x="49" y="23"/>
                  <a:pt x="49" y="22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19"/>
                  <a:pt x="51" y="18"/>
                  <a:pt x="51" y="17"/>
                </a:cubicBezTo>
                <a:cubicBezTo>
                  <a:pt x="52" y="15"/>
                  <a:pt x="54" y="13"/>
                  <a:pt x="55" y="13"/>
                </a:cubicBezTo>
                <a:cubicBezTo>
                  <a:pt x="57" y="12"/>
                  <a:pt x="59" y="12"/>
                  <a:pt x="62" y="12"/>
                </a:cubicBezTo>
                <a:cubicBezTo>
                  <a:pt x="63" y="12"/>
                  <a:pt x="64" y="12"/>
                  <a:pt x="64" y="11"/>
                </a:cubicBezTo>
                <a:cubicBezTo>
                  <a:pt x="65" y="10"/>
                  <a:pt x="65" y="8"/>
                  <a:pt x="64" y="7"/>
                </a:cubicBezTo>
                <a:cubicBezTo>
                  <a:pt x="60" y="3"/>
                  <a:pt x="55" y="0"/>
                  <a:pt x="50" y="0"/>
                </a:cubicBezTo>
                <a:cubicBezTo>
                  <a:pt x="45" y="0"/>
                  <a:pt x="41" y="1"/>
                  <a:pt x="36" y="5"/>
                </a:cubicBezTo>
                <a:cubicBezTo>
                  <a:pt x="35" y="5"/>
                  <a:pt x="34" y="6"/>
                  <a:pt x="33" y="6"/>
                </a:cubicBezTo>
                <a:cubicBezTo>
                  <a:pt x="33" y="7"/>
                  <a:pt x="32" y="7"/>
                  <a:pt x="32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29" y="5"/>
                  <a:pt x="27" y="5"/>
                  <a:pt x="26" y="6"/>
                </a:cubicBezTo>
                <a:cubicBezTo>
                  <a:pt x="13" y="18"/>
                  <a:pt x="13" y="18"/>
                  <a:pt x="13" y="18"/>
                </a:cubicBezTo>
                <a:cubicBezTo>
                  <a:pt x="12" y="20"/>
                  <a:pt x="12" y="21"/>
                  <a:pt x="13" y="22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6"/>
                  <a:pt x="13" y="27"/>
                </a:cubicBezTo>
                <a:cubicBezTo>
                  <a:pt x="13" y="27"/>
                  <a:pt x="13" y="27"/>
                  <a:pt x="12" y="27"/>
                </a:cubicBezTo>
                <a:cubicBezTo>
                  <a:pt x="12" y="27"/>
                  <a:pt x="11" y="28"/>
                  <a:pt x="10" y="27"/>
                </a:cubicBezTo>
                <a:cubicBezTo>
                  <a:pt x="9" y="27"/>
                  <a:pt x="8" y="28"/>
                  <a:pt x="7" y="28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6"/>
                  <a:pt x="0" y="38"/>
                  <a:pt x="1" y="39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16" y="54"/>
                  <a:pt x="16" y="54"/>
                  <a:pt x="16" y="54"/>
                </a:cubicBezTo>
                <a:cubicBezTo>
                  <a:pt x="18" y="55"/>
                  <a:pt x="19" y="55"/>
                  <a:pt x="21" y="54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7"/>
                  <a:pt x="28" y="46"/>
                  <a:pt x="28" y="45"/>
                </a:cubicBezTo>
                <a:cubicBezTo>
                  <a:pt x="28" y="45"/>
                  <a:pt x="28" y="44"/>
                  <a:pt x="28" y="43"/>
                </a:cubicBezTo>
                <a:cubicBezTo>
                  <a:pt x="28" y="43"/>
                  <a:pt x="28" y="43"/>
                  <a:pt x="28" y="42"/>
                </a:cubicBezTo>
                <a:cubicBezTo>
                  <a:pt x="29" y="42"/>
                  <a:pt x="30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49" y="58"/>
                  <a:pt x="49" y="58"/>
                  <a:pt x="49" y="58"/>
                </a:cubicBezTo>
                <a:cubicBezTo>
                  <a:pt x="13" y="94"/>
                  <a:pt x="13" y="94"/>
                  <a:pt x="13" y="94"/>
                </a:cubicBezTo>
                <a:cubicBezTo>
                  <a:pt x="11" y="95"/>
                  <a:pt x="11" y="97"/>
                  <a:pt x="13" y="98"/>
                </a:cubicBezTo>
                <a:cubicBezTo>
                  <a:pt x="25" y="111"/>
                  <a:pt x="25" y="111"/>
                  <a:pt x="25" y="111"/>
                </a:cubicBezTo>
                <a:cubicBezTo>
                  <a:pt x="27" y="112"/>
                  <a:pt x="28" y="112"/>
                  <a:pt x="30" y="111"/>
                </a:cubicBezTo>
                <a:cubicBezTo>
                  <a:pt x="66" y="75"/>
                  <a:pt x="66" y="75"/>
                  <a:pt x="66" y="75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04" y="113"/>
                  <a:pt x="106" y="113"/>
                  <a:pt x="107" y="112"/>
                </a:cubicBezTo>
                <a:cubicBezTo>
                  <a:pt x="120" y="99"/>
                  <a:pt x="120" y="99"/>
                  <a:pt x="120" y="99"/>
                </a:cubicBezTo>
                <a:cubicBezTo>
                  <a:pt x="121" y="98"/>
                  <a:pt x="121" y="96"/>
                  <a:pt x="120" y="95"/>
                </a:cubicBezTo>
                <a:cubicBezTo>
                  <a:pt x="82" y="58"/>
                  <a:pt x="82" y="58"/>
                  <a:pt x="82" y="58"/>
                </a:cubicBezTo>
                <a:close/>
                <a:moveTo>
                  <a:pt x="3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3" y="34"/>
                  <a:pt x="31" y="34"/>
                  <a:pt x="30" y="35"/>
                </a:cubicBezTo>
                <a:cubicBezTo>
                  <a:pt x="29" y="35"/>
                  <a:pt x="29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7" y="36"/>
                  <a:pt x="26" y="37"/>
                  <a:pt x="26" y="37"/>
                </a:cubicBezTo>
                <a:cubicBezTo>
                  <a:pt x="25" y="37"/>
                  <a:pt x="25" y="38"/>
                  <a:pt x="24" y="38"/>
                </a:cubicBezTo>
                <a:cubicBezTo>
                  <a:pt x="24" y="39"/>
                  <a:pt x="23" y="40"/>
                  <a:pt x="22" y="41"/>
                </a:cubicBezTo>
                <a:cubicBezTo>
                  <a:pt x="22" y="42"/>
                  <a:pt x="22" y="43"/>
                  <a:pt x="22" y="45"/>
                </a:cubicBezTo>
                <a:cubicBezTo>
                  <a:pt x="18" y="48"/>
                  <a:pt x="18" y="48"/>
                  <a:pt x="18" y="48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7" y="37"/>
                  <a:pt x="7" y="37"/>
                  <a:pt x="7" y="37"/>
                </a:cubicBezTo>
                <a:cubicBezTo>
                  <a:pt x="11" y="33"/>
                  <a:pt x="11" y="33"/>
                  <a:pt x="11" y="33"/>
                </a:cubicBezTo>
                <a:cubicBezTo>
                  <a:pt x="12" y="33"/>
                  <a:pt x="13" y="33"/>
                  <a:pt x="14" y="33"/>
                </a:cubicBezTo>
                <a:cubicBezTo>
                  <a:pt x="15" y="32"/>
                  <a:pt x="17" y="32"/>
                  <a:pt x="18" y="31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29"/>
                  <a:pt x="19" y="28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6"/>
                  <a:pt x="21" y="25"/>
                </a:cubicBezTo>
                <a:cubicBezTo>
                  <a:pt x="22" y="24"/>
                  <a:pt x="21" y="22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3"/>
                  <a:pt x="29" y="13"/>
                  <a:pt x="29" y="13"/>
                </a:cubicBezTo>
                <a:cubicBezTo>
                  <a:pt x="30" y="14"/>
                  <a:pt x="32" y="14"/>
                  <a:pt x="33" y="13"/>
                </a:cubicBezTo>
                <a:cubicBezTo>
                  <a:pt x="34" y="12"/>
                  <a:pt x="35" y="12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11"/>
                  <a:pt x="38" y="11"/>
                  <a:pt x="39" y="10"/>
                </a:cubicBezTo>
                <a:cubicBezTo>
                  <a:pt x="39" y="10"/>
                  <a:pt x="40" y="10"/>
                  <a:pt x="40" y="10"/>
                </a:cubicBezTo>
                <a:cubicBezTo>
                  <a:pt x="43" y="7"/>
                  <a:pt x="46" y="6"/>
                  <a:pt x="50" y="6"/>
                </a:cubicBezTo>
                <a:cubicBezTo>
                  <a:pt x="51" y="6"/>
                  <a:pt x="53" y="6"/>
                  <a:pt x="54" y="7"/>
                </a:cubicBezTo>
                <a:cubicBezTo>
                  <a:pt x="54" y="7"/>
                  <a:pt x="53" y="7"/>
                  <a:pt x="53" y="7"/>
                </a:cubicBezTo>
                <a:cubicBezTo>
                  <a:pt x="50" y="9"/>
                  <a:pt x="48" y="11"/>
                  <a:pt x="46" y="14"/>
                </a:cubicBezTo>
                <a:cubicBezTo>
                  <a:pt x="46" y="14"/>
                  <a:pt x="46" y="15"/>
                  <a:pt x="46" y="15"/>
                </a:cubicBezTo>
                <a:cubicBezTo>
                  <a:pt x="46" y="16"/>
                  <a:pt x="45" y="17"/>
                  <a:pt x="45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20"/>
                  <a:pt x="43" y="21"/>
                  <a:pt x="42" y="23"/>
                </a:cubicBezTo>
                <a:cubicBezTo>
                  <a:pt x="41" y="24"/>
                  <a:pt x="42" y="25"/>
                  <a:pt x="43" y="26"/>
                </a:cubicBezTo>
                <a:cubicBezTo>
                  <a:pt x="61" y="45"/>
                  <a:pt x="61" y="45"/>
                  <a:pt x="61" y="45"/>
                </a:cubicBezTo>
                <a:cubicBezTo>
                  <a:pt x="53" y="54"/>
                  <a:pt x="53" y="54"/>
                  <a:pt x="53" y="54"/>
                </a:cubicBezTo>
                <a:cubicBezTo>
                  <a:pt x="34" y="35"/>
                  <a:pt x="34" y="35"/>
                  <a:pt x="34" y="35"/>
                </a:cubicBezTo>
                <a:close/>
                <a:moveTo>
                  <a:pt x="27" y="105"/>
                </a:moveTo>
                <a:cubicBezTo>
                  <a:pt x="27" y="105"/>
                  <a:pt x="27" y="105"/>
                  <a:pt x="27" y="105"/>
                </a:cubicBezTo>
                <a:cubicBezTo>
                  <a:pt x="19" y="96"/>
                  <a:pt x="19" y="96"/>
                  <a:pt x="19" y="96"/>
                </a:cubicBezTo>
                <a:cubicBezTo>
                  <a:pt x="55" y="60"/>
                  <a:pt x="55" y="60"/>
                  <a:pt x="55" y="60"/>
                </a:cubicBezTo>
                <a:cubicBezTo>
                  <a:pt x="77" y="38"/>
                  <a:pt x="77" y="38"/>
                  <a:pt x="77" y="38"/>
                </a:cubicBezTo>
                <a:cubicBezTo>
                  <a:pt x="78" y="37"/>
                  <a:pt x="78" y="36"/>
                  <a:pt x="78" y="35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33"/>
                  <a:pt x="77" y="33"/>
                  <a:pt x="77" y="33"/>
                </a:cubicBezTo>
                <a:cubicBezTo>
                  <a:pt x="76" y="28"/>
                  <a:pt x="76" y="22"/>
                  <a:pt x="79" y="17"/>
                </a:cubicBezTo>
                <a:cubicBezTo>
                  <a:pt x="82" y="13"/>
                  <a:pt x="86" y="9"/>
                  <a:pt x="92" y="7"/>
                </a:cubicBezTo>
                <a:cubicBezTo>
                  <a:pt x="95" y="7"/>
                  <a:pt x="99" y="6"/>
                  <a:pt x="102" y="7"/>
                </a:cubicBezTo>
                <a:cubicBezTo>
                  <a:pt x="103" y="7"/>
                  <a:pt x="104" y="8"/>
                  <a:pt x="105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96" y="10"/>
                  <a:pt x="96" y="10"/>
                  <a:pt x="96" y="10"/>
                </a:cubicBezTo>
                <a:cubicBezTo>
                  <a:pt x="95" y="11"/>
                  <a:pt x="94" y="11"/>
                  <a:pt x="94" y="12"/>
                </a:cubicBezTo>
                <a:cubicBezTo>
                  <a:pt x="90" y="28"/>
                  <a:pt x="90" y="28"/>
                  <a:pt x="90" y="28"/>
                </a:cubicBezTo>
                <a:cubicBezTo>
                  <a:pt x="89" y="29"/>
                  <a:pt x="90" y="30"/>
                  <a:pt x="90" y="31"/>
                </a:cubicBezTo>
                <a:cubicBezTo>
                  <a:pt x="96" y="37"/>
                  <a:pt x="96" y="37"/>
                  <a:pt x="96" y="37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43"/>
                  <a:pt x="104" y="44"/>
                  <a:pt x="105" y="43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4" y="41"/>
                  <a:pt x="114" y="41"/>
                  <a:pt x="114" y="41"/>
                </a:cubicBezTo>
                <a:cubicBezTo>
                  <a:pt x="113" y="42"/>
                  <a:pt x="112" y="43"/>
                  <a:pt x="111" y="43"/>
                </a:cubicBezTo>
                <a:cubicBezTo>
                  <a:pt x="109" y="46"/>
                  <a:pt x="106" y="47"/>
                  <a:pt x="103" y="48"/>
                </a:cubicBezTo>
                <a:cubicBezTo>
                  <a:pt x="100" y="49"/>
                  <a:pt x="98" y="49"/>
                  <a:pt x="95" y="49"/>
                </a:cubicBezTo>
                <a:cubicBezTo>
                  <a:pt x="93" y="48"/>
                  <a:pt x="91" y="48"/>
                  <a:pt x="88" y="47"/>
                </a:cubicBezTo>
                <a:cubicBezTo>
                  <a:pt x="87" y="46"/>
                  <a:pt x="86" y="46"/>
                  <a:pt x="85" y="47"/>
                </a:cubicBezTo>
                <a:cubicBezTo>
                  <a:pt x="27" y="105"/>
                  <a:pt x="27" y="105"/>
                  <a:pt x="27" y="105"/>
                </a:cubicBezTo>
                <a:close/>
                <a:moveTo>
                  <a:pt x="105" y="106"/>
                </a:moveTo>
                <a:cubicBezTo>
                  <a:pt x="105" y="106"/>
                  <a:pt x="105" y="106"/>
                  <a:pt x="105" y="106"/>
                </a:cubicBezTo>
                <a:cubicBezTo>
                  <a:pt x="70" y="71"/>
                  <a:pt x="70" y="71"/>
                  <a:pt x="70" y="71"/>
                </a:cubicBezTo>
                <a:cubicBezTo>
                  <a:pt x="78" y="62"/>
                  <a:pt x="78" y="62"/>
                  <a:pt x="78" y="62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05" y="106"/>
                  <a:pt x="105" y="106"/>
                  <a:pt x="105" y="10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899" tIns="60949" rIns="121899" bIns="60949" numCol="1" anchor="t" anchorCtr="0" compatLnSpc="1"/>
          <a:lstStyle/>
          <a:p>
            <a:endParaRPr lang="zh-CN" altLang="en-US" sz="1705"/>
          </a:p>
        </p:txBody>
      </p:sp>
      <p:sp>
        <p:nvSpPr>
          <p:cNvPr id="15" name="淘宝店chenying0907 22"/>
          <p:cNvSpPr>
            <a:spLocks noEditPoints="1"/>
          </p:cNvSpPr>
          <p:nvPr/>
        </p:nvSpPr>
        <p:spPr bwMode="auto">
          <a:xfrm>
            <a:off x="1506164" y="3064610"/>
            <a:ext cx="227387" cy="261325"/>
          </a:xfrm>
          <a:custGeom>
            <a:avLst/>
            <a:gdLst>
              <a:gd name="T0" fmla="*/ 27 w 110"/>
              <a:gd name="T1" fmla="*/ 90 h 126"/>
              <a:gd name="T2" fmla="*/ 27 w 110"/>
              <a:gd name="T3" fmla="*/ 96 h 126"/>
              <a:gd name="T4" fmla="*/ 86 w 110"/>
              <a:gd name="T5" fmla="*/ 93 h 126"/>
              <a:gd name="T6" fmla="*/ 24 w 110"/>
              <a:gd name="T7" fmla="*/ 52 h 126"/>
              <a:gd name="T8" fmla="*/ 27 w 110"/>
              <a:gd name="T9" fmla="*/ 55 h 126"/>
              <a:gd name="T10" fmla="*/ 86 w 110"/>
              <a:gd name="T11" fmla="*/ 52 h 126"/>
              <a:gd name="T12" fmla="*/ 27 w 110"/>
              <a:gd name="T13" fmla="*/ 49 h 126"/>
              <a:gd name="T14" fmla="*/ 109 w 110"/>
              <a:gd name="T15" fmla="*/ 36 h 126"/>
              <a:gd name="T16" fmla="*/ 74 w 110"/>
              <a:gd name="T17" fmla="*/ 1 h 126"/>
              <a:gd name="T18" fmla="*/ 13 w 110"/>
              <a:gd name="T19" fmla="*/ 0 h 126"/>
              <a:gd name="T20" fmla="*/ 0 w 110"/>
              <a:gd name="T21" fmla="*/ 13 h 126"/>
              <a:gd name="T22" fmla="*/ 4 w 110"/>
              <a:gd name="T23" fmla="*/ 122 h 126"/>
              <a:gd name="T24" fmla="*/ 13 w 110"/>
              <a:gd name="T25" fmla="*/ 126 h 126"/>
              <a:gd name="T26" fmla="*/ 106 w 110"/>
              <a:gd name="T27" fmla="*/ 122 h 126"/>
              <a:gd name="T28" fmla="*/ 110 w 110"/>
              <a:gd name="T29" fmla="*/ 113 h 126"/>
              <a:gd name="T30" fmla="*/ 109 w 110"/>
              <a:gd name="T31" fmla="*/ 36 h 126"/>
              <a:gd name="T32" fmla="*/ 73 w 110"/>
              <a:gd name="T33" fmla="*/ 14 h 126"/>
              <a:gd name="T34" fmla="*/ 79 w 110"/>
              <a:gd name="T35" fmla="*/ 37 h 126"/>
              <a:gd name="T36" fmla="*/ 75 w 110"/>
              <a:gd name="T37" fmla="*/ 35 h 126"/>
              <a:gd name="T38" fmla="*/ 73 w 110"/>
              <a:gd name="T39" fmla="*/ 14 h 126"/>
              <a:gd name="T40" fmla="*/ 101 w 110"/>
              <a:gd name="T41" fmla="*/ 113 h 126"/>
              <a:gd name="T42" fmla="*/ 100 w 110"/>
              <a:gd name="T43" fmla="*/ 115 h 126"/>
              <a:gd name="T44" fmla="*/ 13 w 110"/>
              <a:gd name="T45" fmla="*/ 116 h 126"/>
              <a:gd name="T46" fmla="*/ 10 w 110"/>
              <a:gd name="T47" fmla="*/ 113 h 126"/>
              <a:gd name="T48" fmla="*/ 11 w 110"/>
              <a:gd name="T49" fmla="*/ 10 h 126"/>
              <a:gd name="T50" fmla="*/ 68 w 110"/>
              <a:gd name="T51" fmla="*/ 9 h 126"/>
              <a:gd name="T52" fmla="*/ 71 w 110"/>
              <a:gd name="T53" fmla="*/ 39 h 126"/>
              <a:gd name="T54" fmla="*/ 79 w 110"/>
              <a:gd name="T55" fmla="*/ 43 h 126"/>
              <a:gd name="T56" fmla="*/ 101 w 110"/>
              <a:gd name="T57" fmla="*/ 113 h 126"/>
              <a:gd name="T58" fmla="*/ 83 w 110"/>
              <a:gd name="T59" fmla="*/ 70 h 126"/>
              <a:gd name="T60" fmla="*/ 24 w 110"/>
              <a:gd name="T61" fmla="*/ 73 h 126"/>
              <a:gd name="T62" fmla="*/ 83 w 110"/>
              <a:gd name="T63" fmla="*/ 76 h 126"/>
              <a:gd name="T64" fmla="*/ 83 w 110"/>
              <a:gd name="T65" fmla="*/ 7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0" h="126">
                <a:moveTo>
                  <a:pt x="83" y="90"/>
                </a:moveTo>
                <a:cubicBezTo>
                  <a:pt x="27" y="90"/>
                  <a:pt x="27" y="90"/>
                  <a:pt x="27" y="90"/>
                </a:cubicBezTo>
                <a:cubicBezTo>
                  <a:pt x="25" y="90"/>
                  <a:pt x="24" y="92"/>
                  <a:pt x="24" y="93"/>
                </a:cubicBezTo>
                <a:cubicBezTo>
                  <a:pt x="24" y="95"/>
                  <a:pt x="25" y="96"/>
                  <a:pt x="27" y="96"/>
                </a:cubicBezTo>
                <a:cubicBezTo>
                  <a:pt x="83" y="96"/>
                  <a:pt x="83" y="96"/>
                  <a:pt x="83" y="96"/>
                </a:cubicBezTo>
                <a:cubicBezTo>
                  <a:pt x="85" y="96"/>
                  <a:pt x="86" y="95"/>
                  <a:pt x="86" y="93"/>
                </a:cubicBezTo>
                <a:cubicBezTo>
                  <a:pt x="86" y="92"/>
                  <a:pt x="85" y="90"/>
                  <a:pt x="83" y="90"/>
                </a:cubicBezTo>
                <a:close/>
                <a:moveTo>
                  <a:pt x="24" y="52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4"/>
                  <a:pt x="25" y="55"/>
                  <a:pt x="27" y="55"/>
                </a:cubicBezTo>
                <a:cubicBezTo>
                  <a:pt x="83" y="55"/>
                  <a:pt x="83" y="55"/>
                  <a:pt x="83" y="55"/>
                </a:cubicBezTo>
                <a:cubicBezTo>
                  <a:pt x="85" y="55"/>
                  <a:pt x="86" y="54"/>
                  <a:pt x="86" y="52"/>
                </a:cubicBezTo>
                <a:cubicBezTo>
                  <a:pt x="86" y="51"/>
                  <a:pt x="85" y="49"/>
                  <a:pt x="83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5" y="49"/>
                  <a:pt x="24" y="51"/>
                  <a:pt x="24" y="52"/>
                </a:cubicBezTo>
                <a:close/>
                <a:moveTo>
                  <a:pt x="109" y="36"/>
                </a:moveTo>
                <a:cubicBezTo>
                  <a:pt x="109" y="36"/>
                  <a:pt x="109" y="36"/>
                  <a:pt x="109" y="36"/>
                </a:cubicBezTo>
                <a:cubicBezTo>
                  <a:pt x="74" y="1"/>
                  <a:pt x="74" y="1"/>
                  <a:pt x="74" y="1"/>
                </a:cubicBezTo>
                <a:cubicBezTo>
                  <a:pt x="73" y="0"/>
                  <a:pt x="72" y="0"/>
                  <a:pt x="7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4" y="3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6"/>
                  <a:pt x="1" y="120"/>
                  <a:pt x="4" y="122"/>
                </a:cubicBezTo>
                <a:cubicBezTo>
                  <a:pt x="4" y="122"/>
                  <a:pt x="4" y="122"/>
                  <a:pt x="4" y="122"/>
                </a:cubicBezTo>
                <a:cubicBezTo>
                  <a:pt x="6" y="124"/>
                  <a:pt x="9" y="126"/>
                  <a:pt x="13" y="126"/>
                </a:cubicBezTo>
                <a:cubicBezTo>
                  <a:pt x="97" y="126"/>
                  <a:pt x="97" y="126"/>
                  <a:pt x="97" y="126"/>
                </a:cubicBezTo>
                <a:cubicBezTo>
                  <a:pt x="101" y="126"/>
                  <a:pt x="104" y="124"/>
                  <a:pt x="106" y="122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9" y="120"/>
                  <a:pt x="110" y="116"/>
                  <a:pt x="110" y="113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38"/>
                  <a:pt x="110" y="37"/>
                  <a:pt x="109" y="36"/>
                </a:cubicBezTo>
                <a:close/>
                <a:moveTo>
                  <a:pt x="73" y="14"/>
                </a:moveTo>
                <a:cubicBezTo>
                  <a:pt x="73" y="14"/>
                  <a:pt x="73" y="14"/>
                  <a:pt x="73" y="14"/>
                </a:cubicBezTo>
                <a:cubicBezTo>
                  <a:pt x="96" y="37"/>
                  <a:pt x="96" y="37"/>
                  <a:pt x="96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7" y="37"/>
                  <a:pt x="76" y="36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4" y="34"/>
                  <a:pt x="73" y="33"/>
                  <a:pt x="73" y="31"/>
                </a:cubicBezTo>
                <a:cubicBezTo>
                  <a:pt x="73" y="14"/>
                  <a:pt x="73" y="14"/>
                  <a:pt x="73" y="14"/>
                </a:cubicBezTo>
                <a:close/>
                <a:moveTo>
                  <a:pt x="101" y="113"/>
                </a:moveTo>
                <a:cubicBezTo>
                  <a:pt x="101" y="113"/>
                  <a:pt x="101" y="113"/>
                  <a:pt x="101" y="113"/>
                </a:cubicBezTo>
                <a:cubicBezTo>
                  <a:pt x="101" y="114"/>
                  <a:pt x="100" y="115"/>
                  <a:pt x="100" y="115"/>
                </a:cubicBezTo>
                <a:cubicBezTo>
                  <a:pt x="100" y="115"/>
                  <a:pt x="100" y="115"/>
                  <a:pt x="100" y="115"/>
                </a:cubicBezTo>
                <a:cubicBezTo>
                  <a:pt x="99" y="116"/>
                  <a:pt x="98" y="116"/>
                  <a:pt x="97" y="116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2" y="116"/>
                  <a:pt x="11" y="116"/>
                  <a:pt x="11" y="115"/>
                </a:cubicBezTo>
                <a:cubicBezTo>
                  <a:pt x="10" y="115"/>
                  <a:pt x="10" y="114"/>
                  <a:pt x="10" y="1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0"/>
                </a:cubicBezTo>
                <a:cubicBezTo>
                  <a:pt x="11" y="10"/>
                  <a:pt x="12" y="9"/>
                  <a:pt x="13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4"/>
                  <a:pt x="69" y="37"/>
                  <a:pt x="71" y="39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41"/>
                  <a:pt x="75" y="43"/>
                  <a:pt x="79" y="43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1" y="113"/>
                  <a:pt x="101" y="113"/>
                  <a:pt x="101" y="113"/>
                </a:cubicBezTo>
                <a:close/>
                <a:moveTo>
                  <a:pt x="83" y="70"/>
                </a:moveTo>
                <a:cubicBezTo>
                  <a:pt x="83" y="70"/>
                  <a:pt x="83" y="70"/>
                  <a:pt x="83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5" y="70"/>
                  <a:pt x="24" y="71"/>
                  <a:pt x="24" y="73"/>
                </a:cubicBezTo>
                <a:cubicBezTo>
                  <a:pt x="24" y="74"/>
                  <a:pt x="25" y="76"/>
                  <a:pt x="27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5" y="76"/>
                  <a:pt x="86" y="74"/>
                  <a:pt x="86" y="73"/>
                </a:cubicBezTo>
                <a:cubicBezTo>
                  <a:pt x="86" y="71"/>
                  <a:pt x="85" y="70"/>
                  <a:pt x="83" y="7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899" tIns="60949" rIns="121899" bIns="60949" numCol="1" anchor="t" anchorCtr="0" compatLnSpc="1"/>
          <a:lstStyle/>
          <a:p>
            <a:endParaRPr lang="zh-CN" altLang="en-US" sz="1705"/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9512554" y="2296173"/>
            <a:ext cx="986437" cy="20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330" dirty="0">
                <a:solidFill>
                  <a:schemeClr val="bg1"/>
                </a:solidFill>
              </a:rPr>
              <a:t>STEP 01</a:t>
            </a:r>
            <a:endParaRPr lang="zh-CN" altLang="en-US" sz="1330" dirty="0">
              <a:solidFill>
                <a:schemeClr val="bg1"/>
              </a:solidFill>
            </a:endParaRP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9512554" y="3399051"/>
            <a:ext cx="986437" cy="20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330" dirty="0">
                <a:solidFill>
                  <a:schemeClr val="bg1"/>
                </a:solidFill>
              </a:rPr>
              <a:t>STEP 02</a:t>
            </a:r>
            <a:endParaRPr lang="zh-CN" altLang="en-US" sz="1330" dirty="0">
              <a:solidFill>
                <a:schemeClr val="bg1"/>
              </a:solidFill>
            </a:endParaRPr>
          </a:p>
        </p:txBody>
      </p:sp>
      <p:sp>
        <p:nvSpPr>
          <p:cNvPr id="33" name="Rectangle 24"/>
          <p:cNvSpPr>
            <a:spLocks noChangeArrowheads="1"/>
          </p:cNvSpPr>
          <p:nvPr/>
        </p:nvSpPr>
        <p:spPr bwMode="auto">
          <a:xfrm>
            <a:off x="9512554" y="4487081"/>
            <a:ext cx="986437" cy="20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330" dirty="0">
                <a:solidFill>
                  <a:schemeClr val="bg1"/>
                </a:solidFill>
              </a:rPr>
              <a:t>STEP 03</a:t>
            </a:r>
            <a:endParaRPr lang="zh-CN" altLang="en-US" sz="1330" dirty="0">
              <a:solidFill>
                <a:schemeClr val="bg1"/>
              </a:solidFill>
            </a:endParaRP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auto">
          <a:xfrm>
            <a:off x="9512554" y="5581123"/>
            <a:ext cx="986437" cy="20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330" dirty="0">
                <a:solidFill>
                  <a:schemeClr val="bg1"/>
                </a:solidFill>
              </a:rPr>
              <a:t>STEP 04</a:t>
            </a:r>
            <a:endParaRPr lang="zh-CN" altLang="en-US" sz="1330" dirty="0">
              <a:solidFill>
                <a:schemeClr val="bg1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967542" y="2230231"/>
            <a:ext cx="7091533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cxnSp>
        <p:nvCxnSpPr>
          <p:cNvPr id="36" name="直接连接符 35"/>
          <p:cNvCxnSpPr/>
          <p:nvPr/>
        </p:nvCxnSpPr>
        <p:spPr>
          <a:xfrm>
            <a:off x="1967542" y="3323641"/>
            <a:ext cx="7091533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cxnSp>
        <p:nvCxnSpPr>
          <p:cNvPr id="37" name="直接连接符 36"/>
          <p:cNvCxnSpPr/>
          <p:nvPr/>
        </p:nvCxnSpPr>
        <p:spPr>
          <a:xfrm>
            <a:off x="1967542" y="4424035"/>
            <a:ext cx="7091533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cxnSp>
        <p:nvCxnSpPr>
          <p:cNvPr id="38" name="直接连接符 37"/>
          <p:cNvCxnSpPr/>
          <p:nvPr/>
        </p:nvCxnSpPr>
        <p:spPr>
          <a:xfrm>
            <a:off x="1967542" y="5526968"/>
            <a:ext cx="7091533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grpSp>
        <p:nvGrpSpPr>
          <p:cNvPr id="39" name="组合 38"/>
          <p:cNvGrpSpPr/>
          <p:nvPr/>
        </p:nvGrpSpPr>
        <p:grpSpPr>
          <a:xfrm>
            <a:off x="1897143" y="1807036"/>
            <a:ext cx="6317943" cy="1006590"/>
            <a:chOff x="468937" y="2419540"/>
            <a:chExt cx="6317943" cy="1006590"/>
          </a:xfrm>
        </p:grpSpPr>
        <p:sp>
          <p:nvSpPr>
            <p:cNvPr id="40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70268" y="2939778"/>
              <a:ext cx="6316612" cy="486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/>
                <a:t>OF THIS SCHEME, WE THANK YOU FOR YOUR READING, THE PROPOSAL IS IN WE UNDERSTAND YOUROF THIS SCHEME, WE THANK YOU FOR YOUR READING, THE PROPOSAL IS IN WE UNDERSTAND YOUR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897143" y="3955149"/>
            <a:ext cx="6317943" cy="1006590"/>
            <a:chOff x="468937" y="2419540"/>
            <a:chExt cx="6317943" cy="1006590"/>
          </a:xfrm>
        </p:grpSpPr>
        <p:sp>
          <p:nvSpPr>
            <p:cNvPr id="43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70268" y="2939778"/>
              <a:ext cx="6316612" cy="486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/>
                <a:t>OF THIS SCHEME, WE THANK YOU FOR YOUR READING, THE PROPOSAL IS IN WE UNDERSTAND YOUROF THIS SCHEME, WE THANK YOU FOR YOUR READING, THE PROPOSAL IS IN WE UNDERSTAND YOUR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897143" y="5072749"/>
            <a:ext cx="6317943" cy="1006590"/>
            <a:chOff x="468937" y="2419540"/>
            <a:chExt cx="6317943" cy="1006590"/>
          </a:xfrm>
        </p:grpSpPr>
        <p:sp>
          <p:nvSpPr>
            <p:cNvPr id="46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70268" y="2939778"/>
              <a:ext cx="6316612" cy="486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/>
                <a:t>OF THIS SCHEME, WE THANK YOU FOR YOUR READING, THE PROPOSAL IS IN WE UNDERSTAND YOUROF THIS SCHEME, WE THANK YOU FOR YOUR READING, THE PROPOSAL IS IN WE UNDERSTAND YOUR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7143" y="2895606"/>
            <a:ext cx="6317943" cy="1006590"/>
            <a:chOff x="468937" y="2419540"/>
            <a:chExt cx="6317943" cy="1006590"/>
          </a:xfrm>
        </p:grpSpPr>
        <p:sp>
          <p:nvSpPr>
            <p:cNvPr id="49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70268" y="2939778"/>
              <a:ext cx="6316612" cy="486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/>
                <a:t>OF THIS SCHEME, WE THANK YOU FOR YOUR READING, THE PROPOSAL IS IN WE UNDERSTAND YOUROF THIS SCHEME, WE THANK YOU FOR YOUR READING, THE PROPOSAL IS IN WE UNDERSTAND YOUR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52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033698" y="3504143"/>
            <a:ext cx="1955347" cy="359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337372" y="3540135"/>
            <a:ext cx="1955347" cy="359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33698" y="5635667"/>
            <a:ext cx="1955347" cy="359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300555" y="5613065"/>
            <a:ext cx="1955347" cy="359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Group 11"/>
          <p:cNvGrpSpPr/>
          <p:nvPr/>
        </p:nvGrpSpPr>
        <p:grpSpPr bwMode="auto">
          <a:xfrm>
            <a:off x="4377254" y="2304882"/>
            <a:ext cx="3693258" cy="3694846"/>
            <a:chOff x="6240781" y="1363134"/>
            <a:chExt cx="4963583" cy="4963585"/>
          </a:xfrm>
          <a:solidFill>
            <a:schemeClr val="accent2"/>
          </a:solidFill>
        </p:grpSpPr>
        <p:grpSp>
          <p:nvGrpSpPr>
            <p:cNvPr id="18" name="Group 12"/>
            <p:cNvGrpSpPr/>
            <p:nvPr/>
          </p:nvGrpSpPr>
          <p:grpSpPr bwMode="auto">
            <a:xfrm>
              <a:off x="6240781" y="1363135"/>
              <a:ext cx="3255433" cy="2434167"/>
              <a:chOff x="4657725" y="946151"/>
              <a:chExt cx="2441575" cy="1825625"/>
            </a:xfrm>
            <a:grpFill/>
          </p:grpSpPr>
          <p:sp>
            <p:nvSpPr>
              <p:cNvPr id="32" name="Freeform 26"/>
              <p:cNvSpPr/>
              <p:nvPr/>
            </p:nvSpPr>
            <p:spPr bwMode="auto">
              <a:xfrm>
                <a:off x="5953547" y="2046327"/>
                <a:ext cx="1145443" cy="594862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55814" tIns="27908" rIns="55814" bIns="27908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27"/>
              <p:cNvSpPr/>
              <p:nvPr/>
            </p:nvSpPr>
            <p:spPr bwMode="auto">
              <a:xfrm>
                <a:off x="4657725" y="946151"/>
                <a:ext cx="2150105" cy="1826164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55814" tIns="27908" rIns="55814" bIns="27908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Group 13"/>
            <p:cNvGrpSpPr/>
            <p:nvPr/>
          </p:nvGrpSpPr>
          <p:grpSpPr bwMode="auto">
            <a:xfrm>
              <a:off x="6240781" y="3111502"/>
              <a:ext cx="2434167" cy="3215217"/>
              <a:chOff x="4657725" y="2257426"/>
              <a:chExt cx="1825625" cy="2411413"/>
            </a:xfrm>
            <a:grpFill/>
          </p:grpSpPr>
          <p:sp>
            <p:nvSpPr>
              <p:cNvPr id="30" name="Freeform 24"/>
              <p:cNvSpPr/>
              <p:nvPr/>
            </p:nvSpPr>
            <p:spPr bwMode="auto">
              <a:xfrm>
                <a:off x="5753574" y="2257407"/>
                <a:ext cx="593518" cy="1146549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55814" tIns="27908" rIns="55814" bIns="27908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25"/>
              <p:cNvSpPr/>
              <p:nvPr/>
            </p:nvSpPr>
            <p:spPr bwMode="auto">
              <a:xfrm>
                <a:off x="4657725" y="2518059"/>
                <a:ext cx="1825349" cy="2150780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55814" tIns="27908" rIns="55814" bIns="27908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Group 14"/>
            <p:cNvGrpSpPr/>
            <p:nvPr/>
          </p:nvGrpSpPr>
          <p:grpSpPr bwMode="auto">
            <a:xfrm>
              <a:off x="7967980" y="3892551"/>
              <a:ext cx="3236384" cy="2434167"/>
              <a:chOff x="5953125" y="2843213"/>
              <a:chExt cx="2427288" cy="1825625"/>
            </a:xfrm>
            <a:grpFill/>
          </p:grpSpPr>
          <p:sp>
            <p:nvSpPr>
              <p:cNvPr id="28" name="Freeform 22"/>
              <p:cNvSpPr/>
              <p:nvPr/>
            </p:nvSpPr>
            <p:spPr bwMode="auto">
              <a:xfrm>
                <a:off x="5953547" y="2988192"/>
                <a:ext cx="1145442" cy="594862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55814" tIns="27908" rIns="55814" bIns="27908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3"/>
              <p:cNvSpPr/>
              <p:nvPr/>
            </p:nvSpPr>
            <p:spPr bwMode="auto">
              <a:xfrm>
                <a:off x="6231909" y="2842675"/>
                <a:ext cx="2148505" cy="1826164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55814" tIns="27908" rIns="55814" bIns="27908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Group 15"/>
            <p:cNvGrpSpPr/>
            <p:nvPr/>
          </p:nvGrpSpPr>
          <p:grpSpPr bwMode="auto">
            <a:xfrm>
              <a:off x="8770565" y="1363134"/>
              <a:ext cx="2433799" cy="3277074"/>
              <a:chOff x="6555063" y="946150"/>
              <a:chExt cx="1825349" cy="2457806"/>
            </a:xfrm>
            <a:grpFill/>
          </p:grpSpPr>
          <p:sp>
            <p:nvSpPr>
              <p:cNvPr id="26" name="Freeform 20"/>
              <p:cNvSpPr/>
              <p:nvPr/>
            </p:nvSpPr>
            <p:spPr bwMode="auto">
              <a:xfrm>
                <a:off x="6691046" y="2257407"/>
                <a:ext cx="593518" cy="1146549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55814" tIns="27908" rIns="55814" bIns="27908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1"/>
              <p:cNvSpPr/>
              <p:nvPr/>
            </p:nvSpPr>
            <p:spPr bwMode="auto">
              <a:xfrm>
                <a:off x="6555063" y="946150"/>
                <a:ext cx="1825349" cy="2150780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55814" tIns="27908" rIns="55814" bIns="27908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" name="TextBox 17"/>
            <p:cNvSpPr txBox="1"/>
            <p:nvPr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grpFill/>
          </p:spPr>
          <p:txBody>
            <a:bodyPr spcFirstLastPara="1" wrap="none" anchor="ctr">
              <a:prstTxWarp prst="textArchUp">
                <a:avLst/>
              </a:prstTxWarp>
              <a:spAutoFit/>
            </a:bodyPr>
            <a:lstStyle/>
            <a:p>
              <a:pPr algn="just" eaLnBrk="1" hangingPunct="1">
                <a:lnSpc>
                  <a:spcPct val="120000"/>
                </a:lnSpc>
                <a:defRPr/>
              </a:pPr>
              <a:r>
                <a:rPr lang="zh-CN" altLang="en-US" sz="1735" b="1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5" b="1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18"/>
            <p:cNvSpPr txBox="1"/>
            <p:nvPr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grpFill/>
          </p:spPr>
          <p:txBody>
            <a:bodyPr spcFirstLastPara="1" wrap="none" anchor="ctr">
              <a:prstTxWarp prst="textArchDown">
                <a:avLst/>
              </a:prstTxWarp>
              <a:spAutoFit/>
            </a:bodyPr>
            <a:lstStyle/>
            <a:p>
              <a:pPr algn="just" eaLnBrk="1" hangingPunct="1">
                <a:lnSpc>
                  <a:spcPct val="120000"/>
                </a:lnSpc>
                <a:defRPr/>
              </a:pPr>
              <a:r>
                <a:rPr lang="zh-CN" altLang="en-US" sz="1735" b="1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5" b="1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986949" y="2142679"/>
            <a:ext cx="1934629" cy="1119705"/>
            <a:chOff x="468937" y="2419540"/>
            <a:chExt cx="1934629" cy="1119705"/>
          </a:xfrm>
        </p:grpSpPr>
        <p:sp>
          <p:nvSpPr>
            <p:cNvPr id="35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986949" y="4409629"/>
            <a:ext cx="1934629" cy="1119705"/>
            <a:chOff x="468937" y="2419540"/>
            <a:chExt cx="1934629" cy="1119705"/>
          </a:xfrm>
        </p:grpSpPr>
        <p:sp>
          <p:nvSpPr>
            <p:cNvPr id="38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330599" y="2142679"/>
            <a:ext cx="1934629" cy="1119705"/>
            <a:chOff x="468937" y="2419540"/>
            <a:chExt cx="1934629" cy="1119705"/>
          </a:xfrm>
        </p:grpSpPr>
        <p:sp>
          <p:nvSpPr>
            <p:cNvPr id="41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330599" y="4409629"/>
            <a:ext cx="1934629" cy="1119705"/>
            <a:chOff x="468937" y="2419540"/>
            <a:chExt cx="1934629" cy="1119705"/>
          </a:xfrm>
        </p:grpSpPr>
        <p:sp>
          <p:nvSpPr>
            <p:cNvPr id="44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70268" y="2823664"/>
              <a:ext cx="193329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47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KSO_Shape"/>
          <p:cNvSpPr/>
          <p:nvPr>
            <p:custDataLst>
              <p:tags r:id="rId1"/>
            </p:custDataLst>
          </p:nvPr>
        </p:nvSpPr>
        <p:spPr>
          <a:xfrm>
            <a:off x="6186773" y="2222239"/>
            <a:ext cx="473709" cy="473709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PA_KSO_Shape_15"/>
          <p:cNvSpPr/>
          <p:nvPr>
            <p:custDataLst>
              <p:tags r:id="rId2"/>
            </p:custDataLst>
          </p:nvPr>
        </p:nvSpPr>
        <p:spPr>
          <a:xfrm>
            <a:off x="6186773" y="3424091"/>
            <a:ext cx="473709" cy="473709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PA_KSO_Shape_16"/>
          <p:cNvSpPr/>
          <p:nvPr>
            <p:custDataLst>
              <p:tags r:id="rId3"/>
            </p:custDataLst>
          </p:nvPr>
        </p:nvSpPr>
        <p:spPr>
          <a:xfrm>
            <a:off x="6186773" y="4498972"/>
            <a:ext cx="473709" cy="473709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PA_KSO_Shape_17"/>
          <p:cNvSpPr/>
          <p:nvPr>
            <p:custDataLst>
              <p:tags r:id="rId4"/>
            </p:custDataLst>
          </p:nvPr>
        </p:nvSpPr>
        <p:spPr>
          <a:xfrm>
            <a:off x="6186773" y="5484974"/>
            <a:ext cx="473709" cy="473709"/>
          </a:xfrm>
          <a:custGeom>
            <a:avLst/>
            <a:gdLst>
              <a:gd name="connsiteX0" fmla="*/ 422617 w 720080"/>
              <a:gd name="connsiteY0" fmla="*/ 167125 h 720080"/>
              <a:gd name="connsiteX1" fmla="*/ 392320 w 720080"/>
              <a:gd name="connsiteY1" fmla="*/ 179675 h 720080"/>
              <a:gd name="connsiteX2" fmla="*/ 392320 w 720080"/>
              <a:gd name="connsiteY2" fmla="*/ 240270 h 720080"/>
              <a:gd name="connsiteX3" fmla="*/ 470117 w 720080"/>
              <a:gd name="connsiteY3" fmla="*/ 318067 h 720080"/>
              <a:gd name="connsiteX4" fmla="*/ 151276 w 720080"/>
              <a:gd name="connsiteY4" fmla="*/ 318067 h 720080"/>
              <a:gd name="connsiteX5" fmla="*/ 108429 w 720080"/>
              <a:gd name="connsiteY5" fmla="*/ 360915 h 720080"/>
              <a:gd name="connsiteX6" fmla="*/ 151276 w 720080"/>
              <a:gd name="connsiteY6" fmla="*/ 403762 h 720080"/>
              <a:gd name="connsiteX7" fmla="*/ 467182 w 720080"/>
              <a:gd name="connsiteY7" fmla="*/ 403762 h 720080"/>
              <a:gd name="connsiteX8" fmla="*/ 391132 w 720080"/>
              <a:gd name="connsiteY8" fmla="*/ 479811 h 720080"/>
              <a:gd name="connsiteX9" fmla="*/ 391132 w 720080"/>
              <a:gd name="connsiteY9" fmla="*/ 540406 h 720080"/>
              <a:gd name="connsiteX10" fmla="*/ 451727 w 720080"/>
              <a:gd name="connsiteY10" fmla="*/ 540406 h 720080"/>
              <a:gd name="connsiteX11" fmla="*/ 597086 w 720080"/>
              <a:gd name="connsiteY11" fmla="*/ 395048 h 720080"/>
              <a:gd name="connsiteX12" fmla="*/ 603450 w 720080"/>
              <a:gd name="connsiteY12" fmla="*/ 388459 h 720080"/>
              <a:gd name="connsiteX13" fmla="*/ 605656 w 720080"/>
              <a:gd name="connsiteY13" fmla="*/ 385654 h 720080"/>
              <a:gd name="connsiteX14" fmla="*/ 607314 w 720080"/>
              <a:gd name="connsiteY14" fmla="*/ 381802 h 720080"/>
              <a:gd name="connsiteX15" fmla="*/ 611651 w 720080"/>
              <a:gd name="connsiteY15" fmla="*/ 359975 h 720080"/>
              <a:gd name="connsiteX16" fmla="*/ 607314 w 720080"/>
              <a:gd name="connsiteY16" fmla="*/ 338148 h 720080"/>
              <a:gd name="connsiteX17" fmla="*/ 604581 w 720080"/>
              <a:gd name="connsiteY17" fmla="*/ 333055 h 720080"/>
              <a:gd name="connsiteX18" fmla="*/ 603896 w 720080"/>
              <a:gd name="connsiteY18" fmla="*/ 331821 h 720080"/>
              <a:gd name="connsiteX19" fmla="*/ 598273 w 720080"/>
              <a:gd name="connsiteY19" fmla="*/ 325033 h 720080"/>
              <a:gd name="connsiteX20" fmla="*/ 452915 w 720080"/>
              <a:gd name="connsiteY20" fmla="*/ 179675 h 720080"/>
              <a:gd name="connsiteX21" fmla="*/ 422617 w 720080"/>
              <a:gd name="connsiteY21" fmla="*/ 167125 h 720080"/>
              <a:gd name="connsiteX22" fmla="*/ 360040 w 720080"/>
              <a:gd name="connsiteY22" fmla="*/ 0 h 720080"/>
              <a:gd name="connsiteX23" fmla="*/ 720080 w 720080"/>
              <a:gd name="connsiteY23" fmla="*/ 360040 h 720080"/>
              <a:gd name="connsiteX24" fmla="*/ 360040 w 720080"/>
              <a:gd name="connsiteY24" fmla="*/ 720080 h 720080"/>
              <a:gd name="connsiteX25" fmla="*/ 0 w 720080"/>
              <a:gd name="connsiteY25" fmla="*/ 360040 h 720080"/>
              <a:gd name="connsiteX26" fmla="*/ 360040 w 720080"/>
              <a:gd name="connsiteY26" fmla="*/ 0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491311" y="2152138"/>
            <a:ext cx="4108738" cy="3955174"/>
            <a:chOff x="895350" y="1474446"/>
            <a:chExt cx="2889955" cy="2781943"/>
          </a:xfrm>
        </p:grpSpPr>
        <p:grpSp>
          <p:nvGrpSpPr>
            <p:cNvPr id="22" name="组合 1"/>
            <p:cNvGrpSpPr/>
            <p:nvPr/>
          </p:nvGrpSpPr>
          <p:grpSpPr>
            <a:xfrm>
              <a:off x="895350" y="1474446"/>
              <a:ext cx="1336965" cy="1336965"/>
              <a:chOff x="1835696" y="1738840"/>
              <a:chExt cx="1336965" cy="1336965"/>
            </a:xfrm>
          </p:grpSpPr>
          <p:grpSp>
            <p:nvGrpSpPr>
              <p:cNvPr id="48" name="组合 2"/>
              <p:cNvGrpSpPr/>
              <p:nvPr/>
            </p:nvGrpSpPr>
            <p:grpSpPr>
              <a:xfrm>
                <a:off x="1835696" y="1738840"/>
                <a:ext cx="1336965" cy="1336965"/>
                <a:chOff x="966782" y="1738840"/>
                <a:chExt cx="1336965" cy="1336965"/>
              </a:xfrm>
            </p:grpSpPr>
            <p:sp>
              <p:nvSpPr>
                <p:cNvPr id="50" name="矩形 4"/>
                <p:cNvSpPr/>
                <p:nvPr/>
              </p:nvSpPr>
              <p:spPr>
                <a:xfrm>
                  <a:off x="966782" y="1738840"/>
                  <a:ext cx="1336965" cy="133696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>
                    <a:solidFill>
                      <a:schemeClr val="bg2">
                        <a:lumMod val="1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矩形 5"/>
                <p:cNvSpPr/>
                <p:nvPr/>
              </p:nvSpPr>
              <p:spPr>
                <a:xfrm>
                  <a:off x="1943708" y="2715766"/>
                  <a:ext cx="360039" cy="360039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2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</a:t>
                  </a:r>
                  <a:endParaRPr lang="zh-CN" altLang="en-US" sz="32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9" name="矩形 3"/>
              <p:cNvSpPr/>
              <p:nvPr/>
            </p:nvSpPr>
            <p:spPr>
              <a:xfrm>
                <a:off x="2014406" y="2276517"/>
                <a:ext cx="995578" cy="324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添加标题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2448340" y="1474446"/>
              <a:ext cx="1336965" cy="1336965"/>
              <a:chOff x="3388686" y="1738840"/>
              <a:chExt cx="1336965" cy="1336965"/>
            </a:xfrm>
          </p:grpSpPr>
          <p:grpSp>
            <p:nvGrpSpPr>
              <p:cNvPr id="44" name="组合 7"/>
              <p:cNvGrpSpPr/>
              <p:nvPr/>
            </p:nvGrpSpPr>
            <p:grpSpPr>
              <a:xfrm>
                <a:off x="3388686" y="1738840"/>
                <a:ext cx="1336965" cy="1336965"/>
                <a:chOff x="966782" y="1738840"/>
                <a:chExt cx="1336965" cy="1336965"/>
              </a:xfrm>
            </p:grpSpPr>
            <p:sp>
              <p:nvSpPr>
                <p:cNvPr id="46" name="矩形 9"/>
                <p:cNvSpPr/>
                <p:nvPr/>
              </p:nvSpPr>
              <p:spPr>
                <a:xfrm>
                  <a:off x="966782" y="1738840"/>
                  <a:ext cx="1336965" cy="133696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>
                    <a:solidFill>
                      <a:schemeClr val="bg2">
                        <a:lumMod val="1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7" name="矩形 10"/>
                <p:cNvSpPr/>
                <p:nvPr/>
              </p:nvSpPr>
              <p:spPr>
                <a:xfrm>
                  <a:off x="966782" y="2715766"/>
                  <a:ext cx="360039" cy="360039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2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3</a:t>
                  </a:r>
                  <a:endParaRPr lang="zh-CN" altLang="en-US" sz="32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5" name="矩形 8"/>
              <p:cNvSpPr/>
              <p:nvPr/>
            </p:nvSpPr>
            <p:spPr>
              <a:xfrm>
                <a:off x="3568197" y="2276517"/>
                <a:ext cx="995578" cy="324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添加标题</a:t>
                </a:r>
              </a:p>
            </p:txBody>
          </p:sp>
        </p:grpSp>
        <p:grpSp>
          <p:nvGrpSpPr>
            <p:cNvPr id="24" name="组合 11"/>
            <p:cNvGrpSpPr/>
            <p:nvPr/>
          </p:nvGrpSpPr>
          <p:grpSpPr>
            <a:xfrm>
              <a:off x="895350" y="2919424"/>
              <a:ext cx="1336965" cy="1336965"/>
              <a:chOff x="1835696" y="3183818"/>
              <a:chExt cx="1336965" cy="1336965"/>
            </a:xfrm>
          </p:grpSpPr>
          <p:grpSp>
            <p:nvGrpSpPr>
              <p:cNvPr id="40" name="组合 12"/>
              <p:cNvGrpSpPr/>
              <p:nvPr/>
            </p:nvGrpSpPr>
            <p:grpSpPr>
              <a:xfrm>
                <a:off x="1835696" y="3183818"/>
                <a:ext cx="1336965" cy="1336965"/>
                <a:chOff x="966782" y="1738840"/>
                <a:chExt cx="1336965" cy="1336965"/>
              </a:xfrm>
            </p:grpSpPr>
            <p:sp>
              <p:nvSpPr>
                <p:cNvPr id="42" name="矩形 14"/>
                <p:cNvSpPr/>
                <p:nvPr/>
              </p:nvSpPr>
              <p:spPr>
                <a:xfrm>
                  <a:off x="966782" y="1738840"/>
                  <a:ext cx="1336965" cy="133696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>
                    <a:solidFill>
                      <a:schemeClr val="bg2">
                        <a:lumMod val="1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矩形 15"/>
                <p:cNvSpPr/>
                <p:nvPr/>
              </p:nvSpPr>
              <p:spPr>
                <a:xfrm>
                  <a:off x="1943708" y="1738840"/>
                  <a:ext cx="360039" cy="360039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2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</a:t>
                  </a:r>
                  <a:endParaRPr lang="zh-CN" altLang="en-US" sz="32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1" name="矩形 13"/>
              <p:cNvSpPr/>
              <p:nvPr/>
            </p:nvSpPr>
            <p:spPr>
              <a:xfrm>
                <a:off x="2006389" y="3721495"/>
                <a:ext cx="995578" cy="324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添加标题</a:t>
                </a:r>
              </a:p>
            </p:txBody>
          </p:sp>
        </p:grpSp>
        <p:grpSp>
          <p:nvGrpSpPr>
            <p:cNvPr id="25" name="组合 16"/>
            <p:cNvGrpSpPr/>
            <p:nvPr/>
          </p:nvGrpSpPr>
          <p:grpSpPr>
            <a:xfrm>
              <a:off x="2448340" y="2919424"/>
              <a:ext cx="1336965" cy="1336965"/>
              <a:chOff x="3388686" y="3183818"/>
              <a:chExt cx="1336965" cy="1336965"/>
            </a:xfrm>
          </p:grpSpPr>
          <p:grpSp>
            <p:nvGrpSpPr>
              <p:cNvPr id="36" name="组合 17"/>
              <p:cNvGrpSpPr/>
              <p:nvPr/>
            </p:nvGrpSpPr>
            <p:grpSpPr>
              <a:xfrm>
                <a:off x="3388686" y="3183818"/>
                <a:ext cx="1336965" cy="1336965"/>
                <a:chOff x="966782" y="1738840"/>
                <a:chExt cx="1336965" cy="1336965"/>
              </a:xfrm>
            </p:grpSpPr>
            <p:sp>
              <p:nvSpPr>
                <p:cNvPr id="38" name="矩形 19"/>
                <p:cNvSpPr/>
                <p:nvPr/>
              </p:nvSpPr>
              <p:spPr>
                <a:xfrm>
                  <a:off x="966782" y="1738840"/>
                  <a:ext cx="1336965" cy="133696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>
                    <a:solidFill>
                      <a:schemeClr val="bg2">
                        <a:lumMod val="1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9" name="矩形 20"/>
                <p:cNvSpPr/>
                <p:nvPr/>
              </p:nvSpPr>
              <p:spPr>
                <a:xfrm>
                  <a:off x="966782" y="1738840"/>
                  <a:ext cx="360039" cy="360039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2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4</a:t>
                  </a:r>
                  <a:endParaRPr lang="zh-CN" altLang="en-US" sz="32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7" name="矩形 18"/>
              <p:cNvSpPr/>
              <p:nvPr/>
            </p:nvSpPr>
            <p:spPr>
              <a:xfrm>
                <a:off x="3559379" y="3721495"/>
                <a:ext cx="995578" cy="324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添加标题</a:t>
                </a:r>
              </a:p>
            </p:txBody>
          </p:sp>
        </p:grpSp>
        <p:grpSp>
          <p:nvGrpSpPr>
            <p:cNvPr id="26" name="组合 101"/>
            <p:cNvGrpSpPr>
              <a:grpSpLocks noChangeAspect="1"/>
            </p:cNvGrpSpPr>
            <p:nvPr/>
          </p:nvGrpSpPr>
          <p:grpSpPr>
            <a:xfrm>
              <a:off x="1428750" y="1657350"/>
              <a:ext cx="345473" cy="265571"/>
              <a:chOff x="8204201" y="339725"/>
              <a:chExt cx="954087" cy="733425"/>
            </a:xfrm>
            <a:solidFill>
              <a:schemeClr val="bg1"/>
            </a:solidFill>
          </p:grpSpPr>
          <p:sp>
            <p:nvSpPr>
              <p:cNvPr id="34" name="Freeform 6"/>
              <p:cNvSpPr>
                <a:spLocks noEditPoints="1"/>
              </p:cNvSpPr>
              <p:nvPr/>
            </p:nvSpPr>
            <p:spPr bwMode="auto">
              <a:xfrm>
                <a:off x="8204201" y="438150"/>
                <a:ext cx="631825" cy="635000"/>
              </a:xfrm>
              <a:custGeom>
                <a:avLst/>
                <a:gdLst>
                  <a:gd name="T0" fmla="*/ 168 w 168"/>
                  <a:gd name="T1" fmla="*/ 95 h 167"/>
                  <a:gd name="T2" fmla="*/ 168 w 168"/>
                  <a:gd name="T3" fmla="*/ 73 h 167"/>
                  <a:gd name="T4" fmla="*/ 151 w 168"/>
                  <a:gd name="T5" fmla="*/ 69 h 167"/>
                  <a:gd name="T6" fmla="*/ 147 w 168"/>
                  <a:gd name="T7" fmla="*/ 56 h 167"/>
                  <a:gd name="T8" fmla="*/ 158 w 168"/>
                  <a:gd name="T9" fmla="*/ 43 h 167"/>
                  <a:gd name="T10" fmla="*/ 146 w 168"/>
                  <a:gd name="T11" fmla="*/ 25 h 167"/>
                  <a:gd name="T12" fmla="*/ 130 w 168"/>
                  <a:gd name="T13" fmla="*/ 32 h 167"/>
                  <a:gd name="T14" fmla="*/ 119 w 168"/>
                  <a:gd name="T15" fmla="*/ 24 h 167"/>
                  <a:gd name="T16" fmla="*/ 120 w 168"/>
                  <a:gd name="T17" fmla="*/ 7 h 167"/>
                  <a:gd name="T18" fmla="*/ 99 w 168"/>
                  <a:gd name="T19" fmla="*/ 0 h 167"/>
                  <a:gd name="T20" fmla="*/ 91 w 168"/>
                  <a:gd name="T21" fmla="*/ 15 h 167"/>
                  <a:gd name="T22" fmla="*/ 84 w 168"/>
                  <a:gd name="T23" fmla="*/ 15 h 167"/>
                  <a:gd name="T24" fmla="*/ 77 w 168"/>
                  <a:gd name="T25" fmla="*/ 15 h 167"/>
                  <a:gd name="T26" fmla="*/ 69 w 168"/>
                  <a:gd name="T27" fmla="*/ 0 h 167"/>
                  <a:gd name="T28" fmla="*/ 48 w 168"/>
                  <a:gd name="T29" fmla="*/ 7 h 167"/>
                  <a:gd name="T30" fmla="*/ 49 w 168"/>
                  <a:gd name="T31" fmla="*/ 24 h 167"/>
                  <a:gd name="T32" fmla="*/ 38 w 168"/>
                  <a:gd name="T33" fmla="*/ 32 h 167"/>
                  <a:gd name="T34" fmla="*/ 23 w 168"/>
                  <a:gd name="T35" fmla="*/ 25 h 167"/>
                  <a:gd name="T36" fmla="*/ 10 w 168"/>
                  <a:gd name="T37" fmla="*/ 43 h 167"/>
                  <a:gd name="T38" fmla="*/ 21 w 168"/>
                  <a:gd name="T39" fmla="*/ 56 h 167"/>
                  <a:gd name="T40" fmla="*/ 17 w 168"/>
                  <a:gd name="T41" fmla="*/ 69 h 167"/>
                  <a:gd name="T42" fmla="*/ 0 w 168"/>
                  <a:gd name="T43" fmla="*/ 73 h 167"/>
                  <a:gd name="T44" fmla="*/ 0 w 168"/>
                  <a:gd name="T45" fmla="*/ 95 h 167"/>
                  <a:gd name="T46" fmla="*/ 17 w 168"/>
                  <a:gd name="T47" fmla="*/ 98 h 167"/>
                  <a:gd name="T48" fmla="*/ 21 w 168"/>
                  <a:gd name="T49" fmla="*/ 111 h 167"/>
                  <a:gd name="T50" fmla="*/ 10 w 168"/>
                  <a:gd name="T51" fmla="*/ 124 h 167"/>
                  <a:gd name="T52" fmla="*/ 23 w 168"/>
                  <a:gd name="T53" fmla="*/ 142 h 167"/>
                  <a:gd name="T54" fmla="*/ 38 w 168"/>
                  <a:gd name="T55" fmla="*/ 135 h 167"/>
                  <a:gd name="T56" fmla="*/ 49 w 168"/>
                  <a:gd name="T57" fmla="*/ 143 h 167"/>
                  <a:gd name="T58" fmla="*/ 48 w 168"/>
                  <a:gd name="T59" fmla="*/ 160 h 167"/>
                  <a:gd name="T60" fmla="*/ 69 w 168"/>
                  <a:gd name="T61" fmla="*/ 167 h 167"/>
                  <a:gd name="T62" fmla="*/ 77 w 168"/>
                  <a:gd name="T63" fmla="*/ 152 h 167"/>
                  <a:gd name="T64" fmla="*/ 84 w 168"/>
                  <a:gd name="T65" fmla="*/ 152 h 167"/>
                  <a:gd name="T66" fmla="*/ 91 w 168"/>
                  <a:gd name="T67" fmla="*/ 152 h 167"/>
                  <a:gd name="T68" fmla="*/ 100 w 168"/>
                  <a:gd name="T69" fmla="*/ 167 h 167"/>
                  <a:gd name="T70" fmla="*/ 121 w 168"/>
                  <a:gd name="T71" fmla="*/ 160 h 167"/>
                  <a:gd name="T72" fmla="*/ 119 w 168"/>
                  <a:gd name="T73" fmla="*/ 143 h 167"/>
                  <a:gd name="T74" fmla="*/ 130 w 168"/>
                  <a:gd name="T75" fmla="*/ 135 h 167"/>
                  <a:gd name="T76" fmla="*/ 146 w 168"/>
                  <a:gd name="T77" fmla="*/ 142 h 167"/>
                  <a:gd name="T78" fmla="*/ 158 w 168"/>
                  <a:gd name="T79" fmla="*/ 124 h 167"/>
                  <a:gd name="T80" fmla="*/ 147 w 168"/>
                  <a:gd name="T81" fmla="*/ 111 h 167"/>
                  <a:gd name="T82" fmla="*/ 151 w 168"/>
                  <a:gd name="T83" fmla="*/ 98 h 167"/>
                  <a:gd name="T84" fmla="*/ 168 w 168"/>
                  <a:gd name="T85" fmla="*/ 95 h 167"/>
                  <a:gd name="T86" fmla="*/ 84 w 168"/>
                  <a:gd name="T87" fmla="*/ 133 h 167"/>
                  <a:gd name="T88" fmla="*/ 35 w 168"/>
                  <a:gd name="T89" fmla="*/ 84 h 167"/>
                  <a:gd name="T90" fmla="*/ 84 w 168"/>
                  <a:gd name="T91" fmla="*/ 34 h 167"/>
                  <a:gd name="T92" fmla="*/ 133 w 168"/>
                  <a:gd name="T93" fmla="*/ 84 h 167"/>
                  <a:gd name="T94" fmla="*/ 84 w 168"/>
                  <a:gd name="T95" fmla="*/ 133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8" h="167">
                    <a:moveTo>
                      <a:pt x="168" y="95"/>
                    </a:moveTo>
                    <a:cubicBezTo>
                      <a:pt x="168" y="73"/>
                      <a:pt x="168" y="73"/>
                      <a:pt x="168" y="73"/>
                    </a:cubicBezTo>
                    <a:cubicBezTo>
                      <a:pt x="151" y="69"/>
                      <a:pt x="151" y="69"/>
                      <a:pt x="151" y="69"/>
                    </a:cubicBezTo>
                    <a:cubicBezTo>
                      <a:pt x="150" y="64"/>
                      <a:pt x="149" y="60"/>
                      <a:pt x="147" y="56"/>
                    </a:cubicBezTo>
                    <a:cubicBezTo>
                      <a:pt x="158" y="43"/>
                      <a:pt x="158" y="43"/>
                      <a:pt x="158" y="43"/>
                    </a:cubicBezTo>
                    <a:cubicBezTo>
                      <a:pt x="146" y="25"/>
                      <a:pt x="146" y="25"/>
                      <a:pt x="146" y="25"/>
                    </a:cubicBezTo>
                    <a:cubicBezTo>
                      <a:pt x="130" y="32"/>
                      <a:pt x="130" y="32"/>
                      <a:pt x="130" y="32"/>
                    </a:cubicBezTo>
                    <a:cubicBezTo>
                      <a:pt x="126" y="29"/>
                      <a:pt x="123" y="27"/>
                      <a:pt x="119" y="24"/>
                    </a:cubicBezTo>
                    <a:cubicBezTo>
                      <a:pt x="120" y="7"/>
                      <a:pt x="120" y="7"/>
                      <a:pt x="120" y="7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89" y="15"/>
                      <a:pt x="86" y="15"/>
                      <a:pt x="84" y="15"/>
                    </a:cubicBezTo>
                    <a:cubicBezTo>
                      <a:pt x="82" y="15"/>
                      <a:pt x="79" y="15"/>
                      <a:pt x="77" y="15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5" y="27"/>
                      <a:pt x="42" y="29"/>
                      <a:pt x="38" y="32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19" y="60"/>
                      <a:pt x="18" y="65"/>
                      <a:pt x="17" y="69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8" y="103"/>
                      <a:pt x="19" y="107"/>
                      <a:pt x="21" y="111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23" y="142"/>
                      <a:pt x="23" y="142"/>
                      <a:pt x="23" y="142"/>
                    </a:cubicBezTo>
                    <a:cubicBezTo>
                      <a:pt x="38" y="135"/>
                      <a:pt x="38" y="135"/>
                      <a:pt x="38" y="135"/>
                    </a:cubicBezTo>
                    <a:cubicBezTo>
                      <a:pt x="42" y="138"/>
                      <a:pt x="46" y="141"/>
                      <a:pt x="49" y="143"/>
                    </a:cubicBezTo>
                    <a:cubicBezTo>
                      <a:pt x="48" y="160"/>
                      <a:pt x="48" y="160"/>
                      <a:pt x="48" y="160"/>
                    </a:cubicBezTo>
                    <a:cubicBezTo>
                      <a:pt x="69" y="167"/>
                      <a:pt x="69" y="167"/>
                      <a:pt x="69" y="167"/>
                    </a:cubicBezTo>
                    <a:cubicBezTo>
                      <a:pt x="77" y="152"/>
                      <a:pt x="77" y="152"/>
                      <a:pt x="77" y="152"/>
                    </a:cubicBezTo>
                    <a:cubicBezTo>
                      <a:pt x="80" y="152"/>
                      <a:pt x="82" y="152"/>
                      <a:pt x="84" y="152"/>
                    </a:cubicBezTo>
                    <a:cubicBezTo>
                      <a:pt x="86" y="152"/>
                      <a:pt x="89" y="152"/>
                      <a:pt x="91" y="152"/>
                    </a:cubicBezTo>
                    <a:cubicBezTo>
                      <a:pt x="100" y="167"/>
                      <a:pt x="100" y="167"/>
                      <a:pt x="100" y="167"/>
                    </a:cubicBezTo>
                    <a:cubicBezTo>
                      <a:pt x="121" y="160"/>
                      <a:pt x="121" y="160"/>
                      <a:pt x="121" y="160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3" y="141"/>
                      <a:pt x="126" y="138"/>
                      <a:pt x="130" y="135"/>
                    </a:cubicBezTo>
                    <a:cubicBezTo>
                      <a:pt x="146" y="142"/>
                      <a:pt x="146" y="142"/>
                      <a:pt x="146" y="142"/>
                    </a:cubicBezTo>
                    <a:cubicBezTo>
                      <a:pt x="158" y="124"/>
                      <a:pt x="158" y="124"/>
                      <a:pt x="158" y="124"/>
                    </a:cubicBezTo>
                    <a:cubicBezTo>
                      <a:pt x="147" y="111"/>
                      <a:pt x="147" y="111"/>
                      <a:pt x="147" y="111"/>
                    </a:cubicBezTo>
                    <a:cubicBezTo>
                      <a:pt x="149" y="107"/>
                      <a:pt x="150" y="103"/>
                      <a:pt x="151" y="98"/>
                    </a:cubicBezTo>
                    <a:lnTo>
                      <a:pt x="168" y="95"/>
                    </a:lnTo>
                    <a:close/>
                    <a:moveTo>
                      <a:pt x="84" y="133"/>
                    </a:moveTo>
                    <a:cubicBezTo>
                      <a:pt x="57" y="133"/>
                      <a:pt x="35" y="111"/>
                      <a:pt x="35" y="84"/>
                    </a:cubicBezTo>
                    <a:cubicBezTo>
                      <a:pt x="35" y="56"/>
                      <a:pt x="57" y="34"/>
                      <a:pt x="84" y="34"/>
                    </a:cubicBezTo>
                    <a:cubicBezTo>
                      <a:pt x="111" y="34"/>
                      <a:pt x="133" y="56"/>
                      <a:pt x="133" y="84"/>
                    </a:cubicBezTo>
                    <a:cubicBezTo>
                      <a:pt x="133" y="111"/>
                      <a:pt x="111" y="133"/>
                      <a:pt x="84" y="1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 sz="2800"/>
              </a:p>
            </p:txBody>
          </p:sp>
          <p:sp>
            <p:nvSpPr>
              <p:cNvPr id="35" name="Freeform 7"/>
              <p:cNvSpPr>
                <a:spLocks noEditPoints="1"/>
              </p:cNvSpPr>
              <p:nvPr/>
            </p:nvSpPr>
            <p:spPr bwMode="auto">
              <a:xfrm>
                <a:off x="8783638" y="339725"/>
                <a:ext cx="374650" cy="379413"/>
              </a:xfrm>
              <a:custGeom>
                <a:avLst/>
                <a:gdLst>
                  <a:gd name="T0" fmla="*/ 100 w 100"/>
                  <a:gd name="T1" fmla="*/ 57 h 100"/>
                  <a:gd name="T2" fmla="*/ 100 w 100"/>
                  <a:gd name="T3" fmla="*/ 43 h 100"/>
                  <a:gd name="T4" fmla="*/ 90 w 100"/>
                  <a:gd name="T5" fmla="*/ 41 h 100"/>
                  <a:gd name="T6" fmla="*/ 87 w 100"/>
                  <a:gd name="T7" fmla="*/ 34 h 100"/>
                  <a:gd name="T8" fmla="*/ 94 w 100"/>
                  <a:gd name="T9" fmla="*/ 26 h 100"/>
                  <a:gd name="T10" fmla="*/ 86 w 100"/>
                  <a:gd name="T11" fmla="*/ 15 h 100"/>
                  <a:gd name="T12" fmla="*/ 77 w 100"/>
                  <a:gd name="T13" fmla="*/ 20 h 100"/>
                  <a:gd name="T14" fmla="*/ 70 w 100"/>
                  <a:gd name="T15" fmla="*/ 15 h 100"/>
                  <a:gd name="T16" fmla="*/ 72 w 100"/>
                  <a:gd name="T17" fmla="*/ 5 h 100"/>
                  <a:gd name="T18" fmla="*/ 59 w 100"/>
                  <a:gd name="T19" fmla="*/ 0 h 100"/>
                  <a:gd name="T20" fmla="*/ 54 w 100"/>
                  <a:gd name="T21" fmla="*/ 9 h 100"/>
                  <a:gd name="T22" fmla="*/ 50 w 100"/>
                  <a:gd name="T23" fmla="*/ 9 h 100"/>
                  <a:gd name="T24" fmla="*/ 46 w 100"/>
                  <a:gd name="T25" fmla="*/ 9 h 100"/>
                  <a:gd name="T26" fmla="*/ 41 w 100"/>
                  <a:gd name="T27" fmla="*/ 1 h 100"/>
                  <a:gd name="T28" fmla="*/ 28 w 100"/>
                  <a:gd name="T29" fmla="*/ 5 h 100"/>
                  <a:gd name="T30" fmla="*/ 29 w 100"/>
                  <a:gd name="T31" fmla="*/ 15 h 100"/>
                  <a:gd name="T32" fmla="*/ 23 w 100"/>
                  <a:gd name="T33" fmla="*/ 20 h 100"/>
                  <a:gd name="T34" fmla="*/ 13 w 100"/>
                  <a:gd name="T35" fmla="*/ 15 h 100"/>
                  <a:gd name="T36" fmla="*/ 6 w 100"/>
                  <a:gd name="T37" fmla="*/ 26 h 100"/>
                  <a:gd name="T38" fmla="*/ 13 w 100"/>
                  <a:gd name="T39" fmla="*/ 34 h 100"/>
                  <a:gd name="T40" fmla="*/ 10 w 100"/>
                  <a:gd name="T41" fmla="*/ 41 h 100"/>
                  <a:gd name="T42" fmla="*/ 0 w 100"/>
                  <a:gd name="T43" fmla="*/ 43 h 100"/>
                  <a:gd name="T44" fmla="*/ 0 w 100"/>
                  <a:gd name="T45" fmla="*/ 57 h 100"/>
                  <a:gd name="T46" fmla="*/ 10 w 100"/>
                  <a:gd name="T47" fmla="*/ 59 h 100"/>
                  <a:gd name="T48" fmla="*/ 13 w 100"/>
                  <a:gd name="T49" fmla="*/ 66 h 100"/>
                  <a:gd name="T50" fmla="*/ 6 w 100"/>
                  <a:gd name="T51" fmla="*/ 74 h 100"/>
                  <a:gd name="T52" fmla="*/ 13 w 100"/>
                  <a:gd name="T53" fmla="*/ 85 h 100"/>
                  <a:gd name="T54" fmla="*/ 23 w 100"/>
                  <a:gd name="T55" fmla="*/ 80 h 100"/>
                  <a:gd name="T56" fmla="*/ 29 w 100"/>
                  <a:gd name="T57" fmla="*/ 85 h 100"/>
                  <a:gd name="T58" fmla="*/ 28 w 100"/>
                  <a:gd name="T59" fmla="*/ 95 h 100"/>
                  <a:gd name="T60" fmla="*/ 41 w 100"/>
                  <a:gd name="T61" fmla="*/ 100 h 100"/>
                  <a:gd name="T62" fmla="*/ 46 w 100"/>
                  <a:gd name="T63" fmla="*/ 91 h 100"/>
                  <a:gd name="T64" fmla="*/ 50 w 100"/>
                  <a:gd name="T65" fmla="*/ 91 h 100"/>
                  <a:gd name="T66" fmla="*/ 54 w 100"/>
                  <a:gd name="T67" fmla="*/ 91 h 100"/>
                  <a:gd name="T68" fmla="*/ 59 w 100"/>
                  <a:gd name="T69" fmla="*/ 99 h 100"/>
                  <a:gd name="T70" fmla="*/ 72 w 100"/>
                  <a:gd name="T71" fmla="*/ 95 h 100"/>
                  <a:gd name="T72" fmla="*/ 71 w 100"/>
                  <a:gd name="T73" fmla="*/ 85 h 100"/>
                  <a:gd name="T74" fmla="*/ 77 w 100"/>
                  <a:gd name="T75" fmla="*/ 80 h 100"/>
                  <a:gd name="T76" fmla="*/ 86 w 100"/>
                  <a:gd name="T77" fmla="*/ 85 h 100"/>
                  <a:gd name="T78" fmla="*/ 94 w 100"/>
                  <a:gd name="T79" fmla="*/ 74 h 100"/>
                  <a:gd name="T80" fmla="*/ 87 w 100"/>
                  <a:gd name="T81" fmla="*/ 66 h 100"/>
                  <a:gd name="T82" fmla="*/ 90 w 100"/>
                  <a:gd name="T83" fmla="*/ 59 h 100"/>
                  <a:gd name="T84" fmla="*/ 100 w 100"/>
                  <a:gd name="T85" fmla="*/ 57 h 100"/>
                  <a:gd name="T86" fmla="*/ 50 w 100"/>
                  <a:gd name="T87" fmla="*/ 79 h 100"/>
                  <a:gd name="T88" fmla="*/ 21 w 100"/>
                  <a:gd name="T89" fmla="*/ 50 h 100"/>
                  <a:gd name="T90" fmla="*/ 50 w 100"/>
                  <a:gd name="T91" fmla="*/ 21 h 100"/>
                  <a:gd name="T92" fmla="*/ 79 w 100"/>
                  <a:gd name="T93" fmla="*/ 50 h 100"/>
                  <a:gd name="T94" fmla="*/ 50 w 100"/>
                  <a:gd name="T95" fmla="*/ 7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0" h="100">
                    <a:moveTo>
                      <a:pt x="100" y="57"/>
                    </a:moveTo>
                    <a:cubicBezTo>
                      <a:pt x="100" y="43"/>
                      <a:pt x="100" y="43"/>
                      <a:pt x="100" y="43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89" y="39"/>
                      <a:pt x="88" y="36"/>
                      <a:pt x="87" y="34"/>
                    </a:cubicBezTo>
                    <a:cubicBezTo>
                      <a:pt x="94" y="26"/>
                      <a:pt x="94" y="26"/>
                      <a:pt x="94" y="26"/>
                    </a:cubicBezTo>
                    <a:cubicBezTo>
                      <a:pt x="86" y="15"/>
                      <a:pt x="86" y="15"/>
                      <a:pt x="86" y="15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5" y="18"/>
                      <a:pt x="73" y="16"/>
                      <a:pt x="70" y="15"/>
                    </a:cubicBezTo>
                    <a:cubicBezTo>
                      <a:pt x="72" y="5"/>
                      <a:pt x="72" y="5"/>
                      <a:pt x="72" y="5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3" y="9"/>
                      <a:pt x="51" y="9"/>
                      <a:pt x="50" y="9"/>
                    </a:cubicBezTo>
                    <a:cubicBezTo>
                      <a:pt x="49" y="9"/>
                      <a:pt x="47" y="9"/>
                      <a:pt x="46" y="9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7" y="16"/>
                      <a:pt x="25" y="18"/>
                      <a:pt x="23" y="2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1" y="36"/>
                      <a:pt x="11" y="39"/>
                      <a:pt x="10" y="41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61"/>
                      <a:pt x="11" y="64"/>
                      <a:pt x="13" y="66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23" y="80"/>
                      <a:pt x="23" y="80"/>
                      <a:pt x="23" y="80"/>
                    </a:cubicBezTo>
                    <a:cubicBezTo>
                      <a:pt x="25" y="82"/>
                      <a:pt x="27" y="84"/>
                      <a:pt x="29" y="85"/>
                    </a:cubicBezTo>
                    <a:cubicBezTo>
                      <a:pt x="28" y="95"/>
                      <a:pt x="28" y="95"/>
                      <a:pt x="28" y="95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7" y="91"/>
                      <a:pt x="49" y="91"/>
                      <a:pt x="50" y="91"/>
                    </a:cubicBezTo>
                    <a:cubicBezTo>
                      <a:pt x="51" y="91"/>
                      <a:pt x="53" y="91"/>
                      <a:pt x="54" y="91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3" y="84"/>
                      <a:pt x="75" y="82"/>
                      <a:pt x="77" y="80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94" y="74"/>
                      <a:pt x="94" y="74"/>
                      <a:pt x="94" y="74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8" y="64"/>
                      <a:pt x="89" y="61"/>
                      <a:pt x="90" y="59"/>
                    </a:cubicBezTo>
                    <a:lnTo>
                      <a:pt x="100" y="57"/>
                    </a:lnTo>
                    <a:close/>
                    <a:moveTo>
                      <a:pt x="50" y="79"/>
                    </a:moveTo>
                    <a:cubicBezTo>
                      <a:pt x="34" y="79"/>
                      <a:pt x="21" y="66"/>
                      <a:pt x="21" y="50"/>
                    </a:cubicBezTo>
                    <a:cubicBezTo>
                      <a:pt x="21" y="34"/>
                      <a:pt x="34" y="21"/>
                      <a:pt x="50" y="21"/>
                    </a:cubicBezTo>
                    <a:cubicBezTo>
                      <a:pt x="66" y="21"/>
                      <a:pt x="79" y="34"/>
                      <a:pt x="79" y="50"/>
                    </a:cubicBezTo>
                    <a:cubicBezTo>
                      <a:pt x="79" y="66"/>
                      <a:pt x="66" y="79"/>
                      <a:pt x="50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 sz="2800"/>
              </a:p>
            </p:txBody>
          </p:sp>
        </p:grpSp>
        <p:grpSp>
          <p:nvGrpSpPr>
            <p:cNvPr id="27" name="组合 98"/>
            <p:cNvGrpSpPr/>
            <p:nvPr/>
          </p:nvGrpSpPr>
          <p:grpSpPr>
            <a:xfrm>
              <a:off x="2952750" y="1638300"/>
              <a:ext cx="308005" cy="270079"/>
              <a:chOff x="1123950" y="3781426"/>
              <a:chExt cx="850900" cy="746125"/>
            </a:xfrm>
            <a:solidFill>
              <a:schemeClr val="bg1"/>
            </a:solidFill>
          </p:grpSpPr>
          <p:sp>
            <p:nvSpPr>
              <p:cNvPr id="32" name="Freeform 10"/>
              <p:cNvSpPr/>
              <p:nvPr/>
            </p:nvSpPr>
            <p:spPr bwMode="auto">
              <a:xfrm>
                <a:off x="1123950" y="3897313"/>
                <a:ext cx="850900" cy="630238"/>
              </a:xfrm>
              <a:custGeom>
                <a:avLst/>
                <a:gdLst>
                  <a:gd name="T0" fmla="*/ 377 w 377"/>
                  <a:gd name="T1" fmla="*/ 258 h 280"/>
                  <a:gd name="T2" fmla="*/ 356 w 377"/>
                  <a:gd name="T3" fmla="*/ 280 h 280"/>
                  <a:gd name="T4" fmla="*/ 22 w 377"/>
                  <a:gd name="T5" fmla="*/ 280 h 280"/>
                  <a:gd name="T6" fmla="*/ 0 w 377"/>
                  <a:gd name="T7" fmla="*/ 258 h 280"/>
                  <a:gd name="T8" fmla="*/ 0 w 377"/>
                  <a:gd name="T9" fmla="*/ 22 h 280"/>
                  <a:gd name="T10" fmla="*/ 22 w 377"/>
                  <a:gd name="T11" fmla="*/ 0 h 280"/>
                  <a:gd name="T12" fmla="*/ 356 w 377"/>
                  <a:gd name="T13" fmla="*/ 0 h 280"/>
                  <a:gd name="T14" fmla="*/ 377 w 377"/>
                  <a:gd name="T15" fmla="*/ 22 h 280"/>
                  <a:gd name="T16" fmla="*/ 377 w 377"/>
                  <a:gd name="T17" fmla="*/ 25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7" h="280">
                    <a:moveTo>
                      <a:pt x="377" y="258"/>
                    </a:moveTo>
                    <a:cubicBezTo>
                      <a:pt x="377" y="270"/>
                      <a:pt x="368" y="280"/>
                      <a:pt x="356" y="280"/>
                    </a:cubicBezTo>
                    <a:cubicBezTo>
                      <a:pt x="22" y="280"/>
                      <a:pt x="22" y="280"/>
                      <a:pt x="22" y="280"/>
                    </a:cubicBezTo>
                    <a:cubicBezTo>
                      <a:pt x="10" y="280"/>
                      <a:pt x="0" y="270"/>
                      <a:pt x="0" y="258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368" y="0"/>
                      <a:pt x="377" y="10"/>
                      <a:pt x="377" y="22"/>
                    </a:cubicBezTo>
                    <a:lnTo>
                      <a:pt x="377" y="2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 sz="2800"/>
              </a:p>
            </p:txBody>
          </p:sp>
          <p:sp>
            <p:nvSpPr>
              <p:cNvPr id="33" name="Freeform 11"/>
              <p:cNvSpPr/>
              <p:nvPr/>
            </p:nvSpPr>
            <p:spPr bwMode="auto">
              <a:xfrm>
                <a:off x="1341438" y="3781426"/>
                <a:ext cx="415925" cy="95250"/>
              </a:xfrm>
              <a:custGeom>
                <a:avLst/>
                <a:gdLst>
                  <a:gd name="T0" fmla="*/ 13 w 185"/>
                  <a:gd name="T1" fmla="*/ 43 h 43"/>
                  <a:gd name="T2" fmla="*/ 13 w 185"/>
                  <a:gd name="T3" fmla="*/ 34 h 43"/>
                  <a:gd name="T4" fmla="*/ 32 w 185"/>
                  <a:gd name="T5" fmla="*/ 16 h 43"/>
                  <a:gd name="T6" fmla="*/ 150 w 185"/>
                  <a:gd name="T7" fmla="*/ 16 h 43"/>
                  <a:gd name="T8" fmla="*/ 168 w 185"/>
                  <a:gd name="T9" fmla="*/ 34 h 43"/>
                  <a:gd name="T10" fmla="*/ 168 w 185"/>
                  <a:gd name="T11" fmla="*/ 43 h 43"/>
                  <a:gd name="T12" fmla="*/ 185 w 185"/>
                  <a:gd name="T13" fmla="*/ 43 h 43"/>
                  <a:gd name="T14" fmla="*/ 185 w 185"/>
                  <a:gd name="T15" fmla="*/ 22 h 43"/>
                  <a:gd name="T16" fmla="*/ 163 w 185"/>
                  <a:gd name="T17" fmla="*/ 0 h 43"/>
                  <a:gd name="T18" fmla="*/ 22 w 185"/>
                  <a:gd name="T19" fmla="*/ 0 h 43"/>
                  <a:gd name="T20" fmla="*/ 0 w 185"/>
                  <a:gd name="T21" fmla="*/ 22 h 43"/>
                  <a:gd name="T22" fmla="*/ 0 w 185"/>
                  <a:gd name="T23" fmla="*/ 43 h 43"/>
                  <a:gd name="T24" fmla="*/ 13 w 185"/>
                  <a:gd name="T2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5" h="43">
                    <a:moveTo>
                      <a:pt x="13" y="43"/>
                    </a:move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24"/>
                      <a:pt x="22" y="16"/>
                      <a:pt x="32" y="16"/>
                    </a:cubicBezTo>
                    <a:cubicBezTo>
                      <a:pt x="150" y="16"/>
                      <a:pt x="150" y="16"/>
                      <a:pt x="150" y="16"/>
                    </a:cubicBezTo>
                    <a:cubicBezTo>
                      <a:pt x="160" y="16"/>
                      <a:pt x="168" y="24"/>
                      <a:pt x="168" y="34"/>
                    </a:cubicBezTo>
                    <a:cubicBezTo>
                      <a:pt x="168" y="43"/>
                      <a:pt x="168" y="43"/>
                      <a:pt x="168" y="43"/>
                    </a:cubicBezTo>
                    <a:cubicBezTo>
                      <a:pt x="185" y="43"/>
                      <a:pt x="185" y="43"/>
                      <a:pt x="185" y="43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5" y="10"/>
                      <a:pt x="175" y="0"/>
                      <a:pt x="16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43"/>
                      <a:pt x="0" y="43"/>
                      <a:pt x="0" y="43"/>
                    </a:cubicBezTo>
                    <a:lnTo>
                      <a:pt x="1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 sz="2800"/>
              </a:p>
            </p:txBody>
          </p:sp>
        </p:grp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1438275" y="3028950"/>
              <a:ext cx="193652" cy="320072"/>
            </a:xfrm>
            <a:custGeom>
              <a:avLst/>
              <a:gdLst>
                <a:gd name="T0" fmla="*/ 220 w 237"/>
                <a:gd name="T1" fmla="*/ 0 h 393"/>
                <a:gd name="T2" fmla="*/ 16 w 237"/>
                <a:gd name="T3" fmla="*/ 0 h 393"/>
                <a:gd name="T4" fmla="*/ 0 w 237"/>
                <a:gd name="T5" fmla="*/ 17 h 393"/>
                <a:gd name="T6" fmla="*/ 0 w 237"/>
                <a:gd name="T7" fmla="*/ 377 h 393"/>
                <a:gd name="T8" fmla="*/ 16 w 237"/>
                <a:gd name="T9" fmla="*/ 393 h 393"/>
                <a:gd name="T10" fmla="*/ 220 w 237"/>
                <a:gd name="T11" fmla="*/ 393 h 393"/>
                <a:gd name="T12" fmla="*/ 237 w 237"/>
                <a:gd name="T13" fmla="*/ 377 h 393"/>
                <a:gd name="T14" fmla="*/ 237 w 237"/>
                <a:gd name="T15" fmla="*/ 17 h 393"/>
                <a:gd name="T16" fmla="*/ 220 w 237"/>
                <a:gd name="T17" fmla="*/ 0 h 393"/>
                <a:gd name="T18" fmla="*/ 99 w 237"/>
                <a:gd name="T19" fmla="*/ 11 h 393"/>
                <a:gd name="T20" fmla="*/ 138 w 237"/>
                <a:gd name="T21" fmla="*/ 11 h 393"/>
                <a:gd name="T22" fmla="*/ 143 w 237"/>
                <a:gd name="T23" fmla="*/ 16 h 393"/>
                <a:gd name="T24" fmla="*/ 138 w 237"/>
                <a:gd name="T25" fmla="*/ 21 h 393"/>
                <a:gd name="T26" fmla="*/ 99 w 237"/>
                <a:gd name="T27" fmla="*/ 21 h 393"/>
                <a:gd name="T28" fmla="*/ 94 w 237"/>
                <a:gd name="T29" fmla="*/ 16 h 393"/>
                <a:gd name="T30" fmla="*/ 99 w 237"/>
                <a:gd name="T31" fmla="*/ 11 h 393"/>
                <a:gd name="T32" fmla="*/ 118 w 237"/>
                <a:gd name="T33" fmla="*/ 383 h 393"/>
                <a:gd name="T34" fmla="*/ 96 w 237"/>
                <a:gd name="T35" fmla="*/ 360 h 393"/>
                <a:gd name="T36" fmla="*/ 118 w 237"/>
                <a:gd name="T37" fmla="*/ 338 h 393"/>
                <a:gd name="T38" fmla="*/ 141 w 237"/>
                <a:gd name="T39" fmla="*/ 360 h 393"/>
                <a:gd name="T40" fmla="*/ 118 w 237"/>
                <a:gd name="T41" fmla="*/ 383 h 393"/>
                <a:gd name="T42" fmla="*/ 227 w 237"/>
                <a:gd name="T43" fmla="*/ 311 h 393"/>
                <a:gd name="T44" fmla="*/ 209 w 237"/>
                <a:gd name="T45" fmla="*/ 327 h 393"/>
                <a:gd name="T46" fmla="*/ 27 w 237"/>
                <a:gd name="T47" fmla="*/ 327 h 393"/>
                <a:gd name="T48" fmla="*/ 10 w 237"/>
                <a:gd name="T49" fmla="*/ 311 h 393"/>
                <a:gd name="T50" fmla="*/ 10 w 237"/>
                <a:gd name="T51" fmla="*/ 53 h 393"/>
                <a:gd name="T52" fmla="*/ 27 w 237"/>
                <a:gd name="T53" fmla="*/ 37 h 393"/>
                <a:gd name="T54" fmla="*/ 209 w 237"/>
                <a:gd name="T55" fmla="*/ 37 h 393"/>
                <a:gd name="T56" fmla="*/ 227 w 237"/>
                <a:gd name="T57" fmla="*/ 53 h 393"/>
                <a:gd name="T58" fmla="*/ 227 w 237"/>
                <a:gd name="T59" fmla="*/ 31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7" h="393">
                  <a:moveTo>
                    <a:pt x="22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386"/>
                    <a:pt x="7" y="393"/>
                    <a:pt x="16" y="393"/>
                  </a:cubicBezTo>
                  <a:cubicBezTo>
                    <a:pt x="220" y="393"/>
                    <a:pt x="220" y="393"/>
                    <a:pt x="220" y="393"/>
                  </a:cubicBezTo>
                  <a:cubicBezTo>
                    <a:pt x="229" y="393"/>
                    <a:pt x="237" y="386"/>
                    <a:pt x="237" y="377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8"/>
                    <a:pt x="229" y="0"/>
                    <a:pt x="220" y="0"/>
                  </a:cubicBezTo>
                  <a:close/>
                  <a:moveTo>
                    <a:pt x="99" y="11"/>
                  </a:moveTo>
                  <a:cubicBezTo>
                    <a:pt x="138" y="11"/>
                    <a:pt x="138" y="11"/>
                    <a:pt x="138" y="11"/>
                  </a:cubicBezTo>
                  <a:cubicBezTo>
                    <a:pt x="140" y="11"/>
                    <a:pt x="143" y="13"/>
                    <a:pt x="143" y="16"/>
                  </a:cubicBezTo>
                  <a:cubicBezTo>
                    <a:pt x="143" y="19"/>
                    <a:pt x="140" y="21"/>
                    <a:pt x="138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6" y="21"/>
                    <a:pt x="94" y="19"/>
                    <a:pt x="94" y="16"/>
                  </a:cubicBezTo>
                  <a:cubicBezTo>
                    <a:pt x="94" y="13"/>
                    <a:pt x="96" y="11"/>
                    <a:pt x="99" y="11"/>
                  </a:cubicBezTo>
                  <a:close/>
                  <a:moveTo>
                    <a:pt x="118" y="383"/>
                  </a:moveTo>
                  <a:cubicBezTo>
                    <a:pt x="106" y="383"/>
                    <a:pt x="96" y="373"/>
                    <a:pt x="96" y="360"/>
                  </a:cubicBezTo>
                  <a:cubicBezTo>
                    <a:pt x="96" y="348"/>
                    <a:pt x="106" y="338"/>
                    <a:pt x="118" y="338"/>
                  </a:cubicBezTo>
                  <a:cubicBezTo>
                    <a:pt x="131" y="338"/>
                    <a:pt x="141" y="348"/>
                    <a:pt x="141" y="360"/>
                  </a:cubicBezTo>
                  <a:cubicBezTo>
                    <a:pt x="141" y="373"/>
                    <a:pt x="131" y="383"/>
                    <a:pt x="118" y="383"/>
                  </a:cubicBezTo>
                  <a:close/>
                  <a:moveTo>
                    <a:pt x="227" y="311"/>
                  </a:moveTo>
                  <a:cubicBezTo>
                    <a:pt x="227" y="320"/>
                    <a:pt x="219" y="327"/>
                    <a:pt x="209" y="327"/>
                  </a:cubicBezTo>
                  <a:cubicBezTo>
                    <a:pt x="27" y="327"/>
                    <a:pt x="27" y="327"/>
                    <a:pt x="27" y="327"/>
                  </a:cubicBezTo>
                  <a:cubicBezTo>
                    <a:pt x="17" y="327"/>
                    <a:pt x="10" y="320"/>
                    <a:pt x="10" y="311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44"/>
                    <a:pt x="17" y="37"/>
                    <a:pt x="27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19" y="37"/>
                    <a:pt x="227" y="44"/>
                    <a:pt x="227" y="53"/>
                  </a:cubicBezTo>
                  <a:lnTo>
                    <a:pt x="227" y="3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4" tIns="34282" rIns="68564" bIns="34282" numCol="1" anchor="t" anchorCtr="0" compatLnSpc="1"/>
            <a:lstStyle/>
            <a:p>
              <a:endParaRPr lang="zh-CN" altLang="en-US" sz="2800"/>
            </a:p>
          </p:txBody>
        </p:sp>
        <p:grpSp>
          <p:nvGrpSpPr>
            <p:cNvPr id="29" name="组合 78"/>
            <p:cNvGrpSpPr>
              <a:grpSpLocks noChangeAspect="1"/>
            </p:cNvGrpSpPr>
            <p:nvPr/>
          </p:nvGrpSpPr>
          <p:grpSpPr>
            <a:xfrm>
              <a:off x="3014661" y="3060552"/>
              <a:ext cx="319089" cy="273198"/>
              <a:chOff x="2162176" y="-104775"/>
              <a:chExt cx="1655763" cy="1417638"/>
            </a:xfrm>
            <a:solidFill>
              <a:schemeClr val="bg1"/>
            </a:solidFill>
          </p:grpSpPr>
          <p:sp>
            <p:nvSpPr>
              <p:cNvPr id="30" name="Freeform 3767"/>
              <p:cNvSpPr/>
              <p:nvPr/>
            </p:nvSpPr>
            <p:spPr bwMode="auto">
              <a:xfrm>
                <a:off x="2311401" y="104775"/>
                <a:ext cx="1370013" cy="1208088"/>
              </a:xfrm>
              <a:custGeom>
                <a:avLst/>
                <a:gdLst>
                  <a:gd name="T0" fmla="*/ 231 w 431"/>
                  <a:gd name="T1" fmla="*/ 6 h 380"/>
                  <a:gd name="T2" fmla="*/ 190 w 431"/>
                  <a:gd name="T3" fmla="*/ 7 h 380"/>
                  <a:gd name="T4" fmla="*/ 20 w 431"/>
                  <a:gd name="T5" fmla="*/ 106 h 380"/>
                  <a:gd name="T6" fmla="*/ 0 w 431"/>
                  <a:gd name="T7" fmla="*/ 142 h 380"/>
                  <a:gd name="T8" fmla="*/ 0 w 431"/>
                  <a:gd name="T9" fmla="*/ 357 h 380"/>
                  <a:gd name="T10" fmla="*/ 24 w 431"/>
                  <a:gd name="T11" fmla="*/ 380 h 380"/>
                  <a:gd name="T12" fmla="*/ 124 w 431"/>
                  <a:gd name="T13" fmla="*/ 380 h 380"/>
                  <a:gd name="T14" fmla="*/ 148 w 431"/>
                  <a:gd name="T15" fmla="*/ 357 h 380"/>
                  <a:gd name="T16" fmla="*/ 148 w 431"/>
                  <a:gd name="T17" fmla="*/ 258 h 380"/>
                  <a:gd name="T18" fmla="*/ 171 w 431"/>
                  <a:gd name="T19" fmla="*/ 235 h 380"/>
                  <a:gd name="T20" fmla="*/ 260 w 431"/>
                  <a:gd name="T21" fmla="*/ 235 h 380"/>
                  <a:gd name="T22" fmla="*/ 283 w 431"/>
                  <a:gd name="T23" fmla="*/ 258 h 380"/>
                  <a:gd name="T24" fmla="*/ 283 w 431"/>
                  <a:gd name="T25" fmla="*/ 357 h 380"/>
                  <a:gd name="T26" fmla="*/ 307 w 431"/>
                  <a:gd name="T27" fmla="*/ 380 h 380"/>
                  <a:gd name="T28" fmla="*/ 407 w 431"/>
                  <a:gd name="T29" fmla="*/ 380 h 380"/>
                  <a:gd name="T30" fmla="*/ 431 w 431"/>
                  <a:gd name="T31" fmla="*/ 357 h 380"/>
                  <a:gd name="T32" fmla="*/ 431 w 431"/>
                  <a:gd name="T33" fmla="*/ 142 h 380"/>
                  <a:gd name="T34" fmla="*/ 410 w 431"/>
                  <a:gd name="T35" fmla="*/ 107 h 380"/>
                  <a:gd name="T36" fmla="*/ 231 w 431"/>
                  <a:gd name="T37" fmla="*/ 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380">
                    <a:moveTo>
                      <a:pt x="231" y="6"/>
                    </a:moveTo>
                    <a:cubicBezTo>
                      <a:pt x="220" y="0"/>
                      <a:pt x="201" y="0"/>
                      <a:pt x="190" y="7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13"/>
                      <a:pt x="0" y="129"/>
                      <a:pt x="0" y="142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70"/>
                      <a:pt x="10" y="380"/>
                      <a:pt x="24" y="380"/>
                    </a:cubicBezTo>
                    <a:cubicBezTo>
                      <a:pt x="124" y="380"/>
                      <a:pt x="124" y="380"/>
                      <a:pt x="124" y="380"/>
                    </a:cubicBezTo>
                    <a:cubicBezTo>
                      <a:pt x="137" y="380"/>
                      <a:pt x="148" y="370"/>
                      <a:pt x="148" y="357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8" y="245"/>
                      <a:pt x="158" y="235"/>
                      <a:pt x="171" y="235"/>
                    </a:cubicBezTo>
                    <a:cubicBezTo>
                      <a:pt x="260" y="235"/>
                      <a:pt x="260" y="235"/>
                      <a:pt x="260" y="235"/>
                    </a:cubicBezTo>
                    <a:cubicBezTo>
                      <a:pt x="273" y="235"/>
                      <a:pt x="283" y="245"/>
                      <a:pt x="283" y="258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3" y="370"/>
                      <a:pt x="294" y="380"/>
                      <a:pt x="307" y="380"/>
                    </a:cubicBezTo>
                    <a:cubicBezTo>
                      <a:pt x="407" y="380"/>
                      <a:pt x="407" y="380"/>
                      <a:pt x="407" y="380"/>
                    </a:cubicBezTo>
                    <a:cubicBezTo>
                      <a:pt x="420" y="380"/>
                      <a:pt x="431" y="370"/>
                      <a:pt x="431" y="357"/>
                    </a:cubicBezTo>
                    <a:cubicBezTo>
                      <a:pt x="431" y="142"/>
                      <a:pt x="431" y="142"/>
                      <a:pt x="431" y="142"/>
                    </a:cubicBezTo>
                    <a:cubicBezTo>
                      <a:pt x="431" y="129"/>
                      <a:pt x="422" y="113"/>
                      <a:pt x="410" y="107"/>
                    </a:cubicBezTo>
                    <a:lnTo>
                      <a:pt x="23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3768"/>
              <p:cNvSpPr/>
              <p:nvPr/>
            </p:nvSpPr>
            <p:spPr bwMode="auto">
              <a:xfrm>
                <a:off x="2162176" y="-104775"/>
                <a:ext cx="1655763" cy="552450"/>
              </a:xfrm>
              <a:custGeom>
                <a:avLst/>
                <a:gdLst>
                  <a:gd name="T0" fmla="*/ 516 w 521"/>
                  <a:gd name="T1" fmla="*/ 165 h 174"/>
                  <a:gd name="T2" fmla="*/ 487 w 521"/>
                  <a:gd name="T3" fmla="*/ 167 h 174"/>
                  <a:gd name="T4" fmla="*/ 276 w 521"/>
                  <a:gd name="T5" fmla="*/ 45 h 174"/>
                  <a:gd name="T6" fmla="*/ 235 w 521"/>
                  <a:gd name="T7" fmla="*/ 45 h 174"/>
                  <a:gd name="T8" fmla="*/ 34 w 521"/>
                  <a:gd name="T9" fmla="*/ 167 h 174"/>
                  <a:gd name="T10" fmla="*/ 5 w 521"/>
                  <a:gd name="T11" fmla="*/ 165 h 174"/>
                  <a:gd name="T12" fmla="*/ 16 w 521"/>
                  <a:gd name="T13" fmla="*/ 138 h 174"/>
                  <a:gd name="T14" fmla="*/ 235 w 521"/>
                  <a:gd name="T15" fmla="*/ 7 h 174"/>
                  <a:gd name="T16" fmla="*/ 276 w 521"/>
                  <a:gd name="T17" fmla="*/ 6 h 174"/>
                  <a:gd name="T18" fmla="*/ 504 w 521"/>
                  <a:gd name="T19" fmla="*/ 139 h 174"/>
                  <a:gd name="T20" fmla="*/ 516 w 521"/>
                  <a:gd name="T21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1" h="174">
                    <a:moveTo>
                      <a:pt x="516" y="165"/>
                    </a:moveTo>
                    <a:cubicBezTo>
                      <a:pt x="512" y="173"/>
                      <a:pt x="499" y="174"/>
                      <a:pt x="487" y="167"/>
                    </a:cubicBezTo>
                    <a:cubicBezTo>
                      <a:pt x="276" y="45"/>
                      <a:pt x="276" y="45"/>
                      <a:pt x="276" y="45"/>
                    </a:cubicBezTo>
                    <a:cubicBezTo>
                      <a:pt x="265" y="38"/>
                      <a:pt x="247" y="38"/>
                      <a:pt x="235" y="45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22" y="174"/>
                      <a:pt x="9" y="173"/>
                      <a:pt x="5" y="165"/>
                    </a:cubicBezTo>
                    <a:cubicBezTo>
                      <a:pt x="0" y="157"/>
                      <a:pt x="5" y="145"/>
                      <a:pt x="16" y="138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46" y="0"/>
                      <a:pt x="265" y="0"/>
                      <a:pt x="276" y="6"/>
                    </a:cubicBezTo>
                    <a:cubicBezTo>
                      <a:pt x="504" y="139"/>
                      <a:pt x="504" y="139"/>
                      <a:pt x="504" y="139"/>
                    </a:cubicBezTo>
                    <a:cubicBezTo>
                      <a:pt x="515" y="145"/>
                      <a:pt x="521" y="157"/>
                      <a:pt x="516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 sz="28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7073299" y="1914079"/>
            <a:ext cx="3537551" cy="911955"/>
            <a:chOff x="468937" y="2419540"/>
            <a:chExt cx="3537551" cy="911955"/>
          </a:xfrm>
        </p:grpSpPr>
        <p:sp>
          <p:nvSpPr>
            <p:cNvPr id="53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470268" y="2823664"/>
              <a:ext cx="353622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073299" y="3057079"/>
            <a:ext cx="3537551" cy="911955"/>
            <a:chOff x="468937" y="2419540"/>
            <a:chExt cx="3537551" cy="911955"/>
          </a:xfrm>
        </p:grpSpPr>
        <p:sp>
          <p:nvSpPr>
            <p:cNvPr id="56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470268" y="2823664"/>
              <a:ext cx="353622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073299" y="4200079"/>
            <a:ext cx="3537551" cy="911955"/>
            <a:chOff x="468937" y="2419540"/>
            <a:chExt cx="3537551" cy="911955"/>
          </a:xfrm>
        </p:grpSpPr>
        <p:sp>
          <p:nvSpPr>
            <p:cNvPr id="59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470268" y="2823664"/>
              <a:ext cx="353622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073299" y="5343079"/>
            <a:ext cx="3537551" cy="911955"/>
            <a:chOff x="468937" y="2419540"/>
            <a:chExt cx="3537551" cy="911955"/>
          </a:xfrm>
        </p:grpSpPr>
        <p:sp>
          <p:nvSpPr>
            <p:cNvPr id="62" name="TextBox 18"/>
            <p:cNvSpPr txBox="1"/>
            <p:nvPr/>
          </p:nvSpPr>
          <p:spPr>
            <a:xfrm flipH="1">
              <a:off x="468937" y="2419540"/>
              <a:ext cx="16385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latin typeface="Roboto Black" charset="0"/>
                  <a:ea typeface="Roboto Black" charset="0"/>
                  <a:cs typeface="Roboto Black" charset="0"/>
                </a:rPr>
                <a:t>PRESENT</a:t>
              </a:r>
              <a:endParaRPr lang="en-US" sz="24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470268" y="2823664"/>
              <a:ext cx="353622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READING, THE PROPOSAL IS IN WE </a:t>
              </a:r>
              <a:r>
                <a:rPr lang="en-US" altLang="zh-CN" sz="900"/>
                <a:t>UNDERSTAND YOUR</a:t>
              </a:r>
              <a:endParaRPr lang="en-US" altLang="zh-CN" sz="900" dirty="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918188" y="338191"/>
            <a:ext cx="5975713" cy="834834"/>
            <a:chOff x="2918188" y="338191"/>
            <a:chExt cx="5975713" cy="834834"/>
          </a:xfrm>
        </p:grpSpPr>
        <p:sp>
          <p:nvSpPr>
            <p:cNvPr id="65" name="TextBox 18"/>
            <p:cNvSpPr txBox="1"/>
            <p:nvPr/>
          </p:nvSpPr>
          <p:spPr>
            <a:xfrm flipH="1">
              <a:off x="4435692" y="338191"/>
              <a:ext cx="29899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latin typeface="Roboto Black" charset="0"/>
                  <a:ea typeface="Roboto Black" charset="0"/>
                  <a:cs typeface="Roboto Black" charset="0"/>
                </a:rPr>
                <a:t>POWERPOINT</a:t>
              </a:r>
              <a:endParaRPr lang="en-US" sz="3200" b="1" dirty="0"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75187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78140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81093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84045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86998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29181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321346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350873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3804013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4099288" y="520337"/>
              <a:ext cx="194038" cy="194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4561844" y="872943"/>
              <a:ext cx="292752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OF THIS SCHEME, WE THANK YOU FOR YOUR READING</a:t>
              </a:r>
              <a:r>
                <a:rPr lang="en-US" altLang="zh-CN" sz="900"/>
                <a:t>, </a:t>
              </a:r>
              <a:endParaRPr lang="en-US" altLang="zh-CN" sz="900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 autoUpdateAnimBg="0"/>
      <p:bldP spid="11" grpId="0" animBg="1"/>
      <p:bldP spid="12" grpId="0" animBg="1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70525165343"/>
  <p:tag name="MH_LIBRARY" val="GRAPHI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5165343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5165343"/>
  <p:tag name="MH_LIBRARY" val="GRAPHIC"/>
  <p:tag name="MH_TYPE" val="Other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5165343"/>
  <p:tag name="MH_LIBRARY" val="GRAPHIC"/>
  <p:tag name="MH_TYPE" val="Other"/>
  <p:tag name="MH_ORDER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5165343"/>
  <p:tag name="MH_LIBRARY" val="GRAPHIC"/>
  <p:tag name="MH_TYPE" val="Other"/>
  <p:tag name="MH_ORDER" val="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5165343"/>
  <p:tag name="MH_LIBRARY" val="GRAPHIC"/>
  <p:tag name="MH_TYPE" val="Other"/>
  <p:tag name="MH_ORDER" val="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5165343"/>
  <p:tag name="MH_LIBRARY" val="GRAPHIC"/>
  <p:tag name="MH_TYPE" val="Other"/>
  <p:tag name="MH_ORDER" val="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5165343"/>
  <p:tag name="MH_LIBRARY" val="GRAPHIC"/>
  <p:tag name="MH_TYPE" val="Other"/>
  <p:tag name="MH_ORDER" val="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5165343"/>
  <p:tag name="MH_LIBRARY" val="GRAPHIC"/>
  <p:tag name="MH_TYPE" val="Other"/>
  <p:tag name="MH_ORDER" val="1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5165343"/>
  <p:tag name="MH_LIBRARY" val="GRAPHIC"/>
  <p:tag name="MH_TYPE" val="Other"/>
  <p:tag name="MH_ORDER" val="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5165343"/>
  <p:tag name="MH_LIBRARY" val="GRAPHIC"/>
  <p:tag name="MH_TYPE" val="Other"/>
  <p:tag name="MH_ORDER" val="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5165343"/>
  <p:tag name="MH_LIBRARY" val="GRAPHIC"/>
  <p:tag name="MH_TYPE" val="Other"/>
  <p:tag name="MH_ORDER" val="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5165343"/>
  <p:tag name="MH_LIBRARY" val="GRAPHIC"/>
  <p:tag name="MH_TYPE" val="Other"/>
  <p:tag name="MH_ORDER" val="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Theme">
  <a:themeElements>
    <a:clrScheme name="NO.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50"/>
      </a:accent1>
      <a:accent2>
        <a:srgbClr val="00B050"/>
      </a:accent2>
      <a:accent3>
        <a:srgbClr val="ED7D31"/>
      </a:accent3>
      <a:accent4>
        <a:srgbClr val="ED7D31"/>
      </a:accent4>
      <a:accent5>
        <a:srgbClr val="ED7D31"/>
      </a:accent5>
      <a:accent6>
        <a:srgbClr val="ED7D31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2">
    <a:dk1>
      <a:srgbClr val="4D4D4D"/>
    </a:dk1>
    <a:lt1>
      <a:sysClr val="window" lastClr="FFFFFF"/>
    </a:lt1>
    <a:dk2>
      <a:srgbClr val="A5CD00"/>
    </a:dk2>
    <a:lt2>
      <a:srgbClr val="FFFFFF"/>
    </a:lt2>
    <a:accent1>
      <a:srgbClr val="FF0000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3552</Words>
  <Application>Microsoft Office PowerPoint</Application>
  <PresentationFormat>宽屏</PresentationFormat>
  <Paragraphs>559</Paragraphs>
  <Slides>42</Slides>
  <Notes>41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5" baseType="lpstr">
      <vt:lpstr>Open Sans</vt:lpstr>
      <vt:lpstr>Roboto Black</vt:lpstr>
      <vt:lpstr>等线</vt:lpstr>
      <vt:lpstr>微软雅黑</vt:lpstr>
      <vt:lpstr>Aparajita</vt:lpstr>
      <vt:lpstr>Arial</vt:lpstr>
      <vt:lpstr>Calibri</vt:lpstr>
      <vt:lpstr>Calibri Light</vt:lpstr>
      <vt:lpstr>FrankRuehl</vt:lpstr>
      <vt:lpstr>Haettenschweiler</vt:lpstr>
      <vt:lpstr>Impact</vt:lpstr>
      <vt:lpstr>Mongolian Baiti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杨 康弘</cp:lastModifiedBy>
  <cp:revision>26</cp:revision>
  <dcterms:created xsi:type="dcterms:W3CDTF">2017-08-18T03:02:00Z</dcterms:created>
  <dcterms:modified xsi:type="dcterms:W3CDTF">2020-05-25T09:44:31Z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