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84" r:id="rId2"/>
    <p:sldId id="259" r:id="rId3"/>
    <p:sldId id="499" r:id="rId4"/>
    <p:sldId id="503" r:id="rId5"/>
    <p:sldId id="506" r:id="rId6"/>
    <p:sldId id="504" r:id="rId7"/>
    <p:sldId id="507" r:id="rId8"/>
    <p:sldId id="500" r:id="rId9"/>
    <p:sldId id="505" r:id="rId10"/>
    <p:sldId id="509" r:id="rId11"/>
    <p:sldId id="510" r:id="rId12"/>
    <p:sldId id="508" r:id="rId13"/>
    <p:sldId id="501" r:id="rId14"/>
    <p:sldId id="512" r:id="rId15"/>
    <p:sldId id="513" r:id="rId16"/>
    <p:sldId id="514" r:id="rId17"/>
    <p:sldId id="520" r:id="rId18"/>
    <p:sldId id="502" r:id="rId19"/>
    <p:sldId id="515" r:id="rId20"/>
    <p:sldId id="516" r:id="rId21"/>
    <p:sldId id="511" r:id="rId22"/>
    <p:sldId id="518" r:id="rId23"/>
    <p:sldId id="521" r:id="rId24"/>
    <p:sldId id="519" r:id="rId25"/>
  </p:sldIdLst>
  <p:sldSz cx="12192000" cy="6858000"/>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63BA"/>
    <a:srgbClr val="F1F3F9"/>
    <a:srgbClr val="4C6BBE"/>
    <a:srgbClr val="FF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7" autoAdjust="0"/>
    <p:restoredTop sz="95262" autoAdjust="0"/>
  </p:normalViewPr>
  <p:slideViewPr>
    <p:cSldViewPr snapToGrid="0">
      <p:cViewPr varScale="1">
        <p:scale>
          <a:sx n="103" d="100"/>
          <a:sy n="103" d="100"/>
        </p:scale>
        <p:origin x="1110" y="108"/>
      </p:cViewPr>
      <p:guideLst>
        <p:guide orient="horz" pos="22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783C54-5917-4323-B429-CCB6A5B63DB5}"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CEBED-FBF3-4E20-A848-82C4C8A10CC4}" type="slidenum">
              <a:rPr lang="zh-CN" altLang="en-US" smtClean="0"/>
              <a:t>‹#›</a:t>
            </a:fld>
            <a:endParaRPr lang="zh-CN" altLang="en-US"/>
          </a:p>
        </p:txBody>
      </p:sp>
    </p:spTree>
    <p:extLst>
      <p:ext uri="{BB962C8B-B14F-4D97-AF65-F5344CB8AC3E}">
        <p14:creationId xmlns:p14="http://schemas.microsoft.com/office/powerpoint/2010/main" val="424770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a:t>
            </a:fld>
            <a:endParaRPr lang="zh-CN" altLang="en-US"/>
          </a:p>
        </p:txBody>
      </p:sp>
    </p:spTree>
    <p:extLst>
      <p:ext uri="{BB962C8B-B14F-4D97-AF65-F5344CB8AC3E}">
        <p14:creationId xmlns:p14="http://schemas.microsoft.com/office/powerpoint/2010/main" val="4230185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10</a:t>
            </a:fld>
            <a:endParaRPr lang="zh-CN" altLang="en-US"/>
          </a:p>
        </p:txBody>
      </p:sp>
    </p:spTree>
    <p:extLst>
      <p:ext uri="{BB962C8B-B14F-4D97-AF65-F5344CB8AC3E}">
        <p14:creationId xmlns:p14="http://schemas.microsoft.com/office/powerpoint/2010/main" val="3521500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11</a:t>
            </a:fld>
            <a:endParaRPr lang="zh-CN" altLang="en-US"/>
          </a:p>
        </p:txBody>
      </p:sp>
    </p:spTree>
    <p:extLst>
      <p:ext uri="{BB962C8B-B14F-4D97-AF65-F5344CB8AC3E}">
        <p14:creationId xmlns:p14="http://schemas.microsoft.com/office/powerpoint/2010/main" val="152705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12</a:t>
            </a:fld>
            <a:endParaRPr lang="zh-CN" altLang="en-US"/>
          </a:p>
        </p:txBody>
      </p:sp>
    </p:spTree>
    <p:extLst>
      <p:ext uri="{BB962C8B-B14F-4D97-AF65-F5344CB8AC3E}">
        <p14:creationId xmlns:p14="http://schemas.microsoft.com/office/powerpoint/2010/main" val="3122145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13</a:t>
            </a:fld>
            <a:endParaRPr lang="zh-CN" altLang="en-US"/>
          </a:p>
        </p:txBody>
      </p:sp>
    </p:spTree>
    <p:extLst>
      <p:ext uri="{BB962C8B-B14F-4D97-AF65-F5344CB8AC3E}">
        <p14:creationId xmlns:p14="http://schemas.microsoft.com/office/powerpoint/2010/main" val="1836378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14</a:t>
            </a:fld>
            <a:endParaRPr lang="zh-CN" altLang="en-US"/>
          </a:p>
        </p:txBody>
      </p:sp>
    </p:spTree>
    <p:extLst>
      <p:ext uri="{BB962C8B-B14F-4D97-AF65-F5344CB8AC3E}">
        <p14:creationId xmlns:p14="http://schemas.microsoft.com/office/powerpoint/2010/main" val="1626919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15</a:t>
            </a:fld>
            <a:endParaRPr lang="zh-CN" altLang="en-US"/>
          </a:p>
        </p:txBody>
      </p:sp>
    </p:spTree>
    <p:extLst>
      <p:ext uri="{BB962C8B-B14F-4D97-AF65-F5344CB8AC3E}">
        <p14:creationId xmlns:p14="http://schemas.microsoft.com/office/powerpoint/2010/main" val="3889089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16</a:t>
            </a:fld>
            <a:endParaRPr lang="zh-CN" altLang="en-US"/>
          </a:p>
        </p:txBody>
      </p:sp>
    </p:spTree>
    <p:extLst>
      <p:ext uri="{BB962C8B-B14F-4D97-AF65-F5344CB8AC3E}">
        <p14:creationId xmlns:p14="http://schemas.microsoft.com/office/powerpoint/2010/main" val="294201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17</a:t>
            </a:fld>
            <a:endParaRPr lang="zh-CN" altLang="en-US"/>
          </a:p>
        </p:txBody>
      </p:sp>
    </p:spTree>
    <p:extLst>
      <p:ext uri="{BB962C8B-B14F-4D97-AF65-F5344CB8AC3E}">
        <p14:creationId xmlns:p14="http://schemas.microsoft.com/office/powerpoint/2010/main" val="37126088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18</a:t>
            </a:fld>
            <a:endParaRPr lang="zh-CN" altLang="en-US"/>
          </a:p>
        </p:txBody>
      </p:sp>
    </p:spTree>
    <p:extLst>
      <p:ext uri="{BB962C8B-B14F-4D97-AF65-F5344CB8AC3E}">
        <p14:creationId xmlns:p14="http://schemas.microsoft.com/office/powerpoint/2010/main" val="1742950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19</a:t>
            </a:fld>
            <a:endParaRPr lang="zh-CN" altLang="en-US"/>
          </a:p>
        </p:txBody>
      </p:sp>
    </p:spTree>
    <p:extLst>
      <p:ext uri="{BB962C8B-B14F-4D97-AF65-F5344CB8AC3E}">
        <p14:creationId xmlns:p14="http://schemas.microsoft.com/office/powerpoint/2010/main" val="3141306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a:t>
            </a:fld>
            <a:endParaRPr lang="zh-CN" altLang="en-US"/>
          </a:p>
        </p:txBody>
      </p:sp>
    </p:spTree>
    <p:extLst>
      <p:ext uri="{BB962C8B-B14F-4D97-AF65-F5344CB8AC3E}">
        <p14:creationId xmlns:p14="http://schemas.microsoft.com/office/powerpoint/2010/main" val="1010234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20</a:t>
            </a:fld>
            <a:endParaRPr lang="zh-CN" altLang="en-US"/>
          </a:p>
        </p:txBody>
      </p:sp>
    </p:spTree>
    <p:extLst>
      <p:ext uri="{BB962C8B-B14F-4D97-AF65-F5344CB8AC3E}">
        <p14:creationId xmlns:p14="http://schemas.microsoft.com/office/powerpoint/2010/main" val="3986068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21</a:t>
            </a:fld>
            <a:endParaRPr lang="zh-CN" altLang="en-US"/>
          </a:p>
        </p:txBody>
      </p:sp>
    </p:spTree>
    <p:extLst>
      <p:ext uri="{BB962C8B-B14F-4D97-AF65-F5344CB8AC3E}">
        <p14:creationId xmlns:p14="http://schemas.microsoft.com/office/powerpoint/2010/main" val="2072304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22</a:t>
            </a:fld>
            <a:endParaRPr lang="zh-CN" altLang="en-US"/>
          </a:p>
        </p:txBody>
      </p:sp>
    </p:spTree>
    <p:extLst>
      <p:ext uri="{BB962C8B-B14F-4D97-AF65-F5344CB8AC3E}">
        <p14:creationId xmlns:p14="http://schemas.microsoft.com/office/powerpoint/2010/main" val="4004191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23</a:t>
            </a:fld>
            <a:endParaRPr lang="zh-CN" altLang="en-US"/>
          </a:p>
        </p:txBody>
      </p:sp>
    </p:spTree>
    <p:extLst>
      <p:ext uri="{BB962C8B-B14F-4D97-AF65-F5344CB8AC3E}">
        <p14:creationId xmlns:p14="http://schemas.microsoft.com/office/powerpoint/2010/main" val="3001604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24</a:t>
            </a:fld>
            <a:endParaRPr lang="zh-CN" altLang="en-US"/>
          </a:p>
        </p:txBody>
      </p:sp>
    </p:spTree>
    <p:extLst>
      <p:ext uri="{BB962C8B-B14F-4D97-AF65-F5344CB8AC3E}">
        <p14:creationId xmlns:p14="http://schemas.microsoft.com/office/powerpoint/2010/main" val="1743266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3</a:t>
            </a:fld>
            <a:endParaRPr lang="zh-CN" altLang="en-US"/>
          </a:p>
        </p:txBody>
      </p:sp>
    </p:spTree>
    <p:extLst>
      <p:ext uri="{BB962C8B-B14F-4D97-AF65-F5344CB8AC3E}">
        <p14:creationId xmlns:p14="http://schemas.microsoft.com/office/powerpoint/2010/main" val="196066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4</a:t>
            </a:fld>
            <a:endParaRPr lang="zh-CN" altLang="en-US"/>
          </a:p>
        </p:txBody>
      </p:sp>
    </p:spTree>
    <p:extLst>
      <p:ext uri="{BB962C8B-B14F-4D97-AF65-F5344CB8AC3E}">
        <p14:creationId xmlns:p14="http://schemas.microsoft.com/office/powerpoint/2010/main" val="2274486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5</a:t>
            </a:fld>
            <a:endParaRPr lang="zh-CN" altLang="en-US"/>
          </a:p>
        </p:txBody>
      </p:sp>
    </p:spTree>
    <p:extLst>
      <p:ext uri="{BB962C8B-B14F-4D97-AF65-F5344CB8AC3E}">
        <p14:creationId xmlns:p14="http://schemas.microsoft.com/office/powerpoint/2010/main" val="353797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6</a:t>
            </a:fld>
            <a:endParaRPr lang="zh-CN" altLang="en-US"/>
          </a:p>
        </p:txBody>
      </p:sp>
    </p:spTree>
    <p:extLst>
      <p:ext uri="{BB962C8B-B14F-4D97-AF65-F5344CB8AC3E}">
        <p14:creationId xmlns:p14="http://schemas.microsoft.com/office/powerpoint/2010/main" val="697779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7</a:t>
            </a:fld>
            <a:endParaRPr lang="zh-CN" altLang="en-US"/>
          </a:p>
        </p:txBody>
      </p:sp>
    </p:spTree>
    <p:extLst>
      <p:ext uri="{BB962C8B-B14F-4D97-AF65-F5344CB8AC3E}">
        <p14:creationId xmlns:p14="http://schemas.microsoft.com/office/powerpoint/2010/main" val="2211534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8</a:t>
            </a:fld>
            <a:endParaRPr lang="zh-CN" altLang="en-US"/>
          </a:p>
        </p:txBody>
      </p:sp>
    </p:spTree>
    <p:extLst>
      <p:ext uri="{BB962C8B-B14F-4D97-AF65-F5344CB8AC3E}">
        <p14:creationId xmlns:p14="http://schemas.microsoft.com/office/powerpoint/2010/main" val="1919611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BCEBED-FBF3-4E20-A848-82C4C8A10CC4}" type="slidenum">
              <a:rPr lang="zh-CN" altLang="en-US" smtClean="0"/>
              <a:t>9</a:t>
            </a:fld>
            <a:endParaRPr lang="zh-CN" altLang="en-US"/>
          </a:p>
        </p:txBody>
      </p:sp>
    </p:spTree>
    <p:extLst>
      <p:ext uri="{BB962C8B-B14F-4D97-AF65-F5344CB8AC3E}">
        <p14:creationId xmlns:p14="http://schemas.microsoft.com/office/powerpoint/2010/main" val="3088336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AD38BE8-0208-4A0E-990F-FD61D9111D35}"/>
              </a:ext>
            </a:extLst>
          </p:cNvPr>
          <p:cNvSpPr/>
          <p:nvPr userDrawn="1"/>
        </p:nvSpPr>
        <p:spPr>
          <a:xfrm>
            <a:off x="-4000" y="0"/>
            <a:ext cx="12192000" cy="6858000"/>
          </a:xfrm>
          <a:prstGeom prst="rect">
            <a:avLst/>
          </a:prstGeom>
          <a:solidFill>
            <a:srgbClr val="3E60B9">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2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A5DC41-100C-4B95-9237-4CFD135E8B9A}"/>
              </a:ext>
            </a:extLst>
          </p:cNvPr>
          <p:cNvSpPr>
            <a:spLocks noGrp="1"/>
          </p:cNvSpPr>
          <p:nvPr>
            <p:ph type="dt" sz="half" idx="10"/>
          </p:nvPr>
        </p:nvSpPr>
        <p:spPr/>
        <p:txBody>
          <a:bodyPr/>
          <a:lstStyle/>
          <a:p>
            <a:fld id="{D87D7D69-E5D3-4ECC-B532-595328270509}" type="datetimeFigureOut">
              <a:rPr lang="zh-CN" altLang="en-US" smtClean="0"/>
              <a:t>2019/2/15</a:t>
            </a:fld>
            <a:endParaRPr lang="zh-CN" altLang="en-US"/>
          </a:p>
        </p:txBody>
      </p:sp>
      <p:sp>
        <p:nvSpPr>
          <p:cNvPr id="3" name="页脚占位符 2">
            <a:extLst>
              <a:ext uri="{FF2B5EF4-FFF2-40B4-BE49-F238E27FC236}">
                <a16:creationId xmlns:a16="http://schemas.microsoft.com/office/drawing/2014/main" id="{88A12103-8D76-4607-83AD-521AF8B282C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451E5D1-D178-4E41-AFA9-AA9A642A51F9}"/>
              </a:ext>
            </a:extLst>
          </p:cNvPr>
          <p:cNvSpPr>
            <a:spLocks noGrp="1"/>
          </p:cNvSpPr>
          <p:nvPr>
            <p:ph type="sldNum" sz="quarter" idx="12"/>
          </p:nvPr>
        </p:nvSpPr>
        <p:spPr/>
        <p:txBody>
          <a:bodyPr/>
          <a:lstStyle/>
          <a:p>
            <a:fld id="{0C718613-6283-45B4-801D-EA25A5596E47}" type="slidenum">
              <a:rPr lang="zh-CN" altLang="en-US" smtClean="0"/>
              <a:t>‹#›</a:t>
            </a:fld>
            <a:endParaRPr lang="zh-CN" altLang="en-US"/>
          </a:p>
        </p:txBody>
      </p:sp>
      <p:pic>
        <p:nvPicPr>
          <p:cNvPr id="5" name="图片 4">
            <a:extLst>
              <a:ext uri="{FF2B5EF4-FFF2-40B4-BE49-F238E27FC236}">
                <a16:creationId xmlns:a16="http://schemas.microsoft.com/office/drawing/2014/main" id="{74BAD0B9-1002-4FDB-8FC4-28F1CA1C935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6" name="矩形 5">
            <a:extLst>
              <a:ext uri="{FF2B5EF4-FFF2-40B4-BE49-F238E27FC236}">
                <a16:creationId xmlns:a16="http://schemas.microsoft.com/office/drawing/2014/main" id="{0E871101-A28C-4514-84B3-2FC68993CFB8}"/>
              </a:ext>
            </a:extLst>
          </p:cNvPr>
          <p:cNvSpPr/>
          <p:nvPr userDrawn="1"/>
        </p:nvSpPr>
        <p:spPr>
          <a:xfrm>
            <a:off x="0"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E9448A38-3719-4104-B5C6-006EA6DA6C21}"/>
              </a:ext>
            </a:extLst>
          </p:cNvPr>
          <p:cNvSpPr/>
          <p:nvPr userDrawn="1"/>
        </p:nvSpPr>
        <p:spPr>
          <a:xfrm>
            <a:off x="-4000" y="0"/>
            <a:ext cx="12200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259893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感谢您下载夕小觉平台上提供的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作品，为了您和夕小觉以及原创作者的利益，请勿复制、传播、销售，否则将承担法律责任！夕小觉将对作品进行维权，按照传播下载次数进行十倍的索取赔偿！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Click="0" advTm="2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5.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5.png"/><Relationship Id="rId5" Type="http://schemas.microsoft.com/office/2007/relationships/hdphoto" Target="../media/hdphoto2.wdp"/><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1.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23.xml"/><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3.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C4B75243-29BF-4EDB-B80B-3FDAAD578200}"/>
              </a:ext>
            </a:extLst>
          </p:cNvPr>
          <p:cNvPicPr>
            <a:picLocks noChangeAspect="1"/>
          </p:cNvPicPr>
          <p:nvPr/>
        </p:nvPicPr>
        <p:blipFill rotWithShape="1">
          <a:blip r:embed="rId5">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23" name="矩形 22">
            <a:extLst>
              <a:ext uri="{FF2B5EF4-FFF2-40B4-BE49-F238E27FC236}">
                <a16:creationId xmlns:a16="http://schemas.microsoft.com/office/drawing/2014/main" id="{5E129EC9-D1D2-4ED8-B78E-850CA49E05B8}"/>
              </a:ext>
            </a:extLst>
          </p:cNvPr>
          <p:cNvSpPr/>
          <p:nvPr/>
        </p:nvSpPr>
        <p:spPr>
          <a:xfrm>
            <a:off x="0"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2BE322B9-B93C-4C04-A446-3EB1B25386DD}"/>
              </a:ext>
            </a:extLst>
          </p:cNvPr>
          <p:cNvSpPr/>
          <p:nvPr/>
        </p:nvSpPr>
        <p:spPr>
          <a:xfrm>
            <a:off x="-4000" y="0"/>
            <a:ext cx="12192000" cy="6858000"/>
          </a:xfrm>
          <a:prstGeom prst="rect">
            <a:avLst/>
          </a:prstGeom>
          <a:solidFill>
            <a:srgbClr val="3E60B9">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a:extLst>
              <a:ext uri="{FF2B5EF4-FFF2-40B4-BE49-F238E27FC236}">
                <a16:creationId xmlns:a16="http://schemas.microsoft.com/office/drawing/2014/main" id="{2E10234B-9E10-484B-B5B4-E90E0990CFD4}"/>
              </a:ext>
            </a:extLst>
          </p:cNvPr>
          <p:cNvSpPr/>
          <p:nvPr/>
        </p:nvSpPr>
        <p:spPr>
          <a:xfrm>
            <a:off x="9116136" y="4126908"/>
            <a:ext cx="3994247" cy="5181007"/>
          </a:xfrm>
          <a:prstGeom prst="rect">
            <a:avLst/>
          </a:prstGeom>
          <a:blipFill dpi="0" rotWithShape="1">
            <a:blip r:embed="rId6">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5" name="图片 124">
            <a:extLst>
              <a:ext uri="{FF2B5EF4-FFF2-40B4-BE49-F238E27FC236}">
                <a16:creationId xmlns:a16="http://schemas.microsoft.com/office/drawing/2014/main" id="{23119F17-43A4-468A-A547-2E741171762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86662" y="-557662"/>
            <a:ext cx="7973324" cy="7973324"/>
          </a:xfrm>
          <a:prstGeom prst="rect">
            <a:avLst/>
          </a:prstGeom>
        </p:spPr>
      </p:pic>
      <p:grpSp>
        <p:nvGrpSpPr>
          <p:cNvPr id="3" name="组合 2">
            <a:extLst>
              <a:ext uri="{FF2B5EF4-FFF2-40B4-BE49-F238E27FC236}">
                <a16:creationId xmlns:a16="http://schemas.microsoft.com/office/drawing/2014/main" id="{CCB8BBCD-F81D-4372-B208-97979EE32F49}"/>
              </a:ext>
            </a:extLst>
          </p:cNvPr>
          <p:cNvGrpSpPr/>
          <p:nvPr/>
        </p:nvGrpSpPr>
        <p:grpSpPr>
          <a:xfrm>
            <a:off x="5087690" y="612797"/>
            <a:ext cx="2499048" cy="5560535"/>
            <a:chOff x="4555914" y="289403"/>
            <a:chExt cx="2499048" cy="5560535"/>
          </a:xfrm>
        </p:grpSpPr>
        <p:sp>
          <p:nvSpPr>
            <p:cNvPr id="11" name="文本框 10">
              <a:extLst>
                <a:ext uri="{FF2B5EF4-FFF2-40B4-BE49-F238E27FC236}">
                  <a16:creationId xmlns:a16="http://schemas.microsoft.com/office/drawing/2014/main" id="{434AB830-2EBB-4BCF-BE65-D6C51852BF99}"/>
                </a:ext>
              </a:extLst>
            </p:cNvPr>
            <p:cNvSpPr txBox="1"/>
            <p:nvPr/>
          </p:nvSpPr>
          <p:spPr>
            <a:xfrm>
              <a:off x="5221621" y="289403"/>
              <a:ext cx="1016000" cy="2215991"/>
            </a:xfrm>
            <a:prstGeom prst="rect">
              <a:avLst/>
            </a:prstGeom>
            <a:noFill/>
          </p:spPr>
          <p:txBody>
            <a:bodyPr wrap="square" rtlCol="0">
              <a:spAutoFit/>
            </a:bodyPr>
            <a:lstStyle/>
            <a:p>
              <a:r>
                <a:rPr lang="zh-CN" altLang="en-US" sz="13800" dirty="0">
                  <a:solidFill>
                    <a:schemeClr val="bg1"/>
                  </a:solidFill>
                  <a:latin typeface="字酷堂清楷体" panose="02010601030101010101" pitchFamily="2" charset="-122"/>
                  <a:ea typeface="字酷堂清楷体" panose="02010601030101010101" pitchFamily="2" charset="-122"/>
                </a:rPr>
                <a:t>青</a:t>
              </a:r>
            </a:p>
          </p:txBody>
        </p:sp>
        <p:sp>
          <p:nvSpPr>
            <p:cNvPr id="12" name="文本框 11">
              <a:extLst>
                <a:ext uri="{FF2B5EF4-FFF2-40B4-BE49-F238E27FC236}">
                  <a16:creationId xmlns:a16="http://schemas.microsoft.com/office/drawing/2014/main" id="{0EA41785-DAF3-4A50-A733-66386122637C}"/>
                </a:ext>
              </a:extLst>
            </p:cNvPr>
            <p:cNvSpPr txBox="1"/>
            <p:nvPr/>
          </p:nvSpPr>
          <p:spPr>
            <a:xfrm>
              <a:off x="4837869" y="1772900"/>
              <a:ext cx="1016000" cy="1862048"/>
            </a:xfrm>
            <a:prstGeom prst="rect">
              <a:avLst/>
            </a:prstGeom>
            <a:noFill/>
          </p:spPr>
          <p:txBody>
            <a:bodyPr wrap="square" rtlCol="0">
              <a:spAutoFit/>
            </a:bodyPr>
            <a:lstStyle/>
            <a:p>
              <a:r>
                <a:rPr lang="zh-CN" altLang="en-US" sz="11500" dirty="0">
                  <a:solidFill>
                    <a:schemeClr val="bg1"/>
                  </a:solidFill>
                  <a:latin typeface="字酷堂清楷体" panose="02010601030101010101" pitchFamily="2" charset="-122"/>
                  <a:ea typeface="字酷堂清楷体" panose="02010601030101010101" pitchFamily="2" charset="-122"/>
                </a:rPr>
                <a:t>花</a:t>
              </a:r>
            </a:p>
          </p:txBody>
        </p:sp>
        <p:sp>
          <p:nvSpPr>
            <p:cNvPr id="13" name="文本框 12">
              <a:extLst>
                <a:ext uri="{FF2B5EF4-FFF2-40B4-BE49-F238E27FC236}">
                  <a16:creationId xmlns:a16="http://schemas.microsoft.com/office/drawing/2014/main" id="{04CCA2C0-93EF-4799-81A1-0DC2D0738D5A}"/>
                </a:ext>
              </a:extLst>
            </p:cNvPr>
            <p:cNvSpPr txBox="1"/>
            <p:nvPr/>
          </p:nvSpPr>
          <p:spPr>
            <a:xfrm>
              <a:off x="5289550" y="2551524"/>
              <a:ext cx="1016000" cy="3154710"/>
            </a:xfrm>
            <a:prstGeom prst="rect">
              <a:avLst/>
            </a:prstGeom>
            <a:noFill/>
          </p:spPr>
          <p:txBody>
            <a:bodyPr wrap="square" rtlCol="0">
              <a:spAutoFit/>
            </a:bodyPr>
            <a:lstStyle/>
            <a:p>
              <a:r>
                <a:rPr lang="zh-CN" altLang="en-US" sz="19900" dirty="0">
                  <a:solidFill>
                    <a:schemeClr val="bg1"/>
                  </a:solidFill>
                  <a:latin typeface="字酷堂清楷体" panose="02010601030101010101" pitchFamily="2" charset="-122"/>
                  <a:ea typeface="字酷堂清楷体" panose="02010601030101010101" pitchFamily="2" charset="-122"/>
                </a:rPr>
                <a:t>瓷</a:t>
              </a:r>
            </a:p>
          </p:txBody>
        </p:sp>
        <p:grpSp>
          <p:nvGrpSpPr>
            <p:cNvPr id="2" name="组合 1">
              <a:extLst>
                <a:ext uri="{FF2B5EF4-FFF2-40B4-BE49-F238E27FC236}">
                  <a16:creationId xmlns:a16="http://schemas.microsoft.com/office/drawing/2014/main" id="{E3747D79-C713-4EA8-8959-8B1AF214D6FC}"/>
                </a:ext>
              </a:extLst>
            </p:cNvPr>
            <p:cNvGrpSpPr/>
            <p:nvPr/>
          </p:nvGrpSpPr>
          <p:grpSpPr>
            <a:xfrm>
              <a:off x="6670881" y="1806766"/>
              <a:ext cx="384081" cy="1152244"/>
              <a:chOff x="7818000" y="2077290"/>
              <a:chExt cx="384081" cy="1152244"/>
            </a:xfrm>
          </p:grpSpPr>
          <p:pic>
            <p:nvPicPr>
              <p:cNvPr id="126" name="图片 125">
                <a:extLst>
                  <a:ext uri="{FF2B5EF4-FFF2-40B4-BE49-F238E27FC236}">
                    <a16:creationId xmlns:a16="http://schemas.microsoft.com/office/drawing/2014/main" id="{266E8F21-E3A3-4F0E-B23B-41E063B90EF9}"/>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a:off x="7818000" y="2077290"/>
                <a:ext cx="384081" cy="1152244"/>
              </a:xfrm>
              <a:prstGeom prst="rect">
                <a:avLst/>
              </a:prstGeom>
            </p:spPr>
          </p:pic>
          <p:sp>
            <p:nvSpPr>
              <p:cNvPr id="17" name="文本框 16">
                <a:extLst>
                  <a:ext uri="{FF2B5EF4-FFF2-40B4-BE49-F238E27FC236}">
                    <a16:creationId xmlns:a16="http://schemas.microsoft.com/office/drawing/2014/main" id="{0D9A1678-78E5-4333-8A09-BE372D87CAB3}"/>
                  </a:ext>
                </a:extLst>
              </p:cNvPr>
              <p:cNvSpPr txBox="1"/>
              <p:nvPr/>
            </p:nvSpPr>
            <p:spPr>
              <a:xfrm>
                <a:off x="7825891" y="2247147"/>
                <a:ext cx="133350" cy="760529"/>
              </a:xfrm>
              <a:prstGeom prst="rect">
                <a:avLst/>
              </a:prstGeom>
              <a:noFill/>
            </p:spPr>
            <p:txBody>
              <a:bodyPr wrap="square" rtlCol="0">
                <a:spAutoFit/>
              </a:bodyPr>
              <a:lstStyle/>
              <a:p>
                <a:pPr>
                  <a:lnSpc>
                    <a:spcPct val="130000"/>
                  </a:lnSpc>
                </a:pPr>
                <a:r>
                  <a:rPr lang="zh-CN" altLang="en-US" dirty="0">
                    <a:solidFill>
                      <a:srgbClr val="3E60B9"/>
                    </a:solidFill>
                    <a:latin typeface="字酷堂清楷体" panose="02010601030101010101" pitchFamily="2" charset="-122"/>
                    <a:ea typeface="字酷堂清楷体" panose="02010601030101010101" pitchFamily="2" charset="-122"/>
                  </a:rPr>
                  <a:t>古典</a:t>
                </a:r>
              </a:p>
            </p:txBody>
          </p:sp>
        </p:grpSp>
        <p:sp>
          <p:nvSpPr>
            <p:cNvPr id="15" name="文本框 14">
              <a:extLst>
                <a:ext uri="{FF2B5EF4-FFF2-40B4-BE49-F238E27FC236}">
                  <a16:creationId xmlns:a16="http://schemas.microsoft.com/office/drawing/2014/main" id="{8C40A7A4-00C3-43F2-BC82-04BA5547DD0C}"/>
                </a:ext>
              </a:extLst>
            </p:cNvPr>
            <p:cNvSpPr txBox="1"/>
            <p:nvPr/>
          </p:nvSpPr>
          <p:spPr>
            <a:xfrm>
              <a:off x="4555914" y="1225580"/>
              <a:ext cx="430887" cy="4624358"/>
            </a:xfrm>
            <a:prstGeom prst="rect">
              <a:avLst/>
            </a:prstGeom>
            <a:noFill/>
          </p:spPr>
          <p:txBody>
            <a:bodyPr vert="eaVert" wrap="square" rtlCol="0">
              <a:spAutoFit/>
            </a:bodyPr>
            <a:lstStyle/>
            <a:p>
              <a:r>
                <a:rPr lang="en-US" altLang="zh-CN" sz="1600" spc="300" dirty="0">
                  <a:solidFill>
                    <a:schemeClr val="bg1"/>
                  </a:solidFill>
                  <a:latin typeface="思源宋体 CN Light" panose="02020300000000000000" pitchFamily="18" charset="-122"/>
                  <a:ea typeface="长城行" panose="02010609000101010101" pitchFamily="49" charset="-122"/>
                </a:rPr>
                <a:t>BLUE AND WHITE PORCELAIN</a:t>
              </a:r>
              <a:endParaRPr lang="zh-CN" altLang="en-US" sz="1600" spc="300" dirty="0">
                <a:solidFill>
                  <a:schemeClr val="bg1"/>
                </a:solidFill>
                <a:latin typeface="思源宋体 CN Light" panose="02020300000000000000" pitchFamily="18" charset="-122"/>
                <a:ea typeface="长城行" panose="02010609000101010101" pitchFamily="49" charset="-122"/>
              </a:endParaRPr>
            </a:p>
          </p:txBody>
        </p:sp>
      </p:grpSp>
      <p:sp>
        <p:nvSpPr>
          <p:cNvPr id="20" name="文本框 19">
            <a:extLst>
              <a:ext uri="{FF2B5EF4-FFF2-40B4-BE49-F238E27FC236}">
                <a16:creationId xmlns:a16="http://schemas.microsoft.com/office/drawing/2014/main" id="{304AFAF1-8D29-4D25-93FB-37D21FE822B6}"/>
              </a:ext>
            </a:extLst>
          </p:cNvPr>
          <p:cNvSpPr txBox="1"/>
          <p:nvPr/>
        </p:nvSpPr>
        <p:spPr>
          <a:xfrm>
            <a:off x="8437616" y="1399512"/>
            <a:ext cx="1169551" cy="4015286"/>
          </a:xfrm>
          <a:prstGeom prst="rect">
            <a:avLst/>
          </a:prstGeom>
          <a:noFill/>
        </p:spPr>
        <p:txBody>
          <a:bodyPr vert="eaVert" wrap="square" rtlCol="0">
            <a:spAutoFit/>
          </a:bodyPr>
          <a:lstStyle/>
          <a:p>
            <a:pPr algn="dist">
              <a:lnSpc>
                <a:spcPct val="200000"/>
              </a:lnSpc>
            </a:pPr>
            <a:r>
              <a:rPr lang="zh-CN" altLang="en-US" sz="1600" dirty="0">
                <a:solidFill>
                  <a:schemeClr val="bg1"/>
                </a:solidFill>
                <a:latin typeface="楷体" panose="02010609060101010101" pitchFamily="49" charset="-122"/>
                <a:ea typeface="楷体" panose="02010609060101010101" pitchFamily="49" charset="-122"/>
              </a:rPr>
              <a:t>工笔镌墨谁独立水榭中央</a:t>
            </a:r>
            <a:endParaRPr lang="en-US" altLang="zh-CN" sz="1600" dirty="0">
              <a:solidFill>
                <a:schemeClr val="bg1"/>
              </a:solidFill>
              <a:latin typeface="楷体" panose="02010609060101010101" pitchFamily="49" charset="-122"/>
              <a:ea typeface="楷体" panose="02010609060101010101" pitchFamily="49" charset="-122"/>
            </a:endParaRPr>
          </a:p>
          <a:p>
            <a:pPr algn="dist">
              <a:lnSpc>
                <a:spcPct val="200000"/>
              </a:lnSpc>
            </a:pPr>
            <a:r>
              <a:rPr lang="zh-CN" altLang="en-US" sz="1600" dirty="0">
                <a:solidFill>
                  <a:schemeClr val="bg1"/>
                </a:solidFill>
                <a:latin typeface="楷体" panose="02010609060101010101" pitchFamily="49" charset="-122"/>
                <a:ea typeface="楷体" panose="02010609060101010101" pitchFamily="49" charset="-122"/>
              </a:rPr>
              <a:t>素胚青花你手制江南印象</a:t>
            </a:r>
          </a:p>
        </p:txBody>
      </p:sp>
      <p:pic>
        <p:nvPicPr>
          <p:cNvPr id="5" name="魏小涵 - 灯火阑珊">
            <a:hlinkClick r:id="" action="ppaction://media"/>
            <a:extLst>
              <a:ext uri="{FF2B5EF4-FFF2-40B4-BE49-F238E27FC236}">
                <a16:creationId xmlns:a16="http://schemas.microsoft.com/office/drawing/2014/main" id="{9EDB6289-830D-4FF0-962B-E74B0410AB84}"/>
              </a:ext>
            </a:extLst>
          </p:cNvPr>
          <p:cNvPicPr>
            <a:picLocks noChangeAspect="1"/>
          </p:cNvPicPr>
          <p:nvPr>
            <a:audioFile r:link="rId1"/>
            <p:extLst>
              <p:ext uri="{DAA4B4D4-6D71-4841-9C94-3DE7FCFB9230}">
                <p14:media xmlns:p14="http://schemas.microsoft.com/office/powerpoint/2010/main" r:embed="rId2">
                  <p14:trim st="8841" end="76161.375"/>
                </p14:media>
              </p:ext>
            </p:extLst>
          </p:nvPr>
        </p:nvPicPr>
        <p:blipFill>
          <a:blip r:embed="rId10"/>
          <a:stretch>
            <a:fillRect/>
          </a:stretch>
        </p:blipFill>
        <p:spPr>
          <a:xfrm>
            <a:off x="15473363" y="-423863"/>
            <a:ext cx="487362" cy="487363"/>
          </a:xfrm>
          <a:prstGeom prst="rect">
            <a:avLst/>
          </a:prstGeom>
        </p:spPr>
      </p:pic>
    </p:spTree>
    <p:extLst>
      <p:ext uri="{BB962C8B-B14F-4D97-AF65-F5344CB8AC3E}">
        <p14:creationId xmlns:p14="http://schemas.microsoft.com/office/powerpoint/2010/main" val="2601609184"/>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17"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5"/>
                </p:tgtEl>
              </p:cMediaNode>
            </p:audio>
          </p:childTnLst>
        </p:cTn>
      </p:par>
    </p:tnLst>
    <p:bldLst>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420F1194-A438-43DE-AEB5-CF215E69E036}"/>
              </a:ext>
            </a:extLst>
          </p:cNvPr>
          <p:cNvGrpSpPr/>
          <p:nvPr/>
        </p:nvGrpSpPr>
        <p:grpSpPr>
          <a:xfrm>
            <a:off x="0" y="4119116"/>
            <a:ext cx="12218216" cy="2738884"/>
            <a:chOff x="-26216" y="1905000"/>
            <a:chExt cx="12218216" cy="3048000"/>
          </a:xfrm>
        </p:grpSpPr>
        <p:pic>
          <p:nvPicPr>
            <p:cNvPr id="33" name="图片 32">
              <a:extLst>
                <a:ext uri="{FF2B5EF4-FFF2-40B4-BE49-F238E27FC236}">
                  <a16:creationId xmlns:a16="http://schemas.microsoft.com/office/drawing/2014/main" id="{DF8CC421-C441-4A29-8FFD-CBFD44420F6B}"/>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34" name="矩形 33">
              <a:extLst>
                <a:ext uri="{FF2B5EF4-FFF2-40B4-BE49-F238E27FC236}">
                  <a16:creationId xmlns:a16="http://schemas.microsoft.com/office/drawing/2014/main" id="{49AB30AF-E196-4E2E-A58C-26971632B817}"/>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 name="8b1aa1f4-7de8-40d4-8175-4ed9b01e6e25" descr="MSkAAB+LCAAAAAAABADtmV1v2jAUhv9Ltt1RlDjpqnJHN3Wrtq7VqLpWUy/cxIC7xEGJqfoh/vvskMBxEoOpxKYE6A04x/Y5530dP1Jfrff8eUKsnjWIcMI/UzxKcHTGSWR1rLPA6rFpGHasE8oCykZfkng6Sa3e79fFNPjkF+XjT3EYJ3Iuo5zi8BqHUxFWiS/CKs8vhkPqk6sxiUgRc0UZ77NgMMaBiLC7tsgnoaMxZyRN84GL+wficzCth2TUNB2LNd+d5h+5WLaNPZvJFAPyJL4Xg1axYZ6j7EJtsfIBrDUfvsSidYSTpKZeZcoysCPrTQnv+z5hPM98XlA2XqmzSH+xqejKhPwQy8lM5+3Mhqy7SlliW7GJMji7m3X0Ws7FWatlEXZOGY2mUR6WpXuOn8CQY88HaRCEBIadMdGMx8UOjhybl8ITscFpnESYiw1f7dmHpWm8j127TsYiH1MZ+8HDNOWR6M1mWi7nQUHzdFC5HwfHNR1BR3Z3MzGVZBVF50vW6Fnke0WeNqxQzoC11cmxMvtsy2XyeQZ1aTfZiOgQGtF5sxEv45TTmG2mUT4JynRNEk59HPZDOmKZVXpSOsL9sXj6NU7oS8y4+vw7GUppvhEyyds3oC9iuyEOU9IBXpQCF7VlA46Y9pOEmNNHJUIZc7Q+KYV1lJWX1ln2phGmd8xcr8+7aMubPFGaXL1vbi5JIm+ck2el/bnjyzHgRdQ7sLuHRcStbpXaGN0qN8qNd5v/qhhuECf3K/0GfaPTR1mk3mjVxjdEOHe1cLDH/1I3cCTqdQOamMtWPmNmqq28ZJpHrk4ryVVqXBX8BPt/HEOo1R/O/1Y32ujGaCuxH7kQlNCOgRIyASVkBkpIub9Qc0EJ7UFpW6Ck8xv0zdobV2+0PShtCZR0ugFNzGUrn7GdBCXUSlBCEJQWgktQQm0GJdPimgxKh8cQlNwdAyXXBJRcM1BylfvLbS4ouXtQ2hYo6fwGfbP2xtUbbQ9KWwIlnW5AE3PZymdsJ0HJbSUouRCUFoJLUHLbDEqmxTUZlDzlX2/ejoGSZwJKnhkoecr95TUXlLw9KG0LlHR+g75Z/zr24OvY24PS9kFJpxtQYS0oLd4P5TO2k6DktRKUSicTgJLXZlAyLe5O/P0FUDkoSTEpAAA=">
            <a:extLst>
              <a:ext uri="{FF2B5EF4-FFF2-40B4-BE49-F238E27FC236}">
                <a16:creationId xmlns:a16="http://schemas.microsoft.com/office/drawing/2014/main" id="{D9F029BA-BCF9-4979-9083-CDF16ED66CD0}"/>
              </a:ext>
            </a:extLst>
          </p:cNvPr>
          <p:cNvGrpSpPr>
            <a:grpSpLocks noChangeAspect="1"/>
          </p:cNvGrpSpPr>
          <p:nvPr/>
        </p:nvGrpSpPr>
        <p:grpSpPr>
          <a:xfrm>
            <a:off x="394232" y="4310587"/>
            <a:ext cx="8619697" cy="2355941"/>
            <a:chOff x="1786152" y="2251030"/>
            <a:chExt cx="8619697" cy="2355941"/>
          </a:xfrm>
        </p:grpSpPr>
        <p:sp>
          <p:nvSpPr>
            <p:cNvPr id="3" name="RelativeShape1">
              <a:extLst>
                <a:ext uri="{FF2B5EF4-FFF2-40B4-BE49-F238E27FC236}">
                  <a16:creationId xmlns:a16="http://schemas.microsoft.com/office/drawing/2014/main" id="{8EB5E0DF-54B7-4811-853A-C753341BD853}"/>
                </a:ext>
              </a:extLst>
            </p:cNvPr>
            <p:cNvSpPr/>
            <p:nvPr/>
          </p:nvSpPr>
          <p:spPr>
            <a:xfrm>
              <a:off x="5256917" y="2608982"/>
              <a:ext cx="4233924" cy="301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4" name="RelativeShape2">
              <a:extLst>
                <a:ext uri="{FF2B5EF4-FFF2-40B4-BE49-F238E27FC236}">
                  <a16:creationId xmlns:a16="http://schemas.microsoft.com/office/drawing/2014/main" id="{AB0200B7-A23F-4F27-ABFE-0900684E5245}"/>
                </a:ext>
              </a:extLst>
            </p:cNvPr>
            <p:cNvSpPr/>
            <p:nvPr/>
          </p:nvSpPr>
          <p:spPr>
            <a:xfrm>
              <a:off x="5256917" y="3081947"/>
              <a:ext cx="4233924" cy="301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5" name="RelativeShape3">
              <a:extLst>
                <a:ext uri="{FF2B5EF4-FFF2-40B4-BE49-F238E27FC236}">
                  <a16:creationId xmlns:a16="http://schemas.microsoft.com/office/drawing/2014/main" id="{52A60615-76E2-4066-B06C-6C27C0C878F7}"/>
                </a:ext>
              </a:extLst>
            </p:cNvPr>
            <p:cNvSpPr/>
            <p:nvPr/>
          </p:nvSpPr>
          <p:spPr>
            <a:xfrm>
              <a:off x="5256917" y="3554912"/>
              <a:ext cx="4233924" cy="301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6" name="RelativeShape4">
              <a:extLst>
                <a:ext uri="{FF2B5EF4-FFF2-40B4-BE49-F238E27FC236}">
                  <a16:creationId xmlns:a16="http://schemas.microsoft.com/office/drawing/2014/main" id="{9F6A3584-AB4B-4A3D-82FF-10CBE331DE8E}"/>
                </a:ext>
              </a:extLst>
            </p:cNvPr>
            <p:cNvSpPr/>
            <p:nvPr/>
          </p:nvSpPr>
          <p:spPr>
            <a:xfrm>
              <a:off x="5256917" y="4027877"/>
              <a:ext cx="4233924" cy="3014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7" name="AreaShape">
              <a:extLst>
                <a:ext uri="{FF2B5EF4-FFF2-40B4-BE49-F238E27FC236}">
                  <a16:creationId xmlns:a16="http://schemas.microsoft.com/office/drawing/2014/main" id="{B49D4BDE-27CE-47E0-85C9-3B88B316CAFE}"/>
                </a:ext>
              </a:extLst>
            </p:cNvPr>
            <p:cNvSpPr/>
            <p:nvPr/>
          </p:nvSpPr>
          <p:spPr>
            <a:xfrm>
              <a:off x="1842134" y="2251030"/>
              <a:ext cx="8563715" cy="2274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8" name="ValueShape1">
              <a:extLst>
                <a:ext uri="{FF2B5EF4-FFF2-40B4-BE49-F238E27FC236}">
                  <a16:creationId xmlns:a16="http://schemas.microsoft.com/office/drawing/2014/main" id="{F428BABC-642B-4D42-9626-D8B76A5AEA6A}"/>
                </a:ext>
              </a:extLst>
            </p:cNvPr>
            <p:cNvSpPr/>
            <p:nvPr/>
          </p:nvSpPr>
          <p:spPr>
            <a:xfrm>
              <a:off x="5256917" y="2608982"/>
              <a:ext cx="1058481"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9" name="SorbShape1">
              <a:extLst>
                <a:ext uri="{FF2B5EF4-FFF2-40B4-BE49-F238E27FC236}">
                  <a16:creationId xmlns:a16="http://schemas.microsoft.com/office/drawing/2014/main" id="{E98129A8-BB53-4676-8F39-FD1E3DD1F417}"/>
                </a:ext>
              </a:extLst>
            </p:cNvPr>
            <p:cNvSpPr/>
            <p:nvPr/>
          </p:nvSpPr>
          <p:spPr>
            <a:xfrm>
              <a:off x="6164198" y="2608982"/>
              <a:ext cx="302400" cy="301442"/>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10" name="ValueText1">
              <a:extLst>
                <a:ext uri="{FF2B5EF4-FFF2-40B4-BE49-F238E27FC236}">
                  <a16:creationId xmlns:a16="http://schemas.microsoft.com/office/drawing/2014/main" id="{E8F92686-59DD-442E-BA36-14D14CECFA38}"/>
                </a:ext>
              </a:extLst>
            </p:cNvPr>
            <p:cNvSpPr txBox="1"/>
            <p:nvPr/>
          </p:nvSpPr>
          <p:spPr>
            <a:xfrm>
              <a:off x="6557318" y="2631543"/>
              <a:ext cx="523414" cy="256320"/>
            </a:xfrm>
            <a:prstGeom prst="rect">
              <a:avLst/>
            </a:prstGeom>
            <a:noFill/>
          </p:spPr>
          <p:txBody>
            <a:bodyPr wrap="none" anchor="ctr" anchorCtr="0">
              <a:prstTxWarp prst="textPlain">
                <a:avLst/>
              </a:prstTxWarp>
              <a:normAutofit fontScale="25000" lnSpcReduction="20000"/>
            </a:bodyPr>
            <a:lstStyle/>
            <a:p>
              <a:r>
                <a:rPr lang="en-US" sz="6000" b="1">
                  <a:solidFill>
                    <a:schemeClr val="lt1">
                      <a:lumMod val="100000"/>
                    </a:schemeClr>
                  </a:solidFill>
                  <a:latin typeface="思源宋体 CN Heavy" panose="02020900000000000000" pitchFamily="18" charset="-122"/>
                  <a:ea typeface="思源宋体 CN Heavy" panose="02020900000000000000" pitchFamily="18" charset="-122"/>
                </a:rPr>
                <a:t>25%</a:t>
              </a:r>
            </a:p>
          </p:txBody>
        </p:sp>
        <p:sp>
          <p:nvSpPr>
            <p:cNvPr id="11" name="ValueBack1">
              <a:extLst>
                <a:ext uri="{FF2B5EF4-FFF2-40B4-BE49-F238E27FC236}">
                  <a16:creationId xmlns:a16="http://schemas.microsoft.com/office/drawing/2014/main" id="{6ABDEC6F-71E0-4F7C-AC50-7BD1241ED3EF}"/>
                </a:ext>
              </a:extLst>
            </p:cNvPr>
            <p:cNvSpPr/>
            <p:nvPr/>
          </p:nvSpPr>
          <p:spPr>
            <a:xfrm>
              <a:off x="4177007" y="2608982"/>
              <a:ext cx="1002401"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solidFill>
                    <a:schemeClr val="bg1"/>
                  </a:solidFill>
                  <a:latin typeface="思源宋体 CN Heavy" panose="02020900000000000000" pitchFamily="18" charset="-122"/>
                  <a:ea typeface="思源宋体 CN Heavy" panose="02020900000000000000" pitchFamily="18" charset="-122"/>
                </a:rPr>
                <a:t>TEXT HERE</a:t>
              </a:r>
            </a:p>
          </p:txBody>
        </p:sp>
        <p:sp>
          <p:nvSpPr>
            <p:cNvPr id="12" name="ValueShape2">
              <a:extLst>
                <a:ext uri="{FF2B5EF4-FFF2-40B4-BE49-F238E27FC236}">
                  <a16:creationId xmlns:a16="http://schemas.microsoft.com/office/drawing/2014/main" id="{B127C89A-1B4A-4A9A-A693-6D15F80FDB22}"/>
                </a:ext>
              </a:extLst>
            </p:cNvPr>
            <p:cNvSpPr/>
            <p:nvPr/>
          </p:nvSpPr>
          <p:spPr>
            <a:xfrm>
              <a:off x="5256917" y="3081947"/>
              <a:ext cx="3090765"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13" name="SorbShape2">
              <a:extLst>
                <a:ext uri="{FF2B5EF4-FFF2-40B4-BE49-F238E27FC236}">
                  <a16:creationId xmlns:a16="http://schemas.microsoft.com/office/drawing/2014/main" id="{D086152C-A3F8-4E92-9C1A-1A3E59CE60AF}"/>
                </a:ext>
              </a:extLst>
            </p:cNvPr>
            <p:cNvSpPr/>
            <p:nvPr/>
          </p:nvSpPr>
          <p:spPr>
            <a:xfrm>
              <a:off x="8196482" y="3081947"/>
              <a:ext cx="302400" cy="301442"/>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14" name="ValueText2">
              <a:extLst>
                <a:ext uri="{FF2B5EF4-FFF2-40B4-BE49-F238E27FC236}">
                  <a16:creationId xmlns:a16="http://schemas.microsoft.com/office/drawing/2014/main" id="{E3FDFFE6-63B1-4D7A-BFD7-827491A61662}"/>
                </a:ext>
              </a:extLst>
            </p:cNvPr>
            <p:cNvSpPr txBox="1"/>
            <p:nvPr/>
          </p:nvSpPr>
          <p:spPr>
            <a:xfrm>
              <a:off x="8589602" y="3104508"/>
              <a:ext cx="523414" cy="256320"/>
            </a:xfrm>
            <a:prstGeom prst="rect">
              <a:avLst/>
            </a:prstGeom>
            <a:noFill/>
          </p:spPr>
          <p:txBody>
            <a:bodyPr wrap="none" anchor="ctr" anchorCtr="0">
              <a:prstTxWarp prst="textPlain">
                <a:avLst/>
              </a:prstTxWarp>
              <a:normAutofit fontScale="25000" lnSpcReduction="20000"/>
            </a:bodyPr>
            <a:lstStyle/>
            <a:p>
              <a:r>
                <a:rPr lang="en-US" sz="6000" b="1">
                  <a:solidFill>
                    <a:schemeClr val="lt1">
                      <a:lumMod val="100000"/>
                    </a:schemeClr>
                  </a:solidFill>
                  <a:latin typeface="思源宋体 CN Heavy" panose="02020900000000000000" pitchFamily="18" charset="-122"/>
                  <a:ea typeface="思源宋体 CN Heavy" panose="02020900000000000000" pitchFamily="18" charset="-122"/>
                </a:rPr>
                <a:t>73%</a:t>
              </a:r>
            </a:p>
          </p:txBody>
        </p:sp>
        <p:sp>
          <p:nvSpPr>
            <p:cNvPr id="15" name="ValueBack2">
              <a:extLst>
                <a:ext uri="{FF2B5EF4-FFF2-40B4-BE49-F238E27FC236}">
                  <a16:creationId xmlns:a16="http://schemas.microsoft.com/office/drawing/2014/main" id="{B3F79F31-4111-45DC-B5AF-C3F9692A0C8F}"/>
                </a:ext>
              </a:extLst>
            </p:cNvPr>
            <p:cNvSpPr/>
            <p:nvPr/>
          </p:nvSpPr>
          <p:spPr>
            <a:xfrm>
              <a:off x="4177007" y="3081947"/>
              <a:ext cx="1002401"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solidFill>
                    <a:schemeClr val="bg1"/>
                  </a:solidFill>
                  <a:latin typeface="思源宋体 CN Heavy" panose="02020900000000000000" pitchFamily="18" charset="-122"/>
                  <a:ea typeface="思源宋体 CN Heavy" panose="02020900000000000000" pitchFamily="18" charset="-122"/>
                </a:rPr>
                <a:t>TEXT HERE</a:t>
              </a:r>
            </a:p>
          </p:txBody>
        </p:sp>
        <p:sp>
          <p:nvSpPr>
            <p:cNvPr id="16" name="ValueShape3">
              <a:extLst>
                <a:ext uri="{FF2B5EF4-FFF2-40B4-BE49-F238E27FC236}">
                  <a16:creationId xmlns:a16="http://schemas.microsoft.com/office/drawing/2014/main" id="{C683A0EC-C129-43D3-8686-E7356BEE988E}"/>
                </a:ext>
              </a:extLst>
            </p:cNvPr>
            <p:cNvSpPr/>
            <p:nvPr/>
          </p:nvSpPr>
          <p:spPr>
            <a:xfrm>
              <a:off x="5256917" y="3554912"/>
              <a:ext cx="2498015"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17" name="SorbShape3">
              <a:extLst>
                <a:ext uri="{FF2B5EF4-FFF2-40B4-BE49-F238E27FC236}">
                  <a16:creationId xmlns:a16="http://schemas.microsoft.com/office/drawing/2014/main" id="{72E62742-4BCA-4396-B37C-0E9665EA3C63}"/>
                </a:ext>
              </a:extLst>
            </p:cNvPr>
            <p:cNvSpPr/>
            <p:nvPr/>
          </p:nvSpPr>
          <p:spPr>
            <a:xfrm>
              <a:off x="7603732" y="3554912"/>
              <a:ext cx="302400" cy="301442"/>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18" name="ValueText3">
              <a:extLst>
                <a:ext uri="{FF2B5EF4-FFF2-40B4-BE49-F238E27FC236}">
                  <a16:creationId xmlns:a16="http://schemas.microsoft.com/office/drawing/2014/main" id="{1B5E49A2-FE97-4EBB-9E6F-91824F9222CD}"/>
                </a:ext>
              </a:extLst>
            </p:cNvPr>
            <p:cNvSpPr txBox="1"/>
            <p:nvPr/>
          </p:nvSpPr>
          <p:spPr>
            <a:xfrm>
              <a:off x="7996852" y="3577473"/>
              <a:ext cx="523414" cy="256320"/>
            </a:xfrm>
            <a:prstGeom prst="rect">
              <a:avLst/>
            </a:prstGeom>
            <a:noFill/>
            <a:ln>
              <a:noFill/>
            </a:ln>
          </p:spPr>
          <p:txBody>
            <a:bodyPr wrap="none" anchor="ctr" anchorCtr="0">
              <a:prstTxWarp prst="textPlain">
                <a:avLst/>
              </a:prstTxWarp>
              <a:normAutofit fontScale="25000" lnSpcReduction="20000"/>
            </a:bodyPr>
            <a:lstStyle/>
            <a:p>
              <a:r>
                <a:rPr lang="en-US" sz="6000" b="1" dirty="0">
                  <a:solidFill>
                    <a:schemeClr val="lt1">
                      <a:lumMod val="100000"/>
                    </a:schemeClr>
                  </a:solidFill>
                  <a:latin typeface="思源宋体 CN Heavy" panose="02020900000000000000" pitchFamily="18" charset="-122"/>
                  <a:ea typeface="思源宋体 CN Heavy" panose="02020900000000000000" pitchFamily="18" charset="-122"/>
                </a:rPr>
                <a:t>59%</a:t>
              </a:r>
            </a:p>
          </p:txBody>
        </p:sp>
        <p:sp>
          <p:nvSpPr>
            <p:cNvPr id="19" name="ValueBack3">
              <a:extLst>
                <a:ext uri="{FF2B5EF4-FFF2-40B4-BE49-F238E27FC236}">
                  <a16:creationId xmlns:a16="http://schemas.microsoft.com/office/drawing/2014/main" id="{74F376D3-8C66-450C-8CFF-B40667736F94}"/>
                </a:ext>
              </a:extLst>
            </p:cNvPr>
            <p:cNvSpPr/>
            <p:nvPr/>
          </p:nvSpPr>
          <p:spPr>
            <a:xfrm>
              <a:off x="4177007" y="3554912"/>
              <a:ext cx="1002401"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solidFill>
                    <a:schemeClr val="bg1"/>
                  </a:solidFill>
                  <a:latin typeface="思源宋体 CN Heavy" panose="02020900000000000000" pitchFamily="18" charset="-122"/>
                  <a:ea typeface="思源宋体 CN Heavy" panose="02020900000000000000" pitchFamily="18" charset="-122"/>
                </a:rPr>
                <a:t>TEXT HERE</a:t>
              </a:r>
            </a:p>
          </p:txBody>
        </p:sp>
        <p:sp>
          <p:nvSpPr>
            <p:cNvPr id="20" name="ValueShape4">
              <a:extLst>
                <a:ext uri="{FF2B5EF4-FFF2-40B4-BE49-F238E27FC236}">
                  <a16:creationId xmlns:a16="http://schemas.microsoft.com/office/drawing/2014/main" id="{F658ACBD-890A-44E8-93D6-DC4F396EE7D8}"/>
                </a:ext>
              </a:extLst>
            </p:cNvPr>
            <p:cNvSpPr/>
            <p:nvPr/>
          </p:nvSpPr>
          <p:spPr>
            <a:xfrm>
              <a:off x="5256917" y="4027877"/>
              <a:ext cx="1905266"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21" name="SorbShape4">
              <a:extLst>
                <a:ext uri="{FF2B5EF4-FFF2-40B4-BE49-F238E27FC236}">
                  <a16:creationId xmlns:a16="http://schemas.microsoft.com/office/drawing/2014/main" id="{8DF78C95-79CC-4DD1-A141-923D71DCB20D}"/>
                </a:ext>
              </a:extLst>
            </p:cNvPr>
            <p:cNvSpPr/>
            <p:nvPr/>
          </p:nvSpPr>
          <p:spPr>
            <a:xfrm>
              <a:off x="7010983" y="4027877"/>
              <a:ext cx="302400" cy="301442"/>
            </a:xfrm>
            <a:prstGeom prst="ellipse">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22" name="ValueText4">
              <a:extLst>
                <a:ext uri="{FF2B5EF4-FFF2-40B4-BE49-F238E27FC236}">
                  <a16:creationId xmlns:a16="http://schemas.microsoft.com/office/drawing/2014/main" id="{A9C53B36-3E72-4EDB-8E9B-339B609B9211}"/>
                </a:ext>
              </a:extLst>
            </p:cNvPr>
            <p:cNvSpPr txBox="1"/>
            <p:nvPr/>
          </p:nvSpPr>
          <p:spPr>
            <a:xfrm>
              <a:off x="7404103" y="4050438"/>
              <a:ext cx="523414" cy="256320"/>
            </a:xfrm>
            <a:prstGeom prst="rect">
              <a:avLst/>
            </a:prstGeom>
            <a:noFill/>
          </p:spPr>
          <p:txBody>
            <a:bodyPr wrap="none" anchor="ctr" anchorCtr="0">
              <a:prstTxWarp prst="textPlain">
                <a:avLst/>
              </a:prstTxWarp>
              <a:normAutofit fontScale="25000" lnSpcReduction="20000"/>
            </a:bodyPr>
            <a:lstStyle/>
            <a:p>
              <a:r>
                <a:rPr lang="en-US" sz="6000" b="1">
                  <a:solidFill>
                    <a:schemeClr val="lt1">
                      <a:lumMod val="100000"/>
                    </a:schemeClr>
                  </a:solidFill>
                  <a:latin typeface="思源宋体 CN Heavy" panose="02020900000000000000" pitchFamily="18" charset="-122"/>
                  <a:ea typeface="思源宋体 CN Heavy" panose="02020900000000000000" pitchFamily="18" charset="-122"/>
                </a:rPr>
                <a:t>45%</a:t>
              </a:r>
            </a:p>
          </p:txBody>
        </p:sp>
        <p:sp>
          <p:nvSpPr>
            <p:cNvPr id="23" name="ValueBack4">
              <a:extLst>
                <a:ext uri="{FF2B5EF4-FFF2-40B4-BE49-F238E27FC236}">
                  <a16:creationId xmlns:a16="http://schemas.microsoft.com/office/drawing/2014/main" id="{66C5C116-5C55-4DE0-891F-146498D1E91C}"/>
                </a:ext>
              </a:extLst>
            </p:cNvPr>
            <p:cNvSpPr/>
            <p:nvPr/>
          </p:nvSpPr>
          <p:spPr>
            <a:xfrm>
              <a:off x="4177007" y="4027877"/>
              <a:ext cx="1002401" cy="301442"/>
            </a:xfrm>
            <a:prstGeom prst="rect">
              <a:avLst/>
            </a:prstGeom>
            <a:solidFill>
              <a:schemeClr val="l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solidFill>
                    <a:schemeClr val="bg1"/>
                  </a:solidFill>
                  <a:latin typeface="思源宋体 CN Heavy" panose="02020900000000000000" pitchFamily="18" charset="-122"/>
                  <a:ea typeface="思源宋体 CN Heavy" panose="02020900000000000000" pitchFamily="18" charset="-122"/>
                </a:rPr>
                <a:t>TEXT HERE</a:t>
              </a:r>
            </a:p>
          </p:txBody>
        </p:sp>
        <p:sp>
          <p:nvSpPr>
            <p:cNvPr id="24" name="BackShape">
              <a:extLst>
                <a:ext uri="{FF2B5EF4-FFF2-40B4-BE49-F238E27FC236}">
                  <a16:creationId xmlns:a16="http://schemas.microsoft.com/office/drawing/2014/main" id="{415B5CC7-DF72-46F4-B811-A4097FFB7BF7}"/>
                </a:ext>
              </a:extLst>
            </p:cNvPr>
            <p:cNvSpPr/>
            <p:nvPr/>
          </p:nvSpPr>
          <p:spPr>
            <a:xfrm>
              <a:off x="2502014" y="2683375"/>
              <a:ext cx="1005702" cy="1005702"/>
            </a:xfrm>
            <a:prstGeom prst="donut">
              <a:avLst>
                <a:gd name="adj" fmla="val 895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25" name="ValueShape">
              <a:extLst>
                <a:ext uri="{FF2B5EF4-FFF2-40B4-BE49-F238E27FC236}">
                  <a16:creationId xmlns:a16="http://schemas.microsoft.com/office/drawing/2014/main" id="{D3FED21A-3712-4937-982A-714D986413A6}"/>
                </a:ext>
              </a:extLst>
            </p:cNvPr>
            <p:cNvSpPr/>
            <p:nvPr/>
          </p:nvSpPr>
          <p:spPr>
            <a:xfrm>
              <a:off x="2427622" y="2608983"/>
              <a:ext cx="1154486" cy="1154486"/>
            </a:xfrm>
            <a:prstGeom prst="blockArc">
              <a:avLst>
                <a:gd name="adj1" fmla="val 16200000"/>
                <a:gd name="adj2" fmla="val 4536000"/>
                <a:gd name="adj3" fmla="val 20408"/>
              </a:avLst>
            </a:prstGeom>
            <a:solidFill>
              <a:schemeClr val="lt1">
                <a:lumMod val="100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26" name="IconShape">
              <a:extLst>
                <a:ext uri="{FF2B5EF4-FFF2-40B4-BE49-F238E27FC236}">
                  <a16:creationId xmlns:a16="http://schemas.microsoft.com/office/drawing/2014/main" id="{ECCFAC05-9447-4CC6-A46D-12C086AD4465}"/>
                </a:ext>
              </a:extLst>
            </p:cNvPr>
            <p:cNvSpPr/>
            <p:nvPr/>
          </p:nvSpPr>
          <p:spPr bwMode="auto">
            <a:xfrm>
              <a:off x="2708240" y="2981992"/>
              <a:ext cx="593249" cy="408468"/>
            </a:xfrm>
            <a:custGeom>
              <a:avLst/>
              <a:gdLst>
                <a:gd name="T0" fmla="*/ 660 w 660"/>
                <a:gd name="T1" fmla="*/ 146 h 452"/>
                <a:gd name="T2" fmla="*/ 555 w 660"/>
                <a:gd name="T3" fmla="*/ 163 h 452"/>
                <a:gd name="T4" fmla="*/ 520 w 660"/>
                <a:gd name="T5" fmla="*/ 210 h 452"/>
                <a:gd name="T6" fmla="*/ 298 w 660"/>
                <a:gd name="T7" fmla="*/ 74 h 452"/>
                <a:gd name="T8" fmla="*/ 303 w 660"/>
                <a:gd name="T9" fmla="*/ 16 h 452"/>
                <a:gd name="T10" fmla="*/ 156 w 660"/>
                <a:gd name="T11" fmla="*/ 75 h 452"/>
                <a:gd name="T12" fmla="*/ 0 w 660"/>
                <a:gd name="T13" fmla="*/ 266 h 452"/>
                <a:gd name="T14" fmla="*/ 214 w 660"/>
                <a:gd name="T15" fmla="*/ 412 h 452"/>
                <a:gd name="T16" fmla="*/ 341 w 660"/>
                <a:gd name="T17" fmla="*/ 442 h 452"/>
                <a:gd name="T18" fmla="*/ 335 w 660"/>
                <a:gd name="T19" fmla="*/ 394 h 452"/>
                <a:gd name="T20" fmla="*/ 505 w 660"/>
                <a:gd name="T21" fmla="*/ 290 h 452"/>
                <a:gd name="T22" fmla="*/ 525 w 660"/>
                <a:gd name="T23" fmla="*/ 317 h 452"/>
                <a:gd name="T24" fmla="*/ 621 w 660"/>
                <a:gd name="T25" fmla="*/ 368 h 452"/>
                <a:gd name="T26" fmla="*/ 561 w 660"/>
                <a:gd name="T27" fmla="*/ 256 h 452"/>
                <a:gd name="T28" fmla="*/ 660 w 660"/>
                <a:gd name="T29" fmla="*/ 146 h 452"/>
                <a:gd name="T30" fmla="*/ 146 w 660"/>
                <a:gd name="T31" fmla="*/ 181 h 452"/>
                <a:gd name="T32" fmla="*/ 130 w 660"/>
                <a:gd name="T33" fmla="*/ 198 h 452"/>
                <a:gd name="T34" fmla="*/ 105 w 660"/>
                <a:gd name="T35" fmla="*/ 170 h 452"/>
                <a:gd name="T36" fmla="*/ 118 w 660"/>
                <a:gd name="T37" fmla="*/ 156 h 452"/>
                <a:gd name="T38" fmla="*/ 146 w 660"/>
                <a:gd name="T39" fmla="*/ 18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0" h="452">
                  <a:moveTo>
                    <a:pt x="660" y="146"/>
                  </a:moveTo>
                  <a:cubicBezTo>
                    <a:pt x="660" y="146"/>
                    <a:pt x="587" y="133"/>
                    <a:pt x="555" y="163"/>
                  </a:cubicBezTo>
                  <a:cubicBezTo>
                    <a:pt x="542" y="176"/>
                    <a:pt x="530" y="193"/>
                    <a:pt x="520" y="210"/>
                  </a:cubicBezTo>
                  <a:cubicBezTo>
                    <a:pt x="473" y="168"/>
                    <a:pt x="390" y="102"/>
                    <a:pt x="298" y="74"/>
                  </a:cubicBezTo>
                  <a:cubicBezTo>
                    <a:pt x="303" y="16"/>
                    <a:pt x="303" y="16"/>
                    <a:pt x="303" y="16"/>
                  </a:cubicBezTo>
                  <a:cubicBezTo>
                    <a:pt x="229" y="0"/>
                    <a:pt x="193" y="39"/>
                    <a:pt x="156" y="75"/>
                  </a:cubicBezTo>
                  <a:cubicBezTo>
                    <a:pt x="49" y="121"/>
                    <a:pt x="0" y="266"/>
                    <a:pt x="0" y="266"/>
                  </a:cubicBezTo>
                  <a:cubicBezTo>
                    <a:pt x="0" y="266"/>
                    <a:pt x="114" y="386"/>
                    <a:pt x="214" y="412"/>
                  </a:cubicBezTo>
                  <a:cubicBezTo>
                    <a:pt x="245" y="434"/>
                    <a:pt x="280" y="452"/>
                    <a:pt x="341" y="442"/>
                  </a:cubicBezTo>
                  <a:cubicBezTo>
                    <a:pt x="335" y="394"/>
                    <a:pt x="335" y="394"/>
                    <a:pt x="335" y="394"/>
                  </a:cubicBezTo>
                  <a:cubicBezTo>
                    <a:pt x="395" y="367"/>
                    <a:pt x="461" y="323"/>
                    <a:pt x="505" y="290"/>
                  </a:cubicBezTo>
                  <a:cubicBezTo>
                    <a:pt x="510" y="298"/>
                    <a:pt x="516" y="307"/>
                    <a:pt x="525" y="317"/>
                  </a:cubicBezTo>
                  <a:cubicBezTo>
                    <a:pt x="558" y="352"/>
                    <a:pt x="621" y="368"/>
                    <a:pt x="621" y="368"/>
                  </a:cubicBezTo>
                  <a:cubicBezTo>
                    <a:pt x="561" y="256"/>
                    <a:pt x="561" y="256"/>
                    <a:pt x="561" y="256"/>
                  </a:cubicBezTo>
                  <a:lnTo>
                    <a:pt x="660" y="146"/>
                  </a:lnTo>
                  <a:close/>
                  <a:moveTo>
                    <a:pt x="146" y="181"/>
                  </a:moveTo>
                  <a:cubicBezTo>
                    <a:pt x="145" y="189"/>
                    <a:pt x="138" y="196"/>
                    <a:pt x="130" y="198"/>
                  </a:cubicBezTo>
                  <a:cubicBezTo>
                    <a:pt x="114" y="201"/>
                    <a:pt x="100" y="186"/>
                    <a:pt x="105" y="170"/>
                  </a:cubicBezTo>
                  <a:cubicBezTo>
                    <a:pt x="107" y="163"/>
                    <a:pt x="112" y="158"/>
                    <a:pt x="118" y="156"/>
                  </a:cubicBezTo>
                  <a:cubicBezTo>
                    <a:pt x="134" y="151"/>
                    <a:pt x="150" y="165"/>
                    <a:pt x="146" y="181"/>
                  </a:cubicBezTo>
                  <a:close/>
                </a:path>
              </a:pathLst>
            </a:custGeom>
            <a:solidFill>
              <a:srgbClr val="404040"/>
            </a:solidFill>
            <a:ln>
              <a:noFill/>
            </a:ln>
            <a:extLst/>
          </p:spPr>
          <p:txBody>
            <a:bodyPr anchor="ctr"/>
            <a:lstStyle/>
            <a:p>
              <a:pPr algn="ctr"/>
              <a:endParaRPr b="1">
                <a:latin typeface="思源宋体 CN Heavy" panose="02020900000000000000" pitchFamily="18" charset="-122"/>
                <a:ea typeface="思源宋体 CN Heavy" panose="02020900000000000000" pitchFamily="18" charset="-122"/>
              </a:endParaRPr>
            </a:p>
          </p:txBody>
        </p:sp>
        <p:sp>
          <p:nvSpPr>
            <p:cNvPr id="27" name="CustomText1">
              <a:extLst>
                <a:ext uri="{FF2B5EF4-FFF2-40B4-BE49-F238E27FC236}">
                  <a16:creationId xmlns:a16="http://schemas.microsoft.com/office/drawing/2014/main" id="{C69C4A89-ED0D-49D8-A38F-54E93BB381B0}"/>
                </a:ext>
              </a:extLst>
            </p:cNvPr>
            <p:cNvSpPr txBox="1"/>
            <p:nvPr/>
          </p:nvSpPr>
          <p:spPr>
            <a:xfrm>
              <a:off x="1786152" y="3628643"/>
              <a:ext cx="1650500" cy="487283"/>
            </a:xfrm>
            <a:prstGeom prst="rect">
              <a:avLst/>
            </a:prstGeom>
            <a:noFill/>
          </p:spPr>
          <p:txBody>
            <a:bodyPr wrap="none" tIns="46800" bIns="46800" anchor="b">
              <a:normAutofit/>
            </a:bodyPr>
            <a:lstStyle/>
            <a:p>
              <a:pPr algn="ctr"/>
              <a:r>
                <a:rPr lang="en-US" altLang="zh-CN" sz="1600" b="1"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Text here</a:t>
              </a:r>
            </a:p>
          </p:txBody>
        </p:sp>
        <p:sp>
          <p:nvSpPr>
            <p:cNvPr id="28" name="CustomText2">
              <a:extLst>
                <a:ext uri="{FF2B5EF4-FFF2-40B4-BE49-F238E27FC236}">
                  <a16:creationId xmlns:a16="http://schemas.microsoft.com/office/drawing/2014/main" id="{25AA78C5-3AA0-40FA-8203-8F8E6EE73D86}"/>
                </a:ext>
              </a:extLst>
            </p:cNvPr>
            <p:cNvSpPr txBox="1"/>
            <p:nvPr/>
          </p:nvSpPr>
          <p:spPr>
            <a:xfrm>
              <a:off x="1786152" y="4119688"/>
              <a:ext cx="1650500" cy="487283"/>
            </a:xfrm>
            <a:prstGeom prst="rect">
              <a:avLst/>
            </a:prstGeom>
            <a:noFill/>
          </p:spPr>
          <p:txBody>
            <a:bodyPr wrap="none" tIns="46800" bIns="46800" anchor="t">
              <a:normAutofit/>
            </a:bodyPr>
            <a:lstStyle/>
            <a:p>
              <a:pPr lvl="0" algn="ctr">
                <a:defRPr/>
              </a:pPr>
              <a:r>
                <a:rPr lang="en-US" altLang="zh-CN" sz="1100" b="1"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Supporting text here</a:t>
              </a:r>
            </a:p>
          </p:txBody>
        </p:sp>
        <p:cxnSp>
          <p:nvCxnSpPr>
            <p:cNvPr id="29" name="ExtraShape">
              <a:extLst>
                <a:ext uri="{FF2B5EF4-FFF2-40B4-BE49-F238E27FC236}">
                  <a16:creationId xmlns:a16="http://schemas.microsoft.com/office/drawing/2014/main" id="{09D5808B-4E5A-46AB-9F81-CD4B86C40A0E}"/>
                </a:ext>
              </a:extLst>
            </p:cNvPr>
            <p:cNvCxnSpPr/>
            <p:nvPr/>
          </p:nvCxnSpPr>
          <p:spPr>
            <a:xfrm>
              <a:off x="2110780" y="4115926"/>
              <a:ext cx="100124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ValueText">
              <a:extLst>
                <a:ext uri="{FF2B5EF4-FFF2-40B4-BE49-F238E27FC236}">
                  <a16:creationId xmlns:a16="http://schemas.microsoft.com/office/drawing/2014/main" id="{D12EC575-7EFC-4FC4-B95E-0258E815D9E6}"/>
                </a:ext>
              </a:extLst>
            </p:cNvPr>
            <p:cNvSpPr txBox="1"/>
            <p:nvPr/>
          </p:nvSpPr>
          <p:spPr>
            <a:xfrm>
              <a:off x="3357328" y="3826116"/>
              <a:ext cx="618191" cy="463643"/>
            </a:xfrm>
            <a:prstGeom prst="rect">
              <a:avLst/>
            </a:prstGeom>
            <a:noFill/>
          </p:spPr>
          <p:txBody>
            <a:bodyPr wrap="none" anchor="ctr" anchorCtr="0">
              <a:prstTxWarp prst="textPlain">
                <a:avLst/>
              </a:prstTxWarp>
              <a:normAutofit fontScale="47500" lnSpcReduction="20000"/>
            </a:bodyPr>
            <a:lstStyle/>
            <a:p>
              <a:r>
                <a:rPr lang="en-US" sz="6000" b="1"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46%</a:t>
              </a:r>
            </a:p>
          </p:txBody>
        </p:sp>
        <p:cxnSp>
          <p:nvCxnSpPr>
            <p:cNvPr id="31" name="ExtraShape">
              <a:extLst>
                <a:ext uri="{FF2B5EF4-FFF2-40B4-BE49-F238E27FC236}">
                  <a16:creationId xmlns:a16="http://schemas.microsoft.com/office/drawing/2014/main" id="{BFE8B176-63CB-46FE-A35F-6E831B3426C2}"/>
                </a:ext>
              </a:extLst>
            </p:cNvPr>
            <p:cNvCxnSpPr/>
            <p:nvPr/>
          </p:nvCxnSpPr>
          <p:spPr>
            <a:xfrm>
              <a:off x="4049093" y="2608982"/>
              <a:ext cx="0" cy="1680777"/>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11">
            <a:extLst>
              <a:ext uri="{FF2B5EF4-FFF2-40B4-BE49-F238E27FC236}">
                <a16:creationId xmlns:a16="http://schemas.microsoft.com/office/drawing/2014/main" id="{4418AD7C-A1D8-43FF-81F7-17E49D1BE679}"/>
              </a:ext>
            </a:extLst>
          </p:cNvPr>
          <p:cNvGrpSpPr/>
          <p:nvPr/>
        </p:nvGrpSpPr>
        <p:grpSpPr>
          <a:xfrm>
            <a:off x="7973638" y="692173"/>
            <a:ext cx="3448315" cy="3439438"/>
            <a:chOff x="2743364" y="1336163"/>
            <a:chExt cx="1449255" cy="1445078"/>
          </a:xfrm>
          <a:blipFill>
            <a:blip r:embed="rId4"/>
            <a:stretch>
              <a:fillRect/>
            </a:stretch>
          </a:blipFill>
          <a:effectLst>
            <a:outerShdw blurRad="215900" dist="152400" dir="2400000" algn="tl" rotWithShape="0">
              <a:prstClr val="black">
                <a:alpha val="13000"/>
              </a:prstClr>
            </a:outerShdw>
          </a:effectLst>
        </p:grpSpPr>
        <p:sp>
          <p:nvSpPr>
            <p:cNvPr id="36" name="椭圆 35">
              <a:extLst>
                <a:ext uri="{FF2B5EF4-FFF2-40B4-BE49-F238E27FC236}">
                  <a16:creationId xmlns:a16="http://schemas.microsoft.com/office/drawing/2014/main" id="{29C582C7-2772-4A5B-B51B-CB54646E7B77}"/>
                </a:ext>
              </a:extLst>
            </p:cNvPr>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37" name="椭圆 36">
              <a:extLst>
                <a:ext uri="{FF2B5EF4-FFF2-40B4-BE49-F238E27FC236}">
                  <a16:creationId xmlns:a16="http://schemas.microsoft.com/office/drawing/2014/main" id="{D3CBDB96-1D6C-4777-92FA-62EC8783EFDF}"/>
                </a:ext>
              </a:extLst>
            </p:cNvPr>
            <p:cNvSpPr/>
            <p:nvPr/>
          </p:nvSpPr>
          <p:spPr>
            <a:xfrm>
              <a:off x="2747541" y="1336163"/>
              <a:ext cx="1445078" cy="144507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sp>
        <p:nvSpPr>
          <p:cNvPr id="44" name="矩形 43">
            <a:extLst>
              <a:ext uri="{FF2B5EF4-FFF2-40B4-BE49-F238E27FC236}">
                <a16:creationId xmlns:a16="http://schemas.microsoft.com/office/drawing/2014/main" id="{87DC9D93-1918-4580-87D2-8F9FCA27118A}"/>
              </a:ext>
            </a:extLst>
          </p:cNvPr>
          <p:cNvSpPr/>
          <p:nvPr/>
        </p:nvSpPr>
        <p:spPr>
          <a:xfrm>
            <a:off x="2162501" y="114404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45" name="任意多边形 854">
            <a:extLst>
              <a:ext uri="{FF2B5EF4-FFF2-40B4-BE49-F238E27FC236}">
                <a16:creationId xmlns:a16="http://schemas.microsoft.com/office/drawing/2014/main" id="{5897D6EB-3DA9-4C9A-AA90-D8BF5FA86C7C}"/>
              </a:ext>
            </a:extLst>
          </p:cNvPr>
          <p:cNvSpPr/>
          <p:nvPr/>
        </p:nvSpPr>
        <p:spPr bwMode="auto">
          <a:xfrm rot="10800000">
            <a:off x="2208667" y="25643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46" name="任意多边形 855">
            <a:extLst>
              <a:ext uri="{FF2B5EF4-FFF2-40B4-BE49-F238E27FC236}">
                <a16:creationId xmlns:a16="http://schemas.microsoft.com/office/drawing/2014/main" id="{678877F0-23DB-41F7-AA38-07B43F2FA3EB}"/>
              </a:ext>
            </a:extLst>
          </p:cNvPr>
          <p:cNvSpPr/>
          <p:nvPr/>
        </p:nvSpPr>
        <p:spPr bwMode="auto">
          <a:xfrm flipH="1">
            <a:off x="2216120" y="9122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47" name="矩形 46">
            <a:extLst>
              <a:ext uri="{FF2B5EF4-FFF2-40B4-BE49-F238E27FC236}">
                <a16:creationId xmlns:a16="http://schemas.microsoft.com/office/drawing/2014/main" id="{4E6AF50C-D04E-402D-9167-3F702920E6D1}"/>
              </a:ext>
            </a:extLst>
          </p:cNvPr>
          <p:cNvSpPr/>
          <p:nvPr/>
        </p:nvSpPr>
        <p:spPr>
          <a:xfrm>
            <a:off x="1377669" y="99045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48" name="矩形 47">
            <a:extLst>
              <a:ext uri="{FF2B5EF4-FFF2-40B4-BE49-F238E27FC236}">
                <a16:creationId xmlns:a16="http://schemas.microsoft.com/office/drawing/2014/main" id="{5FB0E847-14D3-4354-8D20-CFC011402607}"/>
              </a:ext>
            </a:extLst>
          </p:cNvPr>
          <p:cNvSpPr/>
          <p:nvPr/>
        </p:nvSpPr>
        <p:spPr>
          <a:xfrm>
            <a:off x="4286161" y="114404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49" name="任意多边形 854">
            <a:extLst>
              <a:ext uri="{FF2B5EF4-FFF2-40B4-BE49-F238E27FC236}">
                <a16:creationId xmlns:a16="http://schemas.microsoft.com/office/drawing/2014/main" id="{329BFD7E-B462-4FE6-B806-69B9E4640E6F}"/>
              </a:ext>
            </a:extLst>
          </p:cNvPr>
          <p:cNvSpPr/>
          <p:nvPr/>
        </p:nvSpPr>
        <p:spPr bwMode="auto">
          <a:xfrm rot="10800000">
            <a:off x="4332327" y="25643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50" name="任意多边形 855">
            <a:extLst>
              <a:ext uri="{FF2B5EF4-FFF2-40B4-BE49-F238E27FC236}">
                <a16:creationId xmlns:a16="http://schemas.microsoft.com/office/drawing/2014/main" id="{853260D1-65A2-47D8-92C0-2DD6F2A33DEF}"/>
              </a:ext>
            </a:extLst>
          </p:cNvPr>
          <p:cNvSpPr/>
          <p:nvPr/>
        </p:nvSpPr>
        <p:spPr bwMode="auto">
          <a:xfrm flipH="1">
            <a:off x="4339780" y="9122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51" name="矩形 50">
            <a:extLst>
              <a:ext uri="{FF2B5EF4-FFF2-40B4-BE49-F238E27FC236}">
                <a16:creationId xmlns:a16="http://schemas.microsoft.com/office/drawing/2014/main" id="{FCEA317E-D241-44AC-BF43-5EE2F8BC18FC}"/>
              </a:ext>
            </a:extLst>
          </p:cNvPr>
          <p:cNvSpPr/>
          <p:nvPr/>
        </p:nvSpPr>
        <p:spPr>
          <a:xfrm>
            <a:off x="3501329" y="99045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52" name="矩形 51">
            <a:extLst>
              <a:ext uri="{FF2B5EF4-FFF2-40B4-BE49-F238E27FC236}">
                <a16:creationId xmlns:a16="http://schemas.microsoft.com/office/drawing/2014/main" id="{D90EBB7E-FC38-4F4D-964E-B5CECE4FBDD9}"/>
              </a:ext>
            </a:extLst>
          </p:cNvPr>
          <p:cNvSpPr/>
          <p:nvPr/>
        </p:nvSpPr>
        <p:spPr>
          <a:xfrm>
            <a:off x="9116136" y="4126908"/>
            <a:ext cx="3994247" cy="5181007"/>
          </a:xfrm>
          <a:prstGeom prst="rect">
            <a:avLst/>
          </a:prstGeom>
          <a:blipFill dpi="0" rotWithShape="1">
            <a:blip r:embed="rId5">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909251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35" presetClass="entr" presetSubtype="0" fill="hold" grpId="0" nodeType="withEffect">
                                  <p:stCondLst>
                                    <p:cond delay="0"/>
                                  </p:stCondLst>
                                  <p:iterate type="lt">
                                    <p:tmPct val="10000"/>
                                  </p:iterate>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style.rotation</p:attrName>
                                        </p:attrNameLst>
                                      </p:cBhvr>
                                      <p:tavLst>
                                        <p:tav tm="0">
                                          <p:val>
                                            <p:fltVal val="720"/>
                                          </p:val>
                                        </p:tav>
                                        <p:tav tm="100000">
                                          <p:val>
                                            <p:fltVal val="0"/>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 calcmode="lin" valueType="num">
                                      <p:cBhvr>
                                        <p:cTn id="22" dur="500" fill="hold"/>
                                        <p:tgtEl>
                                          <p:spTgt spid="47"/>
                                        </p:tgtEl>
                                        <p:attrNameLst>
                                          <p:attrName>ppt_w</p:attrName>
                                        </p:attrNameLst>
                                      </p:cBhvr>
                                      <p:tavLst>
                                        <p:tav tm="0">
                                          <p:val>
                                            <p:fltVal val="0"/>
                                          </p:val>
                                        </p:tav>
                                        <p:tav tm="100000">
                                          <p:val>
                                            <p:strVal val="#ppt_w"/>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35" presetClass="entr" presetSubtype="0" fill="hold" grpId="0" nodeType="withEffect">
                                  <p:stCondLst>
                                    <p:cond delay="0"/>
                                  </p:stCondLst>
                                  <p:iterate type="lt">
                                    <p:tmPct val="10000"/>
                                  </p:iterate>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anim calcmode="lin" valueType="num">
                                      <p:cBhvr>
                                        <p:cTn id="35" dur="500" fill="hold"/>
                                        <p:tgtEl>
                                          <p:spTgt spid="51"/>
                                        </p:tgtEl>
                                        <p:attrNameLst>
                                          <p:attrName>style.rotation</p:attrName>
                                        </p:attrNameLst>
                                      </p:cBhvr>
                                      <p:tavLst>
                                        <p:tav tm="0">
                                          <p:val>
                                            <p:fltVal val="720"/>
                                          </p:val>
                                        </p:tav>
                                        <p:tav tm="100000">
                                          <p:val>
                                            <p:fltVal val="0"/>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 calcmode="lin" valueType="num">
                                      <p:cBhvr>
                                        <p:cTn id="37" dur="500" fill="hold"/>
                                        <p:tgtEl>
                                          <p:spTgt spid="5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animBg="1"/>
      <p:bldP spid="46" grpId="0" animBg="1"/>
      <p:bldP spid="47" grpId="0"/>
      <p:bldP spid="48" grpId="0"/>
      <p:bldP spid="49" grpId="0" animBg="1"/>
      <p:bldP spid="50"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097D176-1731-4B23-854A-BBBDC52547FA}"/>
              </a:ext>
            </a:extLst>
          </p:cNvPr>
          <p:cNvGrpSpPr/>
          <p:nvPr/>
        </p:nvGrpSpPr>
        <p:grpSpPr>
          <a:xfrm>
            <a:off x="0" y="4062525"/>
            <a:ext cx="12218216" cy="1737674"/>
            <a:chOff x="-26216" y="1905000"/>
            <a:chExt cx="12218216" cy="3048000"/>
          </a:xfrm>
        </p:grpSpPr>
        <p:pic>
          <p:nvPicPr>
            <p:cNvPr id="4" name="图片 3">
              <a:extLst>
                <a:ext uri="{FF2B5EF4-FFF2-40B4-BE49-F238E27FC236}">
                  <a16:creationId xmlns:a16="http://schemas.microsoft.com/office/drawing/2014/main" id="{86C7112F-8097-4C67-BBF0-0E5602B1D7E5}"/>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5" name="矩形 4">
              <a:extLst>
                <a:ext uri="{FF2B5EF4-FFF2-40B4-BE49-F238E27FC236}">
                  <a16:creationId xmlns:a16="http://schemas.microsoft.com/office/drawing/2014/main" id="{93177C26-EF2D-4869-B8EB-38C7E82D369C}"/>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pic>
        <p:nvPicPr>
          <p:cNvPr id="2" name="Picture 2" descr="OQAAAB+LCAAAAAAABACrVlIpqSxIVbJSCs5NLCpxyUxML0rM9SxJzVXSUfJMUbLKK83J0VFyysxLycxLdy/KLy0oVrKKjq0FALpUkis5AAAA">
            <a:extLst>
              <a:ext uri="{FF2B5EF4-FFF2-40B4-BE49-F238E27FC236}">
                <a16:creationId xmlns:a16="http://schemas.microsoft.com/office/drawing/2014/main" id="{4335FA4B-3FCC-4AC8-9F5E-FA174017E3B5}"/>
              </a:ext>
            </a:extLst>
          </p:cNvPr>
          <p:cNvPicPr>
            <a:picLocks noChangeAspect="1" noChangeArrowheads="1"/>
          </p:cNvPicPr>
          <p:nvPr/>
        </p:nvPicPr>
        <p:blipFill>
          <a:blip r:embed="rId4" cstate="print"/>
          <a:srcRect/>
          <a:stretch>
            <a:fillRect/>
          </a:stretch>
        </p:blipFill>
        <p:spPr bwMode="auto">
          <a:xfrm>
            <a:off x="684955" y="1194889"/>
            <a:ext cx="4281156" cy="4281156"/>
          </a:xfrm>
          <a:prstGeom prst="rect">
            <a:avLst/>
          </a:prstGeom>
          <a:noFill/>
        </p:spPr>
      </p:pic>
      <p:sp>
        <p:nvSpPr>
          <p:cNvPr id="6" name="矩形 5">
            <a:extLst>
              <a:ext uri="{FF2B5EF4-FFF2-40B4-BE49-F238E27FC236}">
                <a16:creationId xmlns:a16="http://schemas.microsoft.com/office/drawing/2014/main" id="{C6879927-568F-4EFE-8569-A5F5ADAD40F7}"/>
              </a:ext>
            </a:extLst>
          </p:cNvPr>
          <p:cNvSpPr/>
          <p:nvPr/>
        </p:nvSpPr>
        <p:spPr>
          <a:xfrm>
            <a:off x="6984311" y="105780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7" name="任意多边形 854">
            <a:extLst>
              <a:ext uri="{FF2B5EF4-FFF2-40B4-BE49-F238E27FC236}">
                <a16:creationId xmlns:a16="http://schemas.microsoft.com/office/drawing/2014/main" id="{0AACEE0E-3DC8-4629-A566-23A54B8ABD1C}"/>
              </a:ext>
            </a:extLst>
          </p:cNvPr>
          <p:cNvSpPr/>
          <p:nvPr/>
        </p:nvSpPr>
        <p:spPr bwMode="auto">
          <a:xfrm rot="10800000">
            <a:off x="7030477" y="247807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8" name="任意多边形 855">
            <a:extLst>
              <a:ext uri="{FF2B5EF4-FFF2-40B4-BE49-F238E27FC236}">
                <a16:creationId xmlns:a16="http://schemas.microsoft.com/office/drawing/2014/main" id="{A3E45C1E-E80D-4B69-856C-51B33A9290A3}"/>
              </a:ext>
            </a:extLst>
          </p:cNvPr>
          <p:cNvSpPr/>
          <p:nvPr/>
        </p:nvSpPr>
        <p:spPr bwMode="auto">
          <a:xfrm flipH="1">
            <a:off x="7037930" y="82600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9" name="矩形 8">
            <a:extLst>
              <a:ext uri="{FF2B5EF4-FFF2-40B4-BE49-F238E27FC236}">
                <a16:creationId xmlns:a16="http://schemas.microsoft.com/office/drawing/2014/main" id="{AE9E890C-958F-462C-B9E6-0D27B67F34AE}"/>
              </a:ext>
            </a:extLst>
          </p:cNvPr>
          <p:cNvSpPr/>
          <p:nvPr/>
        </p:nvSpPr>
        <p:spPr>
          <a:xfrm>
            <a:off x="6199479" y="904215"/>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0" name="矩形 9">
            <a:extLst>
              <a:ext uri="{FF2B5EF4-FFF2-40B4-BE49-F238E27FC236}">
                <a16:creationId xmlns:a16="http://schemas.microsoft.com/office/drawing/2014/main" id="{A57246FB-71FF-4F08-9C46-BFBC099E7375}"/>
              </a:ext>
            </a:extLst>
          </p:cNvPr>
          <p:cNvSpPr/>
          <p:nvPr/>
        </p:nvSpPr>
        <p:spPr>
          <a:xfrm>
            <a:off x="8945595" y="105780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1" name="任意多边形 854">
            <a:extLst>
              <a:ext uri="{FF2B5EF4-FFF2-40B4-BE49-F238E27FC236}">
                <a16:creationId xmlns:a16="http://schemas.microsoft.com/office/drawing/2014/main" id="{B9FF6454-EB79-4194-A60D-C0887904CCF0}"/>
              </a:ext>
            </a:extLst>
          </p:cNvPr>
          <p:cNvSpPr/>
          <p:nvPr/>
        </p:nvSpPr>
        <p:spPr bwMode="auto">
          <a:xfrm rot="10800000">
            <a:off x="8991761" y="247807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2" name="任意多边形 855">
            <a:extLst>
              <a:ext uri="{FF2B5EF4-FFF2-40B4-BE49-F238E27FC236}">
                <a16:creationId xmlns:a16="http://schemas.microsoft.com/office/drawing/2014/main" id="{5AC794A5-C9E2-4DC2-A884-7858706C120A}"/>
              </a:ext>
            </a:extLst>
          </p:cNvPr>
          <p:cNvSpPr/>
          <p:nvPr/>
        </p:nvSpPr>
        <p:spPr bwMode="auto">
          <a:xfrm flipH="1">
            <a:off x="8999214" y="82600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 name="矩形 12">
            <a:extLst>
              <a:ext uri="{FF2B5EF4-FFF2-40B4-BE49-F238E27FC236}">
                <a16:creationId xmlns:a16="http://schemas.microsoft.com/office/drawing/2014/main" id="{D093310B-B078-438E-AE4C-957B832FB9B6}"/>
              </a:ext>
            </a:extLst>
          </p:cNvPr>
          <p:cNvSpPr/>
          <p:nvPr/>
        </p:nvSpPr>
        <p:spPr>
          <a:xfrm>
            <a:off x="8160763" y="904215"/>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4" name="矩形 13">
            <a:extLst>
              <a:ext uri="{FF2B5EF4-FFF2-40B4-BE49-F238E27FC236}">
                <a16:creationId xmlns:a16="http://schemas.microsoft.com/office/drawing/2014/main" id="{E19D4EA8-6F7B-46DA-8C2D-CE07839265A9}"/>
              </a:ext>
            </a:extLst>
          </p:cNvPr>
          <p:cNvSpPr/>
          <p:nvPr/>
        </p:nvSpPr>
        <p:spPr>
          <a:xfrm>
            <a:off x="10953047" y="1047616"/>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5" name="任意多边形 854">
            <a:extLst>
              <a:ext uri="{FF2B5EF4-FFF2-40B4-BE49-F238E27FC236}">
                <a16:creationId xmlns:a16="http://schemas.microsoft.com/office/drawing/2014/main" id="{198FC633-E432-4AB9-8583-2C0CF0988D5A}"/>
              </a:ext>
            </a:extLst>
          </p:cNvPr>
          <p:cNvSpPr/>
          <p:nvPr/>
        </p:nvSpPr>
        <p:spPr bwMode="auto">
          <a:xfrm rot="10800000">
            <a:off x="10999213" y="246788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6" name="任意多边形 855">
            <a:extLst>
              <a:ext uri="{FF2B5EF4-FFF2-40B4-BE49-F238E27FC236}">
                <a16:creationId xmlns:a16="http://schemas.microsoft.com/office/drawing/2014/main" id="{6308EF27-683D-4707-AF62-3C4DC9D303CF}"/>
              </a:ext>
            </a:extLst>
          </p:cNvPr>
          <p:cNvSpPr/>
          <p:nvPr/>
        </p:nvSpPr>
        <p:spPr bwMode="auto">
          <a:xfrm flipH="1">
            <a:off x="11006666" y="81581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7" name="矩形 16">
            <a:extLst>
              <a:ext uri="{FF2B5EF4-FFF2-40B4-BE49-F238E27FC236}">
                <a16:creationId xmlns:a16="http://schemas.microsoft.com/office/drawing/2014/main" id="{446D5F6C-8287-43D0-85AD-308C35965438}"/>
              </a:ext>
            </a:extLst>
          </p:cNvPr>
          <p:cNvSpPr/>
          <p:nvPr/>
        </p:nvSpPr>
        <p:spPr>
          <a:xfrm>
            <a:off x="10168215" y="894030"/>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3474954814"/>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35" presetClass="entr" presetSubtype="0" fill="hold" grpId="0" nodeType="with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style.rotation</p:attrName>
                                        </p:attrNameLst>
                                      </p:cBhvr>
                                      <p:tavLst>
                                        <p:tav tm="0">
                                          <p:val>
                                            <p:fltVal val="720"/>
                                          </p:val>
                                        </p:tav>
                                        <p:tav tm="100000">
                                          <p:val>
                                            <p:fltVal val="0"/>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ppt_w</p:attrName>
                                        </p:attrNameLst>
                                      </p:cBhvr>
                                      <p:tavLst>
                                        <p:tav tm="0">
                                          <p:val>
                                            <p:fltVal val="0"/>
                                          </p:val>
                                        </p:tav>
                                        <p:tav tm="100000">
                                          <p:val>
                                            <p:strVal val="#ppt_w"/>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35" presetClass="entr" presetSubtype="0" fill="hold" grpId="0" nodeType="with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style.rotation</p:attrName>
                                        </p:attrNameLst>
                                      </p:cBhvr>
                                      <p:tavLst>
                                        <p:tav tm="0">
                                          <p:val>
                                            <p:fltVal val="720"/>
                                          </p:val>
                                        </p:tav>
                                        <p:tav tm="100000">
                                          <p:val>
                                            <p:fltVal val="0"/>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ppt_w</p:attrName>
                                        </p:attrNameLst>
                                      </p:cBhvr>
                                      <p:tavLst>
                                        <p:tav tm="0">
                                          <p:val>
                                            <p:fltVal val="0"/>
                                          </p:val>
                                        </p:tav>
                                        <p:tav tm="100000">
                                          <p:val>
                                            <p:strVal val="#ppt_w"/>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35" presetClass="entr" presetSubtype="0" fill="hold" grpId="0" nodeType="withEffect">
                                  <p:stCondLst>
                                    <p:cond delay="0"/>
                                  </p:stCondLst>
                                  <p:iterate type="lt">
                                    <p:tmPct val="10000"/>
                                  </p:iterate>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anim calcmode="lin" valueType="num">
                                      <p:cBhvr>
                                        <p:cTn id="51" dur="500" fill="hold"/>
                                        <p:tgtEl>
                                          <p:spTgt spid="17"/>
                                        </p:tgtEl>
                                        <p:attrNameLst>
                                          <p:attrName>style.rotation</p:attrName>
                                        </p:attrNameLst>
                                      </p:cBhvr>
                                      <p:tavLst>
                                        <p:tav tm="0">
                                          <p:val>
                                            <p:fltVal val="720"/>
                                          </p:val>
                                        </p:tav>
                                        <p:tav tm="100000">
                                          <p:val>
                                            <p:fltVal val="0"/>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 calcmode="lin" valueType="num">
                                      <p:cBhvr>
                                        <p:cTn id="53" dur="500" fill="hold"/>
                                        <p:tgtEl>
                                          <p:spTgt spid="1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淘宝网chenying0907出品 30">
            <a:extLst>
              <a:ext uri="{FF2B5EF4-FFF2-40B4-BE49-F238E27FC236}">
                <a16:creationId xmlns:a16="http://schemas.microsoft.com/office/drawing/2014/main" id="{770F05D4-5076-4DB7-9C17-531561313FB1}"/>
              </a:ext>
            </a:extLst>
          </p:cNvPr>
          <p:cNvGrpSpPr/>
          <p:nvPr>
            <p:custDataLst>
              <p:tags r:id="rId1"/>
            </p:custDataLst>
          </p:nvPr>
        </p:nvGrpSpPr>
        <p:grpSpPr>
          <a:xfrm>
            <a:off x="7021710" y="1943088"/>
            <a:ext cx="3826365" cy="3174386"/>
            <a:chOff x="-872280" y="1964326"/>
            <a:chExt cx="4459407" cy="3698421"/>
          </a:xfrm>
        </p:grpSpPr>
        <p:pic>
          <p:nvPicPr>
            <p:cNvPr id="5" name="图片 4">
              <a:extLst>
                <a:ext uri="{FF2B5EF4-FFF2-40B4-BE49-F238E27FC236}">
                  <a16:creationId xmlns:a16="http://schemas.microsoft.com/office/drawing/2014/main" id="{7D4C3E4B-F447-4637-9A71-D94D0FCC90BD}"/>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000"/>
                      </a14:imgEffect>
                    </a14:imgLayer>
                  </a14:imgProps>
                </a:ext>
                <a:ext uri="{28A0092B-C50C-407E-A947-70E740481C1C}">
                  <a14:useLocalDpi xmlns:a14="http://schemas.microsoft.com/office/drawing/2010/main" val="0"/>
                </a:ext>
              </a:extLst>
            </a:blip>
            <a:srcRect b="2474"/>
            <a:stretch/>
          </p:blipFill>
          <p:spPr>
            <a:xfrm>
              <a:off x="1533513" y="2865120"/>
              <a:ext cx="2053614" cy="2797627"/>
            </a:xfrm>
            <a:prstGeom prst="rect">
              <a:avLst/>
            </a:prstGeom>
            <a:effectLst>
              <a:outerShdw blurRad="152400" dist="38100" dir="8100000" algn="tr" rotWithShape="0">
                <a:prstClr val="black">
                  <a:alpha val="40000"/>
                </a:prstClr>
              </a:outerShdw>
            </a:effectLst>
          </p:spPr>
        </p:pic>
        <p:pic>
          <p:nvPicPr>
            <p:cNvPr id="6" name="图片 5">
              <a:extLst>
                <a:ext uri="{FF2B5EF4-FFF2-40B4-BE49-F238E27FC236}">
                  <a16:creationId xmlns:a16="http://schemas.microsoft.com/office/drawing/2014/main" id="{5D35164C-6B8C-4C99-B195-98135AD30069}"/>
                </a:ext>
              </a:extLst>
            </p:cNvPr>
            <p:cNvPicPr>
              <a:picLocks noChangeAspect="1"/>
            </p:cNvPicPr>
            <p:nvPr/>
          </p:nvPicPr>
          <p:blipFill rotWithShape="1">
            <a:blip r:embed="rId6" cstate="print">
              <a:extLst>
                <a:ext uri="{BEBA8EAE-BF5A-486C-A8C5-ECC9F3942E4B}">
                  <a14:imgProps xmlns:a14="http://schemas.microsoft.com/office/drawing/2010/main">
                    <a14:imgLayer r:embed="rId5">
                      <a14:imgEffect>
                        <a14:brightnessContrast contrast="1000"/>
                      </a14:imgEffect>
                    </a14:imgLayer>
                  </a14:imgProps>
                </a:ext>
                <a:ext uri="{28A0092B-C50C-407E-A947-70E740481C1C}">
                  <a14:useLocalDpi xmlns:a14="http://schemas.microsoft.com/office/drawing/2010/main" val="0"/>
                </a:ext>
              </a:extLst>
            </a:blip>
            <a:srcRect b="2474"/>
            <a:stretch/>
          </p:blipFill>
          <p:spPr>
            <a:xfrm>
              <a:off x="0" y="1964326"/>
              <a:ext cx="2714847" cy="3698421"/>
            </a:xfrm>
            <a:prstGeom prst="rect">
              <a:avLst/>
            </a:prstGeom>
            <a:effectLst>
              <a:outerShdw blurRad="152400" dist="38100" dir="8100000" algn="tr" rotWithShape="0">
                <a:prstClr val="black">
                  <a:alpha val="40000"/>
                </a:prstClr>
              </a:outerShdw>
            </a:effectLst>
          </p:spPr>
        </p:pic>
        <p:pic>
          <p:nvPicPr>
            <p:cNvPr id="7" name="图片 6">
              <a:extLst>
                <a:ext uri="{FF2B5EF4-FFF2-40B4-BE49-F238E27FC236}">
                  <a16:creationId xmlns:a16="http://schemas.microsoft.com/office/drawing/2014/main" id="{03FF439B-7310-43B0-A6E5-978C9E56F725}"/>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contrast="1000"/>
                      </a14:imgEffect>
                    </a14:imgLayer>
                  </a14:imgProps>
                </a:ext>
                <a:ext uri="{28A0092B-C50C-407E-A947-70E740481C1C}">
                  <a14:useLocalDpi xmlns:a14="http://schemas.microsoft.com/office/drawing/2010/main" val="0"/>
                </a:ext>
              </a:extLst>
            </a:blip>
            <a:srcRect b="2474"/>
            <a:stretch/>
          </p:blipFill>
          <p:spPr>
            <a:xfrm>
              <a:off x="-872280" y="2865120"/>
              <a:ext cx="2053614" cy="2797627"/>
            </a:xfrm>
            <a:prstGeom prst="rect">
              <a:avLst/>
            </a:prstGeom>
            <a:effectLst>
              <a:outerShdw blurRad="152400" dist="38100" dir="8100000" algn="tr" rotWithShape="0">
                <a:prstClr val="black">
                  <a:alpha val="40000"/>
                </a:prstClr>
              </a:outerShdw>
            </a:effectLst>
          </p:spPr>
        </p:pic>
      </p:grpSp>
      <p:pic>
        <p:nvPicPr>
          <p:cNvPr id="9" name="图片 8">
            <a:extLst>
              <a:ext uri="{FF2B5EF4-FFF2-40B4-BE49-F238E27FC236}">
                <a16:creationId xmlns:a16="http://schemas.microsoft.com/office/drawing/2014/main" id="{167D6481-4F3F-4A6C-8388-CFB95FCCC65D}"/>
              </a:ext>
            </a:extLst>
          </p:cNvPr>
          <p:cNvPicPr>
            <a:picLocks noChangeAspect="1"/>
          </p:cNvPicPr>
          <p:nvPr/>
        </p:nvPicPr>
        <p:blipFill rotWithShape="1">
          <a:blip r:embed="rId7">
            <a:extLst>
              <a:ext uri="{28A0092B-C50C-407E-A947-70E740481C1C}">
                <a14:useLocalDpi xmlns:a14="http://schemas.microsoft.com/office/drawing/2010/main" val="0"/>
              </a:ext>
            </a:extLst>
          </a:blip>
          <a:srcRect t="21875" r="54083" b="21875"/>
          <a:stretch/>
        </p:blipFill>
        <p:spPr>
          <a:xfrm>
            <a:off x="407184" y="0"/>
            <a:ext cx="5598147" cy="6858000"/>
          </a:xfrm>
          <a:prstGeom prst="rect">
            <a:avLst/>
          </a:prstGeom>
        </p:spPr>
      </p:pic>
      <p:sp>
        <p:nvSpPr>
          <p:cNvPr id="10" name="矩形 9">
            <a:extLst>
              <a:ext uri="{FF2B5EF4-FFF2-40B4-BE49-F238E27FC236}">
                <a16:creationId xmlns:a16="http://schemas.microsoft.com/office/drawing/2014/main" id="{0BFA8F29-9567-4E73-BDC7-128047CD3581}"/>
              </a:ext>
            </a:extLst>
          </p:cNvPr>
          <p:cNvSpPr/>
          <p:nvPr/>
        </p:nvSpPr>
        <p:spPr>
          <a:xfrm>
            <a:off x="407184" y="0"/>
            <a:ext cx="5688816"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7E44CA4A-C5C5-4239-AB9C-1ACB70AC4F1F}"/>
              </a:ext>
            </a:extLst>
          </p:cNvPr>
          <p:cNvSpPr/>
          <p:nvPr/>
        </p:nvSpPr>
        <p:spPr>
          <a:xfrm>
            <a:off x="2395442" y="2113559"/>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12" name="任意多边形 854">
            <a:extLst>
              <a:ext uri="{FF2B5EF4-FFF2-40B4-BE49-F238E27FC236}">
                <a16:creationId xmlns:a16="http://schemas.microsoft.com/office/drawing/2014/main" id="{EA6F7A34-CDAE-4EE8-91F7-6637C82E1F19}"/>
              </a:ext>
            </a:extLst>
          </p:cNvPr>
          <p:cNvSpPr/>
          <p:nvPr/>
        </p:nvSpPr>
        <p:spPr bwMode="auto">
          <a:xfrm rot="10800000">
            <a:off x="2387987" y="3533829"/>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3" name="任意多边形 855">
            <a:extLst>
              <a:ext uri="{FF2B5EF4-FFF2-40B4-BE49-F238E27FC236}">
                <a16:creationId xmlns:a16="http://schemas.microsoft.com/office/drawing/2014/main" id="{27533ACF-1F13-49B4-BBA6-05650C7AA029}"/>
              </a:ext>
            </a:extLst>
          </p:cNvPr>
          <p:cNvSpPr/>
          <p:nvPr/>
        </p:nvSpPr>
        <p:spPr bwMode="auto">
          <a:xfrm flipH="1">
            <a:off x="2413554" y="1847231"/>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14" name="矩形 13">
            <a:extLst>
              <a:ext uri="{FF2B5EF4-FFF2-40B4-BE49-F238E27FC236}">
                <a16:creationId xmlns:a16="http://schemas.microsoft.com/office/drawing/2014/main" id="{69972549-83F7-4209-99C5-629F57F950D6}"/>
              </a:ext>
            </a:extLst>
          </p:cNvPr>
          <p:cNvSpPr/>
          <p:nvPr/>
        </p:nvSpPr>
        <p:spPr>
          <a:xfrm>
            <a:off x="1610610" y="1959973"/>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5" name="矩形 14">
            <a:extLst>
              <a:ext uri="{FF2B5EF4-FFF2-40B4-BE49-F238E27FC236}">
                <a16:creationId xmlns:a16="http://schemas.microsoft.com/office/drawing/2014/main" id="{4BF42B89-5ED5-4684-8EA8-DB5994159031}"/>
              </a:ext>
            </a:extLst>
          </p:cNvPr>
          <p:cNvSpPr/>
          <p:nvPr/>
        </p:nvSpPr>
        <p:spPr>
          <a:xfrm>
            <a:off x="4519102" y="2113559"/>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16" name="任意多边形 854">
            <a:extLst>
              <a:ext uri="{FF2B5EF4-FFF2-40B4-BE49-F238E27FC236}">
                <a16:creationId xmlns:a16="http://schemas.microsoft.com/office/drawing/2014/main" id="{CAB7845E-57C3-4D11-B41C-28BCCE475DCF}"/>
              </a:ext>
            </a:extLst>
          </p:cNvPr>
          <p:cNvSpPr/>
          <p:nvPr/>
        </p:nvSpPr>
        <p:spPr bwMode="auto">
          <a:xfrm rot="10800000">
            <a:off x="4519101" y="3530281"/>
            <a:ext cx="568516" cy="285447"/>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7" name="任意多边形 855">
            <a:extLst>
              <a:ext uri="{FF2B5EF4-FFF2-40B4-BE49-F238E27FC236}">
                <a16:creationId xmlns:a16="http://schemas.microsoft.com/office/drawing/2014/main" id="{174C17E7-63E5-4D26-9914-E7B7DC9D5222}"/>
              </a:ext>
            </a:extLst>
          </p:cNvPr>
          <p:cNvSpPr/>
          <p:nvPr/>
        </p:nvSpPr>
        <p:spPr bwMode="auto">
          <a:xfrm flipH="1">
            <a:off x="4532103" y="1847231"/>
            <a:ext cx="530437"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18" name="矩形 17">
            <a:extLst>
              <a:ext uri="{FF2B5EF4-FFF2-40B4-BE49-F238E27FC236}">
                <a16:creationId xmlns:a16="http://schemas.microsoft.com/office/drawing/2014/main" id="{A39106B2-6246-4FC2-A187-CB62D2F624F7}"/>
              </a:ext>
            </a:extLst>
          </p:cNvPr>
          <p:cNvSpPr/>
          <p:nvPr/>
        </p:nvSpPr>
        <p:spPr>
          <a:xfrm>
            <a:off x="3734270" y="1959973"/>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2252110136"/>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35" presetClass="entr" presetSubtype="0" fill="hold" grpId="0" nodeType="withEffect">
                                  <p:stCondLst>
                                    <p:cond delay="0"/>
                                  </p:stCondLst>
                                  <p:iterate type="lt">
                                    <p:tmPct val="10000"/>
                                  </p:iterate>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style.rotation</p:attrName>
                                        </p:attrNameLst>
                                      </p:cBhvr>
                                      <p:tavLst>
                                        <p:tav tm="0">
                                          <p:val>
                                            <p:fltVal val="720"/>
                                          </p:val>
                                        </p:tav>
                                        <p:tav tm="100000">
                                          <p:val>
                                            <p:fltVal val="0"/>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ppt_w</p:attrName>
                                        </p:attrNameLst>
                                      </p:cBhvr>
                                      <p:tavLst>
                                        <p:tav tm="0">
                                          <p:val>
                                            <p:fltVal val="0"/>
                                          </p:val>
                                        </p:tav>
                                        <p:tav tm="100000">
                                          <p:val>
                                            <p:strVal val="#ppt_w"/>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35" presetClass="entr" presetSubtype="0" fill="hold" grpId="0" nodeType="with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style.rotation</p:attrName>
                                        </p:attrNameLst>
                                      </p:cBhvr>
                                      <p:tavLst>
                                        <p:tav tm="0">
                                          <p:val>
                                            <p:fltVal val="720"/>
                                          </p:val>
                                        </p:tav>
                                        <p:tav tm="100000">
                                          <p:val>
                                            <p:fltVal val="0"/>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 calcmode="lin" valueType="num">
                                      <p:cBhvr>
                                        <p:cTn id="39" dur="500" fill="hold"/>
                                        <p:tgtEl>
                                          <p:spTgt spid="1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animBg="1"/>
      <p:bldP spid="16" grpId="0" animBg="1"/>
      <p:bldP spid="17" grpId="0" animBg="1"/>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C4B75243-29BF-4EDB-B80B-3FDAAD578200}"/>
              </a:ext>
            </a:extLst>
          </p:cNvPr>
          <p:cNvPicPr>
            <a:picLocks noChangeAspect="1"/>
          </p:cNvPicPr>
          <p:nvPr/>
        </p:nvPicPr>
        <p:blipFill rotWithShape="1">
          <a:blip r:embed="rId3">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23" name="矩形 22">
            <a:extLst>
              <a:ext uri="{FF2B5EF4-FFF2-40B4-BE49-F238E27FC236}">
                <a16:creationId xmlns:a16="http://schemas.microsoft.com/office/drawing/2014/main" id="{5E129EC9-D1D2-4ED8-B78E-850CA49E05B8}"/>
              </a:ext>
            </a:extLst>
          </p:cNvPr>
          <p:cNvSpPr/>
          <p:nvPr/>
        </p:nvSpPr>
        <p:spPr>
          <a:xfrm>
            <a:off x="0"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2BE322B9-B93C-4C04-A446-3EB1B25386DD}"/>
              </a:ext>
            </a:extLst>
          </p:cNvPr>
          <p:cNvSpPr/>
          <p:nvPr/>
        </p:nvSpPr>
        <p:spPr>
          <a:xfrm>
            <a:off x="-4000" y="0"/>
            <a:ext cx="12200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7" name="图片 26">
            <a:extLst>
              <a:ext uri="{FF2B5EF4-FFF2-40B4-BE49-F238E27FC236}">
                <a16:creationId xmlns:a16="http://schemas.microsoft.com/office/drawing/2014/main" id="{DB57C6FC-46B3-4A19-8325-A8A180DA8223}"/>
              </a:ext>
            </a:extLst>
          </p:cNvPr>
          <p:cNvPicPr>
            <a:picLocks noChangeAspect="1"/>
          </p:cNvPicPr>
          <p:nvPr/>
        </p:nvPicPr>
        <p:blipFill rotWithShape="1">
          <a:blip r:embed="rId3">
            <a:extLst>
              <a:ext uri="{28A0092B-C50C-407E-A947-70E740481C1C}">
                <a14:useLocalDpi xmlns:a14="http://schemas.microsoft.com/office/drawing/2010/main" val="0"/>
              </a:ext>
            </a:extLst>
          </a:blip>
          <a:srcRect l="13377" t="21875" r="63810" b="21875"/>
          <a:stretch/>
        </p:blipFill>
        <p:spPr>
          <a:xfrm>
            <a:off x="1454300" y="0"/>
            <a:ext cx="2781300" cy="6858000"/>
          </a:xfrm>
          <a:custGeom>
            <a:avLst/>
            <a:gdLst>
              <a:gd name="connsiteX0" fmla="*/ 0 w 2781300"/>
              <a:gd name="connsiteY0" fmla="*/ 0 h 6858000"/>
              <a:gd name="connsiteX1" fmla="*/ 2781300 w 2781300"/>
              <a:gd name="connsiteY1" fmla="*/ 0 h 6858000"/>
              <a:gd name="connsiteX2" fmla="*/ 2781300 w 2781300"/>
              <a:gd name="connsiteY2" fmla="*/ 6858000 h 6858000"/>
              <a:gd name="connsiteX3" fmla="*/ 0 w 2781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81300" h="6858000">
                <a:moveTo>
                  <a:pt x="0" y="0"/>
                </a:moveTo>
                <a:lnTo>
                  <a:pt x="2781300" y="0"/>
                </a:lnTo>
                <a:lnTo>
                  <a:pt x="2781300" y="6858000"/>
                </a:lnTo>
                <a:lnTo>
                  <a:pt x="0" y="6858000"/>
                </a:lnTo>
                <a:close/>
              </a:path>
            </a:pathLst>
          </a:custGeom>
        </p:spPr>
      </p:pic>
      <p:sp>
        <p:nvSpPr>
          <p:cNvPr id="2" name="矩形 1">
            <a:extLst>
              <a:ext uri="{FF2B5EF4-FFF2-40B4-BE49-F238E27FC236}">
                <a16:creationId xmlns:a16="http://schemas.microsoft.com/office/drawing/2014/main" id="{BB7023F4-8B7C-4015-93AD-ED90AB4718D3}"/>
              </a:ext>
            </a:extLst>
          </p:cNvPr>
          <p:cNvSpPr/>
          <p:nvPr/>
        </p:nvSpPr>
        <p:spPr>
          <a:xfrm>
            <a:off x="1454300" y="0"/>
            <a:ext cx="2781300"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25" name="图片 124">
            <a:extLst>
              <a:ext uri="{FF2B5EF4-FFF2-40B4-BE49-F238E27FC236}">
                <a16:creationId xmlns:a16="http://schemas.microsoft.com/office/drawing/2014/main" id="{23119F17-43A4-468A-A547-2E74117176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5" name="文本框 4">
            <a:extLst>
              <a:ext uri="{FF2B5EF4-FFF2-40B4-BE49-F238E27FC236}">
                <a16:creationId xmlns:a16="http://schemas.microsoft.com/office/drawing/2014/main" id="{841485E1-D4D7-43BA-804D-20D71454F680}"/>
              </a:ext>
            </a:extLst>
          </p:cNvPr>
          <p:cNvSpPr txBox="1"/>
          <p:nvPr/>
        </p:nvSpPr>
        <p:spPr>
          <a:xfrm>
            <a:off x="6602046" y="2438400"/>
            <a:ext cx="10404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长城行" panose="02010609000101010101" pitchFamily="49" charset="-122"/>
              <a:cs typeface="+mn-cs"/>
            </a:endParaRPr>
          </a:p>
        </p:txBody>
      </p:sp>
      <p:sp>
        <p:nvSpPr>
          <p:cNvPr id="7" name="椭圆 6">
            <a:extLst>
              <a:ext uri="{FF2B5EF4-FFF2-40B4-BE49-F238E27FC236}">
                <a16:creationId xmlns:a16="http://schemas.microsoft.com/office/drawing/2014/main" id="{B2AB0CA2-4204-4D08-AC18-DC6F7E190ECD}"/>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8" name="文本框 7">
            <a:extLst>
              <a:ext uri="{FF2B5EF4-FFF2-40B4-BE49-F238E27FC236}">
                <a16:creationId xmlns:a16="http://schemas.microsoft.com/office/drawing/2014/main" id="{92DD013D-7E55-422F-8118-057061FDDAED}"/>
              </a:ext>
            </a:extLst>
          </p:cNvPr>
          <p:cNvSpPr txBox="1"/>
          <p:nvPr/>
        </p:nvSpPr>
        <p:spPr>
          <a:xfrm>
            <a:off x="2030936" y="2360236"/>
            <a:ext cx="68671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转</a:t>
            </a:r>
          </a:p>
        </p:txBody>
      </p:sp>
      <p:pic>
        <p:nvPicPr>
          <p:cNvPr id="32" name="图片 31">
            <a:extLst>
              <a:ext uri="{FF2B5EF4-FFF2-40B4-BE49-F238E27FC236}">
                <a16:creationId xmlns:a16="http://schemas.microsoft.com/office/drawing/2014/main" id="{D26D0E21-D041-447F-80F4-35750A6D5F0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314029" y="3721077"/>
            <a:ext cx="209601" cy="241324"/>
          </a:xfrm>
          <a:prstGeom prst="rect">
            <a:avLst/>
          </a:prstGeom>
        </p:spPr>
      </p:pic>
      <p:sp>
        <p:nvSpPr>
          <p:cNvPr id="9" name="文本框 8">
            <a:extLst>
              <a:ext uri="{FF2B5EF4-FFF2-40B4-BE49-F238E27FC236}">
                <a16:creationId xmlns:a16="http://schemas.microsoft.com/office/drawing/2014/main" id="{261BA45D-FB72-4716-8FE3-2F4EBA95B842}"/>
              </a:ext>
            </a:extLst>
          </p:cNvPr>
          <p:cNvSpPr txBox="1"/>
          <p:nvPr/>
        </p:nvSpPr>
        <p:spPr>
          <a:xfrm>
            <a:off x="4971076" y="2442801"/>
            <a:ext cx="6618945"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spc="-900" dirty="0">
                <a:solidFill>
                  <a:srgbClr val="3E60B9"/>
                </a:solidFill>
                <a:latin typeface="字酷堂清楷体" panose="02010601030101010101" pitchFamily="2" charset="-122"/>
                <a:ea typeface="字酷堂清楷体" panose="02010601030101010101" pitchFamily="2" charset="-122"/>
              </a:rPr>
              <a:t>聚焦时代下</a:t>
            </a:r>
            <a:endParaRPr kumimoji="0" lang="zh-CN" altLang="en-US" sz="8800" b="0" i="0" u="none" strike="noStrike" kern="1200" cap="none" spc="-900" normalizeH="0" baseline="0" noProof="0" dirty="0">
              <a:ln>
                <a:noFill/>
              </a:ln>
              <a:solidFill>
                <a:srgbClr val="3E60B9"/>
              </a:solidFill>
              <a:effectLst/>
              <a:uLnTx/>
              <a:uFillTx/>
              <a:latin typeface="字酷堂清楷体" panose="02010601030101010101" pitchFamily="2" charset="-122"/>
              <a:ea typeface="字酷堂清楷体" panose="02010601030101010101" pitchFamily="2" charset="-122"/>
            </a:endParaRPr>
          </a:p>
        </p:txBody>
      </p:sp>
      <p:sp>
        <p:nvSpPr>
          <p:cNvPr id="10" name="文本框 9">
            <a:extLst>
              <a:ext uri="{FF2B5EF4-FFF2-40B4-BE49-F238E27FC236}">
                <a16:creationId xmlns:a16="http://schemas.microsoft.com/office/drawing/2014/main" id="{8F54BBF8-D14A-4B75-8ECB-EF67D5D119CF}"/>
              </a:ext>
            </a:extLst>
          </p:cNvPr>
          <p:cNvSpPr txBox="1"/>
          <p:nvPr/>
        </p:nvSpPr>
        <p:spPr>
          <a:xfrm>
            <a:off x="5132391" y="3814412"/>
            <a:ext cx="6055028"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Felix Titling" panose="04060505060202020A04" pitchFamily="82" charset="0"/>
                <a:ea typeface="长城行" panose="02010609000101010101" pitchFamily="49" charset="-122"/>
                <a:cs typeface="+mn-cs"/>
              </a:rPr>
              <a:t>THE HISTORY OF BLUE AND WHITE PORCELAIN</a:t>
            </a:r>
            <a:endParaRPr kumimoji="0" lang="zh-CN" altLang="en-US" sz="900" b="0" i="0" u="none" strike="noStrike" kern="1200" cap="none" spc="0" normalizeH="0" baseline="0" noProof="0" dirty="0">
              <a:ln>
                <a:noFill/>
              </a:ln>
              <a:solidFill>
                <a:prstClr val="white">
                  <a:lumMod val="65000"/>
                </a:prstClr>
              </a:solidFill>
              <a:effectLst/>
              <a:uLnTx/>
              <a:uFillTx/>
              <a:latin typeface="Felix Titling" panose="04060505060202020A04" pitchFamily="82" charset="0"/>
              <a:ea typeface="长城行" panose="02010609000101010101" pitchFamily="49" charset="-122"/>
              <a:cs typeface="+mn-cs"/>
            </a:endParaRPr>
          </a:p>
        </p:txBody>
      </p:sp>
    </p:spTree>
    <p:extLst>
      <p:ext uri="{BB962C8B-B14F-4D97-AF65-F5344CB8AC3E}">
        <p14:creationId xmlns:p14="http://schemas.microsoft.com/office/powerpoint/2010/main" val="1761107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007B35-CA20-4A28-A8E0-40B804ED5241}"/>
              </a:ext>
            </a:extLst>
          </p:cNvPr>
          <p:cNvGrpSpPr/>
          <p:nvPr/>
        </p:nvGrpSpPr>
        <p:grpSpPr>
          <a:xfrm>
            <a:off x="859440" y="760218"/>
            <a:ext cx="2510513" cy="2510513"/>
            <a:chOff x="718824" y="1302874"/>
            <a:chExt cx="4252252" cy="4252252"/>
          </a:xfrm>
        </p:grpSpPr>
        <p:pic>
          <p:nvPicPr>
            <p:cNvPr id="2" name="图片 1">
              <a:extLst>
                <a:ext uri="{FF2B5EF4-FFF2-40B4-BE49-F238E27FC236}">
                  <a16:creationId xmlns:a16="http://schemas.microsoft.com/office/drawing/2014/main" id="{A47AB0C7-5732-4626-B25C-5A6D18DEA0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3" name="椭圆 2">
              <a:extLst>
                <a:ext uri="{FF2B5EF4-FFF2-40B4-BE49-F238E27FC236}">
                  <a16:creationId xmlns:a16="http://schemas.microsoft.com/office/drawing/2014/main" id="{EDB70C0B-C122-4A0E-B5B8-D46EDE8625E5}"/>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4" name="文本框 3">
              <a:extLst>
                <a:ext uri="{FF2B5EF4-FFF2-40B4-BE49-F238E27FC236}">
                  <a16:creationId xmlns:a16="http://schemas.microsoft.com/office/drawing/2014/main" id="{F0E442A8-9CE9-4B32-B8B0-50A4561CD595}"/>
                </a:ext>
              </a:extLst>
            </p:cNvPr>
            <p:cNvSpPr txBox="1"/>
            <p:nvPr/>
          </p:nvSpPr>
          <p:spPr>
            <a:xfrm>
              <a:off x="1897180" y="2256165"/>
              <a:ext cx="686715" cy="17436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7200" dirty="0">
                  <a:solidFill>
                    <a:srgbClr val="3E60B9"/>
                  </a:solidFill>
                  <a:effectLst>
                    <a:outerShdw blurRad="101600" dist="38100" dir="2700000" algn="tl">
                      <a:srgbClr val="000000">
                        <a:alpha val="13000"/>
                      </a:srgbClr>
                    </a:outerShdw>
                  </a:effectLst>
                  <a:latin typeface="字酷堂清楷体" panose="02010601030101010101" pitchFamily="2" charset="-122"/>
                  <a:ea typeface="字酷堂清楷体" panose="02010601030101010101" pitchFamily="2" charset="-122"/>
                </a:rPr>
                <a:t>壹</a:t>
              </a:r>
              <a:endParaRPr kumimoji="0" lang="zh-CN" altLang="en-US" sz="72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endParaRPr>
            </a:p>
          </p:txBody>
        </p:sp>
        <p:pic>
          <p:nvPicPr>
            <p:cNvPr id="5" name="图片 4">
              <a:extLst>
                <a:ext uri="{FF2B5EF4-FFF2-40B4-BE49-F238E27FC236}">
                  <a16:creationId xmlns:a16="http://schemas.microsoft.com/office/drawing/2014/main" id="{676BA9D2-7C44-4BB9-AF7F-BDFA9E3961D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314029" y="3721077"/>
              <a:ext cx="209601" cy="241324"/>
            </a:xfrm>
            <a:prstGeom prst="rect">
              <a:avLst/>
            </a:prstGeom>
          </p:spPr>
        </p:pic>
      </p:grpSp>
      <p:grpSp>
        <p:nvGrpSpPr>
          <p:cNvPr id="7" name="组合 6">
            <a:extLst>
              <a:ext uri="{FF2B5EF4-FFF2-40B4-BE49-F238E27FC236}">
                <a16:creationId xmlns:a16="http://schemas.microsoft.com/office/drawing/2014/main" id="{C9B2D36F-556E-4F58-A66D-708FED82DF58}"/>
              </a:ext>
            </a:extLst>
          </p:cNvPr>
          <p:cNvGrpSpPr/>
          <p:nvPr/>
        </p:nvGrpSpPr>
        <p:grpSpPr>
          <a:xfrm>
            <a:off x="4840743" y="760219"/>
            <a:ext cx="2510513" cy="2510513"/>
            <a:chOff x="718824" y="1302874"/>
            <a:chExt cx="4252252" cy="4252252"/>
          </a:xfrm>
        </p:grpSpPr>
        <p:pic>
          <p:nvPicPr>
            <p:cNvPr id="8" name="图片 7">
              <a:extLst>
                <a:ext uri="{FF2B5EF4-FFF2-40B4-BE49-F238E27FC236}">
                  <a16:creationId xmlns:a16="http://schemas.microsoft.com/office/drawing/2014/main" id="{B9BB0D50-F54E-409C-898F-9F50B57586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9" name="椭圆 8">
              <a:extLst>
                <a:ext uri="{FF2B5EF4-FFF2-40B4-BE49-F238E27FC236}">
                  <a16:creationId xmlns:a16="http://schemas.microsoft.com/office/drawing/2014/main" id="{0815BFCC-93C0-4505-AFFF-C1938DE8B1FE}"/>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10" name="文本框 9">
              <a:extLst>
                <a:ext uri="{FF2B5EF4-FFF2-40B4-BE49-F238E27FC236}">
                  <a16:creationId xmlns:a16="http://schemas.microsoft.com/office/drawing/2014/main" id="{2AEADC62-61B2-4D15-B78A-705EA3AE3B48}"/>
                </a:ext>
              </a:extLst>
            </p:cNvPr>
            <p:cNvSpPr txBox="1"/>
            <p:nvPr/>
          </p:nvSpPr>
          <p:spPr>
            <a:xfrm>
              <a:off x="1897180" y="2256165"/>
              <a:ext cx="686715" cy="203309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贰</a:t>
              </a:r>
            </a:p>
          </p:txBody>
        </p:sp>
        <p:pic>
          <p:nvPicPr>
            <p:cNvPr id="11" name="图片 10">
              <a:extLst>
                <a:ext uri="{FF2B5EF4-FFF2-40B4-BE49-F238E27FC236}">
                  <a16:creationId xmlns:a16="http://schemas.microsoft.com/office/drawing/2014/main" id="{6ECA11CE-DC75-46DD-80DF-F0C5000C44A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314029" y="3721077"/>
              <a:ext cx="209601" cy="241324"/>
            </a:xfrm>
            <a:prstGeom prst="rect">
              <a:avLst/>
            </a:prstGeom>
          </p:spPr>
        </p:pic>
      </p:grpSp>
      <p:grpSp>
        <p:nvGrpSpPr>
          <p:cNvPr id="12" name="组合 11">
            <a:extLst>
              <a:ext uri="{FF2B5EF4-FFF2-40B4-BE49-F238E27FC236}">
                <a16:creationId xmlns:a16="http://schemas.microsoft.com/office/drawing/2014/main" id="{AC80929B-48DE-493A-934A-823B67DA0CA8}"/>
              </a:ext>
            </a:extLst>
          </p:cNvPr>
          <p:cNvGrpSpPr/>
          <p:nvPr/>
        </p:nvGrpSpPr>
        <p:grpSpPr>
          <a:xfrm>
            <a:off x="8820277" y="760219"/>
            <a:ext cx="2510513" cy="2510512"/>
            <a:chOff x="718824" y="1302874"/>
            <a:chExt cx="4252252" cy="4252252"/>
          </a:xfrm>
        </p:grpSpPr>
        <p:pic>
          <p:nvPicPr>
            <p:cNvPr id="13" name="图片 12">
              <a:extLst>
                <a:ext uri="{FF2B5EF4-FFF2-40B4-BE49-F238E27FC236}">
                  <a16:creationId xmlns:a16="http://schemas.microsoft.com/office/drawing/2014/main" id="{9F47863F-2100-42FF-80ED-E82E6C4400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14" name="椭圆 13">
              <a:extLst>
                <a:ext uri="{FF2B5EF4-FFF2-40B4-BE49-F238E27FC236}">
                  <a16:creationId xmlns:a16="http://schemas.microsoft.com/office/drawing/2014/main" id="{D7DC5F96-681F-4BFE-BDCF-A68E18BC9818}"/>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15" name="文本框 14">
              <a:extLst>
                <a:ext uri="{FF2B5EF4-FFF2-40B4-BE49-F238E27FC236}">
                  <a16:creationId xmlns:a16="http://schemas.microsoft.com/office/drawing/2014/main" id="{9E383B51-6486-421B-8EC3-054771388D6B}"/>
                </a:ext>
              </a:extLst>
            </p:cNvPr>
            <p:cNvSpPr txBox="1"/>
            <p:nvPr/>
          </p:nvSpPr>
          <p:spPr>
            <a:xfrm>
              <a:off x="1897180" y="2256165"/>
              <a:ext cx="686715" cy="20330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叁</a:t>
              </a:r>
            </a:p>
          </p:txBody>
        </p:sp>
        <p:pic>
          <p:nvPicPr>
            <p:cNvPr id="16" name="图片 15">
              <a:extLst>
                <a:ext uri="{FF2B5EF4-FFF2-40B4-BE49-F238E27FC236}">
                  <a16:creationId xmlns:a16="http://schemas.microsoft.com/office/drawing/2014/main" id="{EB7C12C5-4988-4898-9C02-8E7B08E898E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314029" y="3721077"/>
              <a:ext cx="209601" cy="241324"/>
            </a:xfrm>
            <a:prstGeom prst="rect">
              <a:avLst/>
            </a:prstGeom>
          </p:spPr>
        </p:pic>
      </p:grpSp>
      <p:sp>
        <p:nvSpPr>
          <p:cNvPr id="17" name="矩形 16">
            <a:extLst>
              <a:ext uri="{FF2B5EF4-FFF2-40B4-BE49-F238E27FC236}">
                <a16:creationId xmlns:a16="http://schemas.microsoft.com/office/drawing/2014/main" id="{B679F1F1-51C8-405F-910A-8BDDB4B5EEE0}"/>
              </a:ext>
            </a:extLst>
          </p:cNvPr>
          <p:cNvSpPr/>
          <p:nvPr/>
        </p:nvSpPr>
        <p:spPr>
          <a:xfrm>
            <a:off x="2219861" y="3502529"/>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8" name="任意多边形 854">
            <a:extLst>
              <a:ext uri="{FF2B5EF4-FFF2-40B4-BE49-F238E27FC236}">
                <a16:creationId xmlns:a16="http://schemas.microsoft.com/office/drawing/2014/main" id="{337A531C-A454-42AF-A306-4D889B3887BE}"/>
              </a:ext>
            </a:extLst>
          </p:cNvPr>
          <p:cNvSpPr/>
          <p:nvPr/>
        </p:nvSpPr>
        <p:spPr bwMode="auto">
          <a:xfrm rot="10800000">
            <a:off x="2266027" y="4922800"/>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9" name="任意多边形 855">
            <a:extLst>
              <a:ext uri="{FF2B5EF4-FFF2-40B4-BE49-F238E27FC236}">
                <a16:creationId xmlns:a16="http://schemas.microsoft.com/office/drawing/2014/main" id="{82C25F38-0ECA-4815-972E-1BB35D714194}"/>
              </a:ext>
            </a:extLst>
          </p:cNvPr>
          <p:cNvSpPr/>
          <p:nvPr/>
        </p:nvSpPr>
        <p:spPr bwMode="auto">
          <a:xfrm flipH="1">
            <a:off x="2273480" y="327073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0" name="矩形 19">
            <a:extLst>
              <a:ext uri="{FF2B5EF4-FFF2-40B4-BE49-F238E27FC236}">
                <a16:creationId xmlns:a16="http://schemas.microsoft.com/office/drawing/2014/main" id="{8A0AC416-F59F-4D21-84B2-E3E20D22EDF1}"/>
              </a:ext>
            </a:extLst>
          </p:cNvPr>
          <p:cNvSpPr/>
          <p:nvPr/>
        </p:nvSpPr>
        <p:spPr>
          <a:xfrm>
            <a:off x="1435029" y="3348943"/>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21" name="矩形 20">
            <a:extLst>
              <a:ext uri="{FF2B5EF4-FFF2-40B4-BE49-F238E27FC236}">
                <a16:creationId xmlns:a16="http://schemas.microsoft.com/office/drawing/2014/main" id="{58419BC5-A051-4D30-A212-568036D2E50D}"/>
              </a:ext>
            </a:extLst>
          </p:cNvPr>
          <p:cNvSpPr/>
          <p:nvPr/>
        </p:nvSpPr>
        <p:spPr>
          <a:xfrm>
            <a:off x="6271261" y="348597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22" name="任意多边形 854">
            <a:extLst>
              <a:ext uri="{FF2B5EF4-FFF2-40B4-BE49-F238E27FC236}">
                <a16:creationId xmlns:a16="http://schemas.microsoft.com/office/drawing/2014/main" id="{8A7C3E88-1E27-4A89-9CE7-62EA7BD8C6D2}"/>
              </a:ext>
            </a:extLst>
          </p:cNvPr>
          <p:cNvSpPr/>
          <p:nvPr/>
        </p:nvSpPr>
        <p:spPr bwMode="auto">
          <a:xfrm rot="10800000">
            <a:off x="6317427" y="490624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3" name="任意多边形 855">
            <a:extLst>
              <a:ext uri="{FF2B5EF4-FFF2-40B4-BE49-F238E27FC236}">
                <a16:creationId xmlns:a16="http://schemas.microsoft.com/office/drawing/2014/main" id="{3436838C-F941-4D67-BAB0-8A6449489451}"/>
              </a:ext>
            </a:extLst>
          </p:cNvPr>
          <p:cNvSpPr/>
          <p:nvPr/>
        </p:nvSpPr>
        <p:spPr bwMode="auto">
          <a:xfrm flipH="1">
            <a:off x="6324880" y="325417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4" name="矩形 23">
            <a:extLst>
              <a:ext uri="{FF2B5EF4-FFF2-40B4-BE49-F238E27FC236}">
                <a16:creationId xmlns:a16="http://schemas.microsoft.com/office/drawing/2014/main" id="{238FC6A5-D752-4F2F-9B88-8825F55F345B}"/>
              </a:ext>
            </a:extLst>
          </p:cNvPr>
          <p:cNvSpPr/>
          <p:nvPr/>
        </p:nvSpPr>
        <p:spPr>
          <a:xfrm>
            <a:off x="5486429" y="3332389"/>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25" name="矩形 24">
            <a:extLst>
              <a:ext uri="{FF2B5EF4-FFF2-40B4-BE49-F238E27FC236}">
                <a16:creationId xmlns:a16="http://schemas.microsoft.com/office/drawing/2014/main" id="{649A7010-A530-4FFC-9280-FB5F85762603}"/>
              </a:ext>
            </a:extLst>
          </p:cNvPr>
          <p:cNvSpPr/>
          <p:nvPr/>
        </p:nvSpPr>
        <p:spPr>
          <a:xfrm>
            <a:off x="10287580" y="349755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26" name="任意多边形 854">
            <a:extLst>
              <a:ext uri="{FF2B5EF4-FFF2-40B4-BE49-F238E27FC236}">
                <a16:creationId xmlns:a16="http://schemas.microsoft.com/office/drawing/2014/main" id="{49688C65-B5FC-44A2-8EB5-5165024185F0}"/>
              </a:ext>
            </a:extLst>
          </p:cNvPr>
          <p:cNvSpPr/>
          <p:nvPr/>
        </p:nvSpPr>
        <p:spPr bwMode="auto">
          <a:xfrm rot="10800000">
            <a:off x="10333746" y="491782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7" name="任意多边形 855">
            <a:extLst>
              <a:ext uri="{FF2B5EF4-FFF2-40B4-BE49-F238E27FC236}">
                <a16:creationId xmlns:a16="http://schemas.microsoft.com/office/drawing/2014/main" id="{197E6079-2DC2-4296-82B1-5A453DC221F9}"/>
              </a:ext>
            </a:extLst>
          </p:cNvPr>
          <p:cNvSpPr/>
          <p:nvPr/>
        </p:nvSpPr>
        <p:spPr bwMode="auto">
          <a:xfrm flipH="1">
            <a:off x="10341199" y="326575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8" name="矩形 27">
            <a:extLst>
              <a:ext uri="{FF2B5EF4-FFF2-40B4-BE49-F238E27FC236}">
                <a16:creationId xmlns:a16="http://schemas.microsoft.com/office/drawing/2014/main" id="{15A462D9-ECED-4C7C-ADED-B183B045F5FD}"/>
              </a:ext>
            </a:extLst>
          </p:cNvPr>
          <p:cNvSpPr/>
          <p:nvPr/>
        </p:nvSpPr>
        <p:spPr>
          <a:xfrm>
            <a:off x="9502748" y="334396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1423667497"/>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22" grpId="0" animBg="1"/>
      <p:bldP spid="23" grpId="0" animBg="1"/>
      <p:bldP spid="24" grpId="0"/>
      <p:bldP spid="25" grpId="0"/>
      <p:bldP spid="26" grpId="0" animBg="1"/>
      <p:bldP spid="27" grpId="0" animBg="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164D6D6-97F8-4344-BFD7-EACCAFB03858}"/>
              </a:ext>
            </a:extLst>
          </p:cNvPr>
          <p:cNvGrpSpPr/>
          <p:nvPr/>
        </p:nvGrpSpPr>
        <p:grpSpPr>
          <a:xfrm>
            <a:off x="1162847" y="1981200"/>
            <a:ext cx="2612164" cy="3728720"/>
            <a:chOff x="3784029" y="0"/>
            <a:chExt cx="4804388" cy="6858000"/>
          </a:xfrm>
        </p:grpSpPr>
        <p:pic>
          <p:nvPicPr>
            <p:cNvPr id="2" name="图片 1">
              <a:extLst>
                <a:ext uri="{FF2B5EF4-FFF2-40B4-BE49-F238E27FC236}">
                  <a16:creationId xmlns:a16="http://schemas.microsoft.com/office/drawing/2014/main" id="{874A51C9-5D9A-41D4-B1C5-CAD75F770F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875" r="54083" b="21875"/>
            <a:stretch/>
          </p:blipFill>
          <p:spPr>
            <a:xfrm>
              <a:off x="3784029" y="0"/>
              <a:ext cx="4804388" cy="6858000"/>
            </a:xfrm>
            <a:prstGeom prst="rect">
              <a:avLst/>
            </a:prstGeom>
          </p:spPr>
        </p:pic>
        <p:sp>
          <p:nvSpPr>
            <p:cNvPr id="3" name="矩形 2">
              <a:extLst>
                <a:ext uri="{FF2B5EF4-FFF2-40B4-BE49-F238E27FC236}">
                  <a16:creationId xmlns:a16="http://schemas.microsoft.com/office/drawing/2014/main" id="{11513D7F-22CF-4218-AC6C-CED3D54DD54B}"/>
                </a:ext>
              </a:extLst>
            </p:cNvPr>
            <p:cNvSpPr/>
            <p:nvPr/>
          </p:nvSpPr>
          <p:spPr>
            <a:xfrm>
              <a:off x="3784029" y="0"/>
              <a:ext cx="4804388"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 name="组合 17">
            <a:extLst>
              <a:ext uri="{FF2B5EF4-FFF2-40B4-BE49-F238E27FC236}">
                <a16:creationId xmlns:a16="http://schemas.microsoft.com/office/drawing/2014/main" id="{5AF57D60-93F4-4BC6-BD43-B5E0E0764F49}"/>
              </a:ext>
            </a:extLst>
          </p:cNvPr>
          <p:cNvGrpSpPr/>
          <p:nvPr/>
        </p:nvGrpSpPr>
        <p:grpSpPr>
          <a:xfrm>
            <a:off x="8416989" y="1981200"/>
            <a:ext cx="2612164" cy="3728720"/>
            <a:chOff x="3784029" y="0"/>
            <a:chExt cx="4804388" cy="6858000"/>
          </a:xfrm>
        </p:grpSpPr>
        <p:pic>
          <p:nvPicPr>
            <p:cNvPr id="19" name="图片 18">
              <a:extLst>
                <a:ext uri="{FF2B5EF4-FFF2-40B4-BE49-F238E27FC236}">
                  <a16:creationId xmlns:a16="http://schemas.microsoft.com/office/drawing/2014/main" id="{83348289-E762-48DA-A084-E7ED67737C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1875" r="54083" b="21875"/>
            <a:stretch/>
          </p:blipFill>
          <p:spPr>
            <a:xfrm>
              <a:off x="3784029" y="0"/>
              <a:ext cx="4804388" cy="6858000"/>
            </a:xfrm>
            <a:prstGeom prst="rect">
              <a:avLst/>
            </a:prstGeom>
          </p:spPr>
        </p:pic>
        <p:sp>
          <p:nvSpPr>
            <p:cNvPr id="20" name="矩形 19">
              <a:extLst>
                <a:ext uri="{FF2B5EF4-FFF2-40B4-BE49-F238E27FC236}">
                  <a16:creationId xmlns:a16="http://schemas.microsoft.com/office/drawing/2014/main" id="{675F1474-9B5B-4E33-8FA5-DD177678EDBB}"/>
                </a:ext>
              </a:extLst>
            </p:cNvPr>
            <p:cNvSpPr/>
            <p:nvPr/>
          </p:nvSpPr>
          <p:spPr>
            <a:xfrm>
              <a:off x="3784029" y="0"/>
              <a:ext cx="4804388"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1" name="矩形 20">
            <a:extLst>
              <a:ext uri="{FF2B5EF4-FFF2-40B4-BE49-F238E27FC236}">
                <a16:creationId xmlns:a16="http://schemas.microsoft.com/office/drawing/2014/main" id="{63E2F603-8DA6-4BCF-B73B-2E43A9A2ADAF}"/>
              </a:ext>
            </a:extLst>
          </p:cNvPr>
          <p:cNvSpPr/>
          <p:nvPr/>
        </p:nvSpPr>
        <p:spPr>
          <a:xfrm>
            <a:off x="5811548" y="99677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22" name="任意多边形 854">
            <a:extLst>
              <a:ext uri="{FF2B5EF4-FFF2-40B4-BE49-F238E27FC236}">
                <a16:creationId xmlns:a16="http://schemas.microsoft.com/office/drawing/2014/main" id="{94F468E5-264A-4115-ACEF-9E3B964CB44F}"/>
              </a:ext>
            </a:extLst>
          </p:cNvPr>
          <p:cNvSpPr/>
          <p:nvPr/>
        </p:nvSpPr>
        <p:spPr bwMode="auto">
          <a:xfrm rot="10800000">
            <a:off x="5857714" y="241704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3" name="任意多边形 855">
            <a:extLst>
              <a:ext uri="{FF2B5EF4-FFF2-40B4-BE49-F238E27FC236}">
                <a16:creationId xmlns:a16="http://schemas.microsoft.com/office/drawing/2014/main" id="{9ABAFFBE-4852-4C7E-B8B1-DC4C592A3C8D}"/>
              </a:ext>
            </a:extLst>
          </p:cNvPr>
          <p:cNvSpPr/>
          <p:nvPr/>
        </p:nvSpPr>
        <p:spPr bwMode="auto">
          <a:xfrm flipH="1">
            <a:off x="5865167" y="76497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24" name="组合 11">
            <a:extLst>
              <a:ext uri="{FF2B5EF4-FFF2-40B4-BE49-F238E27FC236}">
                <a16:creationId xmlns:a16="http://schemas.microsoft.com/office/drawing/2014/main" id="{C2DE5328-14E6-4AA6-BC73-67A4AFCDC33A}"/>
              </a:ext>
            </a:extLst>
          </p:cNvPr>
          <p:cNvGrpSpPr/>
          <p:nvPr/>
        </p:nvGrpSpPr>
        <p:grpSpPr>
          <a:xfrm>
            <a:off x="4093889" y="2335766"/>
            <a:ext cx="4004222" cy="3993914"/>
            <a:chOff x="2743364" y="1336163"/>
            <a:chExt cx="1449255" cy="1445078"/>
          </a:xfrm>
          <a:blipFill>
            <a:blip r:embed="rId4"/>
            <a:stretch>
              <a:fillRect/>
            </a:stretch>
          </a:blipFill>
          <a:effectLst>
            <a:outerShdw blurRad="215900" dist="152400" dir="2400000" algn="tl" rotWithShape="0">
              <a:prstClr val="black">
                <a:alpha val="13000"/>
              </a:prstClr>
            </a:outerShdw>
          </a:effectLst>
        </p:grpSpPr>
        <p:sp>
          <p:nvSpPr>
            <p:cNvPr id="25" name="椭圆 24">
              <a:extLst>
                <a:ext uri="{FF2B5EF4-FFF2-40B4-BE49-F238E27FC236}">
                  <a16:creationId xmlns:a16="http://schemas.microsoft.com/office/drawing/2014/main" id="{05C1F543-229E-4C93-8EE6-607DF9B7AA1F}"/>
                </a:ext>
              </a:extLst>
            </p:cNvPr>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26" name="椭圆 25">
              <a:extLst>
                <a:ext uri="{FF2B5EF4-FFF2-40B4-BE49-F238E27FC236}">
                  <a16:creationId xmlns:a16="http://schemas.microsoft.com/office/drawing/2014/main" id="{A2113180-752E-4DBF-8AE6-5124C4D10401}"/>
                </a:ext>
              </a:extLst>
            </p:cNvPr>
            <p:cNvSpPr/>
            <p:nvPr/>
          </p:nvSpPr>
          <p:spPr>
            <a:xfrm>
              <a:off x="2747541" y="1336163"/>
              <a:ext cx="1445078" cy="144507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sp>
        <p:nvSpPr>
          <p:cNvPr id="27" name="矩形 26">
            <a:extLst>
              <a:ext uri="{FF2B5EF4-FFF2-40B4-BE49-F238E27FC236}">
                <a16:creationId xmlns:a16="http://schemas.microsoft.com/office/drawing/2014/main" id="{4FA93631-AE43-43A5-95E3-7C160FE8EA77}"/>
              </a:ext>
            </a:extLst>
          </p:cNvPr>
          <p:cNvSpPr/>
          <p:nvPr/>
        </p:nvSpPr>
        <p:spPr>
          <a:xfrm>
            <a:off x="2557369" y="2570632"/>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28" name="任意多边形 854">
            <a:extLst>
              <a:ext uri="{FF2B5EF4-FFF2-40B4-BE49-F238E27FC236}">
                <a16:creationId xmlns:a16="http://schemas.microsoft.com/office/drawing/2014/main" id="{5126B0A3-65E1-4A0D-889B-0B8890737B8B}"/>
              </a:ext>
            </a:extLst>
          </p:cNvPr>
          <p:cNvSpPr/>
          <p:nvPr/>
        </p:nvSpPr>
        <p:spPr bwMode="auto">
          <a:xfrm rot="10800000">
            <a:off x="2549914" y="3990902"/>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29" name="任意多边形 855">
            <a:extLst>
              <a:ext uri="{FF2B5EF4-FFF2-40B4-BE49-F238E27FC236}">
                <a16:creationId xmlns:a16="http://schemas.microsoft.com/office/drawing/2014/main" id="{077E977E-C017-4B78-ACDA-4AE6914291D0}"/>
              </a:ext>
            </a:extLst>
          </p:cNvPr>
          <p:cNvSpPr/>
          <p:nvPr/>
        </p:nvSpPr>
        <p:spPr bwMode="auto">
          <a:xfrm flipH="1">
            <a:off x="2575481" y="2304304"/>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30" name="矩形 29">
            <a:extLst>
              <a:ext uri="{FF2B5EF4-FFF2-40B4-BE49-F238E27FC236}">
                <a16:creationId xmlns:a16="http://schemas.microsoft.com/office/drawing/2014/main" id="{FB9FE464-E6A0-4D87-8048-1186F9BC9FE3}"/>
              </a:ext>
            </a:extLst>
          </p:cNvPr>
          <p:cNvSpPr/>
          <p:nvPr/>
        </p:nvSpPr>
        <p:spPr>
          <a:xfrm>
            <a:off x="1772537" y="2417046"/>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31" name="矩形 30">
            <a:extLst>
              <a:ext uri="{FF2B5EF4-FFF2-40B4-BE49-F238E27FC236}">
                <a16:creationId xmlns:a16="http://schemas.microsoft.com/office/drawing/2014/main" id="{79765591-C376-4276-B6FB-9CB7BA32908F}"/>
              </a:ext>
            </a:extLst>
          </p:cNvPr>
          <p:cNvSpPr/>
          <p:nvPr/>
        </p:nvSpPr>
        <p:spPr>
          <a:xfrm>
            <a:off x="9886071" y="2570632"/>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32" name="任意多边形 854">
            <a:extLst>
              <a:ext uri="{FF2B5EF4-FFF2-40B4-BE49-F238E27FC236}">
                <a16:creationId xmlns:a16="http://schemas.microsoft.com/office/drawing/2014/main" id="{EB6604C0-D763-4E43-B20E-F6FE19AB957B}"/>
              </a:ext>
            </a:extLst>
          </p:cNvPr>
          <p:cNvSpPr/>
          <p:nvPr/>
        </p:nvSpPr>
        <p:spPr bwMode="auto">
          <a:xfrm rot="10800000">
            <a:off x="9878616" y="3990902"/>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33" name="任意多边形 855">
            <a:extLst>
              <a:ext uri="{FF2B5EF4-FFF2-40B4-BE49-F238E27FC236}">
                <a16:creationId xmlns:a16="http://schemas.microsoft.com/office/drawing/2014/main" id="{50E63279-5353-44BB-B3FA-C34A60BA590C}"/>
              </a:ext>
            </a:extLst>
          </p:cNvPr>
          <p:cNvSpPr/>
          <p:nvPr/>
        </p:nvSpPr>
        <p:spPr bwMode="auto">
          <a:xfrm flipH="1">
            <a:off x="9904183" y="2304304"/>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34" name="矩形 33">
            <a:extLst>
              <a:ext uri="{FF2B5EF4-FFF2-40B4-BE49-F238E27FC236}">
                <a16:creationId xmlns:a16="http://schemas.microsoft.com/office/drawing/2014/main" id="{4CB21EBA-9EE7-4D29-A0AD-6FBB9EA79F88}"/>
              </a:ext>
            </a:extLst>
          </p:cNvPr>
          <p:cNvSpPr/>
          <p:nvPr/>
        </p:nvSpPr>
        <p:spPr>
          <a:xfrm>
            <a:off x="9101239" y="2417046"/>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949510918"/>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500"/>
                            </p:stCondLst>
                            <p:childTnLst>
                              <p:par>
                                <p:cTn id="15" presetID="21" presetClass="entr" presetSubtype="1"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20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35" presetClass="entr" presetSubtype="0" fill="hold" grpId="0" nodeType="with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anim calcmode="lin" valueType="num">
                                      <p:cBhvr>
                                        <p:cTn id="30" dur="500" fill="hold"/>
                                        <p:tgtEl>
                                          <p:spTgt spid="30"/>
                                        </p:tgtEl>
                                        <p:attrNameLst>
                                          <p:attrName>style.rotation</p:attrName>
                                        </p:attrNameLst>
                                      </p:cBhvr>
                                      <p:tavLst>
                                        <p:tav tm="0">
                                          <p:val>
                                            <p:fltVal val="720"/>
                                          </p:val>
                                        </p:tav>
                                        <p:tav tm="100000">
                                          <p:val>
                                            <p:fltVal val="0"/>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 calcmode="lin" valueType="num">
                                      <p:cBhvr>
                                        <p:cTn id="32" dur="500" fill="hold"/>
                                        <p:tgtEl>
                                          <p:spTgt spid="30"/>
                                        </p:tgtEl>
                                        <p:attrNameLst>
                                          <p:attrName>ppt_w</p:attrName>
                                        </p:attrNameLst>
                                      </p:cBhvr>
                                      <p:tavLst>
                                        <p:tav tm="0">
                                          <p:val>
                                            <p:fltVal val="0"/>
                                          </p:val>
                                        </p:tav>
                                        <p:tav tm="100000">
                                          <p:val>
                                            <p:strVal val="#ppt_w"/>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35" presetClass="entr" presetSubtype="0" fill="hold" grpId="0" nodeType="withEffect">
                                  <p:stCondLst>
                                    <p:cond delay="0"/>
                                  </p:stCondLst>
                                  <p:iterate type="lt">
                                    <p:tmPct val="10000"/>
                                  </p:iterate>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anim calcmode="lin" valueType="num">
                                      <p:cBhvr>
                                        <p:cTn id="45" dur="500" fill="hold"/>
                                        <p:tgtEl>
                                          <p:spTgt spid="34"/>
                                        </p:tgtEl>
                                        <p:attrNameLst>
                                          <p:attrName>style.rotation</p:attrName>
                                        </p:attrNameLst>
                                      </p:cBhvr>
                                      <p:tavLst>
                                        <p:tav tm="0">
                                          <p:val>
                                            <p:fltVal val="720"/>
                                          </p:val>
                                        </p:tav>
                                        <p:tav tm="100000">
                                          <p:val>
                                            <p:fltVal val="0"/>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 calcmode="lin" valueType="num">
                                      <p:cBhvr>
                                        <p:cTn id="47" dur="500" fill="hold"/>
                                        <p:tgtEl>
                                          <p:spTgt spid="3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7" grpId="0" animBg="1"/>
      <p:bldP spid="28" grpId="0" animBg="1"/>
      <p:bldP spid="29" grpId="0" animBg="1"/>
      <p:bldP spid="30" grpId="0"/>
      <p:bldP spid="31" grpId="0" animBg="1"/>
      <p:bldP spid="32" grpId="0" animBg="1"/>
      <p:bldP spid="33"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F3585-12A7-4CA6-BA57-F805C1B480F3}"/>
              </a:ext>
            </a:extLst>
          </p:cNvPr>
          <p:cNvGrpSpPr/>
          <p:nvPr/>
        </p:nvGrpSpPr>
        <p:grpSpPr>
          <a:xfrm>
            <a:off x="0" y="4062525"/>
            <a:ext cx="12218216" cy="1737674"/>
            <a:chOff x="-26216" y="1905000"/>
            <a:chExt cx="12218216" cy="3048000"/>
          </a:xfrm>
        </p:grpSpPr>
        <p:pic>
          <p:nvPicPr>
            <p:cNvPr id="3" name="图片 2">
              <a:extLst>
                <a:ext uri="{FF2B5EF4-FFF2-40B4-BE49-F238E27FC236}">
                  <a16:creationId xmlns:a16="http://schemas.microsoft.com/office/drawing/2014/main" id="{EA761DCA-9C89-41B5-A6D7-2C7F6D6E2E1B}"/>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4" name="矩形 3">
              <a:extLst>
                <a:ext uri="{FF2B5EF4-FFF2-40B4-BE49-F238E27FC236}">
                  <a16:creationId xmlns:a16="http://schemas.microsoft.com/office/drawing/2014/main" id="{3908CE05-CF56-41BC-A01F-D1B7D66F5F11}"/>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 name="组合 4">
            <a:extLst>
              <a:ext uri="{FF2B5EF4-FFF2-40B4-BE49-F238E27FC236}">
                <a16:creationId xmlns:a16="http://schemas.microsoft.com/office/drawing/2014/main" id="{92DC7579-190D-41F1-B557-6C68C2A29378}"/>
              </a:ext>
            </a:extLst>
          </p:cNvPr>
          <p:cNvGrpSpPr/>
          <p:nvPr/>
        </p:nvGrpSpPr>
        <p:grpSpPr>
          <a:xfrm>
            <a:off x="1214570" y="2795475"/>
            <a:ext cx="3415593" cy="1968882"/>
            <a:chOff x="693420" y="2253798"/>
            <a:chExt cx="5881000" cy="3390040"/>
          </a:xfrm>
        </p:grpSpPr>
        <p:pic>
          <p:nvPicPr>
            <p:cNvPr id="6" name="图片 5" descr="OQAAAB+LCAAAAAAABACrVlIpqSxIVbJSCs5NLCpxyUxML0rM9SxJzVXSUfJMUbLKK83J0VFyysxLycxLdy/KLy0oVrKKjq0FALpUkis5AAAA">
              <a:extLst>
                <a:ext uri="{FF2B5EF4-FFF2-40B4-BE49-F238E27FC236}">
                  <a16:creationId xmlns:a16="http://schemas.microsoft.com/office/drawing/2014/main" id="{18B16587-2AEF-471E-B831-6FCA73D1CD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43" y="2354848"/>
              <a:ext cx="5672656" cy="3187939"/>
            </a:xfrm>
            <a:prstGeom prst="rect">
              <a:avLst/>
            </a:prstGeom>
          </p:spPr>
        </p:pic>
        <p:sp>
          <p:nvSpPr>
            <p:cNvPr id="7" name="矩形 6">
              <a:extLst>
                <a:ext uri="{FF2B5EF4-FFF2-40B4-BE49-F238E27FC236}">
                  <a16:creationId xmlns:a16="http://schemas.microsoft.com/office/drawing/2014/main" id="{49A7C7B7-25B5-4522-9DF0-E3EAF8D387E4}"/>
                </a:ext>
              </a:extLst>
            </p:cNvPr>
            <p:cNvSpPr/>
            <p:nvPr/>
          </p:nvSpPr>
          <p:spPr>
            <a:xfrm>
              <a:off x="693420" y="2253798"/>
              <a:ext cx="5881000" cy="3390040"/>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 name="组合 7">
            <a:extLst>
              <a:ext uri="{FF2B5EF4-FFF2-40B4-BE49-F238E27FC236}">
                <a16:creationId xmlns:a16="http://schemas.microsoft.com/office/drawing/2014/main" id="{0262B0F9-62CC-474B-8D12-4678E834E5EA}"/>
              </a:ext>
            </a:extLst>
          </p:cNvPr>
          <p:cNvGrpSpPr/>
          <p:nvPr/>
        </p:nvGrpSpPr>
        <p:grpSpPr>
          <a:xfrm>
            <a:off x="7561838" y="2795475"/>
            <a:ext cx="3415593" cy="1968882"/>
            <a:chOff x="693420" y="2253798"/>
            <a:chExt cx="5881000" cy="3390040"/>
          </a:xfrm>
        </p:grpSpPr>
        <p:pic>
          <p:nvPicPr>
            <p:cNvPr id="9" name="图片 8" descr="OQAAAB+LCAAAAAAABACrVlIpqSxIVbJSCs5NLCpxyUxML0rM9SxJzVXSUfJMUbLKK83J0VFyysxLycxLdy/KLy0oVrKKjq0FALpUkis5AAAA">
              <a:extLst>
                <a:ext uri="{FF2B5EF4-FFF2-40B4-BE49-F238E27FC236}">
                  <a16:creationId xmlns:a16="http://schemas.microsoft.com/office/drawing/2014/main" id="{44B75C09-368C-45A5-8E7F-A40B103B5C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43" y="2354848"/>
              <a:ext cx="5672656" cy="3187939"/>
            </a:xfrm>
            <a:prstGeom prst="rect">
              <a:avLst/>
            </a:prstGeom>
          </p:spPr>
        </p:pic>
        <p:sp>
          <p:nvSpPr>
            <p:cNvPr id="10" name="矩形 9">
              <a:extLst>
                <a:ext uri="{FF2B5EF4-FFF2-40B4-BE49-F238E27FC236}">
                  <a16:creationId xmlns:a16="http://schemas.microsoft.com/office/drawing/2014/main" id="{EF8E0C40-9738-4828-B1C8-5E0A51174F30}"/>
                </a:ext>
              </a:extLst>
            </p:cNvPr>
            <p:cNvSpPr/>
            <p:nvPr/>
          </p:nvSpPr>
          <p:spPr>
            <a:xfrm>
              <a:off x="693420" y="2253798"/>
              <a:ext cx="5881000" cy="3390040"/>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1" name="矩形 10">
            <a:extLst>
              <a:ext uri="{FF2B5EF4-FFF2-40B4-BE49-F238E27FC236}">
                <a16:creationId xmlns:a16="http://schemas.microsoft.com/office/drawing/2014/main" id="{3C13802F-1A96-4D1A-B036-346C274C382B}"/>
              </a:ext>
            </a:extLst>
          </p:cNvPr>
          <p:cNvSpPr/>
          <p:nvPr/>
        </p:nvSpPr>
        <p:spPr>
          <a:xfrm>
            <a:off x="6183850" y="100185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2" name="任意多边形 854">
            <a:extLst>
              <a:ext uri="{FF2B5EF4-FFF2-40B4-BE49-F238E27FC236}">
                <a16:creationId xmlns:a16="http://schemas.microsoft.com/office/drawing/2014/main" id="{A687A54B-4194-4CBE-A5FD-0F8AD6DBFC34}"/>
              </a:ext>
            </a:extLst>
          </p:cNvPr>
          <p:cNvSpPr/>
          <p:nvPr/>
        </p:nvSpPr>
        <p:spPr bwMode="auto">
          <a:xfrm rot="10800000">
            <a:off x="6230016" y="24221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3" name="任意多边形 855">
            <a:extLst>
              <a:ext uri="{FF2B5EF4-FFF2-40B4-BE49-F238E27FC236}">
                <a16:creationId xmlns:a16="http://schemas.microsoft.com/office/drawing/2014/main" id="{A0D956DC-6A98-42C9-87EC-B281EDF2A413}"/>
              </a:ext>
            </a:extLst>
          </p:cNvPr>
          <p:cNvSpPr/>
          <p:nvPr/>
        </p:nvSpPr>
        <p:spPr bwMode="auto">
          <a:xfrm flipH="1">
            <a:off x="6237469" y="77005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 name="矩形 13">
            <a:extLst>
              <a:ext uri="{FF2B5EF4-FFF2-40B4-BE49-F238E27FC236}">
                <a16:creationId xmlns:a16="http://schemas.microsoft.com/office/drawing/2014/main" id="{34152760-08F6-42DD-8CA1-3A7970AFEB46}"/>
              </a:ext>
            </a:extLst>
          </p:cNvPr>
          <p:cNvSpPr/>
          <p:nvPr/>
        </p:nvSpPr>
        <p:spPr>
          <a:xfrm>
            <a:off x="5399018" y="848269"/>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pic>
        <p:nvPicPr>
          <p:cNvPr id="16" name="图片 15" descr="OQAAAB+LCAAAAAAABACrVlIpqSxIVbJSCs5NLCpxyUxML0rM9SxJzVXSUfJMUbLKK83J0VFyysxLycxLdy/KLy0oVrKKjq0FALpUkis5AAAA">
            <a:extLst>
              <a:ext uri="{FF2B5EF4-FFF2-40B4-BE49-F238E27FC236}">
                <a16:creationId xmlns:a16="http://schemas.microsoft.com/office/drawing/2014/main" id="{ABFC7DE9-22D2-45D3-ADEC-C2B9E12C27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338" b="6343"/>
          <a:stretch/>
        </p:blipFill>
        <p:spPr>
          <a:xfrm flipV="1">
            <a:off x="1592522" y="1560612"/>
            <a:ext cx="2632799" cy="796649"/>
          </a:xfrm>
          <a:prstGeom prst="rect">
            <a:avLst/>
          </a:prstGeom>
        </p:spPr>
      </p:pic>
      <p:pic>
        <p:nvPicPr>
          <p:cNvPr id="17" name="图片 16" descr="OQAAAB+LCAAAAAAABACrVlIpqSxIVbJSCs5NLCpxyUxML0rM9SxJzVXSUfJMUbLKK83J0VFyysxLycxLdy/KLy0oVrKKjq0FALpUkis5AAAA">
            <a:extLst>
              <a:ext uri="{FF2B5EF4-FFF2-40B4-BE49-F238E27FC236}">
                <a16:creationId xmlns:a16="http://schemas.microsoft.com/office/drawing/2014/main" id="{74D6CE74-EDA1-4372-A646-99397A70CED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0338" b="6343"/>
          <a:stretch/>
        </p:blipFill>
        <p:spPr>
          <a:xfrm flipV="1">
            <a:off x="7939790" y="1560611"/>
            <a:ext cx="2632799" cy="796649"/>
          </a:xfrm>
          <a:prstGeom prst="rect">
            <a:avLst/>
          </a:prstGeom>
        </p:spPr>
      </p:pic>
    </p:spTree>
    <p:extLst>
      <p:ext uri="{BB962C8B-B14F-4D97-AF65-F5344CB8AC3E}">
        <p14:creationId xmlns:p14="http://schemas.microsoft.com/office/powerpoint/2010/main" val="316985450"/>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35" presetClass="entr" presetSubtype="0" fill="hold" grpId="0" nodeType="with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style.rotation</p:attrName>
                                        </p:attrNameLst>
                                      </p:cBhvr>
                                      <p:tavLst>
                                        <p:tav tm="0">
                                          <p:val>
                                            <p:fltVal val="720"/>
                                          </p:val>
                                        </p:tav>
                                        <p:tav tm="100000">
                                          <p:val>
                                            <p:fltVal val="0"/>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 calcmode="lin" valueType="num">
                                      <p:cBhvr>
                                        <p:cTn id="40" dur="5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ïslíḓè">
            <a:extLst>
              <a:ext uri="{FF2B5EF4-FFF2-40B4-BE49-F238E27FC236}">
                <a16:creationId xmlns:a16="http://schemas.microsoft.com/office/drawing/2014/main" id="{BE9952CF-D3D5-4783-9BA1-E576F93C8394}"/>
              </a:ext>
            </a:extLst>
          </p:cNvPr>
          <p:cNvSpPr>
            <a:spLocks/>
          </p:cNvSpPr>
          <p:nvPr/>
        </p:nvSpPr>
        <p:spPr bwMode="auto">
          <a:xfrm>
            <a:off x="0" y="1517460"/>
            <a:ext cx="12192000" cy="4460798"/>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65000"/>
                <a:lumOff val="35000"/>
              </a:schemeClr>
            </a:solidFill>
            <a:prstDash val="dash"/>
            <a:miter lim="800000"/>
            <a:headEnd/>
            <a:tailEnd/>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grpSp>
        <p:nvGrpSpPr>
          <p:cNvPr id="129" name="组合 128">
            <a:extLst>
              <a:ext uri="{FF2B5EF4-FFF2-40B4-BE49-F238E27FC236}">
                <a16:creationId xmlns:a16="http://schemas.microsoft.com/office/drawing/2014/main" id="{692BC87B-766A-4F83-8386-8145D3F81B92}"/>
              </a:ext>
            </a:extLst>
          </p:cNvPr>
          <p:cNvGrpSpPr/>
          <p:nvPr/>
        </p:nvGrpSpPr>
        <p:grpSpPr>
          <a:xfrm>
            <a:off x="9072640" y="4050344"/>
            <a:ext cx="2455868" cy="902559"/>
            <a:chOff x="2133329" y="4958307"/>
            <a:chExt cx="2455868" cy="902559"/>
          </a:xfrm>
        </p:grpSpPr>
        <p:sp>
          <p:nvSpPr>
            <p:cNvPr id="130" name="文本框 129">
              <a:extLst>
                <a:ext uri="{FF2B5EF4-FFF2-40B4-BE49-F238E27FC236}">
                  <a16:creationId xmlns:a16="http://schemas.microsoft.com/office/drawing/2014/main" id="{3CD684C1-889F-4EA5-A95A-2B6C69CED67A}"/>
                </a:ext>
              </a:extLst>
            </p:cNvPr>
            <p:cNvSpPr txBox="1"/>
            <p:nvPr/>
          </p:nvSpPr>
          <p:spPr>
            <a:xfrm>
              <a:off x="2133329" y="5333927"/>
              <a:ext cx="2455868" cy="52693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0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31" name="文本框 130">
              <a:extLst>
                <a:ext uri="{FF2B5EF4-FFF2-40B4-BE49-F238E27FC236}">
                  <a16:creationId xmlns:a16="http://schemas.microsoft.com/office/drawing/2014/main" id="{A91EF226-027B-4F68-AE62-6A22EC20E8AE}"/>
                </a:ext>
              </a:extLst>
            </p:cNvPr>
            <p:cNvSpPr txBox="1"/>
            <p:nvPr/>
          </p:nvSpPr>
          <p:spPr>
            <a:xfrm>
              <a:off x="2145095" y="4958307"/>
              <a:ext cx="1633967" cy="37952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b="1" dirty="0">
                  <a:solidFill>
                    <a:schemeClr val="tx1">
                      <a:lumMod val="75000"/>
                      <a:lumOff val="25000"/>
                    </a:schemeClr>
                  </a:solidFill>
                  <a:latin typeface="Century Gothic" panose="020B0502020202020204" pitchFamily="34" charset="0"/>
                  <a:ea typeface="+mj-ea"/>
                </a:rPr>
                <a:t>2019-2022</a:t>
              </a:r>
            </a:p>
          </p:txBody>
        </p:sp>
      </p:grpSp>
      <p:grpSp>
        <p:nvGrpSpPr>
          <p:cNvPr id="132" name="组合 131">
            <a:extLst>
              <a:ext uri="{FF2B5EF4-FFF2-40B4-BE49-F238E27FC236}">
                <a16:creationId xmlns:a16="http://schemas.microsoft.com/office/drawing/2014/main" id="{0F0D3CDA-003D-4D74-87CF-EC85F2D20F83}"/>
              </a:ext>
            </a:extLst>
          </p:cNvPr>
          <p:cNvGrpSpPr/>
          <p:nvPr/>
        </p:nvGrpSpPr>
        <p:grpSpPr>
          <a:xfrm>
            <a:off x="6215642" y="1522902"/>
            <a:ext cx="2455868" cy="902559"/>
            <a:chOff x="2133329" y="4958307"/>
            <a:chExt cx="2455868" cy="902559"/>
          </a:xfrm>
        </p:grpSpPr>
        <p:sp>
          <p:nvSpPr>
            <p:cNvPr id="133" name="文本框 132">
              <a:extLst>
                <a:ext uri="{FF2B5EF4-FFF2-40B4-BE49-F238E27FC236}">
                  <a16:creationId xmlns:a16="http://schemas.microsoft.com/office/drawing/2014/main" id="{0CFDB660-052B-4918-ACF3-CE83D57EB517}"/>
                </a:ext>
              </a:extLst>
            </p:cNvPr>
            <p:cNvSpPr txBox="1"/>
            <p:nvPr/>
          </p:nvSpPr>
          <p:spPr>
            <a:xfrm>
              <a:off x="2133329" y="5333927"/>
              <a:ext cx="2455868" cy="52693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0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34" name="文本框 133">
              <a:extLst>
                <a:ext uri="{FF2B5EF4-FFF2-40B4-BE49-F238E27FC236}">
                  <a16:creationId xmlns:a16="http://schemas.microsoft.com/office/drawing/2014/main" id="{0A84CD31-FA6D-4AF4-BD30-6B7B99AF4C8E}"/>
                </a:ext>
              </a:extLst>
            </p:cNvPr>
            <p:cNvSpPr txBox="1"/>
            <p:nvPr/>
          </p:nvSpPr>
          <p:spPr>
            <a:xfrm>
              <a:off x="2145095" y="4958307"/>
              <a:ext cx="1633967" cy="37952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b="1" dirty="0">
                  <a:solidFill>
                    <a:schemeClr val="tx1">
                      <a:lumMod val="75000"/>
                      <a:lumOff val="25000"/>
                    </a:schemeClr>
                  </a:solidFill>
                  <a:latin typeface="Century Gothic" panose="020B0502020202020204" pitchFamily="34" charset="0"/>
                  <a:ea typeface="+mj-ea"/>
                </a:rPr>
                <a:t>2017-2019</a:t>
              </a:r>
            </a:p>
          </p:txBody>
        </p:sp>
      </p:grpSp>
      <p:grpSp>
        <p:nvGrpSpPr>
          <p:cNvPr id="135" name="组合 134">
            <a:extLst>
              <a:ext uri="{FF2B5EF4-FFF2-40B4-BE49-F238E27FC236}">
                <a16:creationId xmlns:a16="http://schemas.microsoft.com/office/drawing/2014/main" id="{4D977C31-5BF5-4976-8069-AAF15E9C6F95}"/>
              </a:ext>
            </a:extLst>
          </p:cNvPr>
          <p:cNvGrpSpPr/>
          <p:nvPr/>
        </p:nvGrpSpPr>
        <p:grpSpPr>
          <a:xfrm>
            <a:off x="1382202" y="2516768"/>
            <a:ext cx="2455868" cy="902559"/>
            <a:chOff x="2133329" y="4958307"/>
            <a:chExt cx="2455868" cy="902559"/>
          </a:xfrm>
        </p:grpSpPr>
        <p:sp>
          <p:nvSpPr>
            <p:cNvPr id="136" name="文本框 135">
              <a:extLst>
                <a:ext uri="{FF2B5EF4-FFF2-40B4-BE49-F238E27FC236}">
                  <a16:creationId xmlns:a16="http://schemas.microsoft.com/office/drawing/2014/main" id="{771C0BF6-4DA9-4EF3-AAE6-48FFBFB56DF2}"/>
                </a:ext>
              </a:extLst>
            </p:cNvPr>
            <p:cNvSpPr txBox="1"/>
            <p:nvPr/>
          </p:nvSpPr>
          <p:spPr>
            <a:xfrm>
              <a:off x="2133329" y="5333927"/>
              <a:ext cx="2455868" cy="52693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0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37" name="文本框 136">
              <a:extLst>
                <a:ext uri="{FF2B5EF4-FFF2-40B4-BE49-F238E27FC236}">
                  <a16:creationId xmlns:a16="http://schemas.microsoft.com/office/drawing/2014/main" id="{311FD411-51D0-4F19-B307-7C99B0DAD8D4}"/>
                </a:ext>
              </a:extLst>
            </p:cNvPr>
            <p:cNvSpPr txBox="1"/>
            <p:nvPr/>
          </p:nvSpPr>
          <p:spPr>
            <a:xfrm>
              <a:off x="2145095" y="4958307"/>
              <a:ext cx="1633967" cy="37952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b="1" dirty="0">
                  <a:solidFill>
                    <a:schemeClr val="tx1">
                      <a:lumMod val="75000"/>
                      <a:lumOff val="25000"/>
                    </a:schemeClr>
                  </a:solidFill>
                  <a:latin typeface="Century Gothic" panose="020B0502020202020204" pitchFamily="34" charset="0"/>
                  <a:ea typeface="+mj-ea"/>
                </a:rPr>
                <a:t>2015-2016</a:t>
              </a:r>
            </a:p>
          </p:txBody>
        </p:sp>
      </p:grpSp>
      <p:grpSp>
        <p:nvGrpSpPr>
          <p:cNvPr id="138" name="组合 137">
            <a:extLst>
              <a:ext uri="{FF2B5EF4-FFF2-40B4-BE49-F238E27FC236}">
                <a16:creationId xmlns:a16="http://schemas.microsoft.com/office/drawing/2014/main" id="{87FC2F19-14F2-418B-94DC-C8A3B0C677FF}"/>
              </a:ext>
            </a:extLst>
          </p:cNvPr>
          <p:cNvGrpSpPr/>
          <p:nvPr/>
        </p:nvGrpSpPr>
        <p:grpSpPr>
          <a:xfrm>
            <a:off x="4770203" y="4855789"/>
            <a:ext cx="2455868" cy="902559"/>
            <a:chOff x="2133329" y="4958307"/>
            <a:chExt cx="2455868" cy="902559"/>
          </a:xfrm>
        </p:grpSpPr>
        <p:sp>
          <p:nvSpPr>
            <p:cNvPr id="139" name="文本框 138">
              <a:extLst>
                <a:ext uri="{FF2B5EF4-FFF2-40B4-BE49-F238E27FC236}">
                  <a16:creationId xmlns:a16="http://schemas.microsoft.com/office/drawing/2014/main" id="{BDA94AE0-A504-4C8A-9158-AFD78EED8DDA}"/>
                </a:ext>
              </a:extLst>
            </p:cNvPr>
            <p:cNvSpPr txBox="1"/>
            <p:nvPr/>
          </p:nvSpPr>
          <p:spPr>
            <a:xfrm>
              <a:off x="2133329" y="5333927"/>
              <a:ext cx="2455868" cy="526939"/>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altLang="en-US" sz="10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40" name="文本框 139">
              <a:extLst>
                <a:ext uri="{FF2B5EF4-FFF2-40B4-BE49-F238E27FC236}">
                  <a16:creationId xmlns:a16="http://schemas.microsoft.com/office/drawing/2014/main" id="{24C7063F-41E4-4918-9CD0-AD30F18DD059}"/>
                </a:ext>
              </a:extLst>
            </p:cNvPr>
            <p:cNvSpPr txBox="1"/>
            <p:nvPr/>
          </p:nvSpPr>
          <p:spPr>
            <a:xfrm>
              <a:off x="2145095" y="4958307"/>
              <a:ext cx="1633967" cy="37952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b="1" dirty="0">
                  <a:solidFill>
                    <a:schemeClr val="tx1">
                      <a:lumMod val="75000"/>
                      <a:lumOff val="25000"/>
                    </a:schemeClr>
                  </a:solidFill>
                  <a:latin typeface="Century Gothic" panose="020B0502020202020204" pitchFamily="34" charset="0"/>
                  <a:ea typeface="+mj-ea"/>
                </a:rPr>
                <a:t>2016-2017</a:t>
              </a:r>
            </a:p>
          </p:txBody>
        </p:sp>
      </p:grpSp>
      <p:pic>
        <p:nvPicPr>
          <p:cNvPr id="141" name="图片 140">
            <a:extLst>
              <a:ext uri="{FF2B5EF4-FFF2-40B4-BE49-F238E27FC236}">
                <a16:creationId xmlns:a16="http://schemas.microsoft.com/office/drawing/2014/main" id="{B7EB820E-6DEA-4E9A-BA64-131EAADBE6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9395" y="3604803"/>
            <a:ext cx="1348100" cy="1348100"/>
          </a:xfrm>
          <a:prstGeom prst="rect">
            <a:avLst/>
          </a:prstGeom>
          <a:effectLst>
            <a:outerShdw blurRad="190500" dist="38100" dir="2700000" algn="tl" rotWithShape="0">
              <a:prstClr val="black">
                <a:alpha val="10000"/>
              </a:prstClr>
            </a:outerShdw>
          </a:effectLst>
        </p:spPr>
      </p:pic>
      <p:pic>
        <p:nvPicPr>
          <p:cNvPr id="142" name="图片 141">
            <a:extLst>
              <a:ext uri="{FF2B5EF4-FFF2-40B4-BE49-F238E27FC236}">
                <a16:creationId xmlns:a16="http://schemas.microsoft.com/office/drawing/2014/main" id="{46ED0577-B24C-4530-B125-596D7A538C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4838" y="3914170"/>
            <a:ext cx="1032215" cy="1032215"/>
          </a:xfrm>
          <a:prstGeom prst="rect">
            <a:avLst/>
          </a:prstGeom>
          <a:effectLst>
            <a:outerShdw blurRad="190500" dist="38100" dir="2700000" algn="tl" rotWithShape="0">
              <a:prstClr val="black">
                <a:alpha val="10000"/>
              </a:prstClr>
            </a:outerShdw>
          </a:effectLst>
        </p:spPr>
      </p:pic>
      <p:pic>
        <p:nvPicPr>
          <p:cNvPr id="143" name="图片 142">
            <a:extLst>
              <a:ext uri="{FF2B5EF4-FFF2-40B4-BE49-F238E27FC236}">
                <a16:creationId xmlns:a16="http://schemas.microsoft.com/office/drawing/2014/main" id="{A366918C-0C64-4D81-8CDA-CF10F8369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6795" y="2425461"/>
            <a:ext cx="1348100" cy="1348100"/>
          </a:xfrm>
          <a:prstGeom prst="rect">
            <a:avLst/>
          </a:prstGeom>
          <a:effectLst>
            <a:outerShdw blurRad="190500" dist="38100" dir="2700000" algn="tl" rotWithShape="0">
              <a:prstClr val="black">
                <a:alpha val="10000"/>
              </a:prstClr>
            </a:outerShdw>
          </a:effectLst>
        </p:spPr>
      </p:pic>
      <p:pic>
        <p:nvPicPr>
          <p:cNvPr id="144" name="图片 143">
            <a:extLst>
              <a:ext uri="{FF2B5EF4-FFF2-40B4-BE49-F238E27FC236}">
                <a16:creationId xmlns:a16="http://schemas.microsoft.com/office/drawing/2014/main" id="{A7F071B4-9A02-47F1-B35E-57304D4BC1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87877" y="2979169"/>
            <a:ext cx="1032215" cy="1032215"/>
          </a:xfrm>
          <a:prstGeom prst="rect">
            <a:avLst/>
          </a:prstGeom>
          <a:effectLst>
            <a:outerShdw blurRad="190500" dist="38100" dir="2700000" algn="tl" rotWithShape="0">
              <a:prstClr val="black">
                <a:alpha val="10000"/>
              </a:prstClr>
            </a:outerShdw>
          </a:effectLst>
        </p:spPr>
      </p:pic>
      <p:sp>
        <p:nvSpPr>
          <p:cNvPr id="145" name="Freeform 5">
            <a:extLst>
              <a:ext uri="{FF2B5EF4-FFF2-40B4-BE49-F238E27FC236}">
                <a16:creationId xmlns:a16="http://schemas.microsoft.com/office/drawing/2014/main" id="{13B784FB-1AEC-4CD2-985C-D0B5F0241A4E}"/>
              </a:ext>
            </a:extLst>
          </p:cNvPr>
          <p:cNvSpPr>
            <a:spLocks noEditPoints="1"/>
          </p:cNvSpPr>
          <p:nvPr/>
        </p:nvSpPr>
        <p:spPr bwMode="auto">
          <a:xfrm flipH="1">
            <a:off x="862263" y="1105087"/>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4263BA"/>
          </a:solidFill>
          <a:ln w="15875" cap="flat">
            <a:noFill/>
            <a:prstDash val="solid"/>
            <a:miter lim="800000"/>
          </a:ln>
        </p:spPr>
        <p:txBody>
          <a:bodyPr vert="horz" wrap="square" lIns="68580" tIns="34290" rIns="68580" bIns="34290" numCol="1" anchor="t" anchorCtr="0" compatLnSpc="1"/>
          <a:lstStyle/>
          <a:p>
            <a:endParaRPr lang="zh-CN" altLang="en-US"/>
          </a:p>
        </p:txBody>
      </p:sp>
    </p:spTree>
    <p:extLst>
      <p:ext uri="{BB962C8B-B14F-4D97-AF65-F5344CB8AC3E}">
        <p14:creationId xmlns:p14="http://schemas.microsoft.com/office/powerpoint/2010/main" val="136560962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5"/>
                                        </p:tgtEl>
                                        <p:attrNameLst>
                                          <p:attrName>style.visibility</p:attrName>
                                        </p:attrNameLst>
                                      </p:cBhvr>
                                      <p:to>
                                        <p:strVal val="visible"/>
                                      </p:to>
                                    </p:set>
                                    <p:anim calcmode="lin" valueType="num">
                                      <p:cBhvr additive="base">
                                        <p:cTn id="7" dur="1000" fill="hold"/>
                                        <p:tgtEl>
                                          <p:spTgt spid="145"/>
                                        </p:tgtEl>
                                        <p:attrNameLst>
                                          <p:attrName>ppt_x</p:attrName>
                                        </p:attrNameLst>
                                      </p:cBhvr>
                                      <p:tavLst>
                                        <p:tav tm="0">
                                          <p:val>
                                            <p:strVal val="1+#ppt_w/2"/>
                                          </p:val>
                                        </p:tav>
                                        <p:tav tm="100000">
                                          <p:val>
                                            <p:strVal val="#ppt_x"/>
                                          </p:val>
                                        </p:tav>
                                      </p:tavLst>
                                    </p:anim>
                                    <p:anim calcmode="lin" valueType="num">
                                      <p:cBhvr additive="base">
                                        <p:cTn id="8" dur="1000" fill="hold"/>
                                        <p:tgtEl>
                                          <p:spTgt spid="14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35"/>
                                        </p:tgtEl>
                                        <p:attrNameLst>
                                          <p:attrName>style.visibility</p:attrName>
                                        </p:attrNameLst>
                                      </p:cBhvr>
                                      <p:to>
                                        <p:strVal val="visible"/>
                                      </p:to>
                                    </p:set>
                                    <p:animEffect transition="in" filter="wipe(left)">
                                      <p:cBhvr>
                                        <p:cTn id="12" dur="500"/>
                                        <p:tgtEl>
                                          <p:spTgt spid="135"/>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38"/>
                                        </p:tgtEl>
                                        <p:attrNameLst>
                                          <p:attrName>style.visibility</p:attrName>
                                        </p:attrNameLst>
                                      </p:cBhvr>
                                      <p:to>
                                        <p:strVal val="visible"/>
                                      </p:to>
                                    </p:set>
                                    <p:animEffect transition="in" filter="wipe(left)">
                                      <p:cBhvr>
                                        <p:cTn id="16" dur="500"/>
                                        <p:tgtEl>
                                          <p:spTgt spid="138"/>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32"/>
                                        </p:tgtEl>
                                        <p:attrNameLst>
                                          <p:attrName>style.visibility</p:attrName>
                                        </p:attrNameLst>
                                      </p:cBhvr>
                                      <p:to>
                                        <p:strVal val="visible"/>
                                      </p:to>
                                    </p:set>
                                    <p:animEffect transition="in" filter="wipe(left)">
                                      <p:cBhvr>
                                        <p:cTn id="20" dur="500"/>
                                        <p:tgtEl>
                                          <p:spTgt spid="132"/>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wipe(left)">
                                      <p:cBhvr>
                                        <p:cTn id="24"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A3E34493-5005-4307-939E-96F15D62AC76}"/>
              </a:ext>
            </a:extLst>
          </p:cNvPr>
          <p:cNvPicPr>
            <a:picLocks noChangeAspect="1"/>
          </p:cNvPicPr>
          <p:nvPr/>
        </p:nvPicPr>
        <p:blipFill rotWithShape="1">
          <a:blip r:embed="rId3">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18" name="矩形 17">
            <a:extLst>
              <a:ext uri="{FF2B5EF4-FFF2-40B4-BE49-F238E27FC236}">
                <a16:creationId xmlns:a16="http://schemas.microsoft.com/office/drawing/2014/main" id="{DBF7CCA4-B199-4331-BC38-ED579F26B32A}"/>
              </a:ext>
            </a:extLst>
          </p:cNvPr>
          <p:cNvSpPr/>
          <p:nvPr/>
        </p:nvSpPr>
        <p:spPr>
          <a:xfrm>
            <a:off x="-11108"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2BE322B9-B93C-4C04-A446-3EB1B25386DD}"/>
              </a:ext>
            </a:extLst>
          </p:cNvPr>
          <p:cNvSpPr/>
          <p:nvPr/>
        </p:nvSpPr>
        <p:spPr>
          <a:xfrm>
            <a:off x="-26216" y="0"/>
            <a:ext cx="12218216"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80F75E24-9A00-44DA-BB85-B27860075201}"/>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6" name="矩形 5">
            <a:extLst>
              <a:ext uri="{FF2B5EF4-FFF2-40B4-BE49-F238E27FC236}">
                <a16:creationId xmlns:a16="http://schemas.microsoft.com/office/drawing/2014/main" id="{A1D143BA-3D62-4A30-ABD0-EE683DEB50D5}"/>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841485E1-D4D7-43BA-804D-20D71454F680}"/>
              </a:ext>
            </a:extLst>
          </p:cNvPr>
          <p:cNvSpPr txBox="1"/>
          <p:nvPr/>
        </p:nvSpPr>
        <p:spPr>
          <a:xfrm>
            <a:off x="6573166" y="2438400"/>
            <a:ext cx="10404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长城行" panose="02010609000101010101" pitchFamily="49" charset="-122"/>
              <a:cs typeface="+mn-cs"/>
            </a:endParaRPr>
          </a:p>
        </p:txBody>
      </p:sp>
      <p:sp>
        <p:nvSpPr>
          <p:cNvPr id="9" name="文本框 8">
            <a:extLst>
              <a:ext uri="{FF2B5EF4-FFF2-40B4-BE49-F238E27FC236}">
                <a16:creationId xmlns:a16="http://schemas.microsoft.com/office/drawing/2014/main" id="{261BA45D-FB72-4716-8FE3-2F4EBA95B842}"/>
              </a:ext>
            </a:extLst>
          </p:cNvPr>
          <p:cNvSpPr txBox="1"/>
          <p:nvPr/>
        </p:nvSpPr>
        <p:spPr>
          <a:xfrm>
            <a:off x="4942196" y="2442801"/>
            <a:ext cx="6618945"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8800" spc="-900" dirty="0">
                <a:solidFill>
                  <a:prstClr val="white"/>
                </a:solidFill>
                <a:latin typeface="字酷堂清楷体" panose="02010601030101010101" pitchFamily="2" charset="-122"/>
                <a:ea typeface="字酷堂清楷体" panose="02010601030101010101" pitchFamily="2" charset="-122"/>
              </a:rPr>
              <a:t>创造</a:t>
            </a:r>
            <a:r>
              <a:rPr kumimoji="0" lang="zh-CN" altLang="en-US" sz="8800" b="0" i="0" u="none" strike="noStrike" kern="1200" cap="none" spc="-900" normalizeH="0" baseline="0" noProof="0" dirty="0">
                <a:ln>
                  <a:noFill/>
                </a:ln>
                <a:solidFill>
                  <a:prstClr val="white"/>
                </a:solidFill>
                <a:effectLst/>
                <a:uLnTx/>
                <a:uFillTx/>
                <a:latin typeface="字酷堂清楷体" panose="02010601030101010101" pitchFamily="2" charset="-122"/>
                <a:ea typeface="字酷堂清楷体" panose="02010601030101010101" pitchFamily="2" charset="-122"/>
              </a:rPr>
              <a:t>之未来</a:t>
            </a:r>
          </a:p>
        </p:txBody>
      </p:sp>
      <p:sp>
        <p:nvSpPr>
          <p:cNvPr id="10" name="文本框 9">
            <a:extLst>
              <a:ext uri="{FF2B5EF4-FFF2-40B4-BE49-F238E27FC236}">
                <a16:creationId xmlns:a16="http://schemas.microsoft.com/office/drawing/2014/main" id="{8F54BBF8-D14A-4B75-8ECB-EF67D5D119CF}"/>
              </a:ext>
            </a:extLst>
          </p:cNvPr>
          <p:cNvSpPr txBox="1"/>
          <p:nvPr/>
        </p:nvSpPr>
        <p:spPr>
          <a:xfrm>
            <a:off x="5046361" y="3814412"/>
            <a:ext cx="6055028"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Felix Titling" panose="04060505060202020A04" pitchFamily="82" charset="0"/>
                <a:ea typeface="长城行" panose="02010609000101010101" pitchFamily="49" charset="-122"/>
                <a:cs typeface="+mn-cs"/>
              </a:rPr>
              <a:t>Classification of blue and white porcelain</a:t>
            </a:r>
            <a:endParaRPr kumimoji="0" lang="zh-CN" altLang="en-US" sz="900" b="0" i="0" u="none" strike="noStrike" kern="1200" cap="none" spc="0" normalizeH="0" baseline="0" noProof="0" dirty="0">
              <a:ln>
                <a:noFill/>
              </a:ln>
              <a:solidFill>
                <a:prstClr val="white"/>
              </a:solidFill>
              <a:effectLst/>
              <a:uLnTx/>
              <a:uFillTx/>
              <a:latin typeface="Felix Titling" panose="04060505060202020A04" pitchFamily="82" charset="0"/>
              <a:ea typeface="长城行" panose="02010609000101010101" pitchFamily="49" charset="-122"/>
              <a:cs typeface="+mn-cs"/>
            </a:endParaRPr>
          </a:p>
        </p:txBody>
      </p:sp>
      <p:pic>
        <p:nvPicPr>
          <p:cNvPr id="20" name="图片 19">
            <a:extLst>
              <a:ext uri="{FF2B5EF4-FFF2-40B4-BE49-F238E27FC236}">
                <a16:creationId xmlns:a16="http://schemas.microsoft.com/office/drawing/2014/main" id="{1C73A56E-437B-4E13-8BBC-1D7F7144B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22" name="椭圆 21">
            <a:extLst>
              <a:ext uri="{FF2B5EF4-FFF2-40B4-BE49-F238E27FC236}">
                <a16:creationId xmlns:a16="http://schemas.microsoft.com/office/drawing/2014/main" id="{81180652-FBB5-4156-823C-CA700AFC79ED}"/>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24" name="文本框 23">
            <a:extLst>
              <a:ext uri="{FF2B5EF4-FFF2-40B4-BE49-F238E27FC236}">
                <a16:creationId xmlns:a16="http://schemas.microsoft.com/office/drawing/2014/main" id="{B0BDD174-2AFF-47E5-B433-96ADA0B622E4}"/>
              </a:ext>
            </a:extLst>
          </p:cNvPr>
          <p:cNvSpPr txBox="1"/>
          <p:nvPr/>
        </p:nvSpPr>
        <p:spPr>
          <a:xfrm>
            <a:off x="2030936" y="2432806"/>
            <a:ext cx="68671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合</a:t>
            </a:r>
          </a:p>
        </p:txBody>
      </p:sp>
      <p:pic>
        <p:nvPicPr>
          <p:cNvPr id="25" name="图片 24">
            <a:extLst>
              <a:ext uri="{FF2B5EF4-FFF2-40B4-BE49-F238E27FC236}">
                <a16:creationId xmlns:a16="http://schemas.microsoft.com/office/drawing/2014/main" id="{F899E162-C2FF-45BC-8163-AA796A228D2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74294" y="2738652"/>
            <a:ext cx="209601" cy="241324"/>
          </a:xfrm>
          <a:prstGeom prst="rect">
            <a:avLst/>
          </a:prstGeom>
        </p:spPr>
      </p:pic>
    </p:spTree>
    <p:extLst>
      <p:ext uri="{BB962C8B-B14F-4D97-AF65-F5344CB8AC3E}">
        <p14:creationId xmlns:p14="http://schemas.microsoft.com/office/powerpoint/2010/main" val="396209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CF624506-68B6-4CBB-ADE3-FAB2FA062867}"/>
              </a:ext>
            </a:extLst>
          </p:cNvPr>
          <p:cNvSpPr/>
          <p:nvPr/>
        </p:nvSpPr>
        <p:spPr>
          <a:xfrm>
            <a:off x="1657400" y="1947156"/>
            <a:ext cx="3060340" cy="3061285"/>
          </a:xfrm>
          <a:prstGeom prst="ellipse">
            <a:avLst/>
          </a:prstGeom>
          <a:solidFill>
            <a:schemeClr val="bg1">
              <a:alpha val="48000"/>
            </a:schemeClr>
          </a:solidFill>
          <a:ln w="3175">
            <a:solidFill>
              <a:srgbClr val="4263B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descr="OQAAAB+LCAAAAAAABACrVlIpqSxIVbJSCs5NLCpxyUxML0rM9SxJzVXSUfJMUbLKK83J0VFyysxLycxLdy/KLy0oVrKKjq0FALpUkis5AAAA">
            <a:extLst>
              <a:ext uri="{FF2B5EF4-FFF2-40B4-BE49-F238E27FC236}">
                <a16:creationId xmlns:a16="http://schemas.microsoft.com/office/drawing/2014/main" id="{73FA93F5-90E9-48B2-8DC1-1D5DA2723780}"/>
              </a:ext>
            </a:extLst>
          </p:cNvPr>
          <p:cNvPicPr>
            <a:picLocks noChangeAspect="1" noChangeArrowheads="1"/>
          </p:cNvPicPr>
          <p:nvPr/>
        </p:nvPicPr>
        <p:blipFill>
          <a:blip r:embed="rId3" cstate="print"/>
          <a:stretch>
            <a:fillRect/>
          </a:stretch>
        </p:blipFill>
        <p:spPr bwMode="auto">
          <a:xfrm>
            <a:off x="865312" y="3645800"/>
            <a:ext cx="2566088" cy="25660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OQAAAB+LCAAAAAAABACrVlIpqSxIVbJSCs5NLCpxyUxML0rM9SxJzVXSUfJMUbLKK83J0VFyysxLycxLdy/KLy0oVrKKjq0FALpUkis5AAAA">
            <a:extLst>
              <a:ext uri="{FF2B5EF4-FFF2-40B4-BE49-F238E27FC236}">
                <a16:creationId xmlns:a16="http://schemas.microsoft.com/office/drawing/2014/main" id="{E8516701-C37B-417A-8F14-79D9A65922AA}"/>
              </a:ext>
            </a:extLst>
          </p:cNvPr>
          <p:cNvPicPr>
            <a:picLocks noChangeAspect="1" noChangeArrowheads="1"/>
          </p:cNvPicPr>
          <p:nvPr/>
        </p:nvPicPr>
        <p:blipFill>
          <a:blip r:embed="rId4" cstate="print"/>
          <a:srcRect l="86290" t="66129" r="1613" b="16935"/>
          <a:stretch>
            <a:fillRect/>
          </a:stretch>
        </p:blipFill>
        <p:spPr bwMode="auto">
          <a:xfrm>
            <a:off x="3817640" y="3675348"/>
            <a:ext cx="864096" cy="1209734"/>
          </a:xfrm>
          <a:prstGeom prst="rect">
            <a:avLst/>
          </a:prstGeom>
          <a:noFill/>
        </p:spPr>
      </p:pic>
      <p:pic>
        <p:nvPicPr>
          <p:cNvPr id="9" name="图片 8" descr="OQAAAB+LCAAAAAAABACrVlIpqSxIVbJSCs5NLCpxyUxML0rM9SxJzVXSUfJMUbLKK83J0VFyysxLycxLdy/KLy0oVrKKjq0FALpUkis5AAAA">
            <a:extLst>
              <a:ext uri="{FF2B5EF4-FFF2-40B4-BE49-F238E27FC236}">
                <a16:creationId xmlns:a16="http://schemas.microsoft.com/office/drawing/2014/main" id="{C31E3F9C-3F22-47DA-B0E1-D85D292958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67330" y="551661"/>
            <a:ext cx="3840480" cy="3840480"/>
          </a:xfrm>
          <a:prstGeom prst="rect">
            <a:avLst/>
          </a:prstGeom>
        </p:spPr>
      </p:pic>
      <p:grpSp>
        <p:nvGrpSpPr>
          <p:cNvPr id="10" name="组合 9">
            <a:extLst>
              <a:ext uri="{FF2B5EF4-FFF2-40B4-BE49-F238E27FC236}">
                <a16:creationId xmlns:a16="http://schemas.microsoft.com/office/drawing/2014/main" id="{A6B878B1-22EB-4F4B-8489-7B7C1915BA56}"/>
              </a:ext>
            </a:extLst>
          </p:cNvPr>
          <p:cNvGrpSpPr/>
          <p:nvPr/>
        </p:nvGrpSpPr>
        <p:grpSpPr>
          <a:xfrm>
            <a:off x="5509828" y="1672590"/>
            <a:ext cx="2612164" cy="3728720"/>
            <a:chOff x="3784029" y="0"/>
            <a:chExt cx="4804388" cy="6858000"/>
          </a:xfrm>
        </p:grpSpPr>
        <p:pic>
          <p:nvPicPr>
            <p:cNvPr id="11" name="图片 10">
              <a:extLst>
                <a:ext uri="{FF2B5EF4-FFF2-40B4-BE49-F238E27FC236}">
                  <a16:creationId xmlns:a16="http://schemas.microsoft.com/office/drawing/2014/main" id="{1A561ED0-FCA2-45F2-B61C-856E9F3A6B1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875" r="54083" b="21875"/>
            <a:stretch/>
          </p:blipFill>
          <p:spPr>
            <a:xfrm>
              <a:off x="3784029" y="0"/>
              <a:ext cx="4804388" cy="6858000"/>
            </a:xfrm>
            <a:prstGeom prst="rect">
              <a:avLst/>
            </a:prstGeom>
          </p:spPr>
        </p:pic>
        <p:sp>
          <p:nvSpPr>
            <p:cNvPr id="12" name="矩形 11">
              <a:extLst>
                <a:ext uri="{FF2B5EF4-FFF2-40B4-BE49-F238E27FC236}">
                  <a16:creationId xmlns:a16="http://schemas.microsoft.com/office/drawing/2014/main" id="{516566D4-3280-4C57-B738-108B9384B81B}"/>
                </a:ext>
              </a:extLst>
            </p:cNvPr>
            <p:cNvSpPr/>
            <p:nvPr/>
          </p:nvSpPr>
          <p:spPr>
            <a:xfrm>
              <a:off x="3784029" y="0"/>
              <a:ext cx="4804388"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13" name="矩形 12">
            <a:extLst>
              <a:ext uri="{FF2B5EF4-FFF2-40B4-BE49-F238E27FC236}">
                <a16:creationId xmlns:a16="http://schemas.microsoft.com/office/drawing/2014/main" id="{521950C4-1B64-452B-A56F-23437BFFF1A9}"/>
              </a:ext>
            </a:extLst>
          </p:cNvPr>
          <p:cNvSpPr/>
          <p:nvPr/>
        </p:nvSpPr>
        <p:spPr>
          <a:xfrm>
            <a:off x="6904350" y="2262022"/>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14" name="任意多边形 854">
            <a:extLst>
              <a:ext uri="{FF2B5EF4-FFF2-40B4-BE49-F238E27FC236}">
                <a16:creationId xmlns:a16="http://schemas.microsoft.com/office/drawing/2014/main" id="{6B6D562B-FEFA-4C29-8AA4-43D0239BDF6A}"/>
              </a:ext>
            </a:extLst>
          </p:cNvPr>
          <p:cNvSpPr/>
          <p:nvPr/>
        </p:nvSpPr>
        <p:spPr bwMode="auto">
          <a:xfrm rot="10800000">
            <a:off x="6896895" y="3682292"/>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5" name="任意多边形 855">
            <a:extLst>
              <a:ext uri="{FF2B5EF4-FFF2-40B4-BE49-F238E27FC236}">
                <a16:creationId xmlns:a16="http://schemas.microsoft.com/office/drawing/2014/main" id="{FE29C8FF-395F-4905-A0F1-A05E9BC00E19}"/>
              </a:ext>
            </a:extLst>
          </p:cNvPr>
          <p:cNvSpPr/>
          <p:nvPr/>
        </p:nvSpPr>
        <p:spPr bwMode="auto">
          <a:xfrm flipH="1">
            <a:off x="6922462" y="1995694"/>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16" name="矩形 15">
            <a:extLst>
              <a:ext uri="{FF2B5EF4-FFF2-40B4-BE49-F238E27FC236}">
                <a16:creationId xmlns:a16="http://schemas.microsoft.com/office/drawing/2014/main" id="{77168E07-752F-4FC9-A16C-EB1B68A512EB}"/>
              </a:ext>
            </a:extLst>
          </p:cNvPr>
          <p:cNvSpPr/>
          <p:nvPr/>
        </p:nvSpPr>
        <p:spPr>
          <a:xfrm>
            <a:off x="6119518" y="2108436"/>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grpSp>
        <p:nvGrpSpPr>
          <p:cNvPr id="17" name="组合 16">
            <a:extLst>
              <a:ext uri="{FF2B5EF4-FFF2-40B4-BE49-F238E27FC236}">
                <a16:creationId xmlns:a16="http://schemas.microsoft.com/office/drawing/2014/main" id="{6CFF6917-80C1-46EA-A2B2-98C2BDAB5C97}"/>
              </a:ext>
            </a:extLst>
          </p:cNvPr>
          <p:cNvGrpSpPr/>
          <p:nvPr/>
        </p:nvGrpSpPr>
        <p:grpSpPr>
          <a:xfrm>
            <a:off x="8747380" y="1672590"/>
            <a:ext cx="2612164" cy="3728720"/>
            <a:chOff x="3784029" y="0"/>
            <a:chExt cx="4804388" cy="6858000"/>
          </a:xfrm>
        </p:grpSpPr>
        <p:pic>
          <p:nvPicPr>
            <p:cNvPr id="18" name="图片 17">
              <a:extLst>
                <a:ext uri="{FF2B5EF4-FFF2-40B4-BE49-F238E27FC236}">
                  <a16:creationId xmlns:a16="http://schemas.microsoft.com/office/drawing/2014/main" id="{1DE267D6-7457-4EF1-9346-7F8DB438FE3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1875" r="54083" b="21875"/>
            <a:stretch/>
          </p:blipFill>
          <p:spPr>
            <a:xfrm>
              <a:off x="3784029" y="0"/>
              <a:ext cx="4804388" cy="6858000"/>
            </a:xfrm>
            <a:prstGeom prst="rect">
              <a:avLst/>
            </a:prstGeom>
          </p:spPr>
        </p:pic>
        <p:sp>
          <p:nvSpPr>
            <p:cNvPr id="19" name="矩形 18">
              <a:extLst>
                <a:ext uri="{FF2B5EF4-FFF2-40B4-BE49-F238E27FC236}">
                  <a16:creationId xmlns:a16="http://schemas.microsoft.com/office/drawing/2014/main" id="{E785AE46-EB47-44E7-8487-D382E404BA73}"/>
                </a:ext>
              </a:extLst>
            </p:cNvPr>
            <p:cNvSpPr/>
            <p:nvPr/>
          </p:nvSpPr>
          <p:spPr>
            <a:xfrm>
              <a:off x="3784029" y="0"/>
              <a:ext cx="4804388"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0" name="矩形 19">
            <a:extLst>
              <a:ext uri="{FF2B5EF4-FFF2-40B4-BE49-F238E27FC236}">
                <a16:creationId xmlns:a16="http://schemas.microsoft.com/office/drawing/2014/main" id="{015A88F1-2064-4B36-ADCF-78A318EB55AF}"/>
              </a:ext>
            </a:extLst>
          </p:cNvPr>
          <p:cNvSpPr/>
          <p:nvPr/>
        </p:nvSpPr>
        <p:spPr>
          <a:xfrm>
            <a:off x="10141902" y="2262022"/>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21" name="任意多边形 854">
            <a:extLst>
              <a:ext uri="{FF2B5EF4-FFF2-40B4-BE49-F238E27FC236}">
                <a16:creationId xmlns:a16="http://schemas.microsoft.com/office/drawing/2014/main" id="{5537F5D7-0157-4D23-8BB0-44DB9BB466AF}"/>
              </a:ext>
            </a:extLst>
          </p:cNvPr>
          <p:cNvSpPr/>
          <p:nvPr/>
        </p:nvSpPr>
        <p:spPr bwMode="auto">
          <a:xfrm rot="10800000">
            <a:off x="10134447" y="3682292"/>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22" name="任意多边形 855">
            <a:extLst>
              <a:ext uri="{FF2B5EF4-FFF2-40B4-BE49-F238E27FC236}">
                <a16:creationId xmlns:a16="http://schemas.microsoft.com/office/drawing/2014/main" id="{E9D5705B-9851-450D-A0A3-B04CD53D5EF9}"/>
              </a:ext>
            </a:extLst>
          </p:cNvPr>
          <p:cNvSpPr/>
          <p:nvPr/>
        </p:nvSpPr>
        <p:spPr bwMode="auto">
          <a:xfrm flipH="1">
            <a:off x="10160014" y="1995694"/>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23" name="矩形 22">
            <a:extLst>
              <a:ext uri="{FF2B5EF4-FFF2-40B4-BE49-F238E27FC236}">
                <a16:creationId xmlns:a16="http://schemas.microsoft.com/office/drawing/2014/main" id="{95932EBF-D85A-4CB4-9CCB-192020883899}"/>
              </a:ext>
            </a:extLst>
          </p:cNvPr>
          <p:cNvSpPr/>
          <p:nvPr/>
        </p:nvSpPr>
        <p:spPr>
          <a:xfrm>
            <a:off x="9357070" y="2108436"/>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258053565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2"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2)">
                                      <p:cBhvr>
                                        <p:cTn id="13" dur="1000"/>
                                        <p:tgtEl>
                                          <p:spTgt spid="2"/>
                                        </p:tgtEl>
                                      </p:cBhvr>
                                    </p:animEffect>
                                  </p:childTnLst>
                                </p:cTn>
                              </p:par>
                              <p:par>
                                <p:cTn id="14" presetID="53"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35" presetClass="entr" presetSubtype="0" fill="hold" grpId="0" nodeType="with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style.rotation</p:attrName>
                                        </p:attrNameLst>
                                      </p:cBhvr>
                                      <p:tavLst>
                                        <p:tav tm="0">
                                          <p:val>
                                            <p:fltVal val="720"/>
                                          </p:val>
                                        </p:tav>
                                        <p:tav tm="100000">
                                          <p:val>
                                            <p:fltVal val="0"/>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ppt_w</p:attrName>
                                        </p:attrNameLst>
                                      </p:cBhvr>
                                      <p:tavLst>
                                        <p:tav tm="0">
                                          <p:val>
                                            <p:fltVal val="0"/>
                                          </p:val>
                                        </p:tav>
                                        <p:tav tm="100000">
                                          <p:val>
                                            <p:strVal val="#ppt_w"/>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35" presetClass="entr" presetSubtype="0" fill="hold" grpId="0" nodeType="withEffect">
                                  <p:stCondLst>
                                    <p:cond delay="0"/>
                                  </p:stCondLst>
                                  <p:iterate type="lt">
                                    <p:tmPct val="10000"/>
                                  </p:iterate>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anim calcmode="lin" valueType="num">
                                      <p:cBhvr>
                                        <p:cTn id="46" dur="500" fill="hold"/>
                                        <p:tgtEl>
                                          <p:spTgt spid="23"/>
                                        </p:tgtEl>
                                        <p:attrNameLst>
                                          <p:attrName>style.rotation</p:attrName>
                                        </p:attrNameLst>
                                      </p:cBhvr>
                                      <p:tavLst>
                                        <p:tav tm="0">
                                          <p:val>
                                            <p:fltVal val="720"/>
                                          </p:val>
                                        </p:tav>
                                        <p:tav tm="100000">
                                          <p:val>
                                            <p:fltVal val="0"/>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 calcmode="lin" valueType="num">
                                      <p:cBhvr>
                                        <p:cTn id="48" dur="500" fill="hold"/>
                                        <p:tgtEl>
                                          <p:spTgt spid="2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p:bldP spid="20" grpId="0" animBg="1"/>
      <p:bldP spid="21" grpId="0" animBg="1"/>
      <p:bldP spid="22"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C4A8475-DBC6-44D4-8336-9896495593F8}"/>
              </a:ext>
            </a:extLst>
          </p:cNvPr>
          <p:cNvPicPr>
            <a:picLocks noChangeAspect="1"/>
          </p:cNvPicPr>
          <p:nvPr/>
        </p:nvPicPr>
        <p:blipFill rotWithShape="1">
          <a:blip r:embed="rId3">
            <a:extLst>
              <a:ext uri="{28A0092B-C50C-407E-A947-70E740481C1C}">
                <a14:useLocalDpi xmlns:a14="http://schemas.microsoft.com/office/drawing/2010/main" val="0"/>
              </a:ext>
            </a:extLst>
          </a:blip>
          <a:srcRect t="61689"/>
          <a:stretch/>
        </p:blipFill>
        <p:spPr>
          <a:xfrm>
            <a:off x="2072826" y="-1"/>
            <a:ext cx="7973324" cy="3054677"/>
          </a:xfrm>
          <a:prstGeom prst="rect">
            <a:avLst/>
          </a:prstGeom>
        </p:spPr>
      </p:pic>
      <p:grpSp>
        <p:nvGrpSpPr>
          <p:cNvPr id="6" name="组合 5">
            <a:extLst>
              <a:ext uri="{FF2B5EF4-FFF2-40B4-BE49-F238E27FC236}">
                <a16:creationId xmlns:a16="http://schemas.microsoft.com/office/drawing/2014/main" id="{B99A4BA0-6E65-4DEC-A8B9-5ADA46D84BEE}"/>
              </a:ext>
            </a:extLst>
          </p:cNvPr>
          <p:cNvGrpSpPr/>
          <p:nvPr/>
        </p:nvGrpSpPr>
        <p:grpSpPr>
          <a:xfrm>
            <a:off x="1380563" y="2648977"/>
            <a:ext cx="1094337" cy="3136611"/>
            <a:chOff x="1426370" y="1156494"/>
            <a:chExt cx="1094337" cy="3136611"/>
          </a:xfrm>
        </p:grpSpPr>
        <p:sp>
          <p:nvSpPr>
            <p:cNvPr id="12" name="矩形 11"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0A8209CE-9826-4BE2-86A8-525F57783E51}"/>
                </a:ext>
              </a:extLst>
            </p:cNvPr>
            <p:cNvSpPr/>
            <p:nvPr/>
          </p:nvSpPr>
          <p:spPr>
            <a:xfrm>
              <a:off x="1426370" y="1352437"/>
              <a:ext cx="1094337" cy="29406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3" name="矩形 12"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3CE7DDEC-1FF9-4C3B-BC6E-E60DC19C4DF7}"/>
                </a:ext>
              </a:extLst>
            </p:cNvPr>
            <p:cNvSpPr/>
            <p:nvPr/>
          </p:nvSpPr>
          <p:spPr>
            <a:xfrm>
              <a:off x="1791178" y="1156494"/>
              <a:ext cx="364721" cy="391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C6BBE"/>
                  </a:solidFill>
                  <a:effectLst/>
                  <a:uLnTx/>
                  <a:uFillTx/>
                  <a:latin typeface="方正清刻本悦宋简体" panose="02000000000000000000" pitchFamily="2" charset="-122"/>
                  <a:ea typeface="方正清刻本悦宋简体" panose="02000000000000000000" pitchFamily="2" charset="-122"/>
                  <a:cs typeface="+mn-cs"/>
                </a:rPr>
                <a:t>壹</a:t>
              </a:r>
            </a:p>
          </p:txBody>
        </p:sp>
        <p:sp>
          <p:nvSpPr>
            <p:cNvPr id="14" name="文本框 13"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88DE5AC4-152B-462B-8B0F-EFD5113A0184}"/>
                </a:ext>
              </a:extLst>
            </p:cNvPr>
            <p:cNvSpPr txBox="1"/>
            <p:nvPr/>
          </p:nvSpPr>
          <p:spPr>
            <a:xfrm>
              <a:off x="1677489" y="2074071"/>
              <a:ext cx="553998" cy="1938992"/>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经典繁角隶" panose="02010609000101010101" pitchFamily="49" charset="-122"/>
                </a:rPr>
                <a:t>历史的传承</a:t>
              </a:r>
            </a:p>
          </p:txBody>
        </p:sp>
      </p:grpSp>
      <p:grpSp>
        <p:nvGrpSpPr>
          <p:cNvPr id="7" name="组合 6">
            <a:extLst>
              <a:ext uri="{FF2B5EF4-FFF2-40B4-BE49-F238E27FC236}">
                <a16:creationId xmlns:a16="http://schemas.microsoft.com/office/drawing/2014/main" id="{27976EEE-A122-488D-83F7-B0EE34A499A0}"/>
              </a:ext>
            </a:extLst>
          </p:cNvPr>
          <p:cNvGrpSpPr/>
          <p:nvPr/>
        </p:nvGrpSpPr>
        <p:grpSpPr>
          <a:xfrm>
            <a:off x="3297647" y="2648977"/>
            <a:ext cx="1094337" cy="3136611"/>
            <a:chOff x="1426370" y="1156494"/>
            <a:chExt cx="1094337" cy="3136611"/>
          </a:xfrm>
        </p:grpSpPr>
        <p:sp>
          <p:nvSpPr>
            <p:cNvPr id="8" name="矩形 7"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0E98CE52-7407-4C02-A6AE-CA2C0E30460B}"/>
                </a:ext>
              </a:extLst>
            </p:cNvPr>
            <p:cNvSpPr/>
            <p:nvPr/>
          </p:nvSpPr>
          <p:spPr>
            <a:xfrm>
              <a:off x="1426370" y="1352437"/>
              <a:ext cx="1094337" cy="29406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9" name="矩形 8"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4C6466F6-E859-4A38-8575-2798FD72B13D}"/>
                </a:ext>
              </a:extLst>
            </p:cNvPr>
            <p:cNvSpPr/>
            <p:nvPr/>
          </p:nvSpPr>
          <p:spPr>
            <a:xfrm>
              <a:off x="1791178" y="1156494"/>
              <a:ext cx="364721" cy="391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C6BBE"/>
                  </a:solidFill>
                  <a:effectLst/>
                  <a:uLnTx/>
                  <a:uFillTx/>
                  <a:latin typeface="方正清刻本悦宋简体" panose="02000000000000000000" pitchFamily="2" charset="-122"/>
                  <a:ea typeface="方正清刻本悦宋简体" panose="02000000000000000000" pitchFamily="2" charset="-122"/>
                  <a:cs typeface="+mn-cs"/>
                </a:rPr>
                <a:t>贰</a:t>
              </a:r>
            </a:p>
          </p:txBody>
        </p:sp>
        <p:sp>
          <p:nvSpPr>
            <p:cNvPr id="10" name="文本框 9"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08319682-5B40-421C-BDAA-8CFF01757A40}"/>
                </a:ext>
              </a:extLst>
            </p:cNvPr>
            <p:cNvSpPr txBox="1"/>
            <p:nvPr/>
          </p:nvSpPr>
          <p:spPr>
            <a:xfrm>
              <a:off x="1696539" y="2074071"/>
              <a:ext cx="553998" cy="1938992"/>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经典繁角隶" panose="02010609000101010101" pitchFamily="49" charset="-122"/>
                </a:rPr>
                <a:t>经典的传承</a:t>
              </a:r>
            </a:p>
          </p:txBody>
        </p:sp>
      </p:grpSp>
      <p:grpSp>
        <p:nvGrpSpPr>
          <p:cNvPr id="17" name="组合 16">
            <a:extLst>
              <a:ext uri="{FF2B5EF4-FFF2-40B4-BE49-F238E27FC236}">
                <a16:creationId xmlns:a16="http://schemas.microsoft.com/office/drawing/2014/main" id="{E5CA738A-4BE6-43F2-B9A1-15B08536C71F}"/>
              </a:ext>
            </a:extLst>
          </p:cNvPr>
          <p:cNvGrpSpPr/>
          <p:nvPr/>
        </p:nvGrpSpPr>
        <p:grpSpPr>
          <a:xfrm>
            <a:off x="7800016" y="2648977"/>
            <a:ext cx="1094337" cy="3136611"/>
            <a:chOff x="1426370" y="1156494"/>
            <a:chExt cx="1094337" cy="3136611"/>
          </a:xfrm>
        </p:grpSpPr>
        <p:sp>
          <p:nvSpPr>
            <p:cNvPr id="22" name="矩形 21"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2B24C8E8-A956-4CE9-9C66-76386566198C}"/>
                </a:ext>
              </a:extLst>
            </p:cNvPr>
            <p:cNvSpPr/>
            <p:nvPr/>
          </p:nvSpPr>
          <p:spPr>
            <a:xfrm>
              <a:off x="1426370" y="1352437"/>
              <a:ext cx="1094337" cy="29406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3" name="矩形 22"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571B5AC3-759E-46C6-BE20-19AEC8EF7F2B}"/>
                </a:ext>
              </a:extLst>
            </p:cNvPr>
            <p:cNvSpPr/>
            <p:nvPr/>
          </p:nvSpPr>
          <p:spPr>
            <a:xfrm>
              <a:off x="1791178" y="1156494"/>
              <a:ext cx="364721" cy="391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rgbClr val="4C6BBE"/>
                  </a:solidFill>
                  <a:latin typeface="方正清刻本悦宋简体" panose="02000000000000000000" pitchFamily="2" charset="-122"/>
                  <a:ea typeface="方正清刻本悦宋简体" panose="02000000000000000000" pitchFamily="2" charset="-122"/>
                </a:rPr>
                <a:t>叁</a:t>
              </a:r>
              <a:endParaRPr kumimoji="0" lang="zh-CN" altLang="en-US" sz="2000" b="1" i="0" u="none" strike="noStrike" kern="1200" cap="none" spc="0" normalizeH="0" baseline="0" noProof="0" dirty="0">
                <a:ln>
                  <a:noFill/>
                </a:ln>
                <a:solidFill>
                  <a:srgbClr val="4C6BB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4" name="文本框 23"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D53219BC-2190-4BD2-96C6-E5591BBF19E3}"/>
                </a:ext>
              </a:extLst>
            </p:cNvPr>
            <p:cNvSpPr txBox="1"/>
            <p:nvPr/>
          </p:nvSpPr>
          <p:spPr>
            <a:xfrm>
              <a:off x="1677489" y="2074071"/>
              <a:ext cx="553998" cy="1938992"/>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经典繁角隶" panose="02010609000101010101" pitchFamily="49" charset="-122"/>
                </a:rPr>
                <a:t>聚焦时代下</a:t>
              </a:r>
            </a:p>
          </p:txBody>
        </p:sp>
      </p:grpSp>
      <p:grpSp>
        <p:nvGrpSpPr>
          <p:cNvPr id="18" name="组合 17">
            <a:extLst>
              <a:ext uri="{FF2B5EF4-FFF2-40B4-BE49-F238E27FC236}">
                <a16:creationId xmlns:a16="http://schemas.microsoft.com/office/drawing/2014/main" id="{413CC6DE-D944-4E19-A24A-59ED535FF42B}"/>
              </a:ext>
            </a:extLst>
          </p:cNvPr>
          <p:cNvGrpSpPr/>
          <p:nvPr/>
        </p:nvGrpSpPr>
        <p:grpSpPr>
          <a:xfrm>
            <a:off x="9717100" y="2648977"/>
            <a:ext cx="1094337" cy="3136611"/>
            <a:chOff x="1426370" y="1156494"/>
            <a:chExt cx="1094337" cy="3136611"/>
          </a:xfrm>
        </p:grpSpPr>
        <p:sp>
          <p:nvSpPr>
            <p:cNvPr id="19" name="矩形 18"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AF0E60D0-B1C6-43EB-A307-920058843128}"/>
                </a:ext>
              </a:extLst>
            </p:cNvPr>
            <p:cNvSpPr/>
            <p:nvPr/>
          </p:nvSpPr>
          <p:spPr>
            <a:xfrm>
              <a:off x="1426370" y="1352437"/>
              <a:ext cx="1094337" cy="29406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0" name="矩形 19"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B3A7F026-DBBC-4DE7-895F-C65D0938F697}"/>
                </a:ext>
              </a:extLst>
            </p:cNvPr>
            <p:cNvSpPr/>
            <p:nvPr/>
          </p:nvSpPr>
          <p:spPr>
            <a:xfrm>
              <a:off x="1791178" y="1156494"/>
              <a:ext cx="364721" cy="3918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C6BBE"/>
                  </a:solidFill>
                  <a:effectLst/>
                  <a:uLnTx/>
                  <a:uFillTx/>
                  <a:latin typeface="方正清刻本悦宋简体" panose="02000000000000000000" pitchFamily="2" charset="-122"/>
                  <a:ea typeface="方正清刻本悦宋简体" panose="02000000000000000000" pitchFamily="2" charset="-122"/>
                  <a:cs typeface="+mn-cs"/>
                </a:rPr>
                <a:t>肆</a:t>
              </a:r>
            </a:p>
          </p:txBody>
        </p:sp>
        <p:sp>
          <p:nvSpPr>
            <p:cNvPr id="21" name="文本框 20"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CD53B531-F9A5-4F1E-AC97-602FD128D2B3}"/>
                </a:ext>
              </a:extLst>
            </p:cNvPr>
            <p:cNvSpPr txBox="1"/>
            <p:nvPr/>
          </p:nvSpPr>
          <p:spPr>
            <a:xfrm>
              <a:off x="1696539" y="2074071"/>
              <a:ext cx="553998" cy="1938992"/>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经典繁角隶" panose="02010609000101010101" pitchFamily="49" charset="-122"/>
                </a:rPr>
                <a:t>创造之未来</a:t>
              </a:r>
            </a:p>
          </p:txBody>
        </p:sp>
      </p:grpSp>
    </p:spTree>
    <p:extLst>
      <p:ext uri="{BB962C8B-B14F-4D97-AF65-F5344CB8AC3E}">
        <p14:creationId xmlns:p14="http://schemas.microsoft.com/office/powerpoint/2010/main" val="2767669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strVal val="#ppt_w+.3"/>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Effect transition="in" filter="fade">
                                      <p:cBhvr>
                                        <p:cTn id="21" dur="1000"/>
                                        <p:tgtEl>
                                          <p:spTgt spid="17"/>
                                        </p:tgtEl>
                                      </p:cBhvr>
                                    </p:animEffect>
                                  </p:childTnLst>
                                </p:cTn>
                              </p:par>
                            </p:childTnLst>
                          </p:cTn>
                        </p:par>
                        <p:par>
                          <p:cTn id="22" fill="hold">
                            <p:stCondLst>
                              <p:cond delay="3000"/>
                            </p:stCondLst>
                            <p:childTnLst>
                              <p:par>
                                <p:cTn id="23" presetID="50" presetClass="entr" presetSubtype="0" decel="100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strVal val="#ppt_w+.3"/>
                                          </p:val>
                                        </p:tav>
                                        <p:tav tm="100000">
                                          <p:val>
                                            <p:strVal val="#ppt_w"/>
                                          </p:val>
                                        </p:tav>
                                      </p:tavLst>
                                    </p:anim>
                                    <p:anim calcmode="lin" valueType="num">
                                      <p:cBhvr>
                                        <p:cTn id="26" dur="1000" fill="hold"/>
                                        <p:tgtEl>
                                          <p:spTgt spid="18"/>
                                        </p:tgtEl>
                                        <p:attrNameLst>
                                          <p:attrName>ppt_h</p:attrName>
                                        </p:attrNameLst>
                                      </p:cBhvr>
                                      <p:tavLst>
                                        <p:tav tm="0">
                                          <p:val>
                                            <p:strVal val="#ppt_h"/>
                                          </p:val>
                                        </p:tav>
                                        <p:tav tm="100000">
                                          <p:val>
                                            <p:strVal val="#ppt_h"/>
                                          </p:val>
                                        </p:tav>
                                      </p:tavLst>
                                    </p:anim>
                                    <p:animEffect transition="in" filter="fade">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OQAAAB+LCAAAAAAABACrVlIpqSxIVbJSCs5NLCpxyUxML0rM9SxJzVXSUfJMUbLKK83J0VFyysxLycxLdy/KLy0oVrKKjq0FALpUkis5AAAA">
            <a:extLst>
              <a:ext uri="{FF2B5EF4-FFF2-40B4-BE49-F238E27FC236}">
                <a16:creationId xmlns:a16="http://schemas.microsoft.com/office/drawing/2014/main" id="{CDF376C8-C800-4F1D-819A-A623C0FD3BBA}"/>
              </a:ext>
            </a:extLst>
          </p:cNvPr>
          <p:cNvPicPr>
            <a:picLocks noChangeAspect="1" noChangeArrowheads="1"/>
          </p:cNvPicPr>
          <p:nvPr/>
        </p:nvPicPr>
        <p:blipFill>
          <a:blip r:embed="rId3" cstate="print"/>
          <a:srcRect/>
          <a:stretch>
            <a:fillRect/>
          </a:stretch>
        </p:blipFill>
        <p:spPr bwMode="auto">
          <a:xfrm>
            <a:off x="4477853" y="1180481"/>
            <a:ext cx="3302000" cy="3302000"/>
          </a:xfrm>
          <a:prstGeom prst="rect">
            <a:avLst/>
          </a:prstGeom>
          <a:noFill/>
        </p:spPr>
      </p:pic>
      <p:pic>
        <p:nvPicPr>
          <p:cNvPr id="3" name="Picture 2" descr="OQAAAB+LCAAAAAAABACrVlIpqSxIVbJSCs5NLCpxyUxML0rM9SxJzVXSUfJMUbLKK83J0VFyysxLycxLdy/KLy0oVrKKjq0FALpUkis5AAAA">
            <a:extLst>
              <a:ext uri="{FF2B5EF4-FFF2-40B4-BE49-F238E27FC236}">
                <a16:creationId xmlns:a16="http://schemas.microsoft.com/office/drawing/2014/main" id="{CD49ADFA-9746-4C86-8979-F17858A53336}"/>
              </a:ext>
            </a:extLst>
          </p:cNvPr>
          <p:cNvPicPr>
            <a:picLocks noChangeAspect="1" noChangeArrowheads="1"/>
          </p:cNvPicPr>
          <p:nvPr/>
        </p:nvPicPr>
        <p:blipFill>
          <a:blip r:embed="rId3" cstate="print"/>
          <a:srcRect/>
          <a:stretch>
            <a:fillRect/>
          </a:stretch>
        </p:blipFill>
        <p:spPr bwMode="auto">
          <a:xfrm>
            <a:off x="2607673" y="2464344"/>
            <a:ext cx="1929311" cy="1929311"/>
          </a:xfrm>
          <a:prstGeom prst="rect">
            <a:avLst/>
          </a:prstGeom>
          <a:noFill/>
        </p:spPr>
      </p:pic>
      <p:pic>
        <p:nvPicPr>
          <p:cNvPr id="4" name="Picture 2" descr="OQAAAB+LCAAAAAAABACrVlIpqSxIVbJSCs5NLCpxyUxML0rM9SxJzVXSUfJMUbLKK83J0VFyysxLycxLdy/KLy0oVrKKjq0FALpUkis5AAAA">
            <a:extLst>
              <a:ext uri="{FF2B5EF4-FFF2-40B4-BE49-F238E27FC236}">
                <a16:creationId xmlns:a16="http://schemas.microsoft.com/office/drawing/2014/main" id="{FAC8EBF7-966D-4946-8CE6-E033462E9E32}"/>
              </a:ext>
            </a:extLst>
          </p:cNvPr>
          <p:cNvPicPr>
            <a:picLocks noChangeAspect="1" noChangeArrowheads="1"/>
          </p:cNvPicPr>
          <p:nvPr/>
        </p:nvPicPr>
        <p:blipFill>
          <a:blip r:embed="rId3" cstate="print"/>
          <a:srcRect/>
          <a:stretch>
            <a:fillRect/>
          </a:stretch>
        </p:blipFill>
        <p:spPr bwMode="auto">
          <a:xfrm>
            <a:off x="7655015" y="2464343"/>
            <a:ext cx="1929311" cy="1929311"/>
          </a:xfrm>
          <a:prstGeom prst="rect">
            <a:avLst/>
          </a:prstGeom>
          <a:noFill/>
        </p:spPr>
      </p:pic>
      <p:sp>
        <p:nvSpPr>
          <p:cNvPr id="5" name="矩形 4">
            <a:extLst>
              <a:ext uri="{FF2B5EF4-FFF2-40B4-BE49-F238E27FC236}">
                <a16:creationId xmlns:a16="http://schemas.microsoft.com/office/drawing/2014/main" id="{39C0F28E-C320-4D23-8944-6669EC91F518}"/>
              </a:ext>
            </a:extLst>
          </p:cNvPr>
          <p:cNvSpPr/>
          <p:nvPr/>
        </p:nvSpPr>
        <p:spPr>
          <a:xfrm>
            <a:off x="1754556" y="290685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6" name="任意多边形 854">
            <a:extLst>
              <a:ext uri="{FF2B5EF4-FFF2-40B4-BE49-F238E27FC236}">
                <a16:creationId xmlns:a16="http://schemas.microsoft.com/office/drawing/2014/main" id="{BB2905B6-D020-4C29-A745-1D259F3944BD}"/>
              </a:ext>
            </a:extLst>
          </p:cNvPr>
          <p:cNvSpPr/>
          <p:nvPr/>
        </p:nvSpPr>
        <p:spPr bwMode="auto">
          <a:xfrm rot="10800000">
            <a:off x="1800722" y="432712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7" name="任意多边形 855">
            <a:extLst>
              <a:ext uri="{FF2B5EF4-FFF2-40B4-BE49-F238E27FC236}">
                <a16:creationId xmlns:a16="http://schemas.microsoft.com/office/drawing/2014/main" id="{D04311F0-E758-4121-9D61-5D7ED2737E4B}"/>
              </a:ext>
            </a:extLst>
          </p:cNvPr>
          <p:cNvSpPr/>
          <p:nvPr/>
        </p:nvSpPr>
        <p:spPr bwMode="auto">
          <a:xfrm flipH="1">
            <a:off x="1808175" y="267505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8" name="矩形 7">
            <a:extLst>
              <a:ext uri="{FF2B5EF4-FFF2-40B4-BE49-F238E27FC236}">
                <a16:creationId xmlns:a16="http://schemas.microsoft.com/office/drawing/2014/main" id="{34CD616B-B67E-458B-A76C-39D0BAAC2BF3}"/>
              </a:ext>
            </a:extLst>
          </p:cNvPr>
          <p:cNvSpPr/>
          <p:nvPr/>
        </p:nvSpPr>
        <p:spPr>
          <a:xfrm>
            <a:off x="969724" y="2753269"/>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9" name="矩形 8">
            <a:extLst>
              <a:ext uri="{FF2B5EF4-FFF2-40B4-BE49-F238E27FC236}">
                <a16:creationId xmlns:a16="http://schemas.microsoft.com/office/drawing/2014/main" id="{1C3B67C8-0754-4192-B98F-8B544BC44940}"/>
              </a:ext>
            </a:extLst>
          </p:cNvPr>
          <p:cNvSpPr/>
          <p:nvPr/>
        </p:nvSpPr>
        <p:spPr>
          <a:xfrm>
            <a:off x="10760611" y="2985067"/>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0" name="任意多边形 854">
            <a:extLst>
              <a:ext uri="{FF2B5EF4-FFF2-40B4-BE49-F238E27FC236}">
                <a16:creationId xmlns:a16="http://schemas.microsoft.com/office/drawing/2014/main" id="{7D0B353E-25B1-4249-88F9-7CECAFFEAF39}"/>
              </a:ext>
            </a:extLst>
          </p:cNvPr>
          <p:cNvSpPr/>
          <p:nvPr/>
        </p:nvSpPr>
        <p:spPr bwMode="auto">
          <a:xfrm rot="10800000">
            <a:off x="10806777" y="440533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1" name="任意多边形 855">
            <a:extLst>
              <a:ext uri="{FF2B5EF4-FFF2-40B4-BE49-F238E27FC236}">
                <a16:creationId xmlns:a16="http://schemas.microsoft.com/office/drawing/2014/main" id="{729E4F55-34E5-438D-86D3-CE0345137E25}"/>
              </a:ext>
            </a:extLst>
          </p:cNvPr>
          <p:cNvSpPr/>
          <p:nvPr/>
        </p:nvSpPr>
        <p:spPr bwMode="auto">
          <a:xfrm flipH="1">
            <a:off x="10814230" y="275326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a16="http://schemas.microsoft.com/office/drawing/2014/main" id="{733336AC-40BD-4584-8057-80A31F75C0D1}"/>
              </a:ext>
            </a:extLst>
          </p:cNvPr>
          <p:cNvSpPr/>
          <p:nvPr/>
        </p:nvSpPr>
        <p:spPr>
          <a:xfrm>
            <a:off x="9975779" y="2831481"/>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pic>
        <p:nvPicPr>
          <p:cNvPr id="16" name="图片 15" descr="OQAAAB+LCAAAAAAABACrVlIpqSxIVbJSCs5NLCpxyUxML0rM9SxJzVXSUfJMUbLKK83J0VFyysxLycxLdy/KLy0oVrKKjq0FALpUkis5AAAA">
            <a:extLst>
              <a:ext uri="{FF2B5EF4-FFF2-40B4-BE49-F238E27FC236}">
                <a16:creationId xmlns:a16="http://schemas.microsoft.com/office/drawing/2014/main" id="{24C0E96E-621A-4942-BB48-CA30B11023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0338" b="6343"/>
          <a:stretch/>
        </p:blipFill>
        <p:spPr>
          <a:xfrm flipV="1">
            <a:off x="4779600" y="5035331"/>
            <a:ext cx="2632799" cy="796649"/>
          </a:xfrm>
          <a:prstGeom prst="rect">
            <a:avLst/>
          </a:prstGeom>
        </p:spPr>
      </p:pic>
    </p:spTree>
    <p:extLst>
      <p:ext uri="{BB962C8B-B14F-4D97-AF65-F5344CB8AC3E}">
        <p14:creationId xmlns:p14="http://schemas.microsoft.com/office/powerpoint/2010/main" val="1623347657"/>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35" presetClass="entr" presetSubtype="0" fill="hold" grpId="0" nodeType="with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35" presetClass="entr" presetSubtype="0" fill="hold" grpId="0" nodeType="with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style.rotation</p:attrName>
                                        </p:attrNameLst>
                                      </p:cBhvr>
                                      <p:tavLst>
                                        <p:tav tm="0">
                                          <p:val>
                                            <p:fltVal val="720"/>
                                          </p:val>
                                        </p:tav>
                                        <p:tav tm="100000">
                                          <p:val>
                                            <p:fltVal val="0"/>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p:bldP spid="10" grpId="0" animBg="1"/>
      <p:bldP spid="11"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C7CC3693-2173-4C88-8BC1-10A26277E05D}"/>
              </a:ext>
            </a:extLst>
          </p:cNvPr>
          <p:cNvGrpSpPr/>
          <p:nvPr/>
        </p:nvGrpSpPr>
        <p:grpSpPr>
          <a:xfrm>
            <a:off x="0" y="3723195"/>
            <a:ext cx="12218216" cy="2454570"/>
            <a:chOff x="-26216" y="1905000"/>
            <a:chExt cx="12218216" cy="3048000"/>
          </a:xfrm>
        </p:grpSpPr>
        <p:pic>
          <p:nvPicPr>
            <p:cNvPr id="30" name="图片 29">
              <a:extLst>
                <a:ext uri="{FF2B5EF4-FFF2-40B4-BE49-F238E27FC236}">
                  <a16:creationId xmlns:a16="http://schemas.microsoft.com/office/drawing/2014/main" id="{9F23ABC2-CDB6-4FB1-805B-A186B3D60640}"/>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31" name="矩形 30">
              <a:extLst>
                <a:ext uri="{FF2B5EF4-FFF2-40B4-BE49-F238E27FC236}">
                  <a16:creationId xmlns:a16="http://schemas.microsoft.com/office/drawing/2014/main" id="{8749B969-7E29-41FA-8754-973B65D0496F}"/>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 name="组合 6">
            <a:extLst>
              <a:ext uri="{FF2B5EF4-FFF2-40B4-BE49-F238E27FC236}">
                <a16:creationId xmlns:a16="http://schemas.microsoft.com/office/drawing/2014/main" id="{F797E46D-EB72-4A8E-B7AD-A5938180812D}"/>
              </a:ext>
            </a:extLst>
          </p:cNvPr>
          <p:cNvGrpSpPr/>
          <p:nvPr/>
        </p:nvGrpSpPr>
        <p:grpSpPr>
          <a:xfrm>
            <a:off x="612398" y="3907340"/>
            <a:ext cx="3415593" cy="1968882"/>
            <a:chOff x="693420" y="2253798"/>
            <a:chExt cx="5881000" cy="3390040"/>
          </a:xfrm>
        </p:grpSpPr>
        <p:pic>
          <p:nvPicPr>
            <p:cNvPr id="3" name="图片 2" descr="OQAAAB+LCAAAAAAABACrVlIpqSxIVbJSCs5NLCpxyUxML0rM9SxJzVXSUfJMUbLKK83J0VFyysxLycxLdy/KLy0oVrKKjq0FALpUkis5AAAA">
              <a:extLst>
                <a:ext uri="{FF2B5EF4-FFF2-40B4-BE49-F238E27FC236}">
                  <a16:creationId xmlns:a16="http://schemas.microsoft.com/office/drawing/2014/main" id="{0497AD61-074D-4BCE-B931-D295BE66DC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43" y="2354848"/>
              <a:ext cx="5672656" cy="3187939"/>
            </a:xfrm>
            <a:prstGeom prst="rect">
              <a:avLst/>
            </a:prstGeom>
          </p:spPr>
        </p:pic>
        <p:sp>
          <p:nvSpPr>
            <p:cNvPr id="6" name="矩形 5">
              <a:extLst>
                <a:ext uri="{FF2B5EF4-FFF2-40B4-BE49-F238E27FC236}">
                  <a16:creationId xmlns:a16="http://schemas.microsoft.com/office/drawing/2014/main" id="{EF0DDC5D-8DE5-4F2F-84A7-A3D2D276D7DD}"/>
                </a:ext>
              </a:extLst>
            </p:cNvPr>
            <p:cNvSpPr/>
            <p:nvPr/>
          </p:nvSpPr>
          <p:spPr>
            <a:xfrm>
              <a:off x="693420" y="2253798"/>
              <a:ext cx="5881000" cy="3390040"/>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 name="组合 7">
            <a:extLst>
              <a:ext uri="{FF2B5EF4-FFF2-40B4-BE49-F238E27FC236}">
                <a16:creationId xmlns:a16="http://schemas.microsoft.com/office/drawing/2014/main" id="{9FFD0960-6784-4484-AF00-A5D30402BA09}"/>
              </a:ext>
            </a:extLst>
          </p:cNvPr>
          <p:cNvGrpSpPr/>
          <p:nvPr/>
        </p:nvGrpSpPr>
        <p:grpSpPr>
          <a:xfrm>
            <a:off x="4408894" y="3907340"/>
            <a:ext cx="3415593" cy="1968882"/>
            <a:chOff x="693420" y="2253798"/>
            <a:chExt cx="5881000" cy="3390040"/>
          </a:xfrm>
        </p:grpSpPr>
        <p:pic>
          <p:nvPicPr>
            <p:cNvPr id="9" name="图片 8" descr="OQAAAB+LCAAAAAAABACrVlIpqSxIVbJSCs5NLCpxyUxML0rM9SxJzVXSUfJMUbLKK83J0VFyysxLycxLdy/KLy0oVrKKjq0FALpUkis5AAAA">
              <a:extLst>
                <a:ext uri="{FF2B5EF4-FFF2-40B4-BE49-F238E27FC236}">
                  <a16:creationId xmlns:a16="http://schemas.microsoft.com/office/drawing/2014/main" id="{6F13B46A-68D3-49C9-A015-02BC74FFAE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43" y="2354848"/>
              <a:ext cx="5672656" cy="3187939"/>
            </a:xfrm>
            <a:prstGeom prst="rect">
              <a:avLst/>
            </a:prstGeom>
          </p:spPr>
        </p:pic>
        <p:sp>
          <p:nvSpPr>
            <p:cNvPr id="10" name="矩形 9">
              <a:extLst>
                <a:ext uri="{FF2B5EF4-FFF2-40B4-BE49-F238E27FC236}">
                  <a16:creationId xmlns:a16="http://schemas.microsoft.com/office/drawing/2014/main" id="{5E8460F7-C473-4CC0-AB1F-10077AD35128}"/>
                </a:ext>
              </a:extLst>
            </p:cNvPr>
            <p:cNvSpPr/>
            <p:nvPr/>
          </p:nvSpPr>
          <p:spPr>
            <a:xfrm>
              <a:off x="693420" y="2253798"/>
              <a:ext cx="5881000" cy="3390040"/>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id="{9DA775E4-8AA6-4309-9A3A-731314AE5E65}"/>
              </a:ext>
            </a:extLst>
          </p:cNvPr>
          <p:cNvGrpSpPr/>
          <p:nvPr/>
        </p:nvGrpSpPr>
        <p:grpSpPr>
          <a:xfrm>
            <a:off x="8205390" y="3907340"/>
            <a:ext cx="3415593" cy="1968882"/>
            <a:chOff x="693420" y="2253798"/>
            <a:chExt cx="5881000" cy="3390040"/>
          </a:xfrm>
        </p:grpSpPr>
        <p:pic>
          <p:nvPicPr>
            <p:cNvPr id="12" name="图片 11" descr="OQAAAB+LCAAAAAAABACrVlIpqSxIVbJSCs5NLCpxyUxML0rM9SxJzVXSUfJMUbLKK83J0VFyysxLycxLdy/KLy0oVrKKjq0FALpUkis5AAAA">
              <a:extLst>
                <a:ext uri="{FF2B5EF4-FFF2-40B4-BE49-F238E27FC236}">
                  <a16:creationId xmlns:a16="http://schemas.microsoft.com/office/drawing/2014/main" id="{D6C25E8C-1982-445E-9820-50C2829742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443" y="2354848"/>
              <a:ext cx="5672656" cy="3187939"/>
            </a:xfrm>
            <a:prstGeom prst="rect">
              <a:avLst/>
            </a:prstGeom>
          </p:spPr>
        </p:pic>
        <p:sp>
          <p:nvSpPr>
            <p:cNvPr id="13" name="矩形 12">
              <a:extLst>
                <a:ext uri="{FF2B5EF4-FFF2-40B4-BE49-F238E27FC236}">
                  <a16:creationId xmlns:a16="http://schemas.microsoft.com/office/drawing/2014/main" id="{18FED149-0EDD-4511-B59C-7429A5988C9C}"/>
                </a:ext>
              </a:extLst>
            </p:cNvPr>
            <p:cNvSpPr/>
            <p:nvPr/>
          </p:nvSpPr>
          <p:spPr>
            <a:xfrm>
              <a:off x="693420" y="2253798"/>
              <a:ext cx="5881000" cy="3390040"/>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7" name="矩形 16">
            <a:extLst>
              <a:ext uri="{FF2B5EF4-FFF2-40B4-BE49-F238E27FC236}">
                <a16:creationId xmlns:a16="http://schemas.microsoft.com/office/drawing/2014/main" id="{4304E484-5448-4C58-8F69-BD7CE6FBF8D1}"/>
              </a:ext>
            </a:extLst>
          </p:cNvPr>
          <p:cNvSpPr/>
          <p:nvPr/>
        </p:nvSpPr>
        <p:spPr>
          <a:xfrm>
            <a:off x="2478618" y="104199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8" name="任意多边形 854">
            <a:extLst>
              <a:ext uri="{FF2B5EF4-FFF2-40B4-BE49-F238E27FC236}">
                <a16:creationId xmlns:a16="http://schemas.microsoft.com/office/drawing/2014/main" id="{C63EAE7B-E1EC-4CFB-8230-3975400F554C}"/>
              </a:ext>
            </a:extLst>
          </p:cNvPr>
          <p:cNvSpPr/>
          <p:nvPr/>
        </p:nvSpPr>
        <p:spPr bwMode="auto">
          <a:xfrm rot="10800000">
            <a:off x="2524784" y="246226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9" name="任意多边形 855">
            <a:extLst>
              <a:ext uri="{FF2B5EF4-FFF2-40B4-BE49-F238E27FC236}">
                <a16:creationId xmlns:a16="http://schemas.microsoft.com/office/drawing/2014/main" id="{A2CB4003-EC34-4481-B06A-97AF9ADC4169}"/>
              </a:ext>
            </a:extLst>
          </p:cNvPr>
          <p:cNvSpPr/>
          <p:nvPr/>
        </p:nvSpPr>
        <p:spPr bwMode="auto">
          <a:xfrm flipH="1">
            <a:off x="2532237" y="81019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0" name="矩形 19">
            <a:extLst>
              <a:ext uri="{FF2B5EF4-FFF2-40B4-BE49-F238E27FC236}">
                <a16:creationId xmlns:a16="http://schemas.microsoft.com/office/drawing/2014/main" id="{4614286B-ACCC-4C6D-8F66-11A589D4EE7C}"/>
              </a:ext>
            </a:extLst>
          </p:cNvPr>
          <p:cNvSpPr/>
          <p:nvPr/>
        </p:nvSpPr>
        <p:spPr>
          <a:xfrm>
            <a:off x="1693786" y="888409"/>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21" name="矩形 20">
            <a:extLst>
              <a:ext uri="{FF2B5EF4-FFF2-40B4-BE49-F238E27FC236}">
                <a16:creationId xmlns:a16="http://schemas.microsoft.com/office/drawing/2014/main" id="{CD1C7C89-C480-4D7A-8F26-69BDE70FC7F7}"/>
              </a:ext>
            </a:extLst>
          </p:cNvPr>
          <p:cNvSpPr/>
          <p:nvPr/>
        </p:nvSpPr>
        <p:spPr>
          <a:xfrm>
            <a:off x="6290548" y="1043416"/>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22" name="任意多边形 854">
            <a:extLst>
              <a:ext uri="{FF2B5EF4-FFF2-40B4-BE49-F238E27FC236}">
                <a16:creationId xmlns:a16="http://schemas.microsoft.com/office/drawing/2014/main" id="{F983A6CF-2778-4A88-9F5C-E88D67E8BE6B}"/>
              </a:ext>
            </a:extLst>
          </p:cNvPr>
          <p:cNvSpPr/>
          <p:nvPr/>
        </p:nvSpPr>
        <p:spPr bwMode="auto">
          <a:xfrm rot="10800000">
            <a:off x="6336714" y="246368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3" name="任意多边形 855">
            <a:extLst>
              <a:ext uri="{FF2B5EF4-FFF2-40B4-BE49-F238E27FC236}">
                <a16:creationId xmlns:a16="http://schemas.microsoft.com/office/drawing/2014/main" id="{517605AD-611E-4253-B753-1EF87ACA452E}"/>
              </a:ext>
            </a:extLst>
          </p:cNvPr>
          <p:cNvSpPr/>
          <p:nvPr/>
        </p:nvSpPr>
        <p:spPr bwMode="auto">
          <a:xfrm flipH="1">
            <a:off x="6344167" y="81161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4" name="矩形 23">
            <a:extLst>
              <a:ext uri="{FF2B5EF4-FFF2-40B4-BE49-F238E27FC236}">
                <a16:creationId xmlns:a16="http://schemas.microsoft.com/office/drawing/2014/main" id="{36B208E0-66AF-4225-BB62-B6E7C122A289}"/>
              </a:ext>
            </a:extLst>
          </p:cNvPr>
          <p:cNvSpPr/>
          <p:nvPr/>
        </p:nvSpPr>
        <p:spPr>
          <a:xfrm>
            <a:off x="5505716" y="889830"/>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25" name="矩形 24">
            <a:extLst>
              <a:ext uri="{FF2B5EF4-FFF2-40B4-BE49-F238E27FC236}">
                <a16:creationId xmlns:a16="http://schemas.microsoft.com/office/drawing/2014/main" id="{E6BAB2BA-C3AF-4973-BDEB-688EEEF5BD62}"/>
              </a:ext>
            </a:extLst>
          </p:cNvPr>
          <p:cNvSpPr/>
          <p:nvPr/>
        </p:nvSpPr>
        <p:spPr>
          <a:xfrm>
            <a:off x="10063764" y="1041995"/>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26" name="任意多边形 854">
            <a:extLst>
              <a:ext uri="{FF2B5EF4-FFF2-40B4-BE49-F238E27FC236}">
                <a16:creationId xmlns:a16="http://schemas.microsoft.com/office/drawing/2014/main" id="{8C957427-7215-4022-8131-9689593B211D}"/>
              </a:ext>
            </a:extLst>
          </p:cNvPr>
          <p:cNvSpPr/>
          <p:nvPr/>
        </p:nvSpPr>
        <p:spPr bwMode="auto">
          <a:xfrm rot="10800000">
            <a:off x="10109930" y="2462266"/>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27" name="任意多边形 855">
            <a:extLst>
              <a:ext uri="{FF2B5EF4-FFF2-40B4-BE49-F238E27FC236}">
                <a16:creationId xmlns:a16="http://schemas.microsoft.com/office/drawing/2014/main" id="{F5419EB4-9ED4-429A-AAD5-21DCE9BCA88F}"/>
              </a:ext>
            </a:extLst>
          </p:cNvPr>
          <p:cNvSpPr/>
          <p:nvPr/>
        </p:nvSpPr>
        <p:spPr bwMode="auto">
          <a:xfrm flipH="1">
            <a:off x="10117383" y="81019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8" name="矩形 27">
            <a:extLst>
              <a:ext uri="{FF2B5EF4-FFF2-40B4-BE49-F238E27FC236}">
                <a16:creationId xmlns:a16="http://schemas.microsoft.com/office/drawing/2014/main" id="{B2A2FCA2-9F28-4E42-8A15-9AF6D193C9D9}"/>
              </a:ext>
            </a:extLst>
          </p:cNvPr>
          <p:cNvSpPr/>
          <p:nvPr/>
        </p:nvSpPr>
        <p:spPr>
          <a:xfrm>
            <a:off x="9278932" y="888409"/>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3670839862"/>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22" grpId="0" animBg="1"/>
      <p:bldP spid="23" grpId="0" animBg="1"/>
      <p:bldP spid="24" grpId="0"/>
      <p:bldP spid="25" grpId="0"/>
      <p:bldP spid="26" grpId="0" animBg="1"/>
      <p:bldP spid="27" grpId="0" animBg="1"/>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F6773C2-93BC-4005-B84F-32563C4A65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046" y="3006154"/>
            <a:ext cx="11553908" cy="11553908"/>
          </a:xfrm>
          <a:prstGeom prst="rect">
            <a:avLst/>
          </a:prstGeom>
        </p:spPr>
      </p:pic>
      <p:sp>
        <p:nvSpPr>
          <p:cNvPr id="3" name="矩形 2">
            <a:extLst>
              <a:ext uri="{FF2B5EF4-FFF2-40B4-BE49-F238E27FC236}">
                <a16:creationId xmlns:a16="http://schemas.microsoft.com/office/drawing/2014/main" id="{CBFFB304-A177-4243-923B-A550EB53628B}"/>
              </a:ext>
            </a:extLst>
          </p:cNvPr>
          <p:cNvSpPr/>
          <p:nvPr/>
        </p:nvSpPr>
        <p:spPr>
          <a:xfrm>
            <a:off x="2333290" y="2165193"/>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4" name="任意多边形 854">
            <a:extLst>
              <a:ext uri="{FF2B5EF4-FFF2-40B4-BE49-F238E27FC236}">
                <a16:creationId xmlns:a16="http://schemas.microsoft.com/office/drawing/2014/main" id="{6F3BC24F-61FD-499B-915C-DB04191DE198}"/>
              </a:ext>
            </a:extLst>
          </p:cNvPr>
          <p:cNvSpPr/>
          <p:nvPr/>
        </p:nvSpPr>
        <p:spPr bwMode="auto">
          <a:xfrm rot="10800000">
            <a:off x="2379456" y="3585464"/>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5" name="任意多边形 855">
            <a:extLst>
              <a:ext uri="{FF2B5EF4-FFF2-40B4-BE49-F238E27FC236}">
                <a16:creationId xmlns:a16="http://schemas.microsoft.com/office/drawing/2014/main" id="{22DF1770-32B1-4679-81BF-2591585CF88A}"/>
              </a:ext>
            </a:extLst>
          </p:cNvPr>
          <p:cNvSpPr/>
          <p:nvPr/>
        </p:nvSpPr>
        <p:spPr bwMode="auto">
          <a:xfrm flipH="1">
            <a:off x="2386909" y="19333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6" name="矩形 5">
            <a:extLst>
              <a:ext uri="{FF2B5EF4-FFF2-40B4-BE49-F238E27FC236}">
                <a16:creationId xmlns:a16="http://schemas.microsoft.com/office/drawing/2014/main" id="{ED87B8DF-9977-4D94-A57B-805B4A3992DB}"/>
              </a:ext>
            </a:extLst>
          </p:cNvPr>
          <p:cNvSpPr/>
          <p:nvPr/>
        </p:nvSpPr>
        <p:spPr>
          <a:xfrm>
            <a:off x="1548458" y="2011607"/>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7" name="矩形 6">
            <a:extLst>
              <a:ext uri="{FF2B5EF4-FFF2-40B4-BE49-F238E27FC236}">
                <a16:creationId xmlns:a16="http://schemas.microsoft.com/office/drawing/2014/main" id="{CC7F0B87-C0E2-4D73-A44B-7327AD4F4266}"/>
              </a:ext>
            </a:extLst>
          </p:cNvPr>
          <p:cNvSpPr/>
          <p:nvPr/>
        </p:nvSpPr>
        <p:spPr>
          <a:xfrm>
            <a:off x="6156708" y="74780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8" name="任意多边形 854">
            <a:extLst>
              <a:ext uri="{FF2B5EF4-FFF2-40B4-BE49-F238E27FC236}">
                <a16:creationId xmlns:a16="http://schemas.microsoft.com/office/drawing/2014/main" id="{3BC69C79-46B1-45D3-A423-5BCCD36CF4A2}"/>
              </a:ext>
            </a:extLst>
          </p:cNvPr>
          <p:cNvSpPr/>
          <p:nvPr/>
        </p:nvSpPr>
        <p:spPr bwMode="auto">
          <a:xfrm rot="10800000">
            <a:off x="6202874" y="216807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9" name="任意多边形 855">
            <a:extLst>
              <a:ext uri="{FF2B5EF4-FFF2-40B4-BE49-F238E27FC236}">
                <a16:creationId xmlns:a16="http://schemas.microsoft.com/office/drawing/2014/main" id="{5A2F2739-DED2-4507-A8AA-F27A5BC17CD9}"/>
              </a:ext>
            </a:extLst>
          </p:cNvPr>
          <p:cNvSpPr/>
          <p:nvPr/>
        </p:nvSpPr>
        <p:spPr bwMode="auto">
          <a:xfrm flipH="1">
            <a:off x="6210327" y="51600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0" name="矩形 9">
            <a:extLst>
              <a:ext uri="{FF2B5EF4-FFF2-40B4-BE49-F238E27FC236}">
                <a16:creationId xmlns:a16="http://schemas.microsoft.com/office/drawing/2014/main" id="{EA4CB7BC-E052-4FBB-BFF7-74B079C63087}"/>
              </a:ext>
            </a:extLst>
          </p:cNvPr>
          <p:cNvSpPr/>
          <p:nvPr/>
        </p:nvSpPr>
        <p:spPr>
          <a:xfrm>
            <a:off x="5371876" y="59421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1" name="矩形 10">
            <a:extLst>
              <a:ext uri="{FF2B5EF4-FFF2-40B4-BE49-F238E27FC236}">
                <a16:creationId xmlns:a16="http://schemas.microsoft.com/office/drawing/2014/main" id="{D084F29C-C195-49E7-9198-3C4526CEE9DD}"/>
              </a:ext>
            </a:extLst>
          </p:cNvPr>
          <p:cNvSpPr/>
          <p:nvPr/>
        </p:nvSpPr>
        <p:spPr>
          <a:xfrm>
            <a:off x="10181878" y="2165193"/>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2" name="任意多边形 854">
            <a:extLst>
              <a:ext uri="{FF2B5EF4-FFF2-40B4-BE49-F238E27FC236}">
                <a16:creationId xmlns:a16="http://schemas.microsoft.com/office/drawing/2014/main" id="{106289CB-BC92-47A7-9B2F-00BA771CF975}"/>
              </a:ext>
            </a:extLst>
          </p:cNvPr>
          <p:cNvSpPr/>
          <p:nvPr/>
        </p:nvSpPr>
        <p:spPr bwMode="auto">
          <a:xfrm rot="10800000">
            <a:off x="10228044" y="3585464"/>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3" name="任意多边形 855">
            <a:extLst>
              <a:ext uri="{FF2B5EF4-FFF2-40B4-BE49-F238E27FC236}">
                <a16:creationId xmlns:a16="http://schemas.microsoft.com/office/drawing/2014/main" id="{951F4D91-5495-49F2-8A62-0192C2E90BC1}"/>
              </a:ext>
            </a:extLst>
          </p:cNvPr>
          <p:cNvSpPr/>
          <p:nvPr/>
        </p:nvSpPr>
        <p:spPr bwMode="auto">
          <a:xfrm flipH="1">
            <a:off x="10235497" y="19333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 name="矩形 13">
            <a:extLst>
              <a:ext uri="{FF2B5EF4-FFF2-40B4-BE49-F238E27FC236}">
                <a16:creationId xmlns:a16="http://schemas.microsoft.com/office/drawing/2014/main" id="{8ED2949A-E0F9-49C6-AC37-8D8CAB43DF40}"/>
              </a:ext>
            </a:extLst>
          </p:cNvPr>
          <p:cNvSpPr/>
          <p:nvPr/>
        </p:nvSpPr>
        <p:spPr>
          <a:xfrm>
            <a:off x="9397046" y="2011607"/>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2978833319"/>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35" presetClass="entr" presetSubtype="0" fill="hold" grpId="0" nodeType="with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style.rotation</p:attrName>
                                        </p:attrNameLst>
                                      </p:cBhvr>
                                      <p:tavLst>
                                        <p:tav tm="0">
                                          <p:val>
                                            <p:fltVal val="720"/>
                                          </p:val>
                                        </p:tav>
                                        <p:tav tm="100000">
                                          <p:val>
                                            <p:fltVal val="0"/>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ppt_w</p:attrName>
                                        </p:attrNameLst>
                                      </p:cBhvr>
                                      <p:tavLst>
                                        <p:tav tm="0">
                                          <p:val>
                                            <p:fltVal val="0"/>
                                          </p:val>
                                        </p:tav>
                                        <p:tav tm="100000">
                                          <p:val>
                                            <p:strVal val="#ppt_w"/>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35"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style.rotation</p:attrName>
                                        </p:attrNameLst>
                                      </p:cBhvr>
                                      <p:tavLst>
                                        <p:tav tm="0">
                                          <p:val>
                                            <p:fltVal val="720"/>
                                          </p:val>
                                        </p:tav>
                                        <p:tav tm="100000">
                                          <p:val>
                                            <p:fltVal val="0"/>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ppt_w</p:attrName>
                                        </p:attrNameLst>
                                      </p:cBhvr>
                                      <p:tavLst>
                                        <p:tav tm="0">
                                          <p:val>
                                            <p:fltVal val="0"/>
                                          </p:val>
                                        </p:tav>
                                        <p:tav tm="100000">
                                          <p:val>
                                            <p:strVal val="#ppt_w"/>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35" presetClass="entr" presetSubtype="0" fill="hold" grpId="0" nodeType="with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style.rotation</p:attrName>
                                        </p:attrNameLst>
                                      </p:cBhvr>
                                      <p:tavLst>
                                        <p:tav tm="0">
                                          <p:val>
                                            <p:fltVal val="720"/>
                                          </p:val>
                                        </p:tav>
                                        <p:tav tm="100000">
                                          <p:val>
                                            <p:fltVal val="0"/>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 calcmode="lin" valueType="num">
                                      <p:cBhvr>
                                        <p:cTn id="55" dur="5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p:bldP spid="12" grpId="0" animBg="1"/>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BAEEC280-E016-4281-8C0C-0EB290D31A3B}"/>
              </a:ext>
            </a:extLst>
          </p:cNvPr>
          <p:cNvGrpSpPr/>
          <p:nvPr/>
        </p:nvGrpSpPr>
        <p:grpSpPr>
          <a:xfrm>
            <a:off x="0" y="4119116"/>
            <a:ext cx="12218216" cy="2738884"/>
            <a:chOff x="-26216" y="1905000"/>
            <a:chExt cx="12218216" cy="3048000"/>
          </a:xfrm>
        </p:grpSpPr>
        <p:pic>
          <p:nvPicPr>
            <p:cNvPr id="20" name="图片 19">
              <a:extLst>
                <a:ext uri="{FF2B5EF4-FFF2-40B4-BE49-F238E27FC236}">
                  <a16:creationId xmlns:a16="http://schemas.microsoft.com/office/drawing/2014/main" id="{6DC1A66F-AD3A-458C-A49B-EE0F94748603}"/>
                </a:ext>
              </a:extLst>
            </p:cNvPr>
            <p:cNvPicPr>
              <a:picLocks noChangeAspect="1"/>
            </p:cNvPicPr>
            <p:nvPr/>
          </p:nvPicPr>
          <p:blipFill rotWithShape="1">
            <a:blip r:embed="rId4">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21" name="矩形 20">
              <a:extLst>
                <a:ext uri="{FF2B5EF4-FFF2-40B4-BE49-F238E27FC236}">
                  <a16:creationId xmlns:a16="http://schemas.microsoft.com/office/drawing/2014/main" id="{DC8B13F9-05DE-44B8-9813-9F07E0497139}"/>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 name="矩形 8">
            <a:extLst>
              <a:ext uri="{FF2B5EF4-FFF2-40B4-BE49-F238E27FC236}">
                <a16:creationId xmlns:a16="http://schemas.microsoft.com/office/drawing/2014/main" id="{F887E8FE-B555-4C08-980F-4C7B3268BF0E}"/>
              </a:ext>
            </a:extLst>
          </p:cNvPr>
          <p:cNvSpPr/>
          <p:nvPr/>
        </p:nvSpPr>
        <p:spPr>
          <a:xfrm>
            <a:off x="7622727" y="1107727"/>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0" name="任意多边形 854">
            <a:extLst>
              <a:ext uri="{FF2B5EF4-FFF2-40B4-BE49-F238E27FC236}">
                <a16:creationId xmlns:a16="http://schemas.microsoft.com/office/drawing/2014/main" id="{6845C3EB-7607-43BB-B598-81855CF0CC8F}"/>
              </a:ext>
            </a:extLst>
          </p:cNvPr>
          <p:cNvSpPr/>
          <p:nvPr/>
        </p:nvSpPr>
        <p:spPr bwMode="auto">
          <a:xfrm rot="10800000">
            <a:off x="7668893" y="252799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1" name="任意多边形 855">
            <a:extLst>
              <a:ext uri="{FF2B5EF4-FFF2-40B4-BE49-F238E27FC236}">
                <a16:creationId xmlns:a16="http://schemas.microsoft.com/office/drawing/2014/main" id="{1644E792-27B2-4462-9883-70062920A9C0}"/>
              </a:ext>
            </a:extLst>
          </p:cNvPr>
          <p:cNvSpPr/>
          <p:nvPr/>
        </p:nvSpPr>
        <p:spPr bwMode="auto">
          <a:xfrm flipH="1">
            <a:off x="7676346" y="87592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a16="http://schemas.microsoft.com/office/drawing/2014/main" id="{947C151F-F08E-4672-920A-A122DDFA45AE}"/>
              </a:ext>
            </a:extLst>
          </p:cNvPr>
          <p:cNvSpPr/>
          <p:nvPr/>
        </p:nvSpPr>
        <p:spPr>
          <a:xfrm>
            <a:off x="6837895" y="954141"/>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3" name="矩形 12">
            <a:extLst>
              <a:ext uri="{FF2B5EF4-FFF2-40B4-BE49-F238E27FC236}">
                <a16:creationId xmlns:a16="http://schemas.microsoft.com/office/drawing/2014/main" id="{629AA789-AB79-4F49-8837-0239E1559605}"/>
              </a:ext>
            </a:extLst>
          </p:cNvPr>
          <p:cNvSpPr/>
          <p:nvPr/>
        </p:nvSpPr>
        <p:spPr>
          <a:xfrm>
            <a:off x="9746387" y="1107727"/>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4" name="任意多边形 854">
            <a:extLst>
              <a:ext uri="{FF2B5EF4-FFF2-40B4-BE49-F238E27FC236}">
                <a16:creationId xmlns:a16="http://schemas.microsoft.com/office/drawing/2014/main" id="{780E901D-9F3D-4FF4-8F80-E5B94FDF169A}"/>
              </a:ext>
            </a:extLst>
          </p:cNvPr>
          <p:cNvSpPr/>
          <p:nvPr/>
        </p:nvSpPr>
        <p:spPr bwMode="auto">
          <a:xfrm rot="10800000">
            <a:off x="9792553" y="252799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5" name="任意多边形 855">
            <a:extLst>
              <a:ext uri="{FF2B5EF4-FFF2-40B4-BE49-F238E27FC236}">
                <a16:creationId xmlns:a16="http://schemas.microsoft.com/office/drawing/2014/main" id="{FEDBC51B-BB72-4F2F-BD27-94B007AF4632}"/>
              </a:ext>
            </a:extLst>
          </p:cNvPr>
          <p:cNvSpPr/>
          <p:nvPr/>
        </p:nvSpPr>
        <p:spPr bwMode="auto">
          <a:xfrm flipH="1">
            <a:off x="9800006" y="875929"/>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6" name="矩形 15">
            <a:extLst>
              <a:ext uri="{FF2B5EF4-FFF2-40B4-BE49-F238E27FC236}">
                <a16:creationId xmlns:a16="http://schemas.microsoft.com/office/drawing/2014/main" id="{735B0516-0A0E-4AB7-B090-CB6CF44216AE}"/>
              </a:ext>
            </a:extLst>
          </p:cNvPr>
          <p:cNvSpPr/>
          <p:nvPr/>
        </p:nvSpPr>
        <p:spPr>
          <a:xfrm>
            <a:off x="8961555" y="954141"/>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grpSp>
        <p:nvGrpSpPr>
          <p:cNvPr id="18" name="PA_淘宝网chenying0907出品 30">
            <a:extLst>
              <a:ext uri="{FF2B5EF4-FFF2-40B4-BE49-F238E27FC236}">
                <a16:creationId xmlns:a16="http://schemas.microsoft.com/office/drawing/2014/main" id="{C0998714-9D02-42E1-AE34-647D1CC8ACAF}"/>
              </a:ext>
            </a:extLst>
          </p:cNvPr>
          <p:cNvGrpSpPr/>
          <p:nvPr>
            <p:custDataLst>
              <p:tags r:id="rId1"/>
            </p:custDataLst>
          </p:nvPr>
        </p:nvGrpSpPr>
        <p:grpSpPr>
          <a:xfrm>
            <a:off x="550083" y="1637972"/>
            <a:ext cx="4578007" cy="3797955"/>
            <a:chOff x="-872280" y="1964326"/>
            <a:chExt cx="4459407" cy="3698421"/>
          </a:xfrm>
        </p:grpSpPr>
        <p:pic>
          <p:nvPicPr>
            <p:cNvPr id="19" name="图片 18">
              <a:extLst>
                <a:ext uri="{FF2B5EF4-FFF2-40B4-BE49-F238E27FC236}">
                  <a16:creationId xmlns:a16="http://schemas.microsoft.com/office/drawing/2014/main" id="{EDCAC282-5E39-4D71-AFB1-F7B9BDD24371}"/>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1000"/>
                      </a14:imgEffect>
                    </a14:imgLayer>
                  </a14:imgProps>
                </a:ext>
                <a:ext uri="{28A0092B-C50C-407E-A947-70E740481C1C}">
                  <a14:useLocalDpi xmlns:a14="http://schemas.microsoft.com/office/drawing/2010/main" val="0"/>
                </a:ext>
              </a:extLst>
            </a:blip>
            <a:srcRect b="2474"/>
            <a:stretch/>
          </p:blipFill>
          <p:spPr>
            <a:xfrm>
              <a:off x="1533513" y="2865120"/>
              <a:ext cx="2053614" cy="2797627"/>
            </a:xfrm>
            <a:prstGeom prst="rect">
              <a:avLst/>
            </a:prstGeom>
            <a:effectLst>
              <a:outerShdw blurRad="152400" dist="38100" dir="8100000" algn="tr" rotWithShape="0">
                <a:prstClr val="black">
                  <a:alpha val="40000"/>
                </a:prstClr>
              </a:outerShdw>
            </a:effectLst>
          </p:spPr>
        </p:pic>
        <p:pic>
          <p:nvPicPr>
            <p:cNvPr id="23" name="图片 22">
              <a:extLst>
                <a:ext uri="{FF2B5EF4-FFF2-40B4-BE49-F238E27FC236}">
                  <a16:creationId xmlns:a16="http://schemas.microsoft.com/office/drawing/2014/main" id="{428B1CED-40B4-4094-A2B7-F1BEF999697F}"/>
                </a:ext>
              </a:extLst>
            </p:cNvPr>
            <p:cNvPicPr>
              <a:picLocks noChangeAspect="1"/>
            </p:cNvPicPr>
            <p:nvPr/>
          </p:nvPicPr>
          <p:blipFill rotWithShape="1">
            <a:blip r:embed="rId7" cstate="print">
              <a:extLst>
                <a:ext uri="{BEBA8EAE-BF5A-486C-A8C5-ECC9F3942E4B}">
                  <a14:imgProps xmlns:a14="http://schemas.microsoft.com/office/drawing/2010/main">
                    <a14:imgLayer r:embed="rId6">
                      <a14:imgEffect>
                        <a14:brightnessContrast contrast="1000"/>
                      </a14:imgEffect>
                    </a14:imgLayer>
                  </a14:imgProps>
                </a:ext>
                <a:ext uri="{28A0092B-C50C-407E-A947-70E740481C1C}">
                  <a14:useLocalDpi xmlns:a14="http://schemas.microsoft.com/office/drawing/2010/main" val="0"/>
                </a:ext>
              </a:extLst>
            </a:blip>
            <a:srcRect b="2474"/>
            <a:stretch/>
          </p:blipFill>
          <p:spPr>
            <a:xfrm>
              <a:off x="0" y="1964326"/>
              <a:ext cx="2714847" cy="3698421"/>
            </a:xfrm>
            <a:prstGeom prst="rect">
              <a:avLst/>
            </a:prstGeom>
            <a:effectLst>
              <a:outerShdw blurRad="152400" dist="38100" dir="8100000" algn="tr" rotWithShape="0">
                <a:prstClr val="black">
                  <a:alpha val="40000"/>
                </a:prstClr>
              </a:outerShdw>
            </a:effectLst>
          </p:spPr>
        </p:pic>
        <p:pic>
          <p:nvPicPr>
            <p:cNvPr id="24" name="图片 23">
              <a:extLst>
                <a:ext uri="{FF2B5EF4-FFF2-40B4-BE49-F238E27FC236}">
                  <a16:creationId xmlns:a16="http://schemas.microsoft.com/office/drawing/2014/main" id="{3363D39D-808B-4875-A0EA-402B6E8B6C71}"/>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contrast="1000"/>
                      </a14:imgEffect>
                    </a14:imgLayer>
                  </a14:imgProps>
                </a:ext>
                <a:ext uri="{28A0092B-C50C-407E-A947-70E740481C1C}">
                  <a14:useLocalDpi xmlns:a14="http://schemas.microsoft.com/office/drawing/2010/main" val="0"/>
                </a:ext>
              </a:extLst>
            </a:blip>
            <a:srcRect b="2474"/>
            <a:stretch/>
          </p:blipFill>
          <p:spPr>
            <a:xfrm>
              <a:off x="-872280" y="2865120"/>
              <a:ext cx="2053614" cy="2797627"/>
            </a:xfrm>
            <a:prstGeom prst="rect">
              <a:avLst/>
            </a:prstGeom>
            <a:effectLst>
              <a:outerShdw blurRad="152400" dist="38100" dir="8100000" algn="tr" rotWithShape="0">
                <a:prstClr val="black">
                  <a:alpha val="40000"/>
                </a:prstClr>
              </a:outerShdw>
            </a:effectLst>
          </p:spPr>
        </p:pic>
      </p:grpSp>
      <p:grpSp>
        <p:nvGrpSpPr>
          <p:cNvPr id="25" name="组合 11">
            <a:extLst>
              <a:ext uri="{FF2B5EF4-FFF2-40B4-BE49-F238E27FC236}">
                <a16:creationId xmlns:a16="http://schemas.microsoft.com/office/drawing/2014/main" id="{30A4C06B-3A30-4116-9952-4C45E64C11D1}"/>
              </a:ext>
            </a:extLst>
          </p:cNvPr>
          <p:cNvGrpSpPr/>
          <p:nvPr/>
        </p:nvGrpSpPr>
        <p:grpSpPr>
          <a:xfrm>
            <a:off x="7622727" y="3536950"/>
            <a:ext cx="3448315" cy="3439438"/>
            <a:chOff x="2743364" y="1336163"/>
            <a:chExt cx="1449255" cy="1445078"/>
          </a:xfrm>
          <a:blipFill>
            <a:blip r:embed="rId8"/>
            <a:stretch>
              <a:fillRect/>
            </a:stretch>
          </a:blipFill>
          <a:effectLst>
            <a:outerShdw blurRad="215900" dist="152400" dir="2400000" algn="tl" rotWithShape="0">
              <a:prstClr val="black">
                <a:alpha val="13000"/>
              </a:prstClr>
            </a:outerShdw>
          </a:effectLst>
        </p:grpSpPr>
        <p:sp>
          <p:nvSpPr>
            <p:cNvPr id="26" name="椭圆 25">
              <a:extLst>
                <a:ext uri="{FF2B5EF4-FFF2-40B4-BE49-F238E27FC236}">
                  <a16:creationId xmlns:a16="http://schemas.microsoft.com/office/drawing/2014/main" id="{85A79A89-4254-4CF4-84A4-66D259AA2247}"/>
                </a:ext>
              </a:extLst>
            </p:cNvPr>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27" name="椭圆 26">
              <a:extLst>
                <a:ext uri="{FF2B5EF4-FFF2-40B4-BE49-F238E27FC236}">
                  <a16:creationId xmlns:a16="http://schemas.microsoft.com/office/drawing/2014/main" id="{460E39F0-E009-4DD9-BFB3-4DF91E207A38}"/>
                </a:ext>
              </a:extLst>
            </p:cNvPr>
            <p:cNvSpPr/>
            <p:nvPr/>
          </p:nvSpPr>
          <p:spPr>
            <a:xfrm>
              <a:off x="2747541" y="1336163"/>
              <a:ext cx="1445078" cy="144507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3536331251"/>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p:bldP spid="14" grpId="0" animBg="1"/>
      <p:bldP spid="15"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C4B75243-29BF-4EDB-B80B-3FDAAD578200}"/>
              </a:ext>
            </a:extLst>
          </p:cNvPr>
          <p:cNvPicPr>
            <a:picLocks noChangeAspect="1"/>
          </p:cNvPicPr>
          <p:nvPr/>
        </p:nvPicPr>
        <p:blipFill rotWithShape="1">
          <a:blip r:embed="rId3">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23" name="矩形 22">
            <a:extLst>
              <a:ext uri="{FF2B5EF4-FFF2-40B4-BE49-F238E27FC236}">
                <a16:creationId xmlns:a16="http://schemas.microsoft.com/office/drawing/2014/main" id="{5E129EC9-D1D2-4ED8-B78E-850CA49E05B8}"/>
              </a:ext>
            </a:extLst>
          </p:cNvPr>
          <p:cNvSpPr/>
          <p:nvPr/>
        </p:nvSpPr>
        <p:spPr>
          <a:xfrm>
            <a:off x="0"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2BE322B9-B93C-4C04-A446-3EB1B25386DD}"/>
              </a:ext>
            </a:extLst>
          </p:cNvPr>
          <p:cNvSpPr/>
          <p:nvPr/>
        </p:nvSpPr>
        <p:spPr>
          <a:xfrm>
            <a:off x="-4000" y="0"/>
            <a:ext cx="12192000" cy="6858000"/>
          </a:xfrm>
          <a:prstGeom prst="rect">
            <a:avLst/>
          </a:prstGeom>
          <a:solidFill>
            <a:srgbClr val="3E60B9">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a:extLst>
              <a:ext uri="{FF2B5EF4-FFF2-40B4-BE49-F238E27FC236}">
                <a16:creationId xmlns:a16="http://schemas.microsoft.com/office/drawing/2014/main" id="{2E10234B-9E10-484B-B5B4-E90E0990CFD4}"/>
              </a:ext>
            </a:extLst>
          </p:cNvPr>
          <p:cNvSpPr/>
          <p:nvPr/>
        </p:nvSpPr>
        <p:spPr>
          <a:xfrm>
            <a:off x="9116136" y="4126908"/>
            <a:ext cx="3994247" cy="5181007"/>
          </a:xfrm>
          <a:prstGeom prst="rect">
            <a:avLst/>
          </a:prstGeom>
          <a:blipFill dpi="0" rotWithShape="1">
            <a:blip r:embed="rId4">
              <a:alphaModFix amt="1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5" name="图片 124">
            <a:extLst>
              <a:ext uri="{FF2B5EF4-FFF2-40B4-BE49-F238E27FC236}">
                <a16:creationId xmlns:a16="http://schemas.microsoft.com/office/drawing/2014/main" id="{23119F17-43A4-468A-A547-2E74117176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6662" y="-557662"/>
            <a:ext cx="7973324" cy="7973324"/>
          </a:xfrm>
          <a:prstGeom prst="rect">
            <a:avLst/>
          </a:prstGeom>
        </p:spPr>
      </p:pic>
      <p:grpSp>
        <p:nvGrpSpPr>
          <p:cNvPr id="3" name="组合 2">
            <a:extLst>
              <a:ext uri="{FF2B5EF4-FFF2-40B4-BE49-F238E27FC236}">
                <a16:creationId xmlns:a16="http://schemas.microsoft.com/office/drawing/2014/main" id="{CCB8BBCD-F81D-4372-B208-97979EE32F49}"/>
              </a:ext>
            </a:extLst>
          </p:cNvPr>
          <p:cNvGrpSpPr/>
          <p:nvPr/>
        </p:nvGrpSpPr>
        <p:grpSpPr>
          <a:xfrm>
            <a:off x="5087690" y="1320959"/>
            <a:ext cx="2499048" cy="4852373"/>
            <a:chOff x="4555914" y="997565"/>
            <a:chExt cx="2499048" cy="4852373"/>
          </a:xfrm>
        </p:grpSpPr>
        <p:sp>
          <p:nvSpPr>
            <p:cNvPr id="11" name="文本框 10">
              <a:extLst>
                <a:ext uri="{FF2B5EF4-FFF2-40B4-BE49-F238E27FC236}">
                  <a16:creationId xmlns:a16="http://schemas.microsoft.com/office/drawing/2014/main" id="{434AB830-2EBB-4BCF-BE65-D6C51852BF99}"/>
                </a:ext>
              </a:extLst>
            </p:cNvPr>
            <p:cNvSpPr txBox="1"/>
            <p:nvPr/>
          </p:nvSpPr>
          <p:spPr>
            <a:xfrm>
              <a:off x="4767638" y="997565"/>
              <a:ext cx="1016000" cy="2215991"/>
            </a:xfrm>
            <a:prstGeom prst="rect">
              <a:avLst/>
            </a:prstGeom>
            <a:noFill/>
          </p:spPr>
          <p:txBody>
            <a:bodyPr wrap="square" rtlCol="0">
              <a:spAutoFit/>
            </a:bodyPr>
            <a:lstStyle/>
            <a:p>
              <a:r>
                <a:rPr lang="zh-CN" altLang="en-US" sz="13800" dirty="0">
                  <a:solidFill>
                    <a:schemeClr val="bg1"/>
                  </a:solidFill>
                  <a:latin typeface="字酷堂清楷体" panose="02010601030101010101" pitchFamily="2" charset="-122"/>
                  <a:ea typeface="字酷堂清楷体" panose="02010601030101010101" pitchFamily="2" charset="-122"/>
                </a:rPr>
                <a:t>谢</a:t>
              </a:r>
            </a:p>
          </p:txBody>
        </p:sp>
        <p:sp>
          <p:nvSpPr>
            <p:cNvPr id="12" name="文本框 11">
              <a:extLst>
                <a:ext uri="{FF2B5EF4-FFF2-40B4-BE49-F238E27FC236}">
                  <a16:creationId xmlns:a16="http://schemas.microsoft.com/office/drawing/2014/main" id="{0EA41785-DAF3-4A50-A733-66386122637C}"/>
                </a:ext>
              </a:extLst>
            </p:cNvPr>
            <p:cNvSpPr txBox="1"/>
            <p:nvPr/>
          </p:nvSpPr>
          <p:spPr>
            <a:xfrm>
              <a:off x="5505218" y="2930577"/>
              <a:ext cx="1536056" cy="1862048"/>
            </a:xfrm>
            <a:prstGeom prst="rect">
              <a:avLst/>
            </a:prstGeom>
            <a:noFill/>
          </p:spPr>
          <p:txBody>
            <a:bodyPr wrap="square" rtlCol="0">
              <a:spAutoFit/>
            </a:bodyPr>
            <a:lstStyle/>
            <a:p>
              <a:r>
                <a:rPr lang="zh-CN" altLang="en-US" sz="11500" dirty="0">
                  <a:solidFill>
                    <a:schemeClr val="bg1"/>
                  </a:solidFill>
                  <a:latin typeface="字酷堂清楷体" panose="02010601030101010101" pitchFamily="2" charset="-122"/>
                  <a:ea typeface="字酷堂清楷体" panose="02010601030101010101" pitchFamily="2" charset="-122"/>
                </a:rPr>
                <a:t>谢</a:t>
              </a:r>
            </a:p>
          </p:txBody>
        </p:sp>
        <p:grpSp>
          <p:nvGrpSpPr>
            <p:cNvPr id="2" name="组合 1">
              <a:extLst>
                <a:ext uri="{FF2B5EF4-FFF2-40B4-BE49-F238E27FC236}">
                  <a16:creationId xmlns:a16="http://schemas.microsoft.com/office/drawing/2014/main" id="{E3747D79-C713-4EA8-8959-8B1AF214D6FC}"/>
                </a:ext>
              </a:extLst>
            </p:cNvPr>
            <p:cNvGrpSpPr/>
            <p:nvPr/>
          </p:nvGrpSpPr>
          <p:grpSpPr>
            <a:xfrm>
              <a:off x="6670881" y="1806766"/>
              <a:ext cx="384081" cy="1152244"/>
              <a:chOff x="7818000" y="2077290"/>
              <a:chExt cx="384081" cy="1152244"/>
            </a:xfrm>
          </p:grpSpPr>
          <p:pic>
            <p:nvPicPr>
              <p:cNvPr id="126" name="图片 125">
                <a:extLst>
                  <a:ext uri="{FF2B5EF4-FFF2-40B4-BE49-F238E27FC236}">
                    <a16:creationId xmlns:a16="http://schemas.microsoft.com/office/drawing/2014/main" id="{266E8F21-E3A3-4F0E-B23B-41E063B90EF9}"/>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7818000" y="2077290"/>
                <a:ext cx="384081" cy="1152244"/>
              </a:xfrm>
              <a:prstGeom prst="rect">
                <a:avLst/>
              </a:prstGeom>
            </p:spPr>
          </p:pic>
          <p:sp>
            <p:nvSpPr>
              <p:cNvPr id="17" name="文本框 16">
                <a:extLst>
                  <a:ext uri="{FF2B5EF4-FFF2-40B4-BE49-F238E27FC236}">
                    <a16:creationId xmlns:a16="http://schemas.microsoft.com/office/drawing/2014/main" id="{0D9A1678-78E5-4333-8A09-BE372D87CAB3}"/>
                  </a:ext>
                </a:extLst>
              </p:cNvPr>
              <p:cNvSpPr txBox="1"/>
              <p:nvPr/>
            </p:nvSpPr>
            <p:spPr>
              <a:xfrm>
                <a:off x="7825891" y="2247147"/>
                <a:ext cx="133350" cy="760529"/>
              </a:xfrm>
              <a:prstGeom prst="rect">
                <a:avLst/>
              </a:prstGeom>
              <a:noFill/>
            </p:spPr>
            <p:txBody>
              <a:bodyPr wrap="square" rtlCol="0">
                <a:spAutoFit/>
              </a:bodyPr>
              <a:lstStyle/>
              <a:p>
                <a:pPr>
                  <a:lnSpc>
                    <a:spcPct val="130000"/>
                  </a:lnSpc>
                </a:pPr>
                <a:r>
                  <a:rPr lang="zh-CN" altLang="en-US" dirty="0">
                    <a:solidFill>
                      <a:srgbClr val="3E60B9"/>
                    </a:solidFill>
                    <a:latin typeface="字酷堂清楷体" panose="02010601030101010101" pitchFamily="2" charset="-122"/>
                    <a:ea typeface="字酷堂清楷体" panose="02010601030101010101" pitchFamily="2" charset="-122"/>
                  </a:rPr>
                  <a:t>古典</a:t>
                </a:r>
              </a:p>
            </p:txBody>
          </p:sp>
        </p:grpSp>
        <p:sp>
          <p:nvSpPr>
            <p:cNvPr id="15" name="文本框 14">
              <a:extLst>
                <a:ext uri="{FF2B5EF4-FFF2-40B4-BE49-F238E27FC236}">
                  <a16:creationId xmlns:a16="http://schemas.microsoft.com/office/drawing/2014/main" id="{8C40A7A4-00C3-43F2-BC82-04BA5547DD0C}"/>
                </a:ext>
              </a:extLst>
            </p:cNvPr>
            <p:cNvSpPr txBox="1"/>
            <p:nvPr/>
          </p:nvSpPr>
          <p:spPr>
            <a:xfrm>
              <a:off x="4555914" y="1225580"/>
              <a:ext cx="430887" cy="4624358"/>
            </a:xfrm>
            <a:prstGeom prst="rect">
              <a:avLst/>
            </a:prstGeom>
            <a:noFill/>
          </p:spPr>
          <p:txBody>
            <a:bodyPr vert="eaVert" wrap="square" rtlCol="0">
              <a:spAutoFit/>
            </a:bodyPr>
            <a:lstStyle/>
            <a:p>
              <a:r>
                <a:rPr lang="en-US" altLang="zh-CN" sz="1600" spc="300" dirty="0">
                  <a:solidFill>
                    <a:schemeClr val="bg1"/>
                  </a:solidFill>
                  <a:latin typeface="思源宋体 CN Light" panose="02020300000000000000" pitchFamily="18" charset="-122"/>
                  <a:ea typeface="长城行" panose="02010609000101010101" pitchFamily="49" charset="-122"/>
                </a:rPr>
                <a:t>BLUE AND WHITE PORCELAIN</a:t>
              </a:r>
              <a:endParaRPr lang="zh-CN" altLang="en-US" sz="1600" spc="300" dirty="0">
                <a:solidFill>
                  <a:schemeClr val="bg1"/>
                </a:solidFill>
                <a:latin typeface="思源宋体 CN Light" panose="02020300000000000000" pitchFamily="18" charset="-122"/>
                <a:ea typeface="长城行" panose="02010609000101010101" pitchFamily="49" charset="-122"/>
              </a:endParaRPr>
            </a:p>
          </p:txBody>
        </p:sp>
      </p:grpSp>
      <p:sp>
        <p:nvSpPr>
          <p:cNvPr id="20" name="文本框 19">
            <a:extLst>
              <a:ext uri="{FF2B5EF4-FFF2-40B4-BE49-F238E27FC236}">
                <a16:creationId xmlns:a16="http://schemas.microsoft.com/office/drawing/2014/main" id="{304AFAF1-8D29-4D25-93FB-37D21FE822B6}"/>
              </a:ext>
            </a:extLst>
          </p:cNvPr>
          <p:cNvSpPr txBox="1"/>
          <p:nvPr/>
        </p:nvSpPr>
        <p:spPr>
          <a:xfrm>
            <a:off x="8437616" y="1399512"/>
            <a:ext cx="1169551" cy="4015286"/>
          </a:xfrm>
          <a:prstGeom prst="rect">
            <a:avLst/>
          </a:prstGeom>
          <a:noFill/>
        </p:spPr>
        <p:txBody>
          <a:bodyPr vert="eaVert" wrap="square" rtlCol="0">
            <a:spAutoFit/>
          </a:bodyPr>
          <a:lstStyle/>
          <a:p>
            <a:pPr algn="dist">
              <a:lnSpc>
                <a:spcPct val="200000"/>
              </a:lnSpc>
            </a:pPr>
            <a:r>
              <a:rPr lang="zh-CN" altLang="en-US" sz="1600" dirty="0">
                <a:solidFill>
                  <a:schemeClr val="bg1"/>
                </a:solidFill>
                <a:latin typeface="楷体" panose="02010609060101010101" pitchFamily="49" charset="-122"/>
                <a:ea typeface="楷体" panose="02010609060101010101" pitchFamily="49" charset="-122"/>
              </a:rPr>
              <a:t>工笔镌墨谁独立水榭中央</a:t>
            </a:r>
            <a:endParaRPr lang="en-US" altLang="zh-CN" sz="1600" dirty="0">
              <a:solidFill>
                <a:schemeClr val="bg1"/>
              </a:solidFill>
              <a:latin typeface="楷体" panose="02010609060101010101" pitchFamily="49" charset="-122"/>
              <a:ea typeface="楷体" panose="02010609060101010101" pitchFamily="49" charset="-122"/>
            </a:endParaRPr>
          </a:p>
          <a:p>
            <a:pPr algn="dist">
              <a:lnSpc>
                <a:spcPct val="200000"/>
              </a:lnSpc>
            </a:pPr>
            <a:r>
              <a:rPr lang="zh-CN" altLang="en-US" sz="1600" dirty="0">
                <a:solidFill>
                  <a:schemeClr val="bg1"/>
                </a:solidFill>
                <a:latin typeface="楷体" panose="02010609060101010101" pitchFamily="49" charset="-122"/>
                <a:ea typeface="楷体" panose="02010609060101010101" pitchFamily="49" charset="-122"/>
              </a:rPr>
              <a:t>素胚青花你手制江南印象</a:t>
            </a:r>
          </a:p>
        </p:txBody>
      </p:sp>
    </p:spTree>
    <p:extLst>
      <p:ext uri="{BB962C8B-B14F-4D97-AF65-F5344CB8AC3E}">
        <p14:creationId xmlns:p14="http://schemas.microsoft.com/office/powerpoint/2010/main" val="411061319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C4B75243-29BF-4EDB-B80B-3FDAAD578200}"/>
              </a:ext>
            </a:extLst>
          </p:cNvPr>
          <p:cNvPicPr>
            <a:picLocks noChangeAspect="1"/>
          </p:cNvPicPr>
          <p:nvPr/>
        </p:nvPicPr>
        <p:blipFill rotWithShape="1">
          <a:blip r:embed="rId3">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23" name="矩形 22">
            <a:extLst>
              <a:ext uri="{FF2B5EF4-FFF2-40B4-BE49-F238E27FC236}">
                <a16:creationId xmlns:a16="http://schemas.microsoft.com/office/drawing/2014/main" id="{5E129EC9-D1D2-4ED8-B78E-850CA49E05B8}"/>
              </a:ext>
            </a:extLst>
          </p:cNvPr>
          <p:cNvSpPr/>
          <p:nvPr/>
        </p:nvSpPr>
        <p:spPr>
          <a:xfrm>
            <a:off x="0"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2BE322B9-B93C-4C04-A446-3EB1B25386DD}"/>
              </a:ext>
            </a:extLst>
          </p:cNvPr>
          <p:cNvSpPr/>
          <p:nvPr/>
        </p:nvSpPr>
        <p:spPr>
          <a:xfrm>
            <a:off x="-4000" y="0"/>
            <a:ext cx="12200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7" name="图片 26">
            <a:extLst>
              <a:ext uri="{FF2B5EF4-FFF2-40B4-BE49-F238E27FC236}">
                <a16:creationId xmlns:a16="http://schemas.microsoft.com/office/drawing/2014/main" id="{DB57C6FC-46B3-4A19-8325-A8A180DA8223}"/>
              </a:ext>
            </a:extLst>
          </p:cNvPr>
          <p:cNvPicPr>
            <a:picLocks noChangeAspect="1"/>
          </p:cNvPicPr>
          <p:nvPr/>
        </p:nvPicPr>
        <p:blipFill rotWithShape="1">
          <a:blip r:embed="rId3">
            <a:extLst>
              <a:ext uri="{28A0092B-C50C-407E-A947-70E740481C1C}">
                <a14:useLocalDpi xmlns:a14="http://schemas.microsoft.com/office/drawing/2010/main" val="0"/>
              </a:ext>
            </a:extLst>
          </a:blip>
          <a:srcRect l="13377" t="21875" r="63810" b="21875"/>
          <a:stretch/>
        </p:blipFill>
        <p:spPr>
          <a:xfrm>
            <a:off x="1454300" y="0"/>
            <a:ext cx="2781300" cy="6858000"/>
          </a:xfrm>
          <a:custGeom>
            <a:avLst/>
            <a:gdLst>
              <a:gd name="connsiteX0" fmla="*/ 0 w 2781300"/>
              <a:gd name="connsiteY0" fmla="*/ 0 h 6858000"/>
              <a:gd name="connsiteX1" fmla="*/ 2781300 w 2781300"/>
              <a:gd name="connsiteY1" fmla="*/ 0 h 6858000"/>
              <a:gd name="connsiteX2" fmla="*/ 2781300 w 2781300"/>
              <a:gd name="connsiteY2" fmla="*/ 6858000 h 6858000"/>
              <a:gd name="connsiteX3" fmla="*/ 0 w 2781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81300" h="6858000">
                <a:moveTo>
                  <a:pt x="0" y="0"/>
                </a:moveTo>
                <a:lnTo>
                  <a:pt x="2781300" y="0"/>
                </a:lnTo>
                <a:lnTo>
                  <a:pt x="2781300" y="6858000"/>
                </a:lnTo>
                <a:lnTo>
                  <a:pt x="0" y="6858000"/>
                </a:lnTo>
                <a:close/>
              </a:path>
            </a:pathLst>
          </a:custGeom>
        </p:spPr>
      </p:pic>
      <p:sp>
        <p:nvSpPr>
          <p:cNvPr id="2" name="矩形 1">
            <a:extLst>
              <a:ext uri="{FF2B5EF4-FFF2-40B4-BE49-F238E27FC236}">
                <a16:creationId xmlns:a16="http://schemas.microsoft.com/office/drawing/2014/main" id="{BB7023F4-8B7C-4015-93AD-ED90AB4718D3}"/>
              </a:ext>
            </a:extLst>
          </p:cNvPr>
          <p:cNvSpPr/>
          <p:nvPr/>
        </p:nvSpPr>
        <p:spPr>
          <a:xfrm>
            <a:off x="1454300" y="0"/>
            <a:ext cx="2781300"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25" name="图片 124">
            <a:extLst>
              <a:ext uri="{FF2B5EF4-FFF2-40B4-BE49-F238E27FC236}">
                <a16:creationId xmlns:a16="http://schemas.microsoft.com/office/drawing/2014/main" id="{23119F17-43A4-468A-A547-2E74117176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5" name="文本框 4">
            <a:extLst>
              <a:ext uri="{FF2B5EF4-FFF2-40B4-BE49-F238E27FC236}">
                <a16:creationId xmlns:a16="http://schemas.microsoft.com/office/drawing/2014/main" id="{841485E1-D4D7-43BA-804D-20D71454F680}"/>
              </a:ext>
            </a:extLst>
          </p:cNvPr>
          <p:cNvSpPr txBox="1"/>
          <p:nvPr/>
        </p:nvSpPr>
        <p:spPr>
          <a:xfrm>
            <a:off x="6602046" y="2438400"/>
            <a:ext cx="10404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长城行" panose="02010609000101010101" pitchFamily="49" charset="-122"/>
              <a:cs typeface="+mn-cs"/>
            </a:endParaRPr>
          </a:p>
        </p:txBody>
      </p:sp>
      <p:sp>
        <p:nvSpPr>
          <p:cNvPr id="7" name="椭圆 6">
            <a:extLst>
              <a:ext uri="{FF2B5EF4-FFF2-40B4-BE49-F238E27FC236}">
                <a16:creationId xmlns:a16="http://schemas.microsoft.com/office/drawing/2014/main" id="{B2AB0CA2-4204-4D08-AC18-DC6F7E190ECD}"/>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8" name="文本框 7">
            <a:extLst>
              <a:ext uri="{FF2B5EF4-FFF2-40B4-BE49-F238E27FC236}">
                <a16:creationId xmlns:a16="http://schemas.microsoft.com/office/drawing/2014/main" id="{92DD013D-7E55-422F-8118-057061FDDAED}"/>
              </a:ext>
            </a:extLst>
          </p:cNvPr>
          <p:cNvSpPr txBox="1"/>
          <p:nvPr/>
        </p:nvSpPr>
        <p:spPr>
          <a:xfrm>
            <a:off x="2030936" y="2360236"/>
            <a:ext cx="68671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起</a:t>
            </a:r>
          </a:p>
        </p:txBody>
      </p:sp>
      <p:pic>
        <p:nvPicPr>
          <p:cNvPr id="32" name="图片 31">
            <a:extLst>
              <a:ext uri="{FF2B5EF4-FFF2-40B4-BE49-F238E27FC236}">
                <a16:creationId xmlns:a16="http://schemas.microsoft.com/office/drawing/2014/main" id="{D26D0E21-D041-447F-80F4-35750A6D5F0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314029" y="3721077"/>
            <a:ext cx="209601" cy="241324"/>
          </a:xfrm>
          <a:prstGeom prst="rect">
            <a:avLst/>
          </a:prstGeom>
        </p:spPr>
      </p:pic>
      <p:sp>
        <p:nvSpPr>
          <p:cNvPr id="9" name="文本框 8">
            <a:extLst>
              <a:ext uri="{FF2B5EF4-FFF2-40B4-BE49-F238E27FC236}">
                <a16:creationId xmlns:a16="http://schemas.microsoft.com/office/drawing/2014/main" id="{261BA45D-FB72-4716-8FE3-2F4EBA95B842}"/>
              </a:ext>
            </a:extLst>
          </p:cNvPr>
          <p:cNvSpPr txBox="1"/>
          <p:nvPr/>
        </p:nvSpPr>
        <p:spPr>
          <a:xfrm>
            <a:off x="4971076" y="2442801"/>
            <a:ext cx="6618945"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900" normalizeH="0" baseline="0" noProof="0" dirty="0">
                <a:ln>
                  <a:noFill/>
                </a:ln>
                <a:solidFill>
                  <a:srgbClr val="3E60B9"/>
                </a:solidFill>
                <a:effectLst/>
                <a:uLnTx/>
                <a:uFillTx/>
                <a:latin typeface="字酷堂清楷体" panose="02010601030101010101" pitchFamily="2" charset="-122"/>
                <a:ea typeface="字酷堂清楷体" panose="02010601030101010101" pitchFamily="2" charset="-122"/>
              </a:rPr>
              <a:t>历史</a:t>
            </a:r>
            <a:r>
              <a:rPr lang="zh-CN" altLang="en-US" sz="8800" spc="-900" dirty="0">
                <a:solidFill>
                  <a:srgbClr val="3E60B9"/>
                </a:solidFill>
                <a:latin typeface="字酷堂清楷体" panose="02010601030101010101" pitchFamily="2" charset="-122"/>
                <a:ea typeface="字酷堂清楷体" panose="02010601030101010101" pitchFamily="2" charset="-122"/>
              </a:rPr>
              <a:t>的起源</a:t>
            </a:r>
            <a:endParaRPr kumimoji="0" lang="zh-CN" altLang="en-US" sz="8800" b="0" i="0" u="none" strike="noStrike" kern="1200" cap="none" spc="-900" normalizeH="0" baseline="0" noProof="0" dirty="0">
              <a:ln>
                <a:noFill/>
              </a:ln>
              <a:solidFill>
                <a:srgbClr val="3E60B9"/>
              </a:solidFill>
              <a:effectLst/>
              <a:uLnTx/>
              <a:uFillTx/>
              <a:latin typeface="字酷堂清楷体" panose="02010601030101010101" pitchFamily="2" charset="-122"/>
              <a:ea typeface="字酷堂清楷体" panose="02010601030101010101" pitchFamily="2" charset="-122"/>
            </a:endParaRPr>
          </a:p>
        </p:txBody>
      </p:sp>
      <p:sp>
        <p:nvSpPr>
          <p:cNvPr id="10" name="文本框 9">
            <a:extLst>
              <a:ext uri="{FF2B5EF4-FFF2-40B4-BE49-F238E27FC236}">
                <a16:creationId xmlns:a16="http://schemas.microsoft.com/office/drawing/2014/main" id="{8F54BBF8-D14A-4B75-8ECB-EF67D5D119CF}"/>
              </a:ext>
            </a:extLst>
          </p:cNvPr>
          <p:cNvSpPr txBox="1"/>
          <p:nvPr/>
        </p:nvSpPr>
        <p:spPr>
          <a:xfrm>
            <a:off x="5132391" y="3814412"/>
            <a:ext cx="6055028"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Felix Titling" panose="04060505060202020A04" pitchFamily="82" charset="0"/>
                <a:ea typeface="长城行" panose="02010609000101010101" pitchFamily="49" charset="-122"/>
                <a:cs typeface="+mn-cs"/>
              </a:rPr>
              <a:t>THE HISTORY OF BLUE AND WHITE PORCELAIN</a:t>
            </a:r>
            <a:endParaRPr kumimoji="0" lang="zh-CN" altLang="en-US" sz="900" b="0" i="0" u="none" strike="noStrike" kern="1200" cap="none" spc="0" normalizeH="0" baseline="0" noProof="0" dirty="0">
              <a:ln>
                <a:noFill/>
              </a:ln>
              <a:solidFill>
                <a:prstClr val="white">
                  <a:lumMod val="65000"/>
                </a:prstClr>
              </a:solidFill>
              <a:effectLst/>
              <a:uLnTx/>
              <a:uFillTx/>
              <a:latin typeface="Felix Titling" panose="04060505060202020A04" pitchFamily="82" charset="0"/>
              <a:ea typeface="长城行" panose="02010609000101010101" pitchFamily="49" charset="-122"/>
              <a:cs typeface="+mn-cs"/>
            </a:endParaRPr>
          </a:p>
        </p:txBody>
      </p:sp>
    </p:spTree>
    <p:extLst>
      <p:ext uri="{BB962C8B-B14F-4D97-AF65-F5344CB8AC3E}">
        <p14:creationId xmlns:p14="http://schemas.microsoft.com/office/powerpoint/2010/main" val="30041251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BAEEC280-E016-4281-8C0C-0EB290D31A3B}"/>
              </a:ext>
            </a:extLst>
          </p:cNvPr>
          <p:cNvGrpSpPr/>
          <p:nvPr/>
        </p:nvGrpSpPr>
        <p:grpSpPr>
          <a:xfrm>
            <a:off x="0" y="4119116"/>
            <a:ext cx="12218216" cy="2738884"/>
            <a:chOff x="-26216" y="1905000"/>
            <a:chExt cx="12218216" cy="3048000"/>
          </a:xfrm>
        </p:grpSpPr>
        <p:pic>
          <p:nvPicPr>
            <p:cNvPr id="20" name="图片 19">
              <a:extLst>
                <a:ext uri="{FF2B5EF4-FFF2-40B4-BE49-F238E27FC236}">
                  <a16:creationId xmlns:a16="http://schemas.microsoft.com/office/drawing/2014/main" id="{6DC1A66F-AD3A-458C-A49B-EE0F94748603}"/>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21" name="矩形 20">
              <a:extLst>
                <a:ext uri="{FF2B5EF4-FFF2-40B4-BE49-F238E27FC236}">
                  <a16:creationId xmlns:a16="http://schemas.microsoft.com/office/drawing/2014/main" id="{DC8B13F9-05DE-44B8-9813-9F07E0497139}"/>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id="{308899C1-7095-4CA1-B15D-64A9349ACD6A}"/>
              </a:ext>
            </a:extLst>
          </p:cNvPr>
          <p:cNvGrpSpPr/>
          <p:nvPr/>
        </p:nvGrpSpPr>
        <p:grpSpPr>
          <a:xfrm>
            <a:off x="10500360" y="184294"/>
            <a:ext cx="722300" cy="2934826"/>
            <a:chOff x="1426370" y="1156494"/>
            <a:chExt cx="1094337" cy="2934826"/>
          </a:xfrm>
        </p:grpSpPr>
        <p:sp>
          <p:nvSpPr>
            <p:cNvPr id="4" name="矩形 3"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C2188AA1-5320-4A58-B0A4-4D9A0504A222}"/>
                </a:ext>
              </a:extLst>
            </p:cNvPr>
            <p:cNvSpPr/>
            <p:nvPr/>
          </p:nvSpPr>
          <p:spPr>
            <a:xfrm>
              <a:off x="1426370" y="1352437"/>
              <a:ext cx="1094337" cy="2738883"/>
            </a:xfrm>
            <a:prstGeom prst="rect">
              <a:avLst/>
            </a:prstGeom>
            <a:solidFill>
              <a:srgbClr val="4C6BBE"/>
            </a:solidFill>
            <a:l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5" name="矩形 4"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FCEBC6BC-C44C-4FDB-A8A7-5D96E3FC9976}"/>
                </a:ext>
              </a:extLst>
            </p:cNvPr>
            <p:cNvSpPr/>
            <p:nvPr/>
          </p:nvSpPr>
          <p:spPr>
            <a:xfrm>
              <a:off x="1696539" y="1156494"/>
              <a:ext cx="553998" cy="391885"/>
            </a:xfrm>
            <a:prstGeom prst="rect">
              <a:avLst/>
            </a:prstGeom>
            <a:solidFill>
              <a:srgbClr val="FFFFFF"/>
            </a:solidFill>
            <a:l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4C6BBE"/>
                  </a:solidFill>
                  <a:effectLst/>
                  <a:uLnTx/>
                  <a:uFillTx/>
                  <a:latin typeface="方正清刻本悦宋简体" panose="02000000000000000000" pitchFamily="2" charset="-122"/>
                  <a:ea typeface="方正清刻本悦宋简体" panose="02000000000000000000" pitchFamily="2" charset="-122"/>
                  <a:cs typeface="+mn-cs"/>
                </a:rPr>
                <a:t>壹</a:t>
              </a:r>
            </a:p>
          </p:txBody>
        </p:sp>
        <p:sp>
          <p:nvSpPr>
            <p:cNvPr id="6" name="文本框 5"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CF333433-4E87-465E-A3F0-EFEA26AF83B4}"/>
                </a:ext>
              </a:extLst>
            </p:cNvPr>
            <p:cNvSpPr txBox="1"/>
            <p:nvPr/>
          </p:nvSpPr>
          <p:spPr>
            <a:xfrm>
              <a:off x="1696539" y="1850353"/>
              <a:ext cx="553998" cy="1938992"/>
            </a:xfrm>
            <a:prstGeom prst="rect">
              <a:avLst/>
            </a:prstGeom>
            <a:solidFill>
              <a:srgbClr val="4C6BBE"/>
            </a:solidFill>
            <a:ln>
              <a:solidFill>
                <a:srgbClr val="4C6BBE"/>
              </a:solidFill>
            </a:ln>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宋体 CN Heavy" panose="02020900000000000000" pitchFamily="18" charset="-122"/>
                  <a:ea typeface="思源宋体 CN Heavy" panose="02020900000000000000" pitchFamily="18" charset="-122"/>
                  <a:cs typeface="经典繁角隶" panose="02010609000101010101" pitchFamily="49" charset="-122"/>
                </a:rPr>
                <a:t>历史的传承</a:t>
              </a:r>
            </a:p>
          </p:txBody>
        </p:sp>
      </p:grpSp>
      <p:pic>
        <p:nvPicPr>
          <p:cNvPr id="8" name="图片 7" descr="OQAAAB+LCAAAAAAABACrVlIpqSxIVbJSCs5NLCpxyUxML0rM9SxJzVXSUfJMUbLKK83J0VFyysxLycxLdy/KLy0oVrKKjq0FALpUkis5AAAA">
            <a:extLst>
              <a:ext uri="{FF2B5EF4-FFF2-40B4-BE49-F238E27FC236}">
                <a16:creationId xmlns:a16="http://schemas.microsoft.com/office/drawing/2014/main" id="{770CD39D-80EE-4CC8-B5CA-ABF44D8DA9AB}"/>
              </a:ext>
            </a:extLst>
          </p:cNvPr>
          <p:cNvPicPr>
            <a:picLocks noChangeAspect="1"/>
          </p:cNvPicPr>
          <p:nvPr/>
        </p:nvPicPr>
        <p:blipFill rotWithShape="1">
          <a:blip r:embed="rId4">
            <a:extLst>
              <a:ext uri="{28A0092B-C50C-407E-A947-70E740481C1C}">
                <a14:useLocalDpi xmlns:a14="http://schemas.microsoft.com/office/drawing/2010/main" val="0"/>
              </a:ext>
            </a:extLst>
          </a:blip>
          <a:srcRect t="-1" b="6343"/>
          <a:stretch/>
        </p:blipFill>
        <p:spPr>
          <a:xfrm>
            <a:off x="5869298" y="990454"/>
            <a:ext cx="4452741" cy="5411488"/>
          </a:xfrm>
          <a:prstGeom prst="rect">
            <a:avLst/>
          </a:prstGeom>
        </p:spPr>
      </p:pic>
      <p:sp>
        <p:nvSpPr>
          <p:cNvPr id="9" name="矩形 8">
            <a:extLst>
              <a:ext uri="{FF2B5EF4-FFF2-40B4-BE49-F238E27FC236}">
                <a16:creationId xmlns:a16="http://schemas.microsoft.com/office/drawing/2014/main" id="{F887E8FE-B555-4C08-980F-4C7B3268BF0E}"/>
              </a:ext>
            </a:extLst>
          </p:cNvPr>
          <p:cNvSpPr/>
          <p:nvPr/>
        </p:nvSpPr>
        <p:spPr>
          <a:xfrm>
            <a:off x="2162501" y="114404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0" name="任意多边形 854">
            <a:extLst>
              <a:ext uri="{FF2B5EF4-FFF2-40B4-BE49-F238E27FC236}">
                <a16:creationId xmlns:a16="http://schemas.microsoft.com/office/drawing/2014/main" id="{6845C3EB-7607-43BB-B598-81855CF0CC8F}"/>
              </a:ext>
            </a:extLst>
          </p:cNvPr>
          <p:cNvSpPr/>
          <p:nvPr/>
        </p:nvSpPr>
        <p:spPr bwMode="auto">
          <a:xfrm rot="10800000">
            <a:off x="2208667" y="25643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1" name="任意多边形 855">
            <a:extLst>
              <a:ext uri="{FF2B5EF4-FFF2-40B4-BE49-F238E27FC236}">
                <a16:creationId xmlns:a16="http://schemas.microsoft.com/office/drawing/2014/main" id="{1644E792-27B2-4462-9883-70062920A9C0}"/>
              </a:ext>
            </a:extLst>
          </p:cNvPr>
          <p:cNvSpPr/>
          <p:nvPr/>
        </p:nvSpPr>
        <p:spPr bwMode="auto">
          <a:xfrm flipH="1">
            <a:off x="2216120" y="9122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a16="http://schemas.microsoft.com/office/drawing/2014/main" id="{947C151F-F08E-4672-920A-A122DDFA45AE}"/>
              </a:ext>
            </a:extLst>
          </p:cNvPr>
          <p:cNvSpPr/>
          <p:nvPr/>
        </p:nvSpPr>
        <p:spPr>
          <a:xfrm>
            <a:off x="1377669" y="99045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13" name="矩形 12">
            <a:extLst>
              <a:ext uri="{FF2B5EF4-FFF2-40B4-BE49-F238E27FC236}">
                <a16:creationId xmlns:a16="http://schemas.microsoft.com/office/drawing/2014/main" id="{629AA789-AB79-4F49-8837-0239E1559605}"/>
              </a:ext>
            </a:extLst>
          </p:cNvPr>
          <p:cNvSpPr/>
          <p:nvPr/>
        </p:nvSpPr>
        <p:spPr>
          <a:xfrm>
            <a:off x="4286161" y="1144040"/>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4" name="任意多边形 854">
            <a:extLst>
              <a:ext uri="{FF2B5EF4-FFF2-40B4-BE49-F238E27FC236}">
                <a16:creationId xmlns:a16="http://schemas.microsoft.com/office/drawing/2014/main" id="{780E901D-9F3D-4FF4-8F80-E5B94FDF169A}"/>
              </a:ext>
            </a:extLst>
          </p:cNvPr>
          <p:cNvSpPr/>
          <p:nvPr/>
        </p:nvSpPr>
        <p:spPr bwMode="auto">
          <a:xfrm rot="10800000">
            <a:off x="4332327" y="2564311"/>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5" name="任意多边形 855">
            <a:extLst>
              <a:ext uri="{FF2B5EF4-FFF2-40B4-BE49-F238E27FC236}">
                <a16:creationId xmlns:a16="http://schemas.microsoft.com/office/drawing/2014/main" id="{FEDBC51B-BB72-4F2F-BD27-94B007AF4632}"/>
              </a:ext>
            </a:extLst>
          </p:cNvPr>
          <p:cNvSpPr/>
          <p:nvPr/>
        </p:nvSpPr>
        <p:spPr bwMode="auto">
          <a:xfrm flipH="1">
            <a:off x="4339780" y="91224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6" name="矩形 15">
            <a:extLst>
              <a:ext uri="{FF2B5EF4-FFF2-40B4-BE49-F238E27FC236}">
                <a16:creationId xmlns:a16="http://schemas.microsoft.com/office/drawing/2014/main" id="{735B0516-0A0E-4AB7-B090-CB6CF44216AE}"/>
              </a:ext>
            </a:extLst>
          </p:cNvPr>
          <p:cNvSpPr/>
          <p:nvPr/>
        </p:nvSpPr>
        <p:spPr>
          <a:xfrm>
            <a:off x="3501329" y="990454"/>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2722066930"/>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35" presetClass="entr" presetSubtype="0" fill="hold" grpId="0" nodeType="with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style.rotation</p:attrName>
                                        </p:attrNameLst>
                                      </p:cBhvr>
                                      <p:tavLst>
                                        <p:tav tm="0">
                                          <p:val>
                                            <p:fltVal val="720"/>
                                          </p:val>
                                        </p:tav>
                                        <p:tav tm="100000">
                                          <p:val>
                                            <p:fltVal val="0"/>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ppt_w</p:attrName>
                                        </p:attrNameLst>
                                      </p:cBhvr>
                                      <p:tavLst>
                                        <p:tav tm="0">
                                          <p:val>
                                            <p:fltVal val="0"/>
                                          </p:val>
                                        </p:tav>
                                        <p:tav tm="100000">
                                          <p:val>
                                            <p:strVal val="#ppt_w"/>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35" presetClass="entr" presetSubtype="0" fill="hold" grpId="0" nodeType="withEffect">
                                  <p:stCondLst>
                                    <p:cond delay="0"/>
                                  </p:stCondLst>
                                  <p:iterate type="lt">
                                    <p:tmPct val="10000"/>
                                  </p:iterate>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style.rotation</p:attrName>
                                        </p:attrNameLst>
                                      </p:cBhvr>
                                      <p:tavLst>
                                        <p:tav tm="0">
                                          <p:val>
                                            <p:fltVal val="720"/>
                                          </p:val>
                                        </p:tav>
                                        <p:tav tm="100000">
                                          <p:val>
                                            <p:fltVal val="0"/>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 calcmode="lin" valueType="num">
                                      <p:cBhvr>
                                        <p:cTn id="34" dur="500" fill="hold"/>
                                        <p:tgtEl>
                                          <p:spTgt spid="1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p:bldP spid="14" grpId="0" animBg="1"/>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7352B826-C6F7-49AB-A447-8E16BEAAB9EE}"/>
              </a:ext>
            </a:extLst>
          </p:cNvPr>
          <p:cNvGrpSpPr/>
          <p:nvPr/>
        </p:nvGrpSpPr>
        <p:grpSpPr>
          <a:xfrm>
            <a:off x="574834" y="524734"/>
            <a:ext cx="4281227" cy="6169838"/>
            <a:chOff x="574834" y="550419"/>
            <a:chExt cx="3746304" cy="5398940"/>
          </a:xfrm>
        </p:grpSpPr>
        <p:sp>
          <p:nvSpPr>
            <p:cNvPr id="20" name="椭圆 19">
              <a:extLst>
                <a:ext uri="{FF2B5EF4-FFF2-40B4-BE49-F238E27FC236}">
                  <a16:creationId xmlns:a16="http://schemas.microsoft.com/office/drawing/2014/main" id="{095B8B58-7B1C-4364-A487-6D927E62804D}"/>
                </a:ext>
              </a:extLst>
            </p:cNvPr>
            <p:cNvSpPr/>
            <p:nvPr/>
          </p:nvSpPr>
          <p:spPr>
            <a:xfrm>
              <a:off x="1133645" y="1806330"/>
              <a:ext cx="3060340" cy="3061285"/>
            </a:xfrm>
            <a:prstGeom prst="ellipse">
              <a:avLst/>
            </a:prstGeom>
            <a:solidFill>
              <a:schemeClr val="bg1">
                <a:alpha val="48000"/>
              </a:schemeClr>
            </a:solidFill>
            <a:ln w="3175">
              <a:solidFill>
                <a:srgbClr val="4C6BB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Picture 2" descr="F:\Temp\400页超强PPT模板\花PNG\1.png">
              <a:extLst>
                <a:ext uri="{FF2B5EF4-FFF2-40B4-BE49-F238E27FC236}">
                  <a16:creationId xmlns:a16="http://schemas.microsoft.com/office/drawing/2014/main" id="{5510FDD7-D407-44B1-A935-58E151D22E07}"/>
                </a:ext>
              </a:extLst>
            </p:cNvPr>
            <p:cNvPicPr>
              <a:picLocks noChangeAspect="1" noChangeArrowheads="1"/>
            </p:cNvPicPr>
            <p:nvPr/>
          </p:nvPicPr>
          <p:blipFill>
            <a:blip r:embed="rId3" cstate="print"/>
            <a:stretch>
              <a:fillRect/>
            </a:stretch>
          </p:blipFill>
          <p:spPr bwMode="auto">
            <a:xfrm>
              <a:off x="574834" y="3383271"/>
              <a:ext cx="2566088" cy="2566088"/>
            </a:xfrm>
            <a:prstGeom prst="rect">
              <a:avLst/>
            </a:prstGeom>
            <a:noFill/>
            <a:extLst>
              <a:ext uri="{909E8E84-426E-40DD-AFC4-6F175D3DCCD1}">
                <a14:hiddenFill xmlns:a14="http://schemas.microsoft.com/office/drawing/2010/main">
                  <a:solidFill>
                    <a:srgbClr val="FFFFFF"/>
                  </a:solidFill>
                </a14:hiddenFill>
              </a:ext>
            </a:extLst>
          </p:spPr>
        </p:pic>
        <p:pic>
          <p:nvPicPr>
            <p:cNvPr id="23" name="图片 22" descr="图片包含 就坐&#10;&#10;已生成高可信度的说明">
              <a:extLst>
                <a:ext uri="{FF2B5EF4-FFF2-40B4-BE49-F238E27FC236}">
                  <a16:creationId xmlns:a16="http://schemas.microsoft.com/office/drawing/2014/main" id="{C570BAAC-E78A-495C-A4C7-DDACC55BF8F0}"/>
                </a:ext>
              </a:extLst>
            </p:cNvPr>
            <p:cNvPicPr>
              <a:picLocks noChangeAspect="1"/>
            </p:cNvPicPr>
            <p:nvPr/>
          </p:nvPicPr>
          <p:blipFill rotWithShape="1">
            <a:blip r:embed="rId4">
              <a:extLst>
                <a:ext uri="{28A0092B-C50C-407E-A947-70E740481C1C}">
                  <a14:useLocalDpi xmlns:a14="http://schemas.microsoft.com/office/drawing/2010/main" val="0"/>
                </a:ext>
              </a:extLst>
            </a:blip>
            <a:srcRect b="28554"/>
            <a:stretch/>
          </p:blipFill>
          <p:spPr>
            <a:xfrm>
              <a:off x="825021" y="550419"/>
              <a:ext cx="3496117" cy="3241253"/>
            </a:xfrm>
            <a:prstGeom prst="rect">
              <a:avLst/>
            </a:prstGeom>
          </p:spPr>
        </p:pic>
      </p:grpSp>
      <p:pic>
        <p:nvPicPr>
          <p:cNvPr id="27" name="图片 26">
            <a:extLst>
              <a:ext uri="{FF2B5EF4-FFF2-40B4-BE49-F238E27FC236}">
                <a16:creationId xmlns:a16="http://schemas.microsoft.com/office/drawing/2014/main" id="{CFE38055-7C34-48EB-B76A-A3E52ACAC475}"/>
              </a:ext>
            </a:extLst>
          </p:cNvPr>
          <p:cNvPicPr>
            <a:picLocks noChangeAspect="1"/>
          </p:cNvPicPr>
          <p:nvPr/>
        </p:nvPicPr>
        <p:blipFill rotWithShape="1">
          <a:blip r:embed="rId5">
            <a:extLst>
              <a:ext uri="{28A0092B-C50C-407E-A947-70E740481C1C}">
                <a14:useLocalDpi xmlns:a14="http://schemas.microsoft.com/office/drawing/2010/main" val="0"/>
              </a:ext>
            </a:extLst>
          </a:blip>
          <a:srcRect t="21875" r="54083" b="21875"/>
          <a:stretch/>
        </p:blipFill>
        <p:spPr>
          <a:xfrm>
            <a:off x="6059488" y="0"/>
            <a:ext cx="5598147" cy="6858000"/>
          </a:xfrm>
          <a:prstGeom prst="rect">
            <a:avLst/>
          </a:prstGeom>
        </p:spPr>
      </p:pic>
      <p:sp>
        <p:nvSpPr>
          <p:cNvPr id="26" name="矩形 25">
            <a:extLst>
              <a:ext uri="{FF2B5EF4-FFF2-40B4-BE49-F238E27FC236}">
                <a16:creationId xmlns:a16="http://schemas.microsoft.com/office/drawing/2014/main" id="{EA525CA1-C52B-4A3B-822B-BB640B552D31}"/>
              </a:ext>
            </a:extLst>
          </p:cNvPr>
          <p:cNvSpPr/>
          <p:nvPr/>
        </p:nvSpPr>
        <p:spPr>
          <a:xfrm>
            <a:off x="6059488" y="0"/>
            <a:ext cx="5688816" cy="685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9" name="矩形 28">
            <a:extLst>
              <a:ext uri="{FF2B5EF4-FFF2-40B4-BE49-F238E27FC236}">
                <a16:creationId xmlns:a16="http://schemas.microsoft.com/office/drawing/2014/main" id="{D3C885B8-0078-4D74-A486-8AAA0360FB64}"/>
              </a:ext>
            </a:extLst>
          </p:cNvPr>
          <p:cNvSpPr/>
          <p:nvPr/>
        </p:nvSpPr>
        <p:spPr>
          <a:xfrm>
            <a:off x="8047746" y="2113559"/>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30" name="任意多边形 854">
            <a:extLst>
              <a:ext uri="{FF2B5EF4-FFF2-40B4-BE49-F238E27FC236}">
                <a16:creationId xmlns:a16="http://schemas.microsoft.com/office/drawing/2014/main" id="{4447C8AC-7513-48FE-A55D-3DA2E7E2B591}"/>
              </a:ext>
            </a:extLst>
          </p:cNvPr>
          <p:cNvSpPr/>
          <p:nvPr/>
        </p:nvSpPr>
        <p:spPr bwMode="auto">
          <a:xfrm rot="10800000">
            <a:off x="8040291" y="3533829"/>
            <a:ext cx="561451" cy="281900"/>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31" name="任意多边形 855">
            <a:extLst>
              <a:ext uri="{FF2B5EF4-FFF2-40B4-BE49-F238E27FC236}">
                <a16:creationId xmlns:a16="http://schemas.microsoft.com/office/drawing/2014/main" id="{6C335A2B-09F3-40D2-B5C5-9AB28EBF8A40}"/>
              </a:ext>
            </a:extLst>
          </p:cNvPr>
          <p:cNvSpPr/>
          <p:nvPr/>
        </p:nvSpPr>
        <p:spPr bwMode="auto">
          <a:xfrm flipH="1">
            <a:off x="8065858" y="1847231"/>
            <a:ext cx="530438"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32" name="矩形 31">
            <a:extLst>
              <a:ext uri="{FF2B5EF4-FFF2-40B4-BE49-F238E27FC236}">
                <a16:creationId xmlns:a16="http://schemas.microsoft.com/office/drawing/2014/main" id="{F89041F4-84E6-4D0C-953B-C944059DD52A}"/>
              </a:ext>
            </a:extLst>
          </p:cNvPr>
          <p:cNvSpPr/>
          <p:nvPr/>
        </p:nvSpPr>
        <p:spPr>
          <a:xfrm>
            <a:off x="7262914" y="1959973"/>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33" name="矩形 32">
            <a:extLst>
              <a:ext uri="{FF2B5EF4-FFF2-40B4-BE49-F238E27FC236}">
                <a16:creationId xmlns:a16="http://schemas.microsoft.com/office/drawing/2014/main" id="{B8B7EB7C-6C2C-4C2B-8389-82A8332420C9}"/>
              </a:ext>
            </a:extLst>
          </p:cNvPr>
          <p:cNvSpPr/>
          <p:nvPr/>
        </p:nvSpPr>
        <p:spPr>
          <a:xfrm>
            <a:off x="10171406" y="2113559"/>
            <a:ext cx="553998" cy="1420271"/>
          </a:xfrm>
          <a:prstGeom prst="rect">
            <a:avLst/>
          </a:prstGeom>
          <a:solidFill>
            <a:schemeClr val="accent1"/>
          </a:solidFill>
        </p:spPr>
        <p:txBody>
          <a:bodyPr vert="eaVert" wrap="square" anchor="ctr">
            <a:spAutoFit/>
          </a:bodyPr>
          <a:lstStyle/>
          <a:p>
            <a:pPr algn="ctr"/>
            <a:r>
              <a:rPr sz="2400" dirty="0">
                <a:solidFill>
                  <a:schemeClr val="bg1"/>
                </a:solidFill>
                <a:latin typeface="思源宋体 CN Heavy" panose="02020900000000000000" pitchFamily="18" charset="-122"/>
                <a:ea typeface="思源宋体 CN Heavy" panose="02020900000000000000" pitchFamily="18" charset="-122"/>
              </a:rPr>
              <a:t>添加标题</a:t>
            </a:r>
          </a:p>
        </p:txBody>
      </p:sp>
      <p:sp>
        <p:nvSpPr>
          <p:cNvPr id="34" name="任意多边形 854">
            <a:extLst>
              <a:ext uri="{FF2B5EF4-FFF2-40B4-BE49-F238E27FC236}">
                <a16:creationId xmlns:a16="http://schemas.microsoft.com/office/drawing/2014/main" id="{C589182D-54E5-4353-949D-050F48580E33}"/>
              </a:ext>
            </a:extLst>
          </p:cNvPr>
          <p:cNvSpPr/>
          <p:nvPr/>
        </p:nvSpPr>
        <p:spPr bwMode="auto">
          <a:xfrm rot="10800000">
            <a:off x="10171405" y="3530281"/>
            <a:ext cx="568516" cy="285447"/>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35" name="任意多边形 855">
            <a:extLst>
              <a:ext uri="{FF2B5EF4-FFF2-40B4-BE49-F238E27FC236}">
                <a16:creationId xmlns:a16="http://schemas.microsoft.com/office/drawing/2014/main" id="{2DD25306-1DBC-4189-8C31-6378F6A2A0BD}"/>
              </a:ext>
            </a:extLst>
          </p:cNvPr>
          <p:cNvSpPr/>
          <p:nvPr/>
        </p:nvSpPr>
        <p:spPr bwMode="auto">
          <a:xfrm flipH="1">
            <a:off x="10184407" y="1847231"/>
            <a:ext cx="530437" cy="26632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chemeClr val="bg1"/>
          </a:solidFill>
          <a:ln>
            <a:noFill/>
          </a:ln>
          <a:extLst/>
        </p:spPr>
        <p:txBody>
          <a:bodyPr vert="horz" wrap="square" lIns="91440" tIns="45720" rIns="91440" bIns="45720" numCol="1" anchor="t" anchorCtr="0" compatLnSpc="1">
            <a:noAutofit/>
          </a:bodyPr>
          <a:lstStyle/>
          <a:p>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sp>
        <p:nvSpPr>
          <p:cNvPr id="36" name="矩形 35">
            <a:extLst>
              <a:ext uri="{FF2B5EF4-FFF2-40B4-BE49-F238E27FC236}">
                <a16:creationId xmlns:a16="http://schemas.microsoft.com/office/drawing/2014/main" id="{B178E2D8-C91B-41BE-B8F2-033127F6E193}"/>
              </a:ext>
            </a:extLst>
          </p:cNvPr>
          <p:cNvSpPr/>
          <p:nvPr/>
        </p:nvSpPr>
        <p:spPr>
          <a:xfrm>
            <a:off x="9386574" y="1959973"/>
            <a:ext cx="830997" cy="2834786"/>
          </a:xfrm>
          <a:prstGeom prst="rect">
            <a:avLst/>
          </a:prstGeom>
        </p:spPr>
        <p:txBody>
          <a:bodyPr vert="eaVert" wrap="square">
            <a:spAutoFit/>
          </a:bodyPr>
          <a:lstStyle/>
          <a:p>
            <a:pPr algn="just">
              <a:lnSpc>
                <a:spcPct val="150000"/>
              </a:lnSpc>
            </a:pPr>
            <a:r>
              <a:rPr sz="1400" dirty="0">
                <a:solidFill>
                  <a:schemeClr val="bg1"/>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1458561960"/>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35" presetClass="entr" presetSubtype="0" fill="hold" grpId="0" nodeType="withEffect">
                                  <p:stCondLst>
                                    <p:cond delay="0"/>
                                  </p:stCondLst>
                                  <p:iterate type="lt">
                                    <p:tmPct val="10000"/>
                                  </p:iterate>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anim calcmode="lin" valueType="num">
                                      <p:cBhvr>
                                        <p:cTn id="21" dur="500" fill="hold"/>
                                        <p:tgtEl>
                                          <p:spTgt spid="32"/>
                                        </p:tgtEl>
                                        <p:attrNameLst>
                                          <p:attrName>style.rotation</p:attrName>
                                        </p:attrNameLst>
                                      </p:cBhvr>
                                      <p:tavLst>
                                        <p:tav tm="0">
                                          <p:val>
                                            <p:fltVal val="720"/>
                                          </p:val>
                                        </p:tav>
                                        <p:tav tm="100000">
                                          <p:val>
                                            <p:fltVal val="0"/>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 calcmode="lin" valueType="num">
                                      <p:cBhvr>
                                        <p:cTn id="23" dur="500" fill="hold"/>
                                        <p:tgtEl>
                                          <p:spTgt spid="32"/>
                                        </p:tgtEl>
                                        <p:attrNameLst>
                                          <p:attrName>ppt_w</p:attrName>
                                        </p:attrNameLst>
                                      </p:cBhvr>
                                      <p:tavLst>
                                        <p:tav tm="0">
                                          <p:val>
                                            <p:fltVal val="0"/>
                                          </p:val>
                                        </p:tav>
                                        <p:tav tm="100000">
                                          <p:val>
                                            <p:strVal val="#ppt_w"/>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35" presetClass="entr" presetSubtype="0" fill="hold" grpId="0" nodeType="withEffect">
                                  <p:stCondLst>
                                    <p:cond delay="0"/>
                                  </p:stCondLst>
                                  <p:iterate type="lt">
                                    <p:tmPct val="10000"/>
                                  </p:iterate>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anim calcmode="lin" valueType="num">
                                      <p:cBhvr>
                                        <p:cTn id="36" dur="500" fill="hold"/>
                                        <p:tgtEl>
                                          <p:spTgt spid="36"/>
                                        </p:tgtEl>
                                        <p:attrNameLst>
                                          <p:attrName>style.rotation</p:attrName>
                                        </p:attrNameLst>
                                      </p:cBhvr>
                                      <p:tavLst>
                                        <p:tav tm="0">
                                          <p:val>
                                            <p:fltVal val="720"/>
                                          </p:val>
                                        </p:tav>
                                        <p:tav tm="100000">
                                          <p:val>
                                            <p:fltVal val="0"/>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 calcmode="lin" valueType="num">
                                      <p:cBhvr>
                                        <p:cTn id="38" dur="500" fill="hold"/>
                                        <p:tgtEl>
                                          <p:spTgt spid="3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p:bldP spid="33" grpId="0" animBg="1"/>
      <p:bldP spid="34" grpId="0" animBg="1"/>
      <p:bldP spid="35" grpId="0" animBg="1"/>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4E5480CA-81C1-48C9-9256-8235724DA61E}"/>
              </a:ext>
            </a:extLst>
          </p:cNvPr>
          <p:cNvGrpSpPr/>
          <p:nvPr/>
        </p:nvGrpSpPr>
        <p:grpSpPr>
          <a:xfrm>
            <a:off x="856527" y="2145848"/>
            <a:ext cx="3649884" cy="2566304"/>
            <a:chOff x="771645" y="1869143"/>
            <a:chExt cx="4436963" cy="3119714"/>
          </a:xfrm>
        </p:grpSpPr>
        <p:pic>
          <p:nvPicPr>
            <p:cNvPr id="9" name="图片 8">
              <a:extLst>
                <a:ext uri="{FF2B5EF4-FFF2-40B4-BE49-F238E27FC236}">
                  <a16:creationId xmlns:a16="http://schemas.microsoft.com/office/drawing/2014/main" id="{D2A1A2F6-29DC-4575-8449-98AF7077D2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958" y="2264525"/>
              <a:ext cx="4236335" cy="2680927"/>
            </a:xfrm>
            <a:prstGeom prst="rect">
              <a:avLst/>
            </a:prstGeom>
          </p:spPr>
        </p:pic>
        <p:sp>
          <p:nvSpPr>
            <p:cNvPr id="10" name="矩形 9">
              <a:extLst>
                <a:ext uri="{FF2B5EF4-FFF2-40B4-BE49-F238E27FC236}">
                  <a16:creationId xmlns:a16="http://schemas.microsoft.com/office/drawing/2014/main" id="{71FA8D5C-04B4-4B86-983A-2F6FB07ACFFA}"/>
                </a:ext>
              </a:extLst>
            </p:cNvPr>
            <p:cNvSpPr/>
            <p:nvPr/>
          </p:nvSpPr>
          <p:spPr>
            <a:xfrm>
              <a:off x="771645" y="1869143"/>
              <a:ext cx="4436963" cy="3119714"/>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3" name="矩形 12">
            <a:extLst>
              <a:ext uri="{FF2B5EF4-FFF2-40B4-BE49-F238E27FC236}">
                <a16:creationId xmlns:a16="http://schemas.microsoft.com/office/drawing/2014/main" id="{39FDEACC-C367-404E-8FC0-E7D901D6AE9A}"/>
              </a:ext>
            </a:extLst>
          </p:cNvPr>
          <p:cNvSpPr/>
          <p:nvPr/>
        </p:nvSpPr>
        <p:spPr>
          <a:xfrm>
            <a:off x="0" y="1711043"/>
            <a:ext cx="283439" cy="3651813"/>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id="{3141ACEF-7825-4ECD-8197-A34A16AC6134}"/>
              </a:ext>
            </a:extLst>
          </p:cNvPr>
          <p:cNvGrpSpPr/>
          <p:nvPr/>
        </p:nvGrpSpPr>
        <p:grpSpPr>
          <a:xfrm>
            <a:off x="4884517" y="2145848"/>
            <a:ext cx="3649884" cy="2566304"/>
            <a:chOff x="771645" y="1869143"/>
            <a:chExt cx="4436963" cy="3119714"/>
          </a:xfrm>
        </p:grpSpPr>
        <p:pic>
          <p:nvPicPr>
            <p:cNvPr id="15" name="图片 14">
              <a:extLst>
                <a:ext uri="{FF2B5EF4-FFF2-40B4-BE49-F238E27FC236}">
                  <a16:creationId xmlns:a16="http://schemas.microsoft.com/office/drawing/2014/main" id="{EC99C3C3-D6D4-403E-88E3-B4CF081E1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958" y="2264525"/>
              <a:ext cx="4236335" cy="2680927"/>
            </a:xfrm>
            <a:prstGeom prst="rect">
              <a:avLst/>
            </a:prstGeom>
          </p:spPr>
        </p:pic>
        <p:sp>
          <p:nvSpPr>
            <p:cNvPr id="16" name="矩形 15">
              <a:extLst>
                <a:ext uri="{FF2B5EF4-FFF2-40B4-BE49-F238E27FC236}">
                  <a16:creationId xmlns:a16="http://schemas.microsoft.com/office/drawing/2014/main" id="{E6DB7D49-EA77-4E37-9F27-391018DE2657}"/>
                </a:ext>
              </a:extLst>
            </p:cNvPr>
            <p:cNvSpPr/>
            <p:nvPr/>
          </p:nvSpPr>
          <p:spPr>
            <a:xfrm>
              <a:off x="771645" y="1869143"/>
              <a:ext cx="4436963" cy="3119714"/>
            </a:xfrm>
            <a:prstGeom prst="rect">
              <a:avLst/>
            </a:prstGeom>
            <a:noFill/>
            <a:ln w="88900" cmpd="thickThin">
              <a:solidFill>
                <a:srgbClr val="4C6B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7" name="矩形 16">
            <a:extLst>
              <a:ext uri="{FF2B5EF4-FFF2-40B4-BE49-F238E27FC236}">
                <a16:creationId xmlns:a16="http://schemas.microsoft.com/office/drawing/2014/main" id="{67F8B5DF-5C25-4503-BF57-3D2C63D5D328}"/>
              </a:ext>
            </a:extLst>
          </p:cNvPr>
          <p:cNvSpPr/>
          <p:nvPr/>
        </p:nvSpPr>
        <p:spPr>
          <a:xfrm>
            <a:off x="10154526" y="2165193"/>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8" name="任意多边形 854">
            <a:extLst>
              <a:ext uri="{FF2B5EF4-FFF2-40B4-BE49-F238E27FC236}">
                <a16:creationId xmlns:a16="http://schemas.microsoft.com/office/drawing/2014/main" id="{7787BEA4-0D36-40CA-8F35-F0C2C6360539}"/>
              </a:ext>
            </a:extLst>
          </p:cNvPr>
          <p:cNvSpPr/>
          <p:nvPr/>
        </p:nvSpPr>
        <p:spPr bwMode="auto">
          <a:xfrm rot="10800000">
            <a:off x="10200692" y="3585464"/>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9" name="任意多边形 855">
            <a:extLst>
              <a:ext uri="{FF2B5EF4-FFF2-40B4-BE49-F238E27FC236}">
                <a16:creationId xmlns:a16="http://schemas.microsoft.com/office/drawing/2014/main" id="{1403147E-A304-4D8C-84DA-31FE644BEE78}"/>
              </a:ext>
            </a:extLst>
          </p:cNvPr>
          <p:cNvSpPr/>
          <p:nvPr/>
        </p:nvSpPr>
        <p:spPr bwMode="auto">
          <a:xfrm flipH="1">
            <a:off x="10208145" y="193339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20" name="矩形 19">
            <a:extLst>
              <a:ext uri="{FF2B5EF4-FFF2-40B4-BE49-F238E27FC236}">
                <a16:creationId xmlns:a16="http://schemas.microsoft.com/office/drawing/2014/main" id="{1077EE51-6F99-407A-8D28-0D30702DBC03}"/>
              </a:ext>
            </a:extLst>
          </p:cNvPr>
          <p:cNvSpPr/>
          <p:nvPr/>
        </p:nvSpPr>
        <p:spPr>
          <a:xfrm>
            <a:off x="9369694" y="2011607"/>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22" name="Freeform 5">
            <a:extLst>
              <a:ext uri="{FF2B5EF4-FFF2-40B4-BE49-F238E27FC236}">
                <a16:creationId xmlns:a16="http://schemas.microsoft.com/office/drawing/2014/main" id="{2FC642DF-78CF-4530-A318-1BA6586B1EA5}"/>
              </a:ext>
            </a:extLst>
          </p:cNvPr>
          <p:cNvSpPr>
            <a:spLocks noEditPoints="1"/>
          </p:cNvSpPr>
          <p:nvPr/>
        </p:nvSpPr>
        <p:spPr bwMode="auto">
          <a:xfrm>
            <a:off x="8967703" y="5362856"/>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4263BA"/>
          </a:solidFill>
          <a:ln w="15875" cap="flat">
            <a:noFill/>
            <a:prstDash val="solid"/>
            <a:miter lim="800000"/>
          </a:ln>
        </p:spPr>
        <p:txBody>
          <a:bodyPr vert="horz" wrap="square" lIns="68580" tIns="34290" rIns="68580" bIns="34290" numCol="1" anchor="t" anchorCtr="0" compatLnSpc="1"/>
          <a:lstStyle/>
          <a:p>
            <a:endParaRPr lang="zh-CN" altLang="en-US"/>
          </a:p>
        </p:txBody>
      </p:sp>
    </p:spTree>
    <p:extLst>
      <p:ext uri="{BB962C8B-B14F-4D97-AF65-F5344CB8AC3E}">
        <p14:creationId xmlns:p14="http://schemas.microsoft.com/office/powerpoint/2010/main" val="3930573463"/>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35" presetClass="entr" presetSubtype="0" fill="hold" grpId="0" nodeType="withEffect">
                                  <p:stCondLst>
                                    <p:cond delay="0"/>
                                  </p:stCondLst>
                                  <p:iterate type="lt">
                                    <p:tmPct val="10000"/>
                                  </p:iterate>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anim calcmode="lin" valueType="num">
                                      <p:cBhvr>
                                        <p:cTn id="24" dur="500" fill="hold"/>
                                        <p:tgtEl>
                                          <p:spTgt spid="20"/>
                                        </p:tgtEl>
                                        <p:attrNameLst>
                                          <p:attrName>style.rotation</p:attrName>
                                        </p:attrNameLst>
                                      </p:cBhvr>
                                      <p:tavLst>
                                        <p:tav tm="0">
                                          <p:val>
                                            <p:fltVal val="720"/>
                                          </p:val>
                                        </p:tav>
                                        <p:tav tm="100000">
                                          <p:val>
                                            <p:fltVal val="0"/>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ppt_w</p:attrName>
                                        </p:attrNameLst>
                                      </p:cBhvr>
                                      <p:tavLst>
                                        <p:tav tm="0">
                                          <p:val>
                                            <p:fltVal val="0"/>
                                          </p:val>
                                        </p:tav>
                                        <p:tav tm="100000">
                                          <p:val>
                                            <p:strVal val="#ppt_w"/>
                                          </p:val>
                                        </p:tav>
                                      </p:tavLst>
                                    </p:anim>
                                  </p:childTnLst>
                                </p:cTn>
                              </p:par>
                              <p:par>
                                <p:cTn id="27" presetID="2" presetClass="entr" presetSubtype="2" fill="hold" grpId="0" nodeType="withEffect">
                                  <p:stCondLst>
                                    <p:cond delay="3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1000" fill="hold"/>
                                        <p:tgtEl>
                                          <p:spTgt spid="22"/>
                                        </p:tgtEl>
                                        <p:attrNameLst>
                                          <p:attrName>ppt_x</p:attrName>
                                        </p:attrNameLst>
                                      </p:cBhvr>
                                      <p:tavLst>
                                        <p:tav tm="0">
                                          <p:val>
                                            <p:strVal val="1+#ppt_w/2"/>
                                          </p:val>
                                        </p:tav>
                                        <p:tav tm="100000">
                                          <p:val>
                                            <p:strVal val="#ppt_x"/>
                                          </p:val>
                                        </p:tav>
                                      </p:tavLst>
                                    </p:anim>
                                    <p:anim calcmode="lin" valueType="num">
                                      <p:cBhvr additive="base">
                                        <p:cTn id="30"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形状 62">
            <a:extLst>
              <a:ext uri="{FF2B5EF4-FFF2-40B4-BE49-F238E27FC236}">
                <a16:creationId xmlns:a16="http://schemas.microsoft.com/office/drawing/2014/main" id="{C0E163DD-9B49-4E19-BD66-B5DF16AA19F7}"/>
              </a:ext>
            </a:extLst>
          </p:cNvPr>
          <p:cNvSpPr/>
          <p:nvPr/>
        </p:nvSpPr>
        <p:spPr>
          <a:xfrm>
            <a:off x="-1" y="2198559"/>
            <a:ext cx="12157341" cy="2570212"/>
          </a:xfrm>
          <a:custGeom>
            <a:avLst/>
            <a:gdLst>
              <a:gd name="connsiteX0" fmla="*/ 0 w 12168554"/>
              <a:gd name="connsiteY0" fmla="*/ 144271 h 2296863"/>
              <a:gd name="connsiteX1" fmla="*/ 1842868 w 12168554"/>
              <a:gd name="connsiteY1" fmla="*/ 228677 h 2296863"/>
              <a:gd name="connsiteX2" fmla="*/ 5739618 w 12168554"/>
              <a:gd name="connsiteY2" fmla="*/ 2296628 h 2296863"/>
              <a:gd name="connsiteX3" fmla="*/ 9481625 w 12168554"/>
              <a:gd name="connsiteY3" fmla="*/ 369354 h 2296863"/>
              <a:gd name="connsiteX4" fmla="*/ 12168554 w 12168554"/>
              <a:gd name="connsiteY4" fmla="*/ 1002401 h 2296863"/>
              <a:gd name="connsiteX0" fmla="*/ 0 w 12210757"/>
              <a:gd name="connsiteY0" fmla="*/ 48556 h 2552840"/>
              <a:gd name="connsiteX1" fmla="*/ 1885071 w 12210757"/>
              <a:gd name="connsiteY1" fmla="*/ 484654 h 2552840"/>
              <a:gd name="connsiteX2" fmla="*/ 5781821 w 12210757"/>
              <a:gd name="connsiteY2" fmla="*/ 2552605 h 2552840"/>
              <a:gd name="connsiteX3" fmla="*/ 9523828 w 12210757"/>
              <a:gd name="connsiteY3" fmla="*/ 625331 h 2552840"/>
              <a:gd name="connsiteX4" fmla="*/ 12210757 w 12210757"/>
              <a:gd name="connsiteY4" fmla="*/ 1258378 h 2552840"/>
              <a:gd name="connsiteX0" fmla="*/ 0 w 12210757"/>
              <a:gd name="connsiteY0" fmla="*/ 0 h 2504284"/>
              <a:gd name="connsiteX1" fmla="*/ 1885071 w 12210757"/>
              <a:gd name="connsiteY1" fmla="*/ 436098 h 2504284"/>
              <a:gd name="connsiteX2" fmla="*/ 5781821 w 12210757"/>
              <a:gd name="connsiteY2" fmla="*/ 2504049 h 2504284"/>
              <a:gd name="connsiteX3" fmla="*/ 9523828 w 12210757"/>
              <a:gd name="connsiteY3" fmla="*/ 576775 h 2504284"/>
              <a:gd name="connsiteX4" fmla="*/ 12210757 w 12210757"/>
              <a:gd name="connsiteY4" fmla="*/ 1209822 h 2504284"/>
              <a:gd name="connsiteX0" fmla="*/ 0 w 12210757"/>
              <a:gd name="connsiteY0" fmla="*/ 0 h 2504284"/>
              <a:gd name="connsiteX1" fmla="*/ 1885071 w 12210757"/>
              <a:gd name="connsiteY1" fmla="*/ 436098 h 2504284"/>
              <a:gd name="connsiteX2" fmla="*/ 6147581 w 12210757"/>
              <a:gd name="connsiteY2" fmla="*/ 2504049 h 2504284"/>
              <a:gd name="connsiteX3" fmla="*/ 9523828 w 12210757"/>
              <a:gd name="connsiteY3" fmla="*/ 576775 h 2504284"/>
              <a:gd name="connsiteX4" fmla="*/ 12210757 w 12210757"/>
              <a:gd name="connsiteY4" fmla="*/ 1209822 h 2504284"/>
              <a:gd name="connsiteX0" fmla="*/ 0 w 12210757"/>
              <a:gd name="connsiteY0" fmla="*/ 0 h 2505001"/>
              <a:gd name="connsiteX1" fmla="*/ 1885071 w 12210757"/>
              <a:gd name="connsiteY1" fmla="*/ 436098 h 2505001"/>
              <a:gd name="connsiteX2" fmla="*/ 6147581 w 12210757"/>
              <a:gd name="connsiteY2" fmla="*/ 2504049 h 2505001"/>
              <a:gd name="connsiteX3" fmla="*/ 9523828 w 12210757"/>
              <a:gd name="connsiteY3" fmla="*/ 576775 h 2505001"/>
              <a:gd name="connsiteX4" fmla="*/ 12210757 w 12210757"/>
              <a:gd name="connsiteY4" fmla="*/ 1209822 h 2505001"/>
              <a:gd name="connsiteX0" fmla="*/ 0 w 12210757"/>
              <a:gd name="connsiteY0" fmla="*/ 0 h 2504119"/>
              <a:gd name="connsiteX1" fmla="*/ 2757268 w 12210757"/>
              <a:gd name="connsiteY1" fmla="*/ 647113 h 2504119"/>
              <a:gd name="connsiteX2" fmla="*/ 6147581 w 12210757"/>
              <a:gd name="connsiteY2" fmla="*/ 2504049 h 2504119"/>
              <a:gd name="connsiteX3" fmla="*/ 9523828 w 12210757"/>
              <a:gd name="connsiteY3" fmla="*/ 576775 h 2504119"/>
              <a:gd name="connsiteX4" fmla="*/ 12210757 w 12210757"/>
              <a:gd name="connsiteY4" fmla="*/ 1209822 h 250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0757" h="2504119">
                <a:moveTo>
                  <a:pt x="0" y="0"/>
                </a:moveTo>
                <a:cubicBezTo>
                  <a:pt x="471268" y="45720"/>
                  <a:pt x="1732671" y="229772"/>
                  <a:pt x="2757268" y="647113"/>
                </a:cubicBezTo>
                <a:cubicBezTo>
                  <a:pt x="3781865" y="1064454"/>
                  <a:pt x="5019821" y="2515772"/>
                  <a:pt x="6147581" y="2504049"/>
                </a:cubicBezTo>
                <a:cubicBezTo>
                  <a:pt x="7275341" y="2492326"/>
                  <a:pt x="8513299" y="792480"/>
                  <a:pt x="9523828" y="576775"/>
                </a:cubicBezTo>
                <a:cubicBezTo>
                  <a:pt x="10534357" y="361071"/>
                  <a:pt x="11403037" y="785446"/>
                  <a:pt x="12210757" y="1209822"/>
                </a:cubicBezTo>
              </a:path>
            </a:pathLst>
          </a:custGeom>
          <a:noFill/>
          <a:ln w="127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a:extLst>
              <a:ext uri="{FF2B5EF4-FFF2-40B4-BE49-F238E27FC236}">
                <a16:creationId xmlns:a16="http://schemas.microsoft.com/office/drawing/2014/main" id="{AE5932C3-9B51-4B0F-9A86-416F0CF113E9}"/>
              </a:ext>
            </a:extLst>
          </p:cNvPr>
          <p:cNvGrpSpPr/>
          <p:nvPr/>
        </p:nvGrpSpPr>
        <p:grpSpPr>
          <a:xfrm>
            <a:off x="1099674" y="1652183"/>
            <a:ext cx="2036645" cy="2036645"/>
            <a:chOff x="1340357" y="1302874"/>
            <a:chExt cx="4252252" cy="4252252"/>
          </a:xfrm>
        </p:grpSpPr>
        <p:pic>
          <p:nvPicPr>
            <p:cNvPr id="20" name="图片 19">
              <a:extLst>
                <a:ext uri="{FF2B5EF4-FFF2-40B4-BE49-F238E27FC236}">
                  <a16:creationId xmlns:a16="http://schemas.microsoft.com/office/drawing/2014/main" id="{15D81986-7BF4-4BDD-8D22-6F5EE79629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357" y="1302874"/>
              <a:ext cx="4252252" cy="4252252"/>
            </a:xfrm>
            <a:prstGeom prst="rect">
              <a:avLst/>
            </a:prstGeom>
            <a:effectLst>
              <a:outerShdw blurRad="190500" dist="38100" dir="2700000" algn="tl" rotWithShape="0">
                <a:prstClr val="black">
                  <a:alpha val="10000"/>
                </a:prstClr>
              </a:outerShdw>
            </a:effectLst>
          </p:spPr>
        </p:pic>
        <p:sp>
          <p:nvSpPr>
            <p:cNvPr id="21" name="椭圆 20">
              <a:extLst>
                <a:ext uri="{FF2B5EF4-FFF2-40B4-BE49-F238E27FC236}">
                  <a16:creationId xmlns:a16="http://schemas.microsoft.com/office/drawing/2014/main" id="{CD405513-ADCD-4273-9483-6A157DB1C0D9}"/>
                </a:ext>
              </a:extLst>
            </p:cNvPr>
            <p:cNvSpPr/>
            <p:nvPr/>
          </p:nvSpPr>
          <p:spPr>
            <a:xfrm>
              <a:off x="2033537" y="2028081"/>
              <a:ext cx="2801837" cy="2801837"/>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grpSp>
          <p:nvGrpSpPr>
            <p:cNvPr id="2" name="071f1882-d8b9-4d6e-b26d-ef6a7f4df741" descr="aQUAAB+LCAAAAAAABAC9kk1TwjAQhv9L1FtlAoyivQEODgfFGRg9OBxis9BgkzJp6uAw/e8mbdMPqFguTi/p5t3d593sHl2q7y0gF805keqBkbUkfKqAIwdNKXJFHAQOGjFBmVg/yjDeRsh93xdp1Zs3pvxXEsRgcgVTjATZr3ukt7InJhiPeS7DHaxDZFcJdXEWZJQGUJVNhQL5VXTomlh6niupG0xCyYnSDfc4uUL5FXJv7zo4MckUdrqQgxYZluXJ8cwAGn2aC2NzSDdxpDgIVSa9ED060FQNfo/zSnWB0zucx/V9w0R6A5x6yCvPfbKFZ13K8OYTMCG0LMzVYHVffajZTpxfeRewO9Ohyah6a3qOk/RpyxI+J2jCXjaAF4s4DoNQ/r2IVnZ0P1utmAcLHzhYzYIJNRRUM1O7hSPJ1r4SEEUmcOOg2ccGPFVJc/tGFUe+rnkxmfR7g8F4jKw9nDRto23YdhsP9G2eKU2pvpP2G4Eaep4ec06eOszidZ+4xD9nDy1m7S2z4IkV/G9z3XbmRsT7bOltqb8fSohhdGkFAAA=">
              <a:extLst>
                <a:ext uri="{FF2B5EF4-FFF2-40B4-BE49-F238E27FC236}">
                  <a16:creationId xmlns:a16="http://schemas.microsoft.com/office/drawing/2014/main" id="{F984AF92-3FF7-4656-A2CC-34CD4146C177}"/>
                </a:ext>
              </a:extLst>
            </p:cNvPr>
            <p:cNvGrpSpPr>
              <a:grpSpLocks noChangeAspect="1"/>
            </p:cNvGrpSpPr>
            <p:nvPr/>
          </p:nvGrpSpPr>
          <p:grpSpPr>
            <a:xfrm>
              <a:off x="2282222" y="2271352"/>
              <a:ext cx="2368521" cy="2549339"/>
              <a:chOff x="1089075" y="1943098"/>
              <a:chExt cx="2969202" cy="3195877"/>
            </a:xfrm>
          </p:grpSpPr>
          <p:sp>
            <p:nvSpPr>
              <p:cNvPr id="3" name="ValueBack">
                <a:extLst>
                  <a:ext uri="{FF2B5EF4-FFF2-40B4-BE49-F238E27FC236}">
                    <a16:creationId xmlns:a16="http://schemas.microsoft.com/office/drawing/2014/main" id="{2CEB4D46-6FD3-4150-A193-C960A05CD82D}"/>
                  </a:ext>
                </a:extLst>
              </p:cNvPr>
              <p:cNvSpPr/>
              <p:nvPr/>
            </p:nvSpPr>
            <p:spPr>
              <a:xfrm>
                <a:off x="1823753" y="2679078"/>
                <a:ext cx="1499846" cy="1499845"/>
              </a:xfrm>
              <a:prstGeom prst="ellipse">
                <a:avLst/>
              </a:prstGeom>
              <a:solidFill>
                <a:schemeClr val="dk2">
                  <a:lumMod val="45000"/>
                  <a:lumOff val="55000"/>
                  <a:alpha val="80000"/>
                </a:schemeClr>
              </a:solidFill>
              <a:ln>
                <a:noFill/>
              </a:ln>
            </p:spPr>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 name="BackShape">
                <a:extLst>
                  <a:ext uri="{FF2B5EF4-FFF2-40B4-BE49-F238E27FC236}">
                    <a16:creationId xmlns:a16="http://schemas.microsoft.com/office/drawing/2014/main" id="{769EA6F8-35BA-4866-91DD-1B1B8B409419}"/>
                  </a:ext>
                </a:extLst>
              </p:cNvPr>
              <p:cNvSpPr/>
              <p:nvPr/>
            </p:nvSpPr>
            <p:spPr>
              <a:xfrm>
                <a:off x="1089075" y="1944400"/>
                <a:ext cx="2969202" cy="2969204"/>
              </a:xfrm>
              <a:prstGeom prst="donut">
                <a:avLst>
                  <a:gd name="adj" fmla="val 15000"/>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 name="ValueShape">
                <a:extLst>
                  <a:ext uri="{FF2B5EF4-FFF2-40B4-BE49-F238E27FC236}">
                    <a16:creationId xmlns:a16="http://schemas.microsoft.com/office/drawing/2014/main" id="{8EED9B6A-42C4-4DF1-9FA1-02DA17AF2019}"/>
                  </a:ext>
                </a:extLst>
              </p:cNvPr>
              <p:cNvSpPr/>
              <p:nvPr/>
            </p:nvSpPr>
            <p:spPr>
              <a:xfrm>
                <a:off x="1089075" y="1944400"/>
                <a:ext cx="2969202" cy="2969204"/>
              </a:xfrm>
              <a:prstGeom prst="blockArc">
                <a:avLst>
                  <a:gd name="adj1" fmla="val 16200000"/>
                  <a:gd name="adj2" fmla="val 9288000"/>
                  <a:gd name="adj3" fmla="val 15000"/>
                </a:avLst>
              </a:prstGeom>
              <a:solidFill>
                <a:schemeClr val="dk2">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nvGrpSpPr>
              <p:cNvPr id="6" name="LineShape">
                <a:extLst>
                  <a:ext uri="{FF2B5EF4-FFF2-40B4-BE49-F238E27FC236}">
                    <a16:creationId xmlns:a16="http://schemas.microsoft.com/office/drawing/2014/main" id="{6A041F88-63A2-42DB-80B3-B3F1B8A838F4}"/>
                  </a:ext>
                </a:extLst>
              </p:cNvPr>
              <p:cNvGrpSpPr/>
              <p:nvPr/>
            </p:nvGrpSpPr>
            <p:grpSpPr>
              <a:xfrm>
                <a:off x="1149369" y="1943098"/>
                <a:ext cx="2848619" cy="2971793"/>
                <a:chOff x="4687315" y="1592322"/>
                <a:chExt cx="2817370" cy="2939200"/>
              </a:xfrm>
            </p:grpSpPr>
            <p:sp>
              <p:nvSpPr>
                <p:cNvPr id="10" name="LineShape">
                  <a:extLst>
                    <a:ext uri="{FF2B5EF4-FFF2-40B4-BE49-F238E27FC236}">
                      <a16:creationId xmlns:a16="http://schemas.microsoft.com/office/drawing/2014/main" id="{4F8E61D3-7EB2-4B94-B442-412BACAB59C8}"/>
                    </a:ext>
                  </a:extLst>
                </p:cNvPr>
                <p:cNvSpPr/>
                <p:nvPr/>
              </p:nvSpPr>
              <p:spPr>
                <a:xfrm rot="-4320000">
                  <a:off x="488945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1" name="LineShape">
                  <a:extLst>
                    <a:ext uri="{FF2B5EF4-FFF2-40B4-BE49-F238E27FC236}">
                      <a16:creationId xmlns:a16="http://schemas.microsoft.com/office/drawing/2014/main" id="{3887306A-3A46-43A9-B585-5903649723BC}"/>
                    </a:ext>
                  </a:extLst>
                </p:cNvPr>
                <p:cNvSpPr/>
                <p:nvPr/>
              </p:nvSpPr>
              <p:spPr>
                <a:xfrm rot="-2160000">
                  <a:off x="5341582"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2" name="LineShape">
                  <a:extLst>
                    <a:ext uri="{FF2B5EF4-FFF2-40B4-BE49-F238E27FC236}">
                      <a16:creationId xmlns:a16="http://schemas.microsoft.com/office/drawing/2014/main" id="{C591AEB6-D590-487F-9253-3E9145ABE0AD}"/>
                    </a:ext>
                  </a:extLst>
                </p:cNvPr>
                <p:cNvSpPr/>
                <p:nvPr/>
              </p:nvSpPr>
              <p:spPr>
                <a:xfrm>
                  <a:off x="6073140" y="15923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3" name="LineShape">
                  <a:extLst>
                    <a:ext uri="{FF2B5EF4-FFF2-40B4-BE49-F238E27FC236}">
                      <a16:creationId xmlns:a16="http://schemas.microsoft.com/office/drawing/2014/main" id="{E5CD54DD-0831-44FD-8E30-FB81A39B80EB}"/>
                    </a:ext>
                  </a:extLst>
                </p:cNvPr>
                <p:cNvSpPr/>
                <p:nvPr/>
              </p:nvSpPr>
              <p:spPr>
                <a:xfrm rot="2160000">
                  <a:off x="6804698"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4" name="LineShape">
                  <a:extLst>
                    <a:ext uri="{FF2B5EF4-FFF2-40B4-BE49-F238E27FC236}">
                      <a16:creationId xmlns:a16="http://schemas.microsoft.com/office/drawing/2014/main" id="{784ACACD-E7D1-4EDE-879B-E559EB2BC7A3}"/>
                    </a:ext>
                  </a:extLst>
                </p:cNvPr>
                <p:cNvSpPr/>
                <p:nvPr/>
              </p:nvSpPr>
              <p:spPr>
                <a:xfrm rot="4320000">
                  <a:off x="725682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5" name="LineShape">
                  <a:extLst>
                    <a:ext uri="{FF2B5EF4-FFF2-40B4-BE49-F238E27FC236}">
                      <a16:creationId xmlns:a16="http://schemas.microsoft.com/office/drawing/2014/main" id="{417EF749-3ECB-4672-815C-7DC9F3C0BEAD}"/>
                    </a:ext>
                  </a:extLst>
                </p:cNvPr>
                <p:cNvSpPr/>
                <p:nvPr/>
              </p:nvSpPr>
              <p:spPr>
                <a:xfrm rot="6480000">
                  <a:off x="725682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6" name="LineShape">
                  <a:extLst>
                    <a:ext uri="{FF2B5EF4-FFF2-40B4-BE49-F238E27FC236}">
                      <a16:creationId xmlns:a16="http://schemas.microsoft.com/office/drawing/2014/main" id="{83B59305-56E7-4827-86AC-6FBE5867A919}"/>
                    </a:ext>
                  </a:extLst>
                </p:cNvPr>
                <p:cNvSpPr/>
                <p:nvPr/>
              </p:nvSpPr>
              <p:spPr>
                <a:xfrm rot="8640000">
                  <a:off x="6804698"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7" name="LineShape">
                  <a:extLst>
                    <a:ext uri="{FF2B5EF4-FFF2-40B4-BE49-F238E27FC236}">
                      <a16:creationId xmlns:a16="http://schemas.microsoft.com/office/drawing/2014/main" id="{43EA9297-430D-4D3B-87F4-536E74B0F85C}"/>
                    </a:ext>
                  </a:extLst>
                </p:cNvPr>
                <p:cNvSpPr/>
                <p:nvPr/>
              </p:nvSpPr>
              <p:spPr>
                <a:xfrm rot="10800000">
                  <a:off x="6073140" y="40815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8" name="LineShape">
                  <a:extLst>
                    <a:ext uri="{FF2B5EF4-FFF2-40B4-BE49-F238E27FC236}">
                      <a16:creationId xmlns:a16="http://schemas.microsoft.com/office/drawing/2014/main" id="{08C09C0A-0287-4F59-B817-0CF30F92E0A7}"/>
                    </a:ext>
                  </a:extLst>
                </p:cNvPr>
                <p:cNvSpPr/>
                <p:nvPr/>
              </p:nvSpPr>
              <p:spPr>
                <a:xfrm rot="12960000">
                  <a:off x="5341582"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19" name="LineShape">
                  <a:extLst>
                    <a:ext uri="{FF2B5EF4-FFF2-40B4-BE49-F238E27FC236}">
                      <a16:creationId xmlns:a16="http://schemas.microsoft.com/office/drawing/2014/main" id="{7BB59DE6-BF15-4D30-A60C-587B7792062B}"/>
                    </a:ext>
                  </a:extLst>
                </p:cNvPr>
                <p:cNvSpPr/>
                <p:nvPr/>
              </p:nvSpPr>
              <p:spPr>
                <a:xfrm rot="15120000">
                  <a:off x="488945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sp>
            <p:nvSpPr>
              <p:cNvPr id="7" name="ValueText">
                <a:extLst>
                  <a:ext uri="{FF2B5EF4-FFF2-40B4-BE49-F238E27FC236}">
                    <a16:creationId xmlns:a16="http://schemas.microsoft.com/office/drawing/2014/main" id="{D54CD429-E851-4767-955C-39129B176236}"/>
                  </a:ext>
                </a:extLst>
              </p:cNvPr>
              <p:cNvSpPr/>
              <p:nvPr/>
            </p:nvSpPr>
            <p:spPr>
              <a:xfrm>
                <a:off x="1971390" y="3088177"/>
                <a:ext cx="1250805" cy="754001"/>
              </a:xfrm>
              <a:prstGeom prst="rect">
                <a:avLst/>
              </a:prstGeom>
            </p:spPr>
            <p:txBody>
              <a:bodyPr wrap="square" anchor="ctr">
                <a:prstTxWarp prst="textPlain">
                  <a:avLst/>
                </a:prstTxWarp>
                <a:normAutofit fontScale="25000" lnSpcReduction="20000"/>
              </a:bodyPr>
              <a:lstStyle/>
              <a:p>
                <a:pPr lvl="0" algn="ctr"/>
                <a:r>
                  <a:rPr lang="en-US" altLang="zh-CN" sz="3600" dirty="0">
                    <a:solidFill>
                      <a:prstClr val="white"/>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68%</a:t>
                </a:r>
              </a:p>
            </p:txBody>
          </p:sp>
          <p:cxnSp>
            <p:nvCxnSpPr>
              <p:cNvPr id="8" name="LineShape">
                <a:extLst>
                  <a:ext uri="{FF2B5EF4-FFF2-40B4-BE49-F238E27FC236}">
                    <a16:creationId xmlns:a16="http://schemas.microsoft.com/office/drawing/2014/main" id="{88555632-C800-4223-946E-40AC73330484}"/>
                  </a:ext>
                </a:extLst>
              </p:cNvPr>
              <p:cNvCxnSpPr>
                <a:cxnSpLocks/>
              </p:cNvCxnSpPr>
              <p:nvPr/>
            </p:nvCxnSpPr>
            <p:spPr>
              <a:xfrm flipH="1">
                <a:off x="1426815" y="5138975"/>
                <a:ext cx="2293723" cy="0"/>
              </a:xfrm>
              <a:prstGeom prst="straightConnector1">
                <a:avLst/>
              </a:prstGeom>
              <a:noFill/>
              <a:ln w="12700" cap="flat" cmpd="sng">
                <a:solidFill>
                  <a:srgbClr val="D8D8D8"/>
                </a:solidFill>
                <a:prstDash val="solid"/>
                <a:miter/>
                <a:headEnd type="none" w="med" len="med"/>
                <a:tailEnd type="none" w="med" len="med"/>
              </a:ln>
            </p:spPr>
          </p:cxnSp>
        </p:grpSp>
      </p:grpSp>
      <p:grpSp>
        <p:nvGrpSpPr>
          <p:cNvPr id="23" name="组合 22">
            <a:extLst>
              <a:ext uri="{FF2B5EF4-FFF2-40B4-BE49-F238E27FC236}">
                <a16:creationId xmlns:a16="http://schemas.microsoft.com/office/drawing/2014/main" id="{D5465D55-1900-417E-BD6A-AB4331C75002}"/>
              </a:ext>
            </a:extLst>
          </p:cNvPr>
          <p:cNvGrpSpPr/>
          <p:nvPr/>
        </p:nvGrpSpPr>
        <p:grpSpPr>
          <a:xfrm>
            <a:off x="5077677" y="3363536"/>
            <a:ext cx="2036645" cy="2036645"/>
            <a:chOff x="1340357" y="1302874"/>
            <a:chExt cx="4252252" cy="4252252"/>
          </a:xfrm>
        </p:grpSpPr>
        <p:pic>
          <p:nvPicPr>
            <p:cNvPr id="24" name="图片 23">
              <a:extLst>
                <a:ext uri="{FF2B5EF4-FFF2-40B4-BE49-F238E27FC236}">
                  <a16:creationId xmlns:a16="http://schemas.microsoft.com/office/drawing/2014/main" id="{0B4A3D16-56CA-4B44-81F7-E607F7B9B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357" y="1302874"/>
              <a:ext cx="4252252" cy="4252252"/>
            </a:xfrm>
            <a:prstGeom prst="rect">
              <a:avLst/>
            </a:prstGeom>
            <a:effectLst>
              <a:outerShdw blurRad="190500" dist="38100" dir="2700000" algn="tl" rotWithShape="0">
                <a:prstClr val="black">
                  <a:alpha val="10000"/>
                </a:prstClr>
              </a:outerShdw>
            </a:effectLst>
          </p:spPr>
        </p:pic>
        <p:sp>
          <p:nvSpPr>
            <p:cNvPr id="25" name="椭圆 24">
              <a:extLst>
                <a:ext uri="{FF2B5EF4-FFF2-40B4-BE49-F238E27FC236}">
                  <a16:creationId xmlns:a16="http://schemas.microsoft.com/office/drawing/2014/main" id="{FE7B9142-7FCC-4060-8343-F5C6A54A19DE}"/>
                </a:ext>
              </a:extLst>
            </p:cNvPr>
            <p:cNvSpPr/>
            <p:nvPr/>
          </p:nvSpPr>
          <p:spPr>
            <a:xfrm>
              <a:off x="2033537" y="2028081"/>
              <a:ext cx="2801837" cy="2801837"/>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grpSp>
          <p:nvGrpSpPr>
            <p:cNvPr id="26" name="071f1882-d8b9-4d6e-b26d-ef6a7f4df741" descr="aQUAAB+LCAAAAAAABAC9kk1TwjAQhv9L1FtlAoyivQEODgfFGRg9OBxis9BgkzJp6uAw/e8mbdMPqFguTi/p5t3d593sHl2q7y0gF805keqBkbUkfKqAIwdNKXJFHAQOGjFBmVg/yjDeRsh93xdp1Zs3pvxXEsRgcgVTjATZr3ukt7InJhiPeS7DHaxDZFcJdXEWZJQGUJVNhQL5VXTomlh6niupG0xCyYnSDfc4uUL5FXJv7zo4MckUdrqQgxYZluXJ8cwAGn2aC2NzSDdxpDgIVSa9ED060FQNfo/zSnWB0zucx/V9w0R6A5x6yCvPfbKFZ13K8OYTMCG0LMzVYHVffajZTpxfeRewO9Ohyah6a3qOk/RpyxI+J2jCXjaAF4s4DoNQ/r2IVnZ0P1utmAcLHzhYzYIJNRRUM1O7hSPJ1r4SEEUmcOOg2ccGPFVJc/tGFUe+rnkxmfR7g8F4jKw9nDRto23YdhsP9G2eKU2pvpP2G4Eaep4ec06eOszidZ+4xD9nDy1m7S2z4IkV/G9z3XbmRsT7bOltqb8fSohhdGkFAAA=">
              <a:extLst>
                <a:ext uri="{FF2B5EF4-FFF2-40B4-BE49-F238E27FC236}">
                  <a16:creationId xmlns:a16="http://schemas.microsoft.com/office/drawing/2014/main" id="{7DCBA65A-17FA-42DC-AFC7-B0E859F3BC13}"/>
                </a:ext>
              </a:extLst>
            </p:cNvPr>
            <p:cNvGrpSpPr>
              <a:grpSpLocks noChangeAspect="1"/>
            </p:cNvGrpSpPr>
            <p:nvPr/>
          </p:nvGrpSpPr>
          <p:grpSpPr>
            <a:xfrm>
              <a:off x="2282222" y="2271352"/>
              <a:ext cx="2368521" cy="2549339"/>
              <a:chOff x="1089075" y="1943098"/>
              <a:chExt cx="2969202" cy="3195877"/>
            </a:xfrm>
          </p:grpSpPr>
          <p:sp>
            <p:nvSpPr>
              <p:cNvPr id="27" name="ValueBack">
                <a:extLst>
                  <a:ext uri="{FF2B5EF4-FFF2-40B4-BE49-F238E27FC236}">
                    <a16:creationId xmlns:a16="http://schemas.microsoft.com/office/drawing/2014/main" id="{496E46E2-C862-4311-89A5-492BEC548BA2}"/>
                  </a:ext>
                </a:extLst>
              </p:cNvPr>
              <p:cNvSpPr/>
              <p:nvPr/>
            </p:nvSpPr>
            <p:spPr>
              <a:xfrm>
                <a:off x="1823753" y="2679078"/>
                <a:ext cx="1499846" cy="1499845"/>
              </a:xfrm>
              <a:prstGeom prst="ellipse">
                <a:avLst/>
              </a:prstGeom>
              <a:solidFill>
                <a:schemeClr val="dk2">
                  <a:lumMod val="45000"/>
                  <a:lumOff val="55000"/>
                  <a:alpha val="80000"/>
                </a:schemeClr>
              </a:solidFill>
              <a:ln>
                <a:noFill/>
              </a:ln>
            </p:spPr>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28" name="BackShape">
                <a:extLst>
                  <a:ext uri="{FF2B5EF4-FFF2-40B4-BE49-F238E27FC236}">
                    <a16:creationId xmlns:a16="http://schemas.microsoft.com/office/drawing/2014/main" id="{DD3D4144-7F9C-43FD-86B4-ACDBBF84DAC3}"/>
                  </a:ext>
                </a:extLst>
              </p:cNvPr>
              <p:cNvSpPr/>
              <p:nvPr/>
            </p:nvSpPr>
            <p:spPr>
              <a:xfrm>
                <a:off x="1089075" y="1944400"/>
                <a:ext cx="2969202" cy="2969204"/>
              </a:xfrm>
              <a:prstGeom prst="donut">
                <a:avLst>
                  <a:gd name="adj" fmla="val 15000"/>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29" name="ValueShape">
                <a:extLst>
                  <a:ext uri="{FF2B5EF4-FFF2-40B4-BE49-F238E27FC236}">
                    <a16:creationId xmlns:a16="http://schemas.microsoft.com/office/drawing/2014/main" id="{57670633-31DC-47EE-9618-E392C61B7B49}"/>
                  </a:ext>
                </a:extLst>
              </p:cNvPr>
              <p:cNvSpPr/>
              <p:nvPr/>
            </p:nvSpPr>
            <p:spPr>
              <a:xfrm>
                <a:off x="1089075" y="1944400"/>
                <a:ext cx="2969202" cy="2969204"/>
              </a:xfrm>
              <a:prstGeom prst="blockArc">
                <a:avLst>
                  <a:gd name="adj1" fmla="val 16200000"/>
                  <a:gd name="adj2" fmla="val 9288000"/>
                  <a:gd name="adj3" fmla="val 15000"/>
                </a:avLst>
              </a:prstGeom>
              <a:solidFill>
                <a:schemeClr val="dk2">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nvGrpSpPr>
              <p:cNvPr id="30" name="LineShape">
                <a:extLst>
                  <a:ext uri="{FF2B5EF4-FFF2-40B4-BE49-F238E27FC236}">
                    <a16:creationId xmlns:a16="http://schemas.microsoft.com/office/drawing/2014/main" id="{43268698-CD56-4C32-933A-F770DB904768}"/>
                  </a:ext>
                </a:extLst>
              </p:cNvPr>
              <p:cNvGrpSpPr/>
              <p:nvPr/>
            </p:nvGrpSpPr>
            <p:grpSpPr>
              <a:xfrm>
                <a:off x="1149369" y="1943098"/>
                <a:ext cx="2848619" cy="2971793"/>
                <a:chOff x="4687315" y="1592322"/>
                <a:chExt cx="2817370" cy="2939200"/>
              </a:xfrm>
            </p:grpSpPr>
            <p:sp>
              <p:nvSpPr>
                <p:cNvPr id="33" name="LineShape">
                  <a:extLst>
                    <a:ext uri="{FF2B5EF4-FFF2-40B4-BE49-F238E27FC236}">
                      <a16:creationId xmlns:a16="http://schemas.microsoft.com/office/drawing/2014/main" id="{20533E52-0D92-43D0-90EF-1FEC64804B48}"/>
                    </a:ext>
                  </a:extLst>
                </p:cNvPr>
                <p:cNvSpPr/>
                <p:nvPr/>
              </p:nvSpPr>
              <p:spPr>
                <a:xfrm rot="-4320000">
                  <a:off x="488945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4" name="LineShape">
                  <a:extLst>
                    <a:ext uri="{FF2B5EF4-FFF2-40B4-BE49-F238E27FC236}">
                      <a16:creationId xmlns:a16="http://schemas.microsoft.com/office/drawing/2014/main" id="{4344A4AD-9AA8-407D-A93F-BD02510F58FE}"/>
                    </a:ext>
                  </a:extLst>
                </p:cNvPr>
                <p:cNvSpPr/>
                <p:nvPr/>
              </p:nvSpPr>
              <p:spPr>
                <a:xfrm rot="-2160000">
                  <a:off x="5341582"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5" name="LineShape">
                  <a:extLst>
                    <a:ext uri="{FF2B5EF4-FFF2-40B4-BE49-F238E27FC236}">
                      <a16:creationId xmlns:a16="http://schemas.microsoft.com/office/drawing/2014/main" id="{DBDC7F1B-FA4C-420A-A8C7-96660455E13D}"/>
                    </a:ext>
                  </a:extLst>
                </p:cNvPr>
                <p:cNvSpPr/>
                <p:nvPr/>
              </p:nvSpPr>
              <p:spPr>
                <a:xfrm>
                  <a:off x="6073140" y="15923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6" name="LineShape">
                  <a:extLst>
                    <a:ext uri="{FF2B5EF4-FFF2-40B4-BE49-F238E27FC236}">
                      <a16:creationId xmlns:a16="http://schemas.microsoft.com/office/drawing/2014/main" id="{3F0A97EC-6400-4913-A920-703BC55FD2C7}"/>
                    </a:ext>
                  </a:extLst>
                </p:cNvPr>
                <p:cNvSpPr/>
                <p:nvPr/>
              </p:nvSpPr>
              <p:spPr>
                <a:xfrm rot="2160000">
                  <a:off x="6804698"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7" name="LineShape">
                  <a:extLst>
                    <a:ext uri="{FF2B5EF4-FFF2-40B4-BE49-F238E27FC236}">
                      <a16:creationId xmlns:a16="http://schemas.microsoft.com/office/drawing/2014/main" id="{66942923-6644-4A4F-82AF-EB7941A022E6}"/>
                    </a:ext>
                  </a:extLst>
                </p:cNvPr>
                <p:cNvSpPr/>
                <p:nvPr/>
              </p:nvSpPr>
              <p:spPr>
                <a:xfrm rot="4320000">
                  <a:off x="725682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8" name="LineShape">
                  <a:extLst>
                    <a:ext uri="{FF2B5EF4-FFF2-40B4-BE49-F238E27FC236}">
                      <a16:creationId xmlns:a16="http://schemas.microsoft.com/office/drawing/2014/main" id="{1D86BE03-5342-47DE-AD35-40AB45269D17}"/>
                    </a:ext>
                  </a:extLst>
                </p:cNvPr>
                <p:cNvSpPr/>
                <p:nvPr/>
              </p:nvSpPr>
              <p:spPr>
                <a:xfrm rot="6480000">
                  <a:off x="725682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39" name="LineShape">
                  <a:extLst>
                    <a:ext uri="{FF2B5EF4-FFF2-40B4-BE49-F238E27FC236}">
                      <a16:creationId xmlns:a16="http://schemas.microsoft.com/office/drawing/2014/main" id="{4AE2AD56-5B1B-4C1B-85E3-BBF7BC880D02}"/>
                    </a:ext>
                  </a:extLst>
                </p:cNvPr>
                <p:cNvSpPr/>
                <p:nvPr/>
              </p:nvSpPr>
              <p:spPr>
                <a:xfrm rot="8640000">
                  <a:off x="6804698"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0" name="LineShape">
                  <a:extLst>
                    <a:ext uri="{FF2B5EF4-FFF2-40B4-BE49-F238E27FC236}">
                      <a16:creationId xmlns:a16="http://schemas.microsoft.com/office/drawing/2014/main" id="{6CB2A70E-4400-477E-9AF2-79CC49AA4B10}"/>
                    </a:ext>
                  </a:extLst>
                </p:cNvPr>
                <p:cNvSpPr/>
                <p:nvPr/>
              </p:nvSpPr>
              <p:spPr>
                <a:xfrm rot="10800000">
                  <a:off x="6073140" y="40815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1" name="LineShape">
                  <a:extLst>
                    <a:ext uri="{FF2B5EF4-FFF2-40B4-BE49-F238E27FC236}">
                      <a16:creationId xmlns:a16="http://schemas.microsoft.com/office/drawing/2014/main" id="{31C4433A-E631-43ED-97DA-136F3B25D025}"/>
                    </a:ext>
                  </a:extLst>
                </p:cNvPr>
                <p:cNvSpPr/>
                <p:nvPr/>
              </p:nvSpPr>
              <p:spPr>
                <a:xfrm rot="12960000">
                  <a:off x="5341582"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2" name="LineShape">
                  <a:extLst>
                    <a:ext uri="{FF2B5EF4-FFF2-40B4-BE49-F238E27FC236}">
                      <a16:creationId xmlns:a16="http://schemas.microsoft.com/office/drawing/2014/main" id="{12D3A52E-7E4D-40FF-8AEB-EFDCB2B7B6DB}"/>
                    </a:ext>
                  </a:extLst>
                </p:cNvPr>
                <p:cNvSpPr/>
                <p:nvPr/>
              </p:nvSpPr>
              <p:spPr>
                <a:xfrm rot="15120000">
                  <a:off x="488945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sp>
            <p:nvSpPr>
              <p:cNvPr id="31" name="ValueText">
                <a:extLst>
                  <a:ext uri="{FF2B5EF4-FFF2-40B4-BE49-F238E27FC236}">
                    <a16:creationId xmlns:a16="http://schemas.microsoft.com/office/drawing/2014/main" id="{F66A768E-6FC9-456B-8E8D-D8E353C46E39}"/>
                  </a:ext>
                </a:extLst>
              </p:cNvPr>
              <p:cNvSpPr/>
              <p:nvPr/>
            </p:nvSpPr>
            <p:spPr>
              <a:xfrm>
                <a:off x="1945839" y="3066107"/>
                <a:ext cx="1215096" cy="688420"/>
              </a:xfrm>
              <a:prstGeom prst="rect">
                <a:avLst/>
              </a:prstGeom>
            </p:spPr>
            <p:txBody>
              <a:bodyPr wrap="square" anchor="ctr">
                <a:prstTxWarp prst="textPlain">
                  <a:avLst/>
                </a:prstTxWarp>
                <a:normAutofit fontScale="25000" lnSpcReduction="20000"/>
              </a:bodyPr>
              <a:lstStyle/>
              <a:p>
                <a:pPr lvl="0" algn="ctr"/>
                <a:r>
                  <a:rPr lang="en-US" altLang="zh-CN" sz="3600" dirty="0">
                    <a:solidFill>
                      <a:prstClr val="white"/>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68%</a:t>
                </a:r>
              </a:p>
            </p:txBody>
          </p:sp>
          <p:cxnSp>
            <p:nvCxnSpPr>
              <p:cNvPr id="32" name="LineShape">
                <a:extLst>
                  <a:ext uri="{FF2B5EF4-FFF2-40B4-BE49-F238E27FC236}">
                    <a16:creationId xmlns:a16="http://schemas.microsoft.com/office/drawing/2014/main" id="{21F800CA-4507-426F-8191-E6F9AD6E1F3E}"/>
                  </a:ext>
                </a:extLst>
              </p:cNvPr>
              <p:cNvCxnSpPr>
                <a:cxnSpLocks/>
              </p:cNvCxnSpPr>
              <p:nvPr/>
            </p:nvCxnSpPr>
            <p:spPr>
              <a:xfrm flipH="1">
                <a:off x="1426815" y="5138975"/>
                <a:ext cx="2293723" cy="0"/>
              </a:xfrm>
              <a:prstGeom prst="straightConnector1">
                <a:avLst/>
              </a:prstGeom>
              <a:noFill/>
              <a:ln w="12700" cap="flat" cmpd="sng">
                <a:solidFill>
                  <a:srgbClr val="D8D8D8"/>
                </a:solidFill>
                <a:prstDash val="solid"/>
                <a:miter/>
                <a:headEnd type="none" w="med" len="med"/>
                <a:tailEnd type="none" w="med" len="med"/>
              </a:ln>
            </p:spPr>
          </p:cxnSp>
        </p:grpSp>
      </p:grpSp>
      <p:grpSp>
        <p:nvGrpSpPr>
          <p:cNvPr id="43" name="组合 42">
            <a:extLst>
              <a:ext uri="{FF2B5EF4-FFF2-40B4-BE49-F238E27FC236}">
                <a16:creationId xmlns:a16="http://schemas.microsoft.com/office/drawing/2014/main" id="{DA885041-4750-450B-8807-DCCE22D4B48F}"/>
              </a:ext>
            </a:extLst>
          </p:cNvPr>
          <p:cNvGrpSpPr/>
          <p:nvPr/>
        </p:nvGrpSpPr>
        <p:grpSpPr>
          <a:xfrm>
            <a:off x="8831312" y="1460963"/>
            <a:ext cx="2036645" cy="2036645"/>
            <a:chOff x="1340357" y="1302874"/>
            <a:chExt cx="4252252" cy="4252252"/>
          </a:xfrm>
        </p:grpSpPr>
        <p:pic>
          <p:nvPicPr>
            <p:cNvPr id="44" name="图片 43">
              <a:extLst>
                <a:ext uri="{FF2B5EF4-FFF2-40B4-BE49-F238E27FC236}">
                  <a16:creationId xmlns:a16="http://schemas.microsoft.com/office/drawing/2014/main" id="{2D6C153F-9CA2-4AC2-87EC-0B2B918DF1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0357" y="1302874"/>
              <a:ext cx="4252252" cy="4252252"/>
            </a:xfrm>
            <a:prstGeom prst="rect">
              <a:avLst/>
            </a:prstGeom>
            <a:effectLst>
              <a:outerShdw blurRad="190500" dist="38100" dir="2700000" algn="tl" rotWithShape="0">
                <a:prstClr val="black">
                  <a:alpha val="10000"/>
                </a:prstClr>
              </a:outerShdw>
            </a:effectLst>
          </p:spPr>
        </p:pic>
        <p:sp>
          <p:nvSpPr>
            <p:cNvPr id="45" name="椭圆 44">
              <a:extLst>
                <a:ext uri="{FF2B5EF4-FFF2-40B4-BE49-F238E27FC236}">
                  <a16:creationId xmlns:a16="http://schemas.microsoft.com/office/drawing/2014/main" id="{4E7B2350-B96A-4E69-832C-8BF586B6EC68}"/>
                </a:ext>
              </a:extLst>
            </p:cNvPr>
            <p:cNvSpPr/>
            <p:nvPr/>
          </p:nvSpPr>
          <p:spPr>
            <a:xfrm>
              <a:off x="2033537" y="2028081"/>
              <a:ext cx="2801837" cy="2801837"/>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grpSp>
          <p:nvGrpSpPr>
            <p:cNvPr id="46" name="071f1882-d8b9-4d6e-b26d-ef6a7f4df741" descr="aQUAAB+LCAAAAAAABAC9kk1TwjAQhv9L1FtlAoyivQEODgfFGRg9OBxis9BgkzJp6uAw/e8mbdMPqFguTi/p5t3d593sHl2q7y0gF805keqBkbUkfKqAIwdNKXJFHAQOGjFBmVg/yjDeRsh93xdp1Zs3pvxXEsRgcgVTjATZr3ukt7InJhiPeS7DHaxDZFcJdXEWZJQGUJVNhQL5VXTomlh6niupG0xCyYnSDfc4uUL5FXJv7zo4MckUdrqQgxYZluXJ8cwAGn2aC2NzSDdxpDgIVSa9ED060FQNfo/zSnWB0zucx/V9w0R6A5x6yCvPfbKFZ13K8OYTMCG0LMzVYHVffajZTpxfeRewO9Ohyah6a3qOk/RpyxI+J2jCXjaAF4s4DoNQ/r2IVnZ0P1utmAcLHzhYzYIJNRRUM1O7hSPJ1r4SEEUmcOOg2ccGPFVJc/tGFUe+rnkxmfR7g8F4jKw9nDRto23YdhsP9G2eKU2pvpP2G4Eaep4ec06eOszidZ+4xD9nDy1m7S2z4IkV/G9z3XbmRsT7bOltqb8fSohhdGkFAAA=">
              <a:extLst>
                <a:ext uri="{FF2B5EF4-FFF2-40B4-BE49-F238E27FC236}">
                  <a16:creationId xmlns:a16="http://schemas.microsoft.com/office/drawing/2014/main" id="{387B8ED6-918D-4CE9-9D4D-4650DE441797}"/>
                </a:ext>
              </a:extLst>
            </p:cNvPr>
            <p:cNvGrpSpPr>
              <a:grpSpLocks noChangeAspect="1"/>
            </p:cNvGrpSpPr>
            <p:nvPr/>
          </p:nvGrpSpPr>
          <p:grpSpPr>
            <a:xfrm>
              <a:off x="2282222" y="2271352"/>
              <a:ext cx="2368521" cy="2549339"/>
              <a:chOff x="1089075" y="1943098"/>
              <a:chExt cx="2969202" cy="3195877"/>
            </a:xfrm>
          </p:grpSpPr>
          <p:sp>
            <p:nvSpPr>
              <p:cNvPr id="47" name="ValueBack">
                <a:extLst>
                  <a:ext uri="{FF2B5EF4-FFF2-40B4-BE49-F238E27FC236}">
                    <a16:creationId xmlns:a16="http://schemas.microsoft.com/office/drawing/2014/main" id="{295DBE08-4833-4277-8A4A-2AA6FBFA9F2A}"/>
                  </a:ext>
                </a:extLst>
              </p:cNvPr>
              <p:cNvSpPr/>
              <p:nvPr/>
            </p:nvSpPr>
            <p:spPr>
              <a:xfrm>
                <a:off x="1823753" y="2679078"/>
                <a:ext cx="1499846" cy="1499845"/>
              </a:xfrm>
              <a:prstGeom prst="ellipse">
                <a:avLst/>
              </a:prstGeom>
              <a:solidFill>
                <a:schemeClr val="dk2">
                  <a:lumMod val="45000"/>
                  <a:lumOff val="55000"/>
                  <a:alpha val="80000"/>
                </a:schemeClr>
              </a:solidFill>
              <a:ln>
                <a:noFill/>
              </a:ln>
            </p:spPr>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8" name="BackShape">
                <a:extLst>
                  <a:ext uri="{FF2B5EF4-FFF2-40B4-BE49-F238E27FC236}">
                    <a16:creationId xmlns:a16="http://schemas.microsoft.com/office/drawing/2014/main" id="{AA6DAC44-794F-4744-9E5A-E10FC1477AEC}"/>
                  </a:ext>
                </a:extLst>
              </p:cNvPr>
              <p:cNvSpPr/>
              <p:nvPr/>
            </p:nvSpPr>
            <p:spPr>
              <a:xfrm>
                <a:off x="1089075" y="1944400"/>
                <a:ext cx="2969202" cy="2969204"/>
              </a:xfrm>
              <a:prstGeom prst="donut">
                <a:avLst>
                  <a:gd name="adj" fmla="val 15000"/>
                </a:avLst>
              </a:prstGeom>
              <a:solidFill>
                <a:schemeClr val="tx2">
                  <a:lumMod val="40000"/>
                  <a:lumOff val="60000"/>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49" name="ValueShape">
                <a:extLst>
                  <a:ext uri="{FF2B5EF4-FFF2-40B4-BE49-F238E27FC236}">
                    <a16:creationId xmlns:a16="http://schemas.microsoft.com/office/drawing/2014/main" id="{5287703E-BC37-48D1-8B5E-B43F330BD7D1}"/>
                  </a:ext>
                </a:extLst>
              </p:cNvPr>
              <p:cNvSpPr/>
              <p:nvPr/>
            </p:nvSpPr>
            <p:spPr>
              <a:xfrm>
                <a:off x="1089075" y="1944400"/>
                <a:ext cx="2969202" cy="2969204"/>
              </a:xfrm>
              <a:prstGeom prst="blockArc">
                <a:avLst>
                  <a:gd name="adj1" fmla="val 16200000"/>
                  <a:gd name="adj2" fmla="val 9288000"/>
                  <a:gd name="adj3" fmla="val 15000"/>
                </a:avLst>
              </a:prstGeom>
              <a:solidFill>
                <a:schemeClr val="dk2">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nvGrpSpPr>
              <p:cNvPr id="50" name="LineShape">
                <a:extLst>
                  <a:ext uri="{FF2B5EF4-FFF2-40B4-BE49-F238E27FC236}">
                    <a16:creationId xmlns:a16="http://schemas.microsoft.com/office/drawing/2014/main" id="{90F06E31-FF06-4E46-9807-17D879375337}"/>
                  </a:ext>
                </a:extLst>
              </p:cNvPr>
              <p:cNvGrpSpPr/>
              <p:nvPr/>
            </p:nvGrpSpPr>
            <p:grpSpPr>
              <a:xfrm>
                <a:off x="1149369" y="1943098"/>
                <a:ext cx="2848619" cy="2971793"/>
                <a:chOff x="4687315" y="1592322"/>
                <a:chExt cx="2817370" cy="2939200"/>
              </a:xfrm>
            </p:grpSpPr>
            <p:sp>
              <p:nvSpPr>
                <p:cNvPr id="53" name="LineShape">
                  <a:extLst>
                    <a:ext uri="{FF2B5EF4-FFF2-40B4-BE49-F238E27FC236}">
                      <a16:creationId xmlns:a16="http://schemas.microsoft.com/office/drawing/2014/main" id="{80176994-E837-404B-BEF1-B547AFA38C81}"/>
                    </a:ext>
                  </a:extLst>
                </p:cNvPr>
                <p:cNvSpPr/>
                <p:nvPr/>
              </p:nvSpPr>
              <p:spPr>
                <a:xfrm rot="-4320000">
                  <a:off x="488945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4" name="LineShape">
                  <a:extLst>
                    <a:ext uri="{FF2B5EF4-FFF2-40B4-BE49-F238E27FC236}">
                      <a16:creationId xmlns:a16="http://schemas.microsoft.com/office/drawing/2014/main" id="{311CC395-5603-449C-A71B-48E07E577C43}"/>
                    </a:ext>
                  </a:extLst>
                </p:cNvPr>
                <p:cNvSpPr/>
                <p:nvPr/>
              </p:nvSpPr>
              <p:spPr>
                <a:xfrm rot="-2160000">
                  <a:off x="5341582"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5" name="LineShape">
                  <a:extLst>
                    <a:ext uri="{FF2B5EF4-FFF2-40B4-BE49-F238E27FC236}">
                      <a16:creationId xmlns:a16="http://schemas.microsoft.com/office/drawing/2014/main" id="{096B2F17-548B-44C7-8CE0-60741A58EC7D}"/>
                    </a:ext>
                  </a:extLst>
                </p:cNvPr>
                <p:cNvSpPr/>
                <p:nvPr/>
              </p:nvSpPr>
              <p:spPr>
                <a:xfrm>
                  <a:off x="6073140" y="15923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6" name="LineShape">
                  <a:extLst>
                    <a:ext uri="{FF2B5EF4-FFF2-40B4-BE49-F238E27FC236}">
                      <a16:creationId xmlns:a16="http://schemas.microsoft.com/office/drawing/2014/main" id="{D4F58F22-C558-41B7-95B3-4AABC41DDAFF}"/>
                    </a:ext>
                  </a:extLst>
                </p:cNvPr>
                <p:cNvSpPr/>
                <p:nvPr/>
              </p:nvSpPr>
              <p:spPr>
                <a:xfrm rot="2160000">
                  <a:off x="6804698" y="18300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7" name="LineShape">
                  <a:extLst>
                    <a:ext uri="{FF2B5EF4-FFF2-40B4-BE49-F238E27FC236}">
                      <a16:creationId xmlns:a16="http://schemas.microsoft.com/office/drawing/2014/main" id="{0C7C0BF0-E9D6-4FD0-9DC4-BCF4BB8F8AF5}"/>
                    </a:ext>
                  </a:extLst>
                </p:cNvPr>
                <p:cNvSpPr/>
                <p:nvPr/>
              </p:nvSpPr>
              <p:spPr>
                <a:xfrm rot="4320000">
                  <a:off x="7256825" y="2452319"/>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8" name="LineShape">
                  <a:extLst>
                    <a:ext uri="{FF2B5EF4-FFF2-40B4-BE49-F238E27FC236}">
                      <a16:creationId xmlns:a16="http://schemas.microsoft.com/office/drawing/2014/main" id="{B4312330-7608-4FCB-8EB7-40C2758B7C4E}"/>
                    </a:ext>
                  </a:extLst>
                </p:cNvPr>
                <p:cNvSpPr/>
                <p:nvPr/>
              </p:nvSpPr>
              <p:spPr>
                <a:xfrm rot="6480000">
                  <a:off x="725682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59" name="LineShape">
                  <a:extLst>
                    <a:ext uri="{FF2B5EF4-FFF2-40B4-BE49-F238E27FC236}">
                      <a16:creationId xmlns:a16="http://schemas.microsoft.com/office/drawing/2014/main" id="{07D6650D-CA55-4E63-A93A-618C6DB13A81}"/>
                    </a:ext>
                  </a:extLst>
                </p:cNvPr>
                <p:cNvSpPr/>
                <p:nvPr/>
              </p:nvSpPr>
              <p:spPr>
                <a:xfrm rot="8640000">
                  <a:off x="6804698"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60" name="LineShape">
                  <a:extLst>
                    <a:ext uri="{FF2B5EF4-FFF2-40B4-BE49-F238E27FC236}">
                      <a16:creationId xmlns:a16="http://schemas.microsoft.com/office/drawing/2014/main" id="{9F8D97C8-B51F-452E-BC88-FA321BC104B7}"/>
                    </a:ext>
                  </a:extLst>
                </p:cNvPr>
                <p:cNvSpPr/>
                <p:nvPr/>
              </p:nvSpPr>
              <p:spPr>
                <a:xfrm rot="10800000">
                  <a:off x="6073140" y="4081522"/>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61" name="LineShape">
                  <a:extLst>
                    <a:ext uri="{FF2B5EF4-FFF2-40B4-BE49-F238E27FC236}">
                      <a16:creationId xmlns:a16="http://schemas.microsoft.com/office/drawing/2014/main" id="{EEDD1FF9-3995-4525-A1E0-8E04B860F384}"/>
                    </a:ext>
                  </a:extLst>
                </p:cNvPr>
                <p:cNvSpPr/>
                <p:nvPr/>
              </p:nvSpPr>
              <p:spPr>
                <a:xfrm rot="12960000">
                  <a:off x="5341582" y="3843825"/>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sp>
              <p:nvSpPr>
                <p:cNvPr id="62" name="LineShape">
                  <a:extLst>
                    <a:ext uri="{FF2B5EF4-FFF2-40B4-BE49-F238E27FC236}">
                      <a16:creationId xmlns:a16="http://schemas.microsoft.com/office/drawing/2014/main" id="{3A067060-06C2-46F0-9624-ADC54B9D80DA}"/>
                    </a:ext>
                  </a:extLst>
                </p:cNvPr>
                <p:cNvSpPr/>
                <p:nvPr/>
              </p:nvSpPr>
              <p:spPr>
                <a:xfrm rot="15120000">
                  <a:off x="4889455" y="3221524"/>
                  <a:ext cx="45720" cy="45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latin typeface="思源宋体 CN Heavy" panose="02020900000000000000" pitchFamily="18" charset="-122"/>
                    <a:ea typeface="思源宋体 CN Heavy" panose="02020900000000000000" pitchFamily="18" charset="-122"/>
                  </a:endParaRPr>
                </a:p>
              </p:txBody>
            </p:sp>
          </p:grpSp>
          <p:sp>
            <p:nvSpPr>
              <p:cNvPr id="51" name="ValueText">
                <a:extLst>
                  <a:ext uri="{FF2B5EF4-FFF2-40B4-BE49-F238E27FC236}">
                    <a16:creationId xmlns:a16="http://schemas.microsoft.com/office/drawing/2014/main" id="{21AF22B2-2E82-4ED0-A193-E8B19E1B5CBF}"/>
                  </a:ext>
                </a:extLst>
              </p:cNvPr>
              <p:cNvSpPr/>
              <p:nvPr/>
            </p:nvSpPr>
            <p:spPr>
              <a:xfrm>
                <a:off x="2048467" y="3016097"/>
                <a:ext cx="1178458" cy="754001"/>
              </a:xfrm>
              <a:prstGeom prst="rect">
                <a:avLst/>
              </a:prstGeom>
            </p:spPr>
            <p:txBody>
              <a:bodyPr wrap="square" anchor="ctr">
                <a:prstTxWarp prst="textPlain">
                  <a:avLst/>
                </a:prstTxWarp>
                <a:normAutofit fontScale="25000" lnSpcReduction="20000"/>
              </a:bodyPr>
              <a:lstStyle/>
              <a:p>
                <a:pPr lvl="0" algn="ctr"/>
                <a:r>
                  <a:rPr lang="en-US" altLang="zh-CN" sz="3600" dirty="0">
                    <a:solidFill>
                      <a:prstClr val="white"/>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68%</a:t>
                </a:r>
              </a:p>
            </p:txBody>
          </p:sp>
          <p:cxnSp>
            <p:nvCxnSpPr>
              <p:cNvPr id="52" name="LineShape">
                <a:extLst>
                  <a:ext uri="{FF2B5EF4-FFF2-40B4-BE49-F238E27FC236}">
                    <a16:creationId xmlns:a16="http://schemas.microsoft.com/office/drawing/2014/main" id="{885927F5-4C13-472F-BD54-C765B21A24FA}"/>
                  </a:ext>
                </a:extLst>
              </p:cNvPr>
              <p:cNvCxnSpPr>
                <a:cxnSpLocks/>
              </p:cNvCxnSpPr>
              <p:nvPr/>
            </p:nvCxnSpPr>
            <p:spPr>
              <a:xfrm flipH="1">
                <a:off x="1426815" y="5138975"/>
                <a:ext cx="2293723" cy="0"/>
              </a:xfrm>
              <a:prstGeom prst="straightConnector1">
                <a:avLst/>
              </a:prstGeom>
              <a:noFill/>
              <a:ln w="12700" cap="flat" cmpd="sng">
                <a:solidFill>
                  <a:srgbClr val="D8D8D8"/>
                </a:solidFill>
                <a:prstDash val="solid"/>
                <a:miter/>
                <a:headEnd type="none" w="med" len="med"/>
                <a:tailEnd type="none" w="med" len="med"/>
              </a:ln>
            </p:spPr>
          </p:cxnSp>
        </p:grpSp>
      </p:grpSp>
      <p:sp>
        <p:nvSpPr>
          <p:cNvPr id="64" name="矩形 63">
            <a:extLst>
              <a:ext uri="{FF2B5EF4-FFF2-40B4-BE49-F238E27FC236}">
                <a16:creationId xmlns:a16="http://schemas.microsoft.com/office/drawing/2014/main" id="{B64E2B5F-17E0-4A9F-A3D7-733C9E81610B}"/>
              </a:ext>
            </a:extLst>
          </p:cNvPr>
          <p:cNvSpPr/>
          <p:nvPr/>
        </p:nvSpPr>
        <p:spPr>
          <a:xfrm>
            <a:off x="2200812" y="389380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65" name="任意多边形 854">
            <a:extLst>
              <a:ext uri="{FF2B5EF4-FFF2-40B4-BE49-F238E27FC236}">
                <a16:creationId xmlns:a16="http://schemas.microsoft.com/office/drawing/2014/main" id="{57842D0E-3DBA-4471-A639-BF525047A541}"/>
              </a:ext>
            </a:extLst>
          </p:cNvPr>
          <p:cNvSpPr/>
          <p:nvPr/>
        </p:nvSpPr>
        <p:spPr bwMode="auto">
          <a:xfrm rot="10800000">
            <a:off x="2246978" y="531407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66" name="任意多边形 855">
            <a:extLst>
              <a:ext uri="{FF2B5EF4-FFF2-40B4-BE49-F238E27FC236}">
                <a16:creationId xmlns:a16="http://schemas.microsoft.com/office/drawing/2014/main" id="{37295F21-5558-487F-B6B5-CABD0F774B0A}"/>
              </a:ext>
            </a:extLst>
          </p:cNvPr>
          <p:cNvSpPr/>
          <p:nvPr/>
        </p:nvSpPr>
        <p:spPr bwMode="auto">
          <a:xfrm flipH="1">
            <a:off x="2254431" y="366200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67" name="矩形 66">
            <a:extLst>
              <a:ext uri="{FF2B5EF4-FFF2-40B4-BE49-F238E27FC236}">
                <a16:creationId xmlns:a16="http://schemas.microsoft.com/office/drawing/2014/main" id="{C9E34A4E-6A36-4285-B126-3A4F81402155}"/>
              </a:ext>
            </a:extLst>
          </p:cNvPr>
          <p:cNvSpPr/>
          <p:nvPr/>
        </p:nvSpPr>
        <p:spPr>
          <a:xfrm>
            <a:off x="1415980" y="3740215"/>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68" name="矩形 67">
            <a:extLst>
              <a:ext uri="{FF2B5EF4-FFF2-40B4-BE49-F238E27FC236}">
                <a16:creationId xmlns:a16="http://schemas.microsoft.com/office/drawing/2014/main" id="{D80DC88D-BCBF-418E-AC71-AF8A8867D626}"/>
              </a:ext>
            </a:extLst>
          </p:cNvPr>
          <p:cNvSpPr/>
          <p:nvPr/>
        </p:nvSpPr>
        <p:spPr>
          <a:xfrm>
            <a:off x="6390669" y="640842"/>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69" name="任意多边形 854">
            <a:extLst>
              <a:ext uri="{FF2B5EF4-FFF2-40B4-BE49-F238E27FC236}">
                <a16:creationId xmlns:a16="http://schemas.microsoft.com/office/drawing/2014/main" id="{6B8F2349-FCB1-46CA-9614-DC6849B6A03D}"/>
              </a:ext>
            </a:extLst>
          </p:cNvPr>
          <p:cNvSpPr/>
          <p:nvPr/>
        </p:nvSpPr>
        <p:spPr bwMode="auto">
          <a:xfrm rot="10800000">
            <a:off x="6436835" y="206111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70" name="任意多边形 855">
            <a:extLst>
              <a:ext uri="{FF2B5EF4-FFF2-40B4-BE49-F238E27FC236}">
                <a16:creationId xmlns:a16="http://schemas.microsoft.com/office/drawing/2014/main" id="{3A5E2DD2-F4A9-446E-B10E-02EEE923F630}"/>
              </a:ext>
            </a:extLst>
          </p:cNvPr>
          <p:cNvSpPr/>
          <p:nvPr/>
        </p:nvSpPr>
        <p:spPr bwMode="auto">
          <a:xfrm flipH="1">
            <a:off x="6444288" y="409044"/>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71" name="矩形 70">
            <a:extLst>
              <a:ext uri="{FF2B5EF4-FFF2-40B4-BE49-F238E27FC236}">
                <a16:creationId xmlns:a16="http://schemas.microsoft.com/office/drawing/2014/main" id="{EEA5F978-5071-4E93-82B6-BF56E311A5FC}"/>
              </a:ext>
            </a:extLst>
          </p:cNvPr>
          <p:cNvSpPr/>
          <p:nvPr/>
        </p:nvSpPr>
        <p:spPr>
          <a:xfrm>
            <a:off x="5605837" y="487256"/>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72" name="矩形 71">
            <a:extLst>
              <a:ext uri="{FF2B5EF4-FFF2-40B4-BE49-F238E27FC236}">
                <a16:creationId xmlns:a16="http://schemas.microsoft.com/office/drawing/2014/main" id="{0BE41912-B908-4878-8442-265115D37186}"/>
              </a:ext>
            </a:extLst>
          </p:cNvPr>
          <p:cNvSpPr/>
          <p:nvPr/>
        </p:nvSpPr>
        <p:spPr>
          <a:xfrm>
            <a:off x="10081184" y="3718011"/>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73" name="任意多边形 854">
            <a:extLst>
              <a:ext uri="{FF2B5EF4-FFF2-40B4-BE49-F238E27FC236}">
                <a16:creationId xmlns:a16="http://schemas.microsoft.com/office/drawing/2014/main" id="{D93DC254-BF97-4D0E-B77A-1672E8ED7D32}"/>
              </a:ext>
            </a:extLst>
          </p:cNvPr>
          <p:cNvSpPr/>
          <p:nvPr/>
        </p:nvSpPr>
        <p:spPr bwMode="auto">
          <a:xfrm rot="10800000">
            <a:off x="10127350" y="5138282"/>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74" name="任意多边形 855">
            <a:extLst>
              <a:ext uri="{FF2B5EF4-FFF2-40B4-BE49-F238E27FC236}">
                <a16:creationId xmlns:a16="http://schemas.microsoft.com/office/drawing/2014/main" id="{1122F0EC-A715-487F-B965-BACF34E7BE66}"/>
              </a:ext>
            </a:extLst>
          </p:cNvPr>
          <p:cNvSpPr/>
          <p:nvPr/>
        </p:nvSpPr>
        <p:spPr bwMode="auto">
          <a:xfrm flipH="1">
            <a:off x="10134803" y="3486213"/>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75" name="矩形 74">
            <a:extLst>
              <a:ext uri="{FF2B5EF4-FFF2-40B4-BE49-F238E27FC236}">
                <a16:creationId xmlns:a16="http://schemas.microsoft.com/office/drawing/2014/main" id="{469F50B7-324B-4FE7-B4FF-5CEB4F96342F}"/>
              </a:ext>
            </a:extLst>
          </p:cNvPr>
          <p:cNvSpPr/>
          <p:nvPr/>
        </p:nvSpPr>
        <p:spPr>
          <a:xfrm>
            <a:off x="9296352" y="3564425"/>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Tree>
    <p:extLst>
      <p:ext uri="{BB962C8B-B14F-4D97-AF65-F5344CB8AC3E}">
        <p14:creationId xmlns:p14="http://schemas.microsoft.com/office/powerpoint/2010/main" val="59839018"/>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par>
                                <p:cTn id="17" presetID="35" presetClass="entr" presetSubtype="0" fill="hold" grpId="0" nodeType="withEffect">
                                  <p:stCondLst>
                                    <p:cond delay="0"/>
                                  </p:stCondLst>
                                  <p:iterate type="lt">
                                    <p:tmPct val="10000"/>
                                  </p:iterate>
                                  <p:childTnLst>
                                    <p:set>
                                      <p:cBhvr>
                                        <p:cTn id="18" dur="1" fill="hold">
                                          <p:stCondLst>
                                            <p:cond delay="0"/>
                                          </p:stCondLst>
                                        </p:cTn>
                                        <p:tgtEl>
                                          <p:spTgt spid="67"/>
                                        </p:tgtEl>
                                        <p:attrNameLst>
                                          <p:attrName>style.visibility</p:attrName>
                                        </p:attrNameLst>
                                      </p:cBhvr>
                                      <p:to>
                                        <p:strVal val="visible"/>
                                      </p:to>
                                    </p:set>
                                    <p:animEffect transition="in" filter="fade">
                                      <p:cBhvr>
                                        <p:cTn id="19" dur="500"/>
                                        <p:tgtEl>
                                          <p:spTgt spid="67"/>
                                        </p:tgtEl>
                                      </p:cBhvr>
                                    </p:animEffect>
                                    <p:anim calcmode="lin" valueType="num">
                                      <p:cBhvr>
                                        <p:cTn id="20" dur="500" fill="hold"/>
                                        <p:tgtEl>
                                          <p:spTgt spid="67"/>
                                        </p:tgtEl>
                                        <p:attrNameLst>
                                          <p:attrName>style.rotation</p:attrName>
                                        </p:attrNameLst>
                                      </p:cBhvr>
                                      <p:tavLst>
                                        <p:tav tm="0">
                                          <p:val>
                                            <p:fltVal val="720"/>
                                          </p:val>
                                        </p:tav>
                                        <p:tav tm="100000">
                                          <p:val>
                                            <p:fltVal val="0"/>
                                          </p:val>
                                        </p:tav>
                                      </p:tavLst>
                                    </p:anim>
                                    <p:anim calcmode="lin" valueType="num">
                                      <p:cBhvr>
                                        <p:cTn id="21" dur="500" fill="hold"/>
                                        <p:tgtEl>
                                          <p:spTgt spid="67"/>
                                        </p:tgtEl>
                                        <p:attrNameLst>
                                          <p:attrName>ppt_h</p:attrName>
                                        </p:attrNameLst>
                                      </p:cBhvr>
                                      <p:tavLst>
                                        <p:tav tm="0">
                                          <p:val>
                                            <p:fltVal val="0"/>
                                          </p:val>
                                        </p:tav>
                                        <p:tav tm="100000">
                                          <p:val>
                                            <p:strVal val="#ppt_h"/>
                                          </p:val>
                                        </p:tav>
                                      </p:tavLst>
                                    </p:anim>
                                    <p:anim calcmode="lin" valueType="num">
                                      <p:cBhvr>
                                        <p:cTn id="22" dur="500" fill="hold"/>
                                        <p:tgtEl>
                                          <p:spTgt spid="67"/>
                                        </p:tgtEl>
                                        <p:attrNameLst>
                                          <p:attrName>ppt_w</p:attrName>
                                        </p:attrNameLst>
                                      </p:cBhvr>
                                      <p:tavLst>
                                        <p:tav tm="0">
                                          <p:val>
                                            <p:fltVal val="0"/>
                                          </p:val>
                                        </p:tav>
                                        <p:tav tm="100000">
                                          <p:val>
                                            <p:strVal val="#ppt_w"/>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par>
                                <p:cTn id="32" presetID="35" presetClass="entr" presetSubtype="0" fill="hold" grpId="0" nodeType="withEffect">
                                  <p:stCondLst>
                                    <p:cond delay="0"/>
                                  </p:stCondLst>
                                  <p:iterate type="lt">
                                    <p:tmPct val="10000"/>
                                  </p:iterate>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anim calcmode="lin" valueType="num">
                                      <p:cBhvr>
                                        <p:cTn id="35" dur="500" fill="hold"/>
                                        <p:tgtEl>
                                          <p:spTgt spid="71"/>
                                        </p:tgtEl>
                                        <p:attrNameLst>
                                          <p:attrName>style.rotation</p:attrName>
                                        </p:attrNameLst>
                                      </p:cBhvr>
                                      <p:tavLst>
                                        <p:tav tm="0">
                                          <p:val>
                                            <p:fltVal val="720"/>
                                          </p:val>
                                        </p:tav>
                                        <p:tav tm="100000">
                                          <p:val>
                                            <p:fltVal val="0"/>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 calcmode="lin" valueType="num">
                                      <p:cBhvr>
                                        <p:cTn id="37" dur="500" fill="hold"/>
                                        <p:tgtEl>
                                          <p:spTgt spid="71"/>
                                        </p:tgtEl>
                                        <p:attrNameLst>
                                          <p:attrName>ppt_w</p:attrName>
                                        </p:attrNameLst>
                                      </p:cBhvr>
                                      <p:tavLst>
                                        <p:tav tm="0">
                                          <p:val>
                                            <p:fltVal val="0"/>
                                          </p:val>
                                        </p:tav>
                                        <p:tav tm="100000">
                                          <p:val>
                                            <p:strVal val="#ppt_w"/>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500"/>
                                        <p:tgtEl>
                                          <p:spTgt spid="7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fade">
                                      <p:cBhvr>
                                        <p:cTn id="46" dur="500"/>
                                        <p:tgtEl>
                                          <p:spTgt spid="74"/>
                                        </p:tgtEl>
                                      </p:cBhvr>
                                    </p:animEffect>
                                  </p:childTnLst>
                                </p:cTn>
                              </p:par>
                              <p:par>
                                <p:cTn id="47" presetID="35" presetClass="entr" presetSubtype="0" fill="hold" grpId="0" nodeType="withEffect">
                                  <p:stCondLst>
                                    <p:cond delay="0"/>
                                  </p:stCondLst>
                                  <p:iterate type="lt">
                                    <p:tmPct val="10000"/>
                                  </p:iterate>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anim calcmode="lin" valueType="num">
                                      <p:cBhvr>
                                        <p:cTn id="50" dur="500" fill="hold"/>
                                        <p:tgtEl>
                                          <p:spTgt spid="75"/>
                                        </p:tgtEl>
                                        <p:attrNameLst>
                                          <p:attrName>style.rotation</p:attrName>
                                        </p:attrNameLst>
                                      </p:cBhvr>
                                      <p:tavLst>
                                        <p:tav tm="0">
                                          <p:val>
                                            <p:fltVal val="720"/>
                                          </p:val>
                                        </p:tav>
                                        <p:tav tm="100000">
                                          <p:val>
                                            <p:fltVal val="0"/>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 calcmode="lin" valueType="num">
                                      <p:cBhvr>
                                        <p:cTn id="52" dur="500" fill="hold"/>
                                        <p:tgtEl>
                                          <p:spTgt spid="7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p:bldP spid="65" grpId="0" animBg="1"/>
      <p:bldP spid="66" grpId="0" animBg="1"/>
      <p:bldP spid="67" grpId="0"/>
      <p:bldP spid="68" grpId="0"/>
      <p:bldP spid="69" grpId="0" animBg="1"/>
      <p:bldP spid="70" grpId="0" animBg="1"/>
      <p:bldP spid="71" grpId="0"/>
      <p:bldP spid="72" grpId="0"/>
      <p:bldP spid="73" grpId="0" animBg="1"/>
      <p:bldP spid="74" grpId="0" animBg="1"/>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A3E34493-5005-4307-939E-96F15D62AC76}"/>
              </a:ext>
            </a:extLst>
          </p:cNvPr>
          <p:cNvPicPr>
            <a:picLocks noChangeAspect="1"/>
          </p:cNvPicPr>
          <p:nvPr/>
        </p:nvPicPr>
        <p:blipFill rotWithShape="1">
          <a:blip r:embed="rId3">
            <a:extLst>
              <a:ext uri="{28A0092B-C50C-407E-A947-70E740481C1C}">
                <a14:useLocalDpi xmlns:a14="http://schemas.microsoft.com/office/drawing/2010/main" val="0"/>
              </a:ext>
            </a:extLst>
          </a:blip>
          <a:srcRect t="21875" b="21875"/>
          <a:stretch/>
        </p:blipFill>
        <p:spPr>
          <a:xfrm>
            <a:off x="4000" y="0"/>
            <a:ext cx="12192000" cy="6858000"/>
          </a:xfrm>
          <a:prstGeom prst="rect">
            <a:avLst/>
          </a:prstGeom>
        </p:spPr>
      </p:pic>
      <p:sp>
        <p:nvSpPr>
          <p:cNvPr id="18" name="矩形 17">
            <a:extLst>
              <a:ext uri="{FF2B5EF4-FFF2-40B4-BE49-F238E27FC236}">
                <a16:creationId xmlns:a16="http://schemas.microsoft.com/office/drawing/2014/main" id="{DBF7CCA4-B199-4331-BC38-ED579F26B32A}"/>
              </a:ext>
            </a:extLst>
          </p:cNvPr>
          <p:cNvSpPr/>
          <p:nvPr/>
        </p:nvSpPr>
        <p:spPr>
          <a:xfrm>
            <a:off x="-11108" y="0"/>
            <a:ext cx="12192000" cy="6858000"/>
          </a:xfrm>
          <a:prstGeom prst="rect">
            <a:avLst/>
          </a:prstGeom>
          <a:solidFill>
            <a:srgbClr val="3E60B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id="{2BE322B9-B93C-4C04-A446-3EB1B25386DD}"/>
              </a:ext>
            </a:extLst>
          </p:cNvPr>
          <p:cNvSpPr/>
          <p:nvPr/>
        </p:nvSpPr>
        <p:spPr>
          <a:xfrm>
            <a:off x="-26216" y="0"/>
            <a:ext cx="12376403"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id="{80F75E24-9A00-44DA-BB85-B27860075201}"/>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6" name="矩形 5">
            <a:extLst>
              <a:ext uri="{FF2B5EF4-FFF2-40B4-BE49-F238E27FC236}">
                <a16:creationId xmlns:a16="http://schemas.microsoft.com/office/drawing/2014/main" id="{A1D143BA-3D62-4A30-ABD0-EE683DEB50D5}"/>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841485E1-D4D7-43BA-804D-20D71454F680}"/>
              </a:ext>
            </a:extLst>
          </p:cNvPr>
          <p:cNvSpPr txBox="1"/>
          <p:nvPr/>
        </p:nvSpPr>
        <p:spPr>
          <a:xfrm>
            <a:off x="6573166" y="2438400"/>
            <a:ext cx="104048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长城行" panose="02010609000101010101" pitchFamily="49" charset="-122"/>
              <a:cs typeface="+mn-cs"/>
            </a:endParaRPr>
          </a:p>
        </p:txBody>
      </p:sp>
      <p:sp>
        <p:nvSpPr>
          <p:cNvPr id="9" name="文本框 8">
            <a:extLst>
              <a:ext uri="{FF2B5EF4-FFF2-40B4-BE49-F238E27FC236}">
                <a16:creationId xmlns:a16="http://schemas.microsoft.com/office/drawing/2014/main" id="{261BA45D-FB72-4716-8FE3-2F4EBA95B842}"/>
              </a:ext>
            </a:extLst>
          </p:cNvPr>
          <p:cNvSpPr txBox="1"/>
          <p:nvPr/>
        </p:nvSpPr>
        <p:spPr>
          <a:xfrm>
            <a:off x="4942196" y="2442801"/>
            <a:ext cx="6618945"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800" b="0" i="0" u="none" strike="noStrike" kern="1200" cap="none" spc="-900" normalizeH="0" baseline="0" noProof="0" dirty="0">
                <a:ln>
                  <a:noFill/>
                </a:ln>
                <a:solidFill>
                  <a:prstClr val="white"/>
                </a:solidFill>
                <a:effectLst/>
                <a:uLnTx/>
                <a:uFillTx/>
                <a:latin typeface="字酷堂清楷体" panose="02010601030101010101" pitchFamily="2" charset="-122"/>
                <a:ea typeface="字酷堂清楷体" panose="02010601030101010101" pitchFamily="2" charset="-122"/>
              </a:rPr>
              <a:t>经典的传承</a:t>
            </a:r>
          </a:p>
        </p:txBody>
      </p:sp>
      <p:sp>
        <p:nvSpPr>
          <p:cNvPr id="10" name="文本框 9">
            <a:extLst>
              <a:ext uri="{FF2B5EF4-FFF2-40B4-BE49-F238E27FC236}">
                <a16:creationId xmlns:a16="http://schemas.microsoft.com/office/drawing/2014/main" id="{8F54BBF8-D14A-4B75-8ECB-EF67D5D119CF}"/>
              </a:ext>
            </a:extLst>
          </p:cNvPr>
          <p:cNvSpPr txBox="1"/>
          <p:nvPr/>
        </p:nvSpPr>
        <p:spPr>
          <a:xfrm>
            <a:off x="5046361" y="3814412"/>
            <a:ext cx="6055028" cy="2308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solidFill>
                <a:effectLst/>
                <a:uLnTx/>
                <a:uFillTx/>
                <a:latin typeface="Felix Titling" panose="04060505060202020A04" pitchFamily="82" charset="0"/>
                <a:ea typeface="长城行" panose="02010609000101010101" pitchFamily="49" charset="-122"/>
                <a:cs typeface="+mn-cs"/>
              </a:rPr>
              <a:t>Classification of blue and white porcelain</a:t>
            </a:r>
            <a:endParaRPr kumimoji="0" lang="zh-CN" altLang="en-US" sz="900" b="0" i="0" u="none" strike="noStrike" kern="1200" cap="none" spc="0" normalizeH="0" baseline="0" noProof="0" dirty="0">
              <a:ln>
                <a:noFill/>
              </a:ln>
              <a:solidFill>
                <a:prstClr val="white"/>
              </a:solidFill>
              <a:effectLst/>
              <a:uLnTx/>
              <a:uFillTx/>
              <a:latin typeface="Felix Titling" panose="04060505060202020A04" pitchFamily="82" charset="0"/>
              <a:ea typeface="长城行" panose="02010609000101010101" pitchFamily="49" charset="-122"/>
              <a:cs typeface="+mn-cs"/>
            </a:endParaRPr>
          </a:p>
        </p:txBody>
      </p:sp>
      <p:pic>
        <p:nvPicPr>
          <p:cNvPr id="20" name="图片 19">
            <a:extLst>
              <a:ext uri="{FF2B5EF4-FFF2-40B4-BE49-F238E27FC236}">
                <a16:creationId xmlns:a16="http://schemas.microsoft.com/office/drawing/2014/main" id="{1C73A56E-437B-4E13-8BBC-1D7F7144B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824" y="1302874"/>
            <a:ext cx="4252252" cy="4252252"/>
          </a:xfrm>
          <a:prstGeom prst="rect">
            <a:avLst/>
          </a:prstGeom>
          <a:effectLst>
            <a:outerShdw blurRad="190500" dist="38100" dir="2700000" algn="tl" rotWithShape="0">
              <a:prstClr val="black">
                <a:alpha val="10000"/>
              </a:prstClr>
            </a:outerShdw>
          </a:effectLst>
        </p:spPr>
      </p:pic>
      <p:sp>
        <p:nvSpPr>
          <p:cNvPr id="22" name="椭圆 21">
            <a:extLst>
              <a:ext uri="{FF2B5EF4-FFF2-40B4-BE49-F238E27FC236}">
                <a16:creationId xmlns:a16="http://schemas.microsoft.com/office/drawing/2014/main" id="{81180652-FBB5-4156-823C-CA700AFC79ED}"/>
              </a:ext>
            </a:extLst>
          </p:cNvPr>
          <p:cNvSpPr/>
          <p:nvPr/>
        </p:nvSpPr>
        <p:spPr>
          <a:xfrm>
            <a:off x="1812472" y="2396522"/>
            <a:ext cx="2064956" cy="2064956"/>
          </a:xfrm>
          <a:prstGeom prst="ellipse">
            <a:avLst/>
          </a:prstGeom>
          <a:solidFill>
            <a:schemeClr val="bg1"/>
          </a:solidFill>
          <a:ln w="25400">
            <a:solidFill>
              <a:srgbClr val="3E60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长城行" panose="02010609000101010101" pitchFamily="49" charset="-122"/>
              <a:cs typeface="+mn-cs"/>
            </a:endParaRPr>
          </a:p>
        </p:txBody>
      </p:sp>
      <p:sp>
        <p:nvSpPr>
          <p:cNvPr id="24" name="文本框 23">
            <a:extLst>
              <a:ext uri="{FF2B5EF4-FFF2-40B4-BE49-F238E27FC236}">
                <a16:creationId xmlns:a16="http://schemas.microsoft.com/office/drawing/2014/main" id="{B0BDD174-2AFF-47E5-B433-96ADA0B622E4}"/>
              </a:ext>
            </a:extLst>
          </p:cNvPr>
          <p:cNvSpPr txBox="1"/>
          <p:nvPr/>
        </p:nvSpPr>
        <p:spPr>
          <a:xfrm>
            <a:off x="2030936" y="2432806"/>
            <a:ext cx="68671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rgbClr val="3E60B9"/>
                </a:solidFill>
                <a:effectLst>
                  <a:outerShdw blurRad="101600" dist="38100" dir="2700000" algn="tl">
                    <a:srgbClr val="000000">
                      <a:alpha val="13000"/>
                    </a:srgbClr>
                  </a:outerShdw>
                </a:effectLst>
                <a:uLnTx/>
                <a:uFillTx/>
                <a:latin typeface="字酷堂清楷体" panose="02010601030101010101" pitchFamily="2" charset="-122"/>
                <a:ea typeface="字酷堂清楷体" panose="02010601030101010101" pitchFamily="2" charset="-122"/>
              </a:rPr>
              <a:t>承</a:t>
            </a:r>
          </a:p>
        </p:txBody>
      </p:sp>
      <p:pic>
        <p:nvPicPr>
          <p:cNvPr id="25" name="图片 24">
            <a:extLst>
              <a:ext uri="{FF2B5EF4-FFF2-40B4-BE49-F238E27FC236}">
                <a16:creationId xmlns:a16="http://schemas.microsoft.com/office/drawing/2014/main" id="{F899E162-C2FF-45BC-8163-AA796A228D24}"/>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74294" y="2738652"/>
            <a:ext cx="209601" cy="241324"/>
          </a:xfrm>
          <a:prstGeom prst="rect">
            <a:avLst/>
          </a:prstGeom>
        </p:spPr>
      </p:pic>
    </p:spTree>
    <p:extLst>
      <p:ext uri="{BB962C8B-B14F-4D97-AF65-F5344CB8AC3E}">
        <p14:creationId xmlns:p14="http://schemas.microsoft.com/office/powerpoint/2010/main" val="1998819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eelOff"/>
      </p:transition>
    </mc:Choice>
    <mc:Fallback xmlns="">
      <p:transition spd="slow" advClick="0"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3B9F553-73B2-4DBF-A789-C53AE561B537}"/>
              </a:ext>
            </a:extLst>
          </p:cNvPr>
          <p:cNvGrpSpPr/>
          <p:nvPr/>
        </p:nvGrpSpPr>
        <p:grpSpPr>
          <a:xfrm rot="5400000">
            <a:off x="2630488" y="2093449"/>
            <a:ext cx="6858000" cy="2661296"/>
            <a:chOff x="-26216" y="1905000"/>
            <a:chExt cx="12218216" cy="3048000"/>
          </a:xfrm>
        </p:grpSpPr>
        <p:pic>
          <p:nvPicPr>
            <p:cNvPr id="3" name="图片 2">
              <a:extLst>
                <a:ext uri="{FF2B5EF4-FFF2-40B4-BE49-F238E27FC236}">
                  <a16:creationId xmlns:a16="http://schemas.microsoft.com/office/drawing/2014/main" id="{99A2189D-84DF-4F90-94B8-D4678D6BDABA}"/>
                </a:ext>
              </a:extLst>
            </p:cNvPr>
            <p:cNvPicPr>
              <a:picLocks noChangeAspect="1"/>
            </p:cNvPicPr>
            <p:nvPr/>
          </p:nvPicPr>
          <p:blipFill rotWithShape="1">
            <a:blip r:embed="rId3">
              <a:extLst>
                <a:ext uri="{28A0092B-C50C-407E-A947-70E740481C1C}">
                  <a14:useLocalDpi xmlns:a14="http://schemas.microsoft.com/office/drawing/2010/main" val="0"/>
                </a:ext>
              </a:extLst>
            </a:blip>
            <a:srcRect t="37500" r="66" b="37500"/>
            <a:stretch/>
          </p:blipFill>
          <p:spPr>
            <a:xfrm>
              <a:off x="4000" y="1905000"/>
              <a:ext cx="12184000" cy="3048000"/>
            </a:xfrm>
            <a:custGeom>
              <a:avLst/>
              <a:gdLst>
                <a:gd name="connsiteX0" fmla="*/ 0 w 12184000"/>
                <a:gd name="connsiteY0" fmla="*/ 0 h 3048000"/>
                <a:gd name="connsiteX1" fmla="*/ 12184000 w 12184000"/>
                <a:gd name="connsiteY1" fmla="*/ 0 h 3048000"/>
                <a:gd name="connsiteX2" fmla="*/ 12184000 w 12184000"/>
                <a:gd name="connsiteY2" fmla="*/ 3048000 h 3048000"/>
                <a:gd name="connsiteX3" fmla="*/ 0 w 12184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12184000" h="3048000">
                  <a:moveTo>
                    <a:pt x="0" y="0"/>
                  </a:moveTo>
                  <a:lnTo>
                    <a:pt x="12184000" y="0"/>
                  </a:lnTo>
                  <a:lnTo>
                    <a:pt x="12184000" y="3048000"/>
                  </a:lnTo>
                  <a:lnTo>
                    <a:pt x="0" y="3048000"/>
                  </a:lnTo>
                  <a:close/>
                </a:path>
              </a:pathLst>
            </a:custGeom>
          </p:spPr>
        </p:pic>
        <p:sp>
          <p:nvSpPr>
            <p:cNvPr id="4" name="矩形 3">
              <a:extLst>
                <a:ext uri="{FF2B5EF4-FFF2-40B4-BE49-F238E27FC236}">
                  <a16:creationId xmlns:a16="http://schemas.microsoft.com/office/drawing/2014/main" id="{9644BB0A-AC13-4477-BAA5-4771654CB7A0}"/>
                </a:ext>
              </a:extLst>
            </p:cNvPr>
            <p:cNvSpPr/>
            <p:nvPr/>
          </p:nvSpPr>
          <p:spPr>
            <a:xfrm>
              <a:off x="-26216" y="1905000"/>
              <a:ext cx="12218216" cy="3048000"/>
            </a:xfrm>
            <a:prstGeom prst="rect">
              <a:avLst/>
            </a:prstGeom>
            <a:solidFill>
              <a:srgbClr val="3E60B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 name="矩形 4">
            <a:extLst>
              <a:ext uri="{FF2B5EF4-FFF2-40B4-BE49-F238E27FC236}">
                <a16:creationId xmlns:a16="http://schemas.microsoft.com/office/drawing/2014/main" id="{2ACABD4D-3F10-4D24-868E-A2725C9D132F}"/>
              </a:ext>
            </a:extLst>
          </p:cNvPr>
          <p:cNvSpPr/>
          <p:nvPr/>
        </p:nvSpPr>
        <p:spPr>
          <a:xfrm>
            <a:off x="2690821" y="2273143"/>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6" name="任意多边形 854">
            <a:extLst>
              <a:ext uri="{FF2B5EF4-FFF2-40B4-BE49-F238E27FC236}">
                <a16:creationId xmlns:a16="http://schemas.microsoft.com/office/drawing/2014/main" id="{364F7897-0D43-4E43-B71D-DF358A12A36F}"/>
              </a:ext>
            </a:extLst>
          </p:cNvPr>
          <p:cNvSpPr/>
          <p:nvPr/>
        </p:nvSpPr>
        <p:spPr bwMode="auto">
          <a:xfrm rot="10800000">
            <a:off x="2736987" y="3693414"/>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7" name="任意多边形 855">
            <a:extLst>
              <a:ext uri="{FF2B5EF4-FFF2-40B4-BE49-F238E27FC236}">
                <a16:creationId xmlns:a16="http://schemas.microsoft.com/office/drawing/2014/main" id="{E1F6781A-DA72-4C81-B032-7B4572A49B9C}"/>
              </a:ext>
            </a:extLst>
          </p:cNvPr>
          <p:cNvSpPr/>
          <p:nvPr/>
        </p:nvSpPr>
        <p:spPr bwMode="auto">
          <a:xfrm flipH="1">
            <a:off x="2744440" y="2041345"/>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8" name="矩形 7">
            <a:extLst>
              <a:ext uri="{FF2B5EF4-FFF2-40B4-BE49-F238E27FC236}">
                <a16:creationId xmlns:a16="http://schemas.microsoft.com/office/drawing/2014/main" id="{45754E5D-208D-4D02-948A-967723100218}"/>
              </a:ext>
            </a:extLst>
          </p:cNvPr>
          <p:cNvSpPr/>
          <p:nvPr/>
        </p:nvSpPr>
        <p:spPr>
          <a:xfrm>
            <a:off x="1905989" y="2119557"/>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sp>
        <p:nvSpPr>
          <p:cNvPr id="9" name="矩形 8">
            <a:extLst>
              <a:ext uri="{FF2B5EF4-FFF2-40B4-BE49-F238E27FC236}">
                <a16:creationId xmlns:a16="http://schemas.microsoft.com/office/drawing/2014/main" id="{16A174B6-9B53-4965-A432-FE8DF0FB2C82}"/>
              </a:ext>
            </a:extLst>
          </p:cNvPr>
          <p:cNvSpPr/>
          <p:nvPr/>
        </p:nvSpPr>
        <p:spPr>
          <a:xfrm>
            <a:off x="8716365" y="2235456"/>
            <a:ext cx="553998" cy="1420271"/>
          </a:xfrm>
          <a:prstGeom prst="rect">
            <a:avLst/>
          </a:prstGeom>
        </p:spPr>
        <p:txBody>
          <a:bodyPr vert="eaVert" wrap="square" anchor="ctr">
            <a:spAutoFit/>
          </a:bodyPr>
          <a:lstStyle/>
          <a:p>
            <a:pPr algn="ctr"/>
            <a:r>
              <a:rPr sz="2400" dirty="0">
                <a:solidFill>
                  <a:srgbClr val="1C2A45"/>
                </a:solidFill>
                <a:latin typeface="思源宋体 CN Heavy" panose="02020900000000000000" pitchFamily="18" charset="-122"/>
                <a:ea typeface="思源宋体 CN Heavy" panose="02020900000000000000" pitchFamily="18" charset="-122"/>
              </a:rPr>
              <a:t>添加标题</a:t>
            </a:r>
          </a:p>
        </p:txBody>
      </p:sp>
      <p:sp>
        <p:nvSpPr>
          <p:cNvPr id="10" name="任意多边形 854">
            <a:extLst>
              <a:ext uri="{FF2B5EF4-FFF2-40B4-BE49-F238E27FC236}">
                <a16:creationId xmlns:a16="http://schemas.microsoft.com/office/drawing/2014/main" id="{46DE9C60-663B-4670-83F8-DB4FF5901F13}"/>
              </a:ext>
            </a:extLst>
          </p:cNvPr>
          <p:cNvSpPr/>
          <p:nvPr/>
        </p:nvSpPr>
        <p:spPr bwMode="auto">
          <a:xfrm rot="10800000">
            <a:off x="8762531" y="3655727"/>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a:latin typeface="思源宋体 CN Heavy" panose="02020900000000000000" pitchFamily="18" charset="-122"/>
              <a:ea typeface="思源宋体 CN Heavy" panose="02020900000000000000" pitchFamily="18" charset="-122"/>
            </a:endParaRPr>
          </a:p>
        </p:txBody>
      </p:sp>
      <p:sp>
        <p:nvSpPr>
          <p:cNvPr id="11" name="任意多边形 855">
            <a:extLst>
              <a:ext uri="{FF2B5EF4-FFF2-40B4-BE49-F238E27FC236}">
                <a16:creationId xmlns:a16="http://schemas.microsoft.com/office/drawing/2014/main" id="{CC7038C7-21D3-44C1-BF23-A7A662E86602}"/>
              </a:ext>
            </a:extLst>
          </p:cNvPr>
          <p:cNvSpPr/>
          <p:nvPr/>
        </p:nvSpPr>
        <p:spPr bwMode="auto">
          <a:xfrm flipH="1">
            <a:off x="8769984" y="2003658"/>
            <a:ext cx="461665" cy="231798"/>
          </a:xfrm>
          <a:custGeom>
            <a:avLst/>
            <a:gdLst>
              <a:gd name="connsiteX0" fmla="*/ 1041267 w 1620000"/>
              <a:gd name="connsiteY0" fmla="*/ 678440 h 813392"/>
              <a:gd name="connsiteX1" fmla="*/ 1105634 w 1620000"/>
              <a:gd name="connsiteY1" fmla="*/ 592794 h 813392"/>
              <a:gd name="connsiteX2" fmla="*/ 1108316 w 1620000"/>
              <a:gd name="connsiteY2" fmla="*/ 590118 h 813392"/>
              <a:gd name="connsiteX3" fmla="*/ 1215596 w 1620000"/>
              <a:gd name="connsiteY3" fmla="*/ 643646 h 813392"/>
              <a:gd name="connsiteX4" fmla="*/ 1207550 w 1620000"/>
              <a:gd name="connsiteY4" fmla="*/ 715910 h 813392"/>
              <a:gd name="connsiteX5" fmla="*/ 1210232 w 1620000"/>
              <a:gd name="connsiteY5" fmla="*/ 683793 h 813392"/>
              <a:gd name="connsiteX6" fmla="*/ 1183412 w 1620000"/>
              <a:gd name="connsiteY6" fmla="*/ 699851 h 813392"/>
              <a:gd name="connsiteX7" fmla="*/ 1242415 w 1620000"/>
              <a:gd name="connsiteY7" fmla="*/ 713234 h 813392"/>
              <a:gd name="connsiteX8" fmla="*/ 1325557 w 1620000"/>
              <a:gd name="connsiteY8" fmla="*/ 809585 h 813392"/>
              <a:gd name="connsiteX9" fmla="*/ 1323827 w 1620000"/>
              <a:gd name="connsiteY9" fmla="*/ 813392 h 813392"/>
              <a:gd name="connsiteX10" fmla="*/ 1163039 w 1620000"/>
              <a:gd name="connsiteY10" fmla="*/ 813392 h 813392"/>
              <a:gd name="connsiteX11" fmla="*/ 1164638 w 1620000"/>
              <a:gd name="connsiteY11" fmla="*/ 809585 h 813392"/>
              <a:gd name="connsiteX12" fmla="*/ 1089543 w 1620000"/>
              <a:gd name="connsiteY12" fmla="*/ 731968 h 813392"/>
              <a:gd name="connsiteX13" fmla="*/ 1041267 w 1620000"/>
              <a:gd name="connsiteY13" fmla="*/ 678440 h 813392"/>
              <a:gd name="connsiteX14" fmla="*/ 961169 w 1620000"/>
              <a:gd name="connsiteY14" fmla="*/ 691864 h 813392"/>
              <a:gd name="connsiteX15" fmla="*/ 963848 w 1620000"/>
              <a:gd name="connsiteY15" fmla="*/ 624854 h 813392"/>
              <a:gd name="connsiteX16" fmla="*/ 1105853 w 1620000"/>
              <a:gd name="connsiteY16" fmla="*/ 525680 h 813392"/>
              <a:gd name="connsiteX17" fmla="*/ 1030832 w 1620000"/>
              <a:gd name="connsiteY17" fmla="*/ 681142 h 813392"/>
              <a:gd name="connsiteX18" fmla="*/ 961169 w 1620000"/>
              <a:gd name="connsiteY18" fmla="*/ 691864 h 813392"/>
              <a:gd name="connsiteX19" fmla="*/ 951017 w 1620000"/>
              <a:gd name="connsiteY19" fmla="*/ 715735 h 813392"/>
              <a:gd name="connsiteX20" fmla="*/ 991241 w 1620000"/>
              <a:gd name="connsiteY20" fmla="*/ 707690 h 813392"/>
              <a:gd name="connsiteX21" fmla="*/ 1055600 w 1620000"/>
              <a:gd name="connsiteY21" fmla="*/ 758641 h 813392"/>
              <a:gd name="connsiteX22" fmla="*/ 1114596 w 1620000"/>
              <a:gd name="connsiteY22" fmla="*/ 809593 h 813392"/>
              <a:gd name="connsiteX23" fmla="*/ 1113022 w 1620000"/>
              <a:gd name="connsiteY23" fmla="*/ 813392 h 813392"/>
              <a:gd name="connsiteX24" fmla="*/ 985316 w 1620000"/>
              <a:gd name="connsiteY24" fmla="*/ 813392 h 813392"/>
              <a:gd name="connsiteX25" fmla="*/ 985877 w 1620000"/>
              <a:gd name="connsiteY25" fmla="*/ 809593 h 813392"/>
              <a:gd name="connsiteX26" fmla="*/ 951017 w 1620000"/>
              <a:gd name="connsiteY26" fmla="*/ 715735 h 813392"/>
              <a:gd name="connsiteX27" fmla="*/ 698881 w 1620000"/>
              <a:gd name="connsiteY27" fmla="*/ 652692 h 813392"/>
              <a:gd name="connsiteX28" fmla="*/ 755720 w 1620000"/>
              <a:gd name="connsiteY28" fmla="*/ 565918 h 813392"/>
              <a:gd name="connsiteX29" fmla="*/ 811901 w 1620000"/>
              <a:gd name="connsiteY29" fmla="*/ 525680 h 813392"/>
              <a:gd name="connsiteX30" fmla="*/ 868083 w 1620000"/>
              <a:gd name="connsiteY30" fmla="*/ 565918 h 813392"/>
              <a:gd name="connsiteX31" fmla="*/ 913563 w 1620000"/>
              <a:gd name="connsiteY31" fmla="*/ 683950 h 813392"/>
              <a:gd name="connsiteX32" fmla="*/ 811901 w 1620000"/>
              <a:gd name="connsiteY32" fmla="*/ 657125 h 813392"/>
              <a:gd name="connsiteX33" fmla="*/ 707565 w 1620000"/>
              <a:gd name="connsiteY33" fmla="*/ 683950 h 813392"/>
              <a:gd name="connsiteX34" fmla="*/ 698881 w 1620000"/>
              <a:gd name="connsiteY34" fmla="*/ 652692 h 813392"/>
              <a:gd name="connsiteX35" fmla="*/ 680264 w 1620000"/>
              <a:gd name="connsiteY35" fmla="*/ 809434 h 813392"/>
              <a:gd name="connsiteX36" fmla="*/ 808872 w 1620000"/>
              <a:gd name="connsiteY36" fmla="*/ 680558 h 813392"/>
              <a:gd name="connsiteX37" fmla="*/ 937479 w 1620000"/>
              <a:gd name="connsiteY37" fmla="*/ 809434 h 813392"/>
              <a:gd name="connsiteX38" fmla="*/ 936682 w 1620000"/>
              <a:gd name="connsiteY38" fmla="*/ 813392 h 813392"/>
              <a:gd name="connsiteX39" fmla="*/ 681062 w 1620000"/>
              <a:gd name="connsiteY39" fmla="*/ 813392 h 813392"/>
              <a:gd name="connsiteX40" fmla="*/ 573091 w 1620000"/>
              <a:gd name="connsiteY40" fmla="*/ 535612 h 813392"/>
              <a:gd name="connsiteX41" fmla="*/ 621276 w 1620000"/>
              <a:gd name="connsiteY41" fmla="*/ 433635 h 813392"/>
              <a:gd name="connsiteX42" fmla="*/ 717646 w 1620000"/>
              <a:gd name="connsiteY42" fmla="*/ 430952 h 813392"/>
              <a:gd name="connsiteX43" fmla="*/ 685522 w 1620000"/>
              <a:gd name="connsiteY43" fmla="*/ 444369 h 813392"/>
              <a:gd name="connsiteX44" fmla="*/ 723000 w 1620000"/>
              <a:gd name="connsiteY44" fmla="*/ 449737 h 813392"/>
              <a:gd name="connsiteX45" fmla="*/ 709615 w 1620000"/>
              <a:gd name="connsiteY45" fmla="*/ 398748 h 813392"/>
              <a:gd name="connsiteX46" fmla="*/ 811338 w 1620000"/>
              <a:gd name="connsiteY46" fmla="*/ 328974 h 813392"/>
              <a:gd name="connsiteX47" fmla="*/ 910385 w 1620000"/>
              <a:gd name="connsiteY47" fmla="*/ 398748 h 813392"/>
              <a:gd name="connsiteX48" fmla="*/ 897000 w 1620000"/>
              <a:gd name="connsiteY48" fmla="*/ 449737 h 813392"/>
              <a:gd name="connsiteX49" fmla="*/ 934477 w 1620000"/>
              <a:gd name="connsiteY49" fmla="*/ 444369 h 813392"/>
              <a:gd name="connsiteX50" fmla="*/ 902354 w 1620000"/>
              <a:gd name="connsiteY50" fmla="*/ 430952 h 813392"/>
              <a:gd name="connsiteX51" fmla="*/ 998723 w 1620000"/>
              <a:gd name="connsiteY51" fmla="*/ 433635 h 813392"/>
              <a:gd name="connsiteX52" fmla="*/ 1046908 w 1620000"/>
              <a:gd name="connsiteY52" fmla="*/ 535612 h 813392"/>
              <a:gd name="connsiteX53" fmla="*/ 961246 w 1620000"/>
              <a:gd name="connsiteY53" fmla="*/ 616120 h 813392"/>
              <a:gd name="connsiteX54" fmla="*/ 891646 w 1620000"/>
              <a:gd name="connsiteY54" fmla="*/ 543663 h 813392"/>
              <a:gd name="connsiteX55" fmla="*/ 811338 w 1620000"/>
              <a:gd name="connsiteY55" fmla="*/ 479256 h 813392"/>
              <a:gd name="connsiteX56" fmla="*/ 728353 w 1620000"/>
              <a:gd name="connsiteY56" fmla="*/ 543663 h 813392"/>
              <a:gd name="connsiteX57" fmla="*/ 658754 w 1620000"/>
              <a:gd name="connsiteY57" fmla="*/ 616120 h 813392"/>
              <a:gd name="connsiteX58" fmla="*/ 573091 w 1620000"/>
              <a:gd name="connsiteY58" fmla="*/ 535612 h 813392"/>
              <a:gd name="connsiteX59" fmla="*/ 514147 w 1620000"/>
              <a:gd name="connsiteY59" fmla="*/ 525680 h 813392"/>
              <a:gd name="connsiteX60" fmla="*/ 656151 w 1620000"/>
              <a:gd name="connsiteY60" fmla="*/ 624854 h 813392"/>
              <a:gd name="connsiteX61" fmla="*/ 658830 w 1620000"/>
              <a:gd name="connsiteY61" fmla="*/ 691864 h 813392"/>
              <a:gd name="connsiteX62" fmla="*/ 589168 w 1620000"/>
              <a:gd name="connsiteY62" fmla="*/ 681142 h 813392"/>
              <a:gd name="connsiteX63" fmla="*/ 514147 w 1620000"/>
              <a:gd name="connsiteY63" fmla="*/ 525680 h 813392"/>
              <a:gd name="connsiteX64" fmla="*/ 503147 w 1620000"/>
              <a:gd name="connsiteY64" fmla="*/ 809593 h 813392"/>
              <a:gd name="connsiteX65" fmla="*/ 565085 w 1620000"/>
              <a:gd name="connsiteY65" fmla="*/ 758641 h 813392"/>
              <a:gd name="connsiteX66" fmla="*/ 629716 w 1620000"/>
              <a:gd name="connsiteY66" fmla="*/ 707690 h 813392"/>
              <a:gd name="connsiteX67" fmla="*/ 670111 w 1620000"/>
              <a:gd name="connsiteY67" fmla="*/ 715735 h 813392"/>
              <a:gd name="connsiteX68" fmla="*/ 637795 w 1620000"/>
              <a:gd name="connsiteY68" fmla="*/ 809593 h 813392"/>
              <a:gd name="connsiteX69" fmla="*/ 638315 w 1620000"/>
              <a:gd name="connsiteY69" fmla="*/ 813392 h 813392"/>
              <a:gd name="connsiteX70" fmla="*/ 504800 w 1620000"/>
              <a:gd name="connsiteY70" fmla="*/ 813392 h 813392"/>
              <a:gd name="connsiteX71" fmla="*/ 294443 w 1620000"/>
              <a:gd name="connsiteY71" fmla="*/ 809585 h 813392"/>
              <a:gd name="connsiteX72" fmla="*/ 377710 w 1620000"/>
              <a:gd name="connsiteY72" fmla="*/ 713234 h 813392"/>
              <a:gd name="connsiteX73" fmla="*/ 436802 w 1620000"/>
              <a:gd name="connsiteY73" fmla="*/ 699851 h 813392"/>
              <a:gd name="connsiteX74" fmla="*/ 409942 w 1620000"/>
              <a:gd name="connsiteY74" fmla="*/ 683793 h 813392"/>
              <a:gd name="connsiteX75" fmla="*/ 412629 w 1620000"/>
              <a:gd name="connsiteY75" fmla="*/ 715910 h 813392"/>
              <a:gd name="connsiteX76" fmla="*/ 404570 w 1620000"/>
              <a:gd name="connsiteY76" fmla="*/ 643646 h 813392"/>
              <a:gd name="connsiteX77" fmla="*/ 512012 w 1620000"/>
              <a:gd name="connsiteY77" fmla="*/ 590118 h 813392"/>
              <a:gd name="connsiteX78" fmla="*/ 514698 w 1620000"/>
              <a:gd name="connsiteY78" fmla="*/ 592794 h 813392"/>
              <a:gd name="connsiteX79" fmla="*/ 576476 w 1620000"/>
              <a:gd name="connsiteY79" fmla="*/ 678440 h 813392"/>
              <a:gd name="connsiteX80" fmla="*/ 530814 w 1620000"/>
              <a:gd name="connsiteY80" fmla="*/ 731968 h 813392"/>
              <a:gd name="connsiteX81" fmla="*/ 455605 w 1620000"/>
              <a:gd name="connsiteY81" fmla="*/ 809585 h 813392"/>
              <a:gd name="connsiteX82" fmla="*/ 457207 w 1620000"/>
              <a:gd name="connsiteY82" fmla="*/ 813392 h 813392"/>
              <a:gd name="connsiteX83" fmla="*/ 296176 w 1620000"/>
              <a:gd name="connsiteY83" fmla="*/ 813392 h 813392"/>
              <a:gd name="connsiteX84" fmla="*/ 163579 w 1620000"/>
              <a:gd name="connsiteY84" fmla="*/ 812050 h 813392"/>
              <a:gd name="connsiteX85" fmla="*/ 284030 w 1620000"/>
              <a:gd name="connsiteY85" fmla="*/ 624208 h 813392"/>
              <a:gd name="connsiteX86" fmla="*/ 495488 w 1620000"/>
              <a:gd name="connsiteY86" fmla="*/ 511503 h 813392"/>
              <a:gd name="connsiteX87" fmla="*/ 527609 w 1620000"/>
              <a:gd name="connsiteY87" fmla="*/ 377331 h 813392"/>
              <a:gd name="connsiteX88" fmla="*/ 693563 w 1620000"/>
              <a:gd name="connsiteY88" fmla="*/ 256575 h 813392"/>
              <a:gd name="connsiteX89" fmla="*/ 808661 w 1620000"/>
              <a:gd name="connsiteY89" fmla="*/ 170705 h 813392"/>
              <a:gd name="connsiteX90" fmla="*/ 926435 w 1620000"/>
              <a:gd name="connsiteY90" fmla="*/ 256575 h 813392"/>
              <a:gd name="connsiteX91" fmla="*/ 1089713 w 1620000"/>
              <a:gd name="connsiteY91" fmla="*/ 377331 h 813392"/>
              <a:gd name="connsiteX92" fmla="*/ 1124510 w 1620000"/>
              <a:gd name="connsiteY92" fmla="*/ 511503 h 813392"/>
              <a:gd name="connsiteX93" fmla="*/ 1333292 w 1620000"/>
              <a:gd name="connsiteY93" fmla="*/ 624208 h 813392"/>
              <a:gd name="connsiteX94" fmla="*/ 1456420 w 1620000"/>
              <a:gd name="connsiteY94" fmla="*/ 812050 h 813392"/>
              <a:gd name="connsiteX95" fmla="*/ 1455182 w 1620000"/>
              <a:gd name="connsiteY95" fmla="*/ 813392 h 813392"/>
              <a:gd name="connsiteX96" fmla="*/ 1359953 w 1620000"/>
              <a:gd name="connsiteY96" fmla="*/ 813392 h 813392"/>
              <a:gd name="connsiteX97" fmla="*/ 1360529 w 1620000"/>
              <a:gd name="connsiteY97" fmla="*/ 812261 h 813392"/>
              <a:gd name="connsiteX98" fmla="*/ 1272123 w 1620000"/>
              <a:gd name="connsiteY98" fmla="*/ 699681 h 813392"/>
              <a:gd name="connsiteX99" fmla="*/ 1122100 w 1620000"/>
              <a:gd name="connsiteY99" fmla="*/ 554937 h 813392"/>
              <a:gd name="connsiteX100" fmla="*/ 1119421 w 1620000"/>
              <a:gd name="connsiteY100" fmla="*/ 525451 h 813392"/>
              <a:gd name="connsiteX101" fmla="*/ 1084595 w 1620000"/>
              <a:gd name="connsiteY101" fmla="*/ 520090 h 813392"/>
              <a:gd name="connsiteX102" fmla="*/ 929214 w 1620000"/>
              <a:gd name="connsiteY102" fmla="*/ 380706 h 813392"/>
              <a:gd name="connsiteX103" fmla="*/ 808660 w 1620000"/>
              <a:gd name="connsiteY103" fmla="*/ 302972 h 813392"/>
              <a:gd name="connsiteX104" fmla="*/ 690785 w 1620000"/>
              <a:gd name="connsiteY104" fmla="*/ 380706 h 813392"/>
              <a:gd name="connsiteX105" fmla="*/ 535405 w 1620000"/>
              <a:gd name="connsiteY105" fmla="*/ 520090 h 813392"/>
              <a:gd name="connsiteX106" fmla="*/ 500578 w 1620000"/>
              <a:gd name="connsiteY106" fmla="*/ 525451 h 813392"/>
              <a:gd name="connsiteX107" fmla="*/ 497899 w 1620000"/>
              <a:gd name="connsiteY107" fmla="*/ 554937 h 813392"/>
              <a:gd name="connsiteX108" fmla="*/ 347876 w 1620000"/>
              <a:gd name="connsiteY108" fmla="*/ 699681 h 813392"/>
              <a:gd name="connsiteX109" fmla="*/ 259470 w 1620000"/>
              <a:gd name="connsiteY109" fmla="*/ 812261 h 813392"/>
              <a:gd name="connsiteX110" fmla="*/ 260046 w 1620000"/>
              <a:gd name="connsiteY110" fmla="*/ 813392 h 813392"/>
              <a:gd name="connsiteX111" fmla="*/ 164816 w 1620000"/>
              <a:gd name="connsiteY111" fmla="*/ 813392 h 813392"/>
              <a:gd name="connsiteX112" fmla="*/ 0 w 1620000"/>
              <a:gd name="connsiteY112" fmla="*/ 810000 h 813392"/>
              <a:gd name="connsiteX113" fmla="*/ 139240 w 1620000"/>
              <a:gd name="connsiteY113" fmla="*/ 638344 h 813392"/>
              <a:gd name="connsiteX114" fmla="*/ 396298 w 1620000"/>
              <a:gd name="connsiteY114" fmla="*/ 421093 h 813392"/>
              <a:gd name="connsiteX115" fmla="*/ 498050 w 1620000"/>
              <a:gd name="connsiteY115" fmla="*/ 249438 h 813392"/>
              <a:gd name="connsiteX116" fmla="*/ 811339 w 1620000"/>
              <a:gd name="connsiteY116" fmla="*/ 0 h 813392"/>
              <a:gd name="connsiteX117" fmla="*/ 1121951 w 1620000"/>
              <a:gd name="connsiteY117" fmla="*/ 249438 h 813392"/>
              <a:gd name="connsiteX118" fmla="*/ 1223703 w 1620000"/>
              <a:gd name="connsiteY118" fmla="*/ 421093 h 813392"/>
              <a:gd name="connsiteX119" fmla="*/ 1483438 w 1620000"/>
              <a:gd name="connsiteY119" fmla="*/ 638344 h 813392"/>
              <a:gd name="connsiteX120" fmla="*/ 1620000 w 1620000"/>
              <a:gd name="connsiteY120" fmla="*/ 810000 h 813392"/>
              <a:gd name="connsiteX121" fmla="*/ 1606129 w 1620000"/>
              <a:gd name="connsiteY121" fmla="*/ 813392 h 813392"/>
              <a:gd name="connsiteX122" fmla="*/ 1500825 w 1620000"/>
              <a:gd name="connsiteY122" fmla="*/ 813392 h 813392"/>
              <a:gd name="connsiteX123" fmla="*/ 1504931 w 1620000"/>
              <a:gd name="connsiteY123" fmla="*/ 810001 h 813392"/>
              <a:gd name="connsiteX124" fmla="*/ 1368355 w 1620000"/>
              <a:gd name="connsiteY124" fmla="*/ 606114 h 813392"/>
              <a:gd name="connsiteX125" fmla="*/ 1162152 w 1620000"/>
              <a:gd name="connsiteY125" fmla="*/ 477343 h 813392"/>
              <a:gd name="connsiteX126" fmla="*/ 1044322 w 1620000"/>
              <a:gd name="connsiteY126" fmla="*/ 278822 h 813392"/>
              <a:gd name="connsiteX127" fmla="*/ 811339 w 1620000"/>
              <a:gd name="connsiteY127" fmla="*/ 123225 h 813392"/>
              <a:gd name="connsiteX128" fmla="*/ 578356 w 1620000"/>
              <a:gd name="connsiteY128" fmla="*/ 278822 h 813392"/>
              <a:gd name="connsiteX129" fmla="*/ 460527 w 1620000"/>
              <a:gd name="connsiteY129" fmla="*/ 477343 h 813392"/>
              <a:gd name="connsiteX130" fmla="*/ 251645 w 1620000"/>
              <a:gd name="connsiteY130" fmla="*/ 606114 h 813392"/>
              <a:gd name="connsiteX131" fmla="*/ 115070 w 1620000"/>
              <a:gd name="connsiteY131" fmla="*/ 810001 h 813392"/>
              <a:gd name="connsiteX132" fmla="*/ 119366 w 1620000"/>
              <a:gd name="connsiteY132" fmla="*/ 813392 h 813392"/>
              <a:gd name="connsiteX133" fmla="*/ 14413 w 1620000"/>
              <a:gd name="connsiteY133" fmla="*/ 813392 h 81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620000" h="813392">
                <a:moveTo>
                  <a:pt x="1041267" y="678440"/>
                </a:moveTo>
                <a:cubicBezTo>
                  <a:pt x="1041267" y="678440"/>
                  <a:pt x="1089543" y="635617"/>
                  <a:pt x="1105634" y="592794"/>
                </a:cubicBezTo>
                <a:cubicBezTo>
                  <a:pt x="1105634" y="592794"/>
                  <a:pt x="1105634" y="590118"/>
                  <a:pt x="1108316" y="590118"/>
                </a:cubicBezTo>
                <a:cubicBezTo>
                  <a:pt x="1124409" y="590118"/>
                  <a:pt x="1188776" y="592794"/>
                  <a:pt x="1215596" y="643646"/>
                </a:cubicBezTo>
                <a:cubicBezTo>
                  <a:pt x="1247779" y="702528"/>
                  <a:pt x="1223642" y="721263"/>
                  <a:pt x="1207550" y="715910"/>
                </a:cubicBezTo>
                <a:cubicBezTo>
                  <a:pt x="1188776" y="713234"/>
                  <a:pt x="1194140" y="686469"/>
                  <a:pt x="1210232" y="683793"/>
                </a:cubicBezTo>
                <a:cubicBezTo>
                  <a:pt x="1210232" y="683793"/>
                  <a:pt x="1186094" y="665058"/>
                  <a:pt x="1183412" y="699851"/>
                </a:cubicBezTo>
                <a:cubicBezTo>
                  <a:pt x="1180730" y="737321"/>
                  <a:pt x="1212914" y="734645"/>
                  <a:pt x="1242415" y="713234"/>
                </a:cubicBezTo>
                <a:cubicBezTo>
                  <a:pt x="1242415" y="713234"/>
                  <a:pt x="1312147" y="745350"/>
                  <a:pt x="1325557" y="809585"/>
                </a:cubicBezTo>
                <a:lnTo>
                  <a:pt x="1323827" y="813392"/>
                </a:lnTo>
                <a:lnTo>
                  <a:pt x="1163039" y="813392"/>
                </a:lnTo>
                <a:lnTo>
                  <a:pt x="1164638" y="809585"/>
                </a:lnTo>
                <a:cubicBezTo>
                  <a:pt x="1164638" y="772115"/>
                  <a:pt x="1089543" y="731968"/>
                  <a:pt x="1089543" y="731968"/>
                </a:cubicBezTo>
                <a:cubicBezTo>
                  <a:pt x="1073451" y="697175"/>
                  <a:pt x="1041267" y="678440"/>
                  <a:pt x="1041267" y="678440"/>
                </a:cubicBezTo>
                <a:close/>
                <a:moveTo>
                  <a:pt x="961169" y="691864"/>
                </a:moveTo>
                <a:cubicBezTo>
                  <a:pt x="961169" y="691864"/>
                  <a:pt x="963848" y="657019"/>
                  <a:pt x="963848" y="624854"/>
                </a:cubicBezTo>
                <a:cubicBezTo>
                  <a:pt x="963848" y="624854"/>
                  <a:pt x="1046908" y="536402"/>
                  <a:pt x="1105853" y="525680"/>
                </a:cubicBezTo>
                <a:cubicBezTo>
                  <a:pt x="1105853" y="525680"/>
                  <a:pt x="1111212" y="587329"/>
                  <a:pt x="1030832" y="681142"/>
                </a:cubicBezTo>
                <a:cubicBezTo>
                  <a:pt x="1030832" y="681142"/>
                  <a:pt x="985283" y="683822"/>
                  <a:pt x="961169" y="691864"/>
                </a:cubicBezTo>
                <a:close/>
                <a:moveTo>
                  <a:pt x="951017" y="715735"/>
                </a:moveTo>
                <a:cubicBezTo>
                  <a:pt x="951017" y="715735"/>
                  <a:pt x="969788" y="707690"/>
                  <a:pt x="991241" y="707690"/>
                </a:cubicBezTo>
                <a:cubicBezTo>
                  <a:pt x="1012694" y="710372"/>
                  <a:pt x="1039511" y="721098"/>
                  <a:pt x="1055600" y="758641"/>
                </a:cubicBezTo>
                <a:cubicBezTo>
                  <a:pt x="1055600" y="758641"/>
                  <a:pt x="1114596" y="772049"/>
                  <a:pt x="1114596" y="809593"/>
                </a:cubicBezTo>
                <a:lnTo>
                  <a:pt x="1113022" y="813392"/>
                </a:lnTo>
                <a:lnTo>
                  <a:pt x="985316" y="813392"/>
                </a:lnTo>
                <a:lnTo>
                  <a:pt x="985877" y="809593"/>
                </a:lnTo>
                <a:cubicBezTo>
                  <a:pt x="985877" y="755960"/>
                  <a:pt x="951017" y="715735"/>
                  <a:pt x="951017" y="715735"/>
                </a:cubicBezTo>
                <a:close/>
                <a:moveTo>
                  <a:pt x="698881" y="652692"/>
                </a:moveTo>
                <a:cubicBezTo>
                  <a:pt x="690176" y="586457"/>
                  <a:pt x="755720" y="565918"/>
                  <a:pt x="755720" y="565918"/>
                </a:cubicBezTo>
                <a:cubicBezTo>
                  <a:pt x="755720" y="565918"/>
                  <a:pt x="769097" y="525680"/>
                  <a:pt x="811901" y="525680"/>
                </a:cubicBezTo>
                <a:cubicBezTo>
                  <a:pt x="852031" y="525680"/>
                  <a:pt x="868083" y="565918"/>
                  <a:pt x="868083" y="565918"/>
                </a:cubicBezTo>
                <a:cubicBezTo>
                  <a:pt x="868083" y="565918"/>
                  <a:pt x="951017" y="592744"/>
                  <a:pt x="913563" y="683950"/>
                </a:cubicBezTo>
                <a:cubicBezTo>
                  <a:pt x="913563" y="683950"/>
                  <a:pt x="865407" y="657125"/>
                  <a:pt x="811901" y="657125"/>
                </a:cubicBezTo>
                <a:cubicBezTo>
                  <a:pt x="755720" y="657125"/>
                  <a:pt x="707565" y="683950"/>
                  <a:pt x="707565" y="683950"/>
                </a:cubicBezTo>
                <a:cubicBezTo>
                  <a:pt x="702883" y="672549"/>
                  <a:pt x="700124" y="662154"/>
                  <a:pt x="698881" y="652692"/>
                </a:cubicBezTo>
                <a:close/>
                <a:moveTo>
                  <a:pt x="680264" y="809434"/>
                </a:moveTo>
                <a:cubicBezTo>
                  <a:pt x="680264" y="738258"/>
                  <a:pt x="737844" y="680558"/>
                  <a:pt x="808872" y="680558"/>
                </a:cubicBezTo>
                <a:cubicBezTo>
                  <a:pt x="879900" y="680558"/>
                  <a:pt x="937479" y="738258"/>
                  <a:pt x="937479" y="809434"/>
                </a:cubicBezTo>
                <a:lnTo>
                  <a:pt x="936682" y="813392"/>
                </a:lnTo>
                <a:lnTo>
                  <a:pt x="681062" y="813392"/>
                </a:lnTo>
                <a:close/>
                <a:moveTo>
                  <a:pt x="573091" y="535612"/>
                </a:moveTo>
                <a:cubicBezTo>
                  <a:pt x="573091" y="535612"/>
                  <a:pt x="575768" y="473889"/>
                  <a:pt x="621276" y="433635"/>
                </a:cubicBezTo>
                <a:cubicBezTo>
                  <a:pt x="666784" y="393381"/>
                  <a:pt x="714969" y="401431"/>
                  <a:pt x="717646" y="430952"/>
                </a:cubicBezTo>
                <a:cubicBezTo>
                  <a:pt x="717646" y="460471"/>
                  <a:pt x="685522" y="444369"/>
                  <a:pt x="685522" y="444369"/>
                </a:cubicBezTo>
                <a:cubicBezTo>
                  <a:pt x="685522" y="444369"/>
                  <a:pt x="712292" y="471205"/>
                  <a:pt x="723000" y="449737"/>
                </a:cubicBezTo>
                <a:cubicBezTo>
                  <a:pt x="733707" y="428268"/>
                  <a:pt x="717646" y="406799"/>
                  <a:pt x="709615" y="398748"/>
                </a:cubicBezTo>
                <a:cubicBezTo>
                  <a:pt x="709615" y="398748"/>
                  <a:pt x="741738" y="328974"/>
                  <a:pt x="811338" y="328974"/>
                </a:cubicBezTo>
                <a:cubicBezTo>
                  <a:pt x="878261" y="328974"/>
                  <a:pt x="910385" y="398748"/>
                  <a:pt x="910385" y="398748"/>
                </a:cubicBezTo>
                <a:cubicBezTo>
                  <a:pt x="902354" y="406799"/>
                  <a:pt x="886292" y="428268"/>
                  <a:pt x="897000" y="449737"/>
                </a:cubicBezTo>
                <a:cubicBezTo>
                  <a:pt x="907708" y="471205"/>
                  <a:pt x="934477" y="444369"/>
                  <a:pt x="934477" y="444369"/>
                </a:cubicBezTo>
                <a:cubicBezTo>
                  <a:pt x="934477" y="444369"/>
                  <a:pt x="902354" y="460471"/>
                  <a:pt x="902354" y="430952"/>
                </a:cubicBezTo>
                <a:cubicBezTo>
                  <a:pt x="905031" y="401431"/>
                  <a:pt x="953215" y="393381"/>
                  <a:pt x="998723" y="433635"/>
                </a:cubicBezTo>
                <a:cubicBezTo>
                  <a:pt x="1044231" y="473889"/>
                  <a:pt x="1046908" y="535612"/>
                  <a:pt x="1046908" y="535612"/>
                </a:cubicBezTo>
                <a:cubicBezTo>
                  <a:pt x="1017462" y="557081"/>
                  <a:pt x="961246" y="616120"/>
                  <a:pt x="961246" y="616120"/>
                </a:cubicBezTo>
                <a:cubicBezTo>
                  <a:pt x="961246" y="616120"/>
                  <a:pt x="950538" y="565131"/>
                  <a:pt x="891646" y="543663"/>
                </a:cubicBezTo>
                <a:cubicBezTo>
                  <a:pt x="891646" y="543663"/>
                  <a:pt x="856846" y="479256"/>
                  <a:pt x="811338" y="479256"/>
                </a:cubicBezTo>
                <a:cubicBezTo>
                  <a:pt x="763154" y="479256"/>
                  <a:pt x="728353" y="543663"/>
                  <a:pt x="728353" y="543663"/>
                </a:cubicBezTo>
                <a:cubicBezTo>
                  <a:pt x="672138" y="565131"/>
                  <a:pt x="658754" y="616120"/>
                  <a:pt x="658754" y="616120"/>
                </a:cubicBezTo>
                <a:cubicBezTo>
                  <a:pt x="658754" y="616120"/>
                  <a:pt x="602538" y="557081"/>
                  <a:pt x="573091" y="535612"/>
                </a:cubicBezTo>
                <a:close/>
                <a:moveTo>
                  <a:pt x="514147" y="525680"/>
                </a:moveTo>
                <a:cubicBezTo>
                  <a:pt x="573092" y="536402"/>
                  <a:pt x="656151" y="624854"/>
                  <a:pt x="656151" y="624854"/>
                </a:cubicBezTo>
                <a:cubicBezTo>
                  <a:pt x="656151" y="657019"/>
                  <a:pt x="658830" y="691864"/>
                  <a:pt x="658830" y="691864"/>
                </a:cubicBezTo>
                <a:cubicBezTo>
                  <a:pt x="634716" y="683822"/>
                  <a:pt x="589168" y="681142"/>
                  <a:pt x="589168" y="681142"/>
                </a:cubicBezTo>
                <a:cubicBezTo>
                  <a:pt x="508788" y="587329"/>
                  <a:pt x="514147" y="525680"/>
                  <a:pt x="514147" y="525680"/>
                </a:cubicBezTo>
                <a:close/>
                <a:moveTo>
                  <a:pt x="503147" y="809593"/>
                </a:moveTo>
                <a:cubicBezTo>
                  <a:pt x="503147" y="772049"/>
                  <a:pt x="565085" y="758641"/>
                  <a:pt x="565085" y="758641"/>
                </a:cubicBezTo>
                <a:cubicBezTo>
                  <a:pt x="581243" y="721098"/>
                  <a:pt x="608173" y="710372"/>
                  <a:pt x="629716" y="707690"/>
                </a:cubicBezTo>
                <a:cubicBezTo>
                  <a:pt x="651261" y="707690"/>
                  <a:pt x="670111" y="715735"/>
                  <a:pt x="670111" y="715735"/>
                </a:cubicBezTo>
                <a:cubicBezTo>
                  <a:pt x="670111" y="715735"/>
                  <a:pt x="637795" y="755960"/>
                  <a:pt x="637795" y="809593"/>
                </a:cubicBezTo>
                <a:lnTo>
                  <a:pt x="638315" y="813392"/>
                </a:lnTo>
                <a:lnTo>
                  <a:pt x="504800" y="813392"/>
                </a:lnTo>
                <a:close/>
                <a:moveTo>
                  <a:pt x="294443" y="809585"/>
                </a:moveTo>
                <a:cubicBezTo>
                  <a:pt x="307873" y="745350"/>
                  <a:pt x="377710" y="713234"/>
                  <a:pt x="377710" y="713234"/>
                </a:cubicBezTo>
                <a:cubicBezTo>
                  <a:pt x="407256" y="734645"/>
                  <a:pt x="439488" y="737321"/>
                  <a:pt x="436802" y="699851"/>
                </a:cubicBezTo>
                <a:cubicBezTo>
                  <a:pt x="434117" y="665058"/>
                  <a:pt x="409942" y="683793"/>
                  <a:pt x="409942" y="683793"/>
                </a:cubicBezTo>
                <a:cubicBezTo>
                  <a:pt x="426058" y="686469"/>
                  <a:pt x="428744" y="713234"/>
                  <a:pt x="412629" y="715910"/>
                </a:cubicBezTo>
                <a:cubicBezTo>
                  <a:pt x="396512" y="721263"/>
                  <a:pt x="369651" y="702528"/>
                  <a:pt x="404570" y="643646"/>
                </a:cubicBezTo>
                <a:cubicBezTo>
                  <a:pt x="431431" y="592794"/>
                  <a:pt x="495895" y="590118"/>
                  <a:pt x="512012" y="590118"/>
                </a:cubicBezTo>
                <a:cubicBezTo>
                  <a:pt x="514698" y="590118"/>
                  <a:pt x="514698" y="592794"/>
                  <a:pt x="514698" y="592794"/>
                </a:cubicBezTo>
                <a:cubicBezTo>
                  <a:pt x="530814" y="635617"/>
                  <a:pt x="576476" y="678440"/>
                  <a:pt x="576476" y="678440"/>
                </a:cubicBezTo>
                <a:cubicBezTo>
                  <a:pt x="576476" y="678440"/>
                  <a:pt x="546930" y="697175"/>
                  <a:pt x="530814" y="731968"/>
                </a:cubicBezTo>
                <a:cubicBezTo>
                  <a:pt x="530814" y="731968"/>
                  <a:pt x="455605" y="772115"/>
                  <a:pt x="455605" y="809585"/>
                </a:cubicBezTo>
                <a:lnTo>
                  <a:pt x="457207" y="813392"/>
                </a:lnTo>
                <a:lnTo>
                  <a:pt x="296176" y="813392"/>
                </a:lnTo>
                <a:close/>
                <a:moveTo>
                  <a:pt x="163579" y="812050"/>
                </a:moveTo>
                <a:cubicBezTo>
                  <a:pt x="203729" y="779849"/>
                  <a:pt x="217112" y="726179"/>
                  <a:pt x="284030" y="624208"/>
                </a:cubicBezTo>
                <a:cubicBezTo>
                  <a:pt x="353624" y="519554"/>
                  <a:pt x="495488" y="511503"/>
                  <a:pt x="495488" y="511503"/>
                </a:cubicBezTo>
                <a:cubicBezTo>
                  <a:pt x="495488" y="511503"/>
                  <a:pt x="484781" y="436367"/>
                  <a:pt x="527609" y="377331"/>
                </a:cubicBezTo>
                <a:cubicBezTo>
                  <a:pt x="573112" y="318294"/>
                  <a:pt x="658766" y="275360"/>
                  <a:pt x="693563" y="256575"/>
                </a:cubicBezTo>
                <a:cubicBezTo>
                  <a:pt x="728360" y="240474"/>
                  <a:pt x="787247" y="194856"/>
                  <a:pt x="808661" y="170705"/>
                </a:cubicBezTo>
                <a:cubicBezTo>
                  <a:pt x="832751" y="194856"/>
                  <a:pt x="891638" y="240474"/>
                  <a:pt x="926435" y="256575"/>
                </a:cubicBezTo>
                <a:cubicBezTo>
                  <a:pt x="961232" y="275360"/>
                  <a:pt x="1046886" y="318294"/>
                  <a:pt x="1089713" y="377331"/>
                </a:cubicBezTo>
                <a:cubicBezTo>
                  <a:pt x="1135217" y="436367"/>
                  <a:pt x="1124510" y="511503"/>
                  <a:pt x="1124510" y="511503"/>
                </a:cubicBezTo>
                <a:cubicBezTo>
                  <a:pt x="1124510" y="511503"/>
                  <a:pt x="1266374" y="519554"/>
                  <a:pt x="1333292" y="624208"/>
                </a:cubicBezTo>
                <a:cubicBezTo>
                  <a:pt x="1402886" y="726179"/>
                  <a:pt x="1416270" y="779849"/>
                  <a:pt x="1456420" y="812050"/>
                </a:cubicBezTo>
                <a:lnTo>
                  <a:pt x="1455182" y="813392"/>
                </a:lnTo>
                <a:lnTo>
                  <a:pt x="1359953" y="813392"/>
                </a:lnTo>
                <a:lnTo>
                  <a:pt x="1360529" y="812261"/>
                </a:lnTo>
                <a:cubicBezTo>
                  <a:pt x="1331060" y="731847"/>
                  <a:pt x="1272123" y="699681"/>
                  <a:pt x="1272123" y="699681"/>
                </a:cubicBezTo>
                <a:cubicBezTo>
                  <a:pt x="1231938" y="568339"/>
                  <a:pt x="1122100" y="554937"/>
                  <a:pt x="1122100" y="554937"/>
                </a:cubicBezTo>
                <a:cubicBezTo>
                  <a:pt x="1119421" y="530812"/>
                  <a:pt x="1119421" y="525451"/>
                  <a:pt x="1119421" y="525451"/>
                </a:cubicBezTo>
                <a:cubicBezTo>
                  <a:pt x="1119421" y="525451"/>
                  <a:pt x="1111384" y="514729"/>
                  <a:pt x="1084595" y="520090"/>
                </a:cubicBezTo>
                <a:cubicBezTo>
                  <a:pt x="1084595" y="520090"/>
                  <a:pt x="1052447" y="404830"/>
                  <a:pt x="929214" y="380706"/>
                </a:cubicBezTo>
                <a:cubicBezTo>
                  <a:pt x="929214" y="380706"/>
                  <a:pt x="880993" y="316375"/>
                  <a:pt x="808660" y="302972"/>
                </a:cubicBezTo>
                <a:cubicBezTo>
                  <a:pt x="739007" y="316375"/>
                  <a:pt x="690785" y="380706"/>
                  <a:pt x="690785" y="380706"/>
                </a:cubicBezTo>
                <a:cubicBezTo>
                  <a:pt x="567552" y="404830"/>
                  <a:pt x="535405" y="520090"/>
                  <a:pt x="535405" y="520090"/>
                </a:cubicBezTo>
                <a:cubicBezTo>
                  <a:pt x="508615" y="514729"/>
                  <a:pt x="500578" y="525451"/>
                  <a:pt x="500578" y="525451"/>
                </a:cubicBezTo>
                <a:cubicBezTo>
                  <a:pt x="500578" y="525451"/>
                  <a:pt x="500578" y="530812"/>
                  <a:pt x="497899" y="554937"/>
                </a:cubicBezTo>
                <a:cubicBezTo>
                  <a:pt x="497899" y="554937"/>
                  <a:pt x="385382" y="568339"/>
                  <a:pt x="347876" y="699681"/>
                </a:cubicBezTo>
                <a:cubicBezTo>
                  <a:pt x="347876" y="699681"/>
                  <a:pt x="288939" y="731847"/>
                  <a:pt x="259470" y="812261"/>
                </a:cubicBezTo>
                <a:lnTo>
                  <a:pt x="260046" y="813392"/>
                </a:lnTo>
                <a:lnTo>
                  <a:pt x="164816" y="813392"/>
                </a:lnTo>
                <a:close/>
                <a:moveTo>
                  <a:pt x="0" y="810000"/>
                </a:moveTo>
                <a:cubicBezTo>
                  <a:pt x="66942" y="793908"/>
                  <a:pt x="26777" y="812683"/>
                  <a:pt x="139240" y="638344"/>
                </a:cubicBezTo>
                <a:cubicBezTo>
                  <a:pt x="249025" y="464007"/>
                  <a:pt x="396298" y="421093"/>
                  <a:pt x="396298" y="421093"/>
                </a:cubicBezTo>
                <a:cubicBezTo>
                  <a:pt x="396298" y="421093"/>
                  <a:pt x="401653" y="316490"/>
                  <a:pt x="498050" y="249438"/>
                </a:cubicBezTo>
                <a:cubicBezTo>
                  <a:pt x="597124" y="179702"/>
                  <a:pt x="747075" y="128742"/>
                  <a:pt x="811339" y="0"/>
                </a:cubicBezTo>
                <a:cubicBezTo>
                  <a:pt x="872926" y="128742"/>
                  <a:pt x="1022876" y="179702"/>
                  <a:pt x="1121951" y="249438"/>
                </a:cubicBezTo>
                <a:cubicBezTo>
                  <a:pt x="1221025" y="316490"/>
                  <a:pt x="1223703" y="421093"/>
                  <a:pt x="1223703" y="421093"/>
                </a:cubicBezTo>
                <a:cubicBezTo>
                  <a:pt x="1223703" y="421093"/>
                  <a:pt x="1370976" y="464007"/>
                  <a:pt x="1483438" y="638344"/>
                </a:cubicBezTo>
                <a:cubicBezTo>
                  <a:pt x="1593223" y="812683"/>
                  <a:pt x="1555736" y="793908"/>
                  <a:pt x="1620000" y="810000"/>
                </a:cubicBezTo>
                <a:lnTo>
                  <a:pt x="1606129" y="813392"/>
                </a:lnTo>
                <a:lnTo>
                  <a:pt x="1500825" y="813392"/>
                </a:lnTo>
                <a:lnTo>
                  <a:pt x="1504931" y="810001"/>
                </a:lnTo>
                <a:cubicBezTo>
                  <a:pt x="1454049" y="785856"/>
                  <a:pt x="1440659" y="713423"/>
                  <a:pt x="1368355" y="606114"/>
                </a:cubicBezTo>
                <a:cubicBezTo>
                  <a:pt x="1296050" y="496123"/>
                  <a:pt x="1162152" y="477343"/>
                  <a:pt x="1162152" y="477343"/>
                </a:cubicBezTo>
                <a:cubicBezTo>
                  <a:pt x="1162152" y="477343"/>
                  <a:pt x="1146084" y="351256"/>
                  <a:pt x="1044322" y="278822"/>
                </a:cubicBezTo>
                <a:cubicBezTo>
                  <a:pt x="942559" y="206389"/>
                  <a:pt x="883644" y="206389"/>
                  <a:pt x="811339" y="123225"/>
                </a:cubicBezTo>
                <a:cubicBezTo>
                  <a:pt x="739034" y="206389"/>
                  <a:pt x="680119" y="206389"/>
                  <a:pt x="578356" y="278822"/>
                </a:cubicBezTo>
                <a:cubicBezTo>
                  <a:pt x="476594" y="351256"/>
                  <a:pt x="460527" y="477343"/>
                  <a:pt x="460527" y="477343"/>
                </a:cubicBezTo>
                <a:cubicBezTo>
                  <a:pt x="460527" y="477343"/>
                  <a:pt x="323950" y="496123"/>
                  <a:pt x="251645" y="606114"/>
                </a:cubicBezTo>
                <a:cubicBezTo>
                  <a:pt x="182019" y="713423"/>
                  <a:pt x="168629" y="785856"/>
                  <a:pt x="115070" y="810001"/>
                </a:cubicBezTo>
                <a:lnTo>
                  <a:pt x="119366" y="813392"/>
                </a:lnTo>
                <a:lnTo>
                  <a:pt x="14413" y="813392"/>
                </a:lnTo>
                <a:close/>
              </a:path>
            </a:pathLst>
          </a:custGeom>
          <a:solidFill>
            <a:srgbClr val="4C6BBE"/>
          </a:solidFill>
          <a:ln>
            <a:noFill/>
          </a:ln>
          <a:extLst/>
        </p:spPr>
        <p:txBody>
          <a:bodyPr vert="horz" wrap="square" lIns="91440" tIns="45720" rIns="91440" bIns="45720" numCol="1" anchor="t" anchorCtr="0" compatLnSpc="1">
            <a:noAutofit/>
          </a:bodyPr>
          <a:lstStyle/>
          <a:p>
            <a:endParaRPr lang="zh-CN" altLang="en-US" dirty="0">
              <a:latin typeface="思源宋体 CN Heavy" panose="02020900000000000000" pitchFamily="18" charset="-122"/>
              <a:ea typeface="思源宋体 CN Heavy" panose="02020900000000000000" pitchFamily="18" charset="-122"/>
            </a:endParaRPr>
          </a:p>
        </p:txBody>
      </p:sp>
      <p:sp>
        <p:nvSpPr>
          <p:cNvPr id="12" name="矩形 11">
            <a:extLst>
              <a:ext uri="{FF2B5EF4-FFF2-40B4-BE49-F238E27FC236}">
                <a16:creationId xmlns:a16="http://schemas.microsoft.com/office/drawing/2014/main" id="{A4A5A6C3-31B3-4FDE-A9F8-DB3DFF0C7E0F}"/>
              </a:ext>
            </a:extLst>
          </p:cNvPr>
          <p:cNvSpPr/>
          <p:nvPr/>
        </p:nvSpPr>
        <p:spPr>
          <a:xfrm>
            <a:off x="9455014" y="2119557"/>
            <a:ext cx="830997" cy="2834786"/>
          </a:xfrm>
          <a:prstGeom prst="rect">
            <a:avLst/>
          </a:prstGeom>
        </p:spPr>
        <p:txBody>
          <a:bodyPr vert="eaVert" wrap="square">
            <a:spAutoFit/>
          </a:bodyPr>
          <a:lstStyle/>
          <a:p>
            <a:pPr algn="just">
              <a:lnSpc>
                <a:spcPct val="150000"/>
              </a:lnSpc>
            </a:pPr>
            <a:r>
              <a:rPr sz="1400" dirty="0">
                <a:solidFill>
                  <a:schemeClr val="tx1">
                    <a:lumMod val="85000"/>
                    <a:lumOff val="15000"/>
                  </a:schemeClr>
                </a:solidFill>
                <a:latin typeface="思源宋体 CN Heavy" panose="02020900000000000000" pitchFamily="18" charset="-122"/>
                <a:ea typeface="思源宋体 CN Heavy" panose="02020900000000000000" pitchFamily="18" charset="-122"/>
              </a:rPr>
              <a:t>请在此粘贴或者输入您的文字内容请在此粘贴或者输入您的文字内容</a:t>
            </a:r>
          </a:p>
        </p:txBody>
      </p:sp>
      <p:pic>
        <p:nvPicPr>
          <p:cNvPr id="13" name="图片 12">
            <a:extLst>
              <a:ext uri="{FF2B5EF4-FFF2-40B4-BE49-F238E27FC236}">
                <a16:creationId xmlns:a16="http://schemas.microsoft.com/office/drawing/2014/main" id="{2CC64681-4A84-4B16-8E02-A57B1273DD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4648" y="1259840"/>
            <a:ext cx="3789680" cy="3789680"/>
          </a:xfrm>
          <a:prstGeom prst="rect">
            <a:avLst/>
          </a:prstGeom>
          <a:effectLst>
            <a:outerShdw blurRad="190500" dist="38100" dir="2700000" algn="tl" rotWithShape="0">
              <a:prstClr val="black">
                <a:alpha val="10000"/>
              </a:prstClr>
            </a:outerShdw>
          </a:effectLst>
        </p:spPr>
      </p:pic>
    </p:spTree>
    <p:extLst>
      <p:ext uri="{BB962C8B-B14F-4D97-AF65-F5344CB8AC3E}">
        <p14:creationId xmlns:p14="http://schemas.microsoft.com/office/powerpoint/2010/main" val="2520160949"/>
      </p:ext>
    </p:extLst>
  </p:cSld>
  <p:clrMapOvr>
    <a:masterClrMapping/>
  </p:clrMapOvr>
  <mc:AlternateContent xmlns:mc="http://schemas.openxmlformats.org/markup-compatibility/2006" xmlns:p14="http://schemas.microsoft.com/office/powerpoint/2010/main">
    <mc:Choice Requires="p14">
      <p:transition spd="slow" p14:dur="1500" advClick="0" advTm="2000">
        <p:split orient="vert"/>
      </p:transition>
    </mc:Choice>
    <mc:Fallback xmlns="">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3"/>
                                        </p:tgtEl>
                                        <p:attrNameLst>
                                          <p:attrName>r</p:attrName>
                                        </p:attrNameLst>
                                      </p:cBhvr>
                                    </p:animRot>
                                  </p:childTnLst>
                                </p:cTn>
                              </p:par>
                              <p:par>
                                <p:cTn id="7" presetID="1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35" presetClass="entr" presetSubtype="0" fill="hold" grpId="0" nodeType="with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style.rotation</p:attrName>
                                        </p:attrNameLst>
                                      </p:cBhvr>
                                      <p:tavLst>
                                        <p:tav tm="0">
                                          <p:val>
                                            <p:fltVal val="720"/>
                                          </p:val>
                                        </p:tav>
                                        <p:tav tm="100000">
                                          <p:val>
                                            <p:fltVal val="0"/>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ppt_w</p:attrName>
                                        </p:attrNameLst>
                                      </p:cBhvr>
                                      <p:tavLst>
                                        <p:tav tm="0">
                                          <p:val>
                                            <p:fltVal val="0"/>
                                          </p:val>
                                        </p:tav>
                                        <p:tav tm="100000">
                                          <p:val>
                                            <p:strVal val="#ppt_w"/>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35" presetClass="entr" presetSubtype="0" fill="hold" grpId="0" nodeType="withEffect">
                                  <p:stCondLst>
                                    <p:cond delay="0"/>
                                  </p:stCondLst>
                                  <p:iterate type="lt">
                                    <p:tmPct val="10000"/>
                                  </p:iterate>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style.rotation</p:attrName>
                                        </p:attrNameLst>
                                      </p:cBhvr>
                                      <p:tavLst>
                                        <p:tav tm="0">
                                          <p:val>
                                            <p:fltVal val="720"/>
                                          </p:val>
                                        </p:tav>
                                        <p:tav tm="100000">
                                          <p:val>
                                            <p:fltVal val="0"/>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293</TotalTime>
  <Words>310</Words>
  <Application>Microsoft Office PowerPoint</Application>
  <PresentationFormat>宽屏</PresentationFormat>
  <Paragraphs>155</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等线</vt:lpstr>
      <vt:lpstr>方正清刻本悦宋简体</vt:lpstr>
      <vt:lpstr>楷体</vt:lpstr>
      <vt:lpstr>思源宋体 CN Heavy</vt:lpstr>
      <vt:lpstr>思源宋体 CN Light</vt:lpstr>
      <vt:lpstr>微软雅黑</vt:lpstr>
      <vt:lpstr>字酷堂清楷体</vt:lpstr>
      <vt:lpstr>Arial</vt:lpstr>
      <vt:lpstr>Calibri</vt:lpstr>
      <vt:lpstr>Century Gothic</vt:lpstr>
      <vt:lpstr>Felix Titling</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44</cp:revision>
  <dcterms:created xsi:type="dcterms:W3CDTF">2017-08-18T03:02:00Z</dcterms:created>
  <dcterms:modified xsi:type="dcterms:W3CDTF">2019-02-15T05:40:23Z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