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notesSlides/notesSlide23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36"/>
  </p:notesMasterIdLst>
  <p:sldIdLst>
    <p:sldId id="518" r:id="rId11"/>
    <p:sldId id="471" r:id="rId12"/>
    <p:sldId id="353" r:id="rId13"/>
    <p:sldId id="352" r:id="rId14"/>
    <p:sldId id="519" r:id="rId15"/>
    <p:sldId id="520" r:id="rId16"/>
    <p:sldId id="521" r:id="rId17"/>
    <p:sldId id="522" r:id="rId18"/>
    <p:sldId id="523" r:id="rId19"/>
    <p:sldId id="525" r:id="rId20"/>
    <p:sldId id="524" r:id="rId21"/>
    <p:sldId id="526" r:id="rId22"/>
    <p:sldId id="527" r:id="rId23"/>
    <p:sldId id="528" r:id="rId24"/>
    <p:sldId id="529" r:id="rId25"/>
    <p:sldId id="530" r:id="rId26"/>
    <p:sldId id="531" r:id="rId27"/>
    <p:sldId id="532" r:id="rId28"/>
    <p:sldId id="533" r:id="rId29"/>
    <p:sldId id="535" r:id="rId30"/>
    <p:sldId id="537" r:id="rId31"/>
    <p:sldId id="538" r:id="rId32"/>
    <p:sldId id="539" r:id="rId33"/>
    <p:sldId id="540" r:id="rId34"/>
    <p:sldId id="297" r:id="rId35"/>
  </p:sldIdLst>
  <p:sldSz cx="12190413" cy="6859588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9829"/>
    <a:srgbClr val="DC2A25"/>
    <a:srgbClr val="8D604A"/>
    <a:srgbClr val="008687"/>
    <a:srgbClr val="DE5193"/>
    <a:srgbClr val="6CBF93"/>
    <a:srgbClr val="873D20"/>
    <a:srgbClr val="F2655C"/>
    <a:srgbClr val="66482C"/>
    <a:srgbClr val="B153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10" autoAdjust="0"/>
    <p:restoredTop sz="97778" autoAdjust="0"/>
  </p:normalViewPr>
  <p:slideViewPr>
    <p:cSldViewPr snapToGrid="0" showGuides="1">
      <p:cViewPr varScale="1">
        <p:scale>
          <a:sx n="82" d="100"/>
          <a:sy n="82" d="100"/>
        </p:scale>
        <p:origin x="566" y="10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00000000000001"/>
          <c:y val="2.5000000000000001E-2"/>
          <c:w val="0.74"/>
          <c:h val="0.925000000000000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>
                  <a:lumMod val="95000"/>
                </a:schemeClr>
              </a:solidFill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F8F1-4F76-88C3-78FBFCC88309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F8F1-4F76-88C3-78FBFCC8830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5-F8F1-4F76-88C3-78FBFCC88309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7-F8F1-4F76-88C3-78FBFCC883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0" i="0">
                    <a:solidFill>
                      <a:schemeClr val="bg1"/>
                    </a:solidFill>
                    <a:latin typeface="Roboto Light"/>
                    <a:cs typeface="Roboto Light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F1-4F76-88C3-78FBFCC88309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One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28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32-4603-9852-967422C920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Two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</c:v>
                </c:pt>
                <c:pt idx="1">
                  <c:v>24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32-4603-9852-967422C920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Three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12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832-4603-9852-967422C920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1065808"/>
        <c:axId val="271066368"/>
      </c:areaChart>
      <c:catAx>
        <c:axId val="271065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1066368"/>
        <c:crosses val="autoZero"/>
        <c:auto val="1"/>
        <c:lblAlgn val="ctr"/>
        <c:lblOffset val="100"/>
        <c:noMultiLvlLbl val="0"/>
      </c:catAx>
      <c:valAx>
        <c:axId val="2710663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710658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B8-4506-822F-53CECB841C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B8-4506-822F-53CECB841C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B8-4506-822F-53CECB841C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1069728"/>
        <c:axId val="271070288"/>
      </c:barChart>
      <c:catAx>
        <c:axId val="271069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1070288"/>
        <c:crosses val="autoZero"/>
        <c:auto val="1"/>
        <c:lblAlgn val="ctr"/>
        <c:lblOffset val="100"/>
        <c:noMultiLvlLbl val="0"/>
      </c:catAx>
      <c:valAx>
        <c:axId val="2710702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1069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</cdr:x>
      <cdr:y>0.25</cdr:y>
    </cdr:from>
    <cdr:to>
      <cdr:x>0.7</cdr:x>
      <cdr:y>0.7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19200" y="762000"/>
          <a:ext cx="1447800" cy="1371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JM" sz="1100" dirty="0">
            <a:latin typeface="Calibri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0264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6242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423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550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7411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3459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8091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7229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277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5414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05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733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9488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0100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628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3453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1012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285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82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51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356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916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jp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Relationship Id="rId5" Type="http://schemas.openxmlformats.org/officeDocument/2006/relationships/chart" Target="../charts/chart1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Relationship Id="rId5" Type="http://schemas.openxmlformats.org/officeDocument/2006/relationships/chart" Target="../charts/char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Relationship Id="rId5" Type="http://schemas.openxmlformats.org/officeDocument/2006/relationships/chart" Target="../charts/chart3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12" Type="http://schemas.microsoft.com/office/2007/relationships/hdphoto" Target="../media/hdphoto5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6" Type="http://schemas.microsoft.com/office/2007/relationships/hdphoto" Target="../media/hdphoto2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2.png"/><Relationship Id="rId1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dubuque精美钢琴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6093" y="-1396459"/>
            <a:ext cx="609600" cy="609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1DD1407-AF1B-45D8-9F23-B740F29387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384E506-C4D4-43CF-9267-77ECC55A7C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448" y="-114300"/>
            <a:ext cx="2438965" cy="68595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1661361-B2E0-463C-A0DE-1A23429931B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29794" cy="6859588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EE38B6EF-9E19-4285-9E39-D2AF26F6F47B}"/>
              </a:ext>
            </a:extLst>
          </p:cNvPr>
          <p:cNvSpPr/>
          <p:nvPr/>
        </p:nvSpPr>
        <p:spPr>
          <a:xfrm>
            <a:off x="2606200" y="2249715"/>
            <a:ext cx="8206942" cy="1771052"/>
          </a:xfrm>
          <a:prstGeom prst="rect">
            <a:avLst/>
          </a:prstGeom>
          <a:solidFill>
            <a:schemeClr val="bg1">
              <a:alpha val="14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7">
            <a:extLst>
              <a:ext uri="{FF2B5EF4-FFF2-40B4-BE49-F238E27FC236}">
                <a16:creationId xmlns:a16="http://schemas.microsoft.com/office/drawing/2014/main" id="{8FF19089-EEE3-4A47-941A-8D3428F5F751}"/>
              </a:ext>
            </a:extLst>
          </p:cNvPr>
          <p:cNvSpPr txBox="1"/>
          <p:nvPr/>
        </p:nvSpPr>
        <p:spPr>
          <a:xfrm>
            <a:off x="2977104" y="2423759"/>
            <a:ext cx="7465135" cy="1067587"/>
          </a:xfrm>
          <a:prstGeom prst="rect">
            <a:avLst/>
          </a:prstGeom>
          <a:noFill/>
        </p:spPr>
        <p:txBody>
          <a:bodyPr wrap="square" lIns="51423" tIns="25711" rIns="51423" bIns="25711" rtlCol="0">
            <a:spAutoFit/>
          </a:bodyPr>
          <a:lstStyle>
            <a:defPPr>
              <a:defRPr lang="zh-CN"/>
            </a:defPPr>
            <a:lvl1pPr>
              <a:defRPr sz="5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6600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音乐弹奏演出</a:t>
            </a:r>
            <a:r>
              <a:rPr lang="en-US" altLang="zh-CN" sz="6600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zh-CN" sz="6600" spc="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C5E0727-1BDC-4307-A3C2-181D603DC9BB}"/>
              </a:ext>
            </a:extLst>
          </p:cNvPr>
          <p:cNvSpPr/>
          <p:nvPr/>
        </p:nvSpPr>
        <p:spPr>
          <a:xfrm>
            <a:off x="3059741" y="3494190"/>
            <a:ext cx="74651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kern="1700" spc="1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汇报人：</a:t>
            </a:r>
            <a:r>
              <a:rPr lang="en-US" altLang="zh-CN" sz="1500" kern="1700" spc="1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XXX</a:t>
            </a:r>
            <a:r>
              <a:rPr lang="zh-CN" altLang="en-US" sz="1500" kern="1700" spc="1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  汇报时间：</a:t>
            </a:r>
            <a:r>
              <a:rPr lang="en-US" altLang="zh-CN" sz="1500" kern="1700" spc="1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XX</a:t>
            </a:r>
            <a:r>
              <a:rPr lang="zh-CN" altLang="en-US" sz="1500" kern="1700" spc="1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年</a:t>
            </a:r>
            <a:r>
              <a:rPr lang="en-US" altLang="zh-CN" sz="1500" kern="1700" spc="1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XX</a:t>
            </a:r>
            <a:r>
              <a:rPr lang="zh-CN" altLang="en-US" sz="1500" kern="1700" spc="1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月</a:t>
            </a:r>
            <a:endParaRPr lang="en-US" altLang="zh-CN" sz="1500" kern="1700" spc="1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32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7" presetID="2" presetClass="entr" presetSubtype="2" decel="533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>
                    <p:cTn id="3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"/>
                    </p:tgtEl>
                  </p:cMediaNode>
                </p:audio>
              </p:childTnLst>
            </p:cTn>
          </p:par>
        </p:tnLst>
        <p:bldLst>
          <p:bldP spid="33" grpId="0" animBg="1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7" presetID="2" presetClass="entr" presetSubtype="2" decel="533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>
                    <p:cTn id="3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"/>
                    </p:tgtEl>
                  </p:cMediaNode>
                </p:audio>
              </p:childTnLst>
            </p:cTn>
          </p:par>
        </p:tnLst>
        <p:bldLst>
          <p:bldP spid="33" grpId="0" animBg="1"/>
          <p:bldP spid="34" grpId="0"/>
          <p:bldP spid="3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ABA659A-9534-42B3-97D7-01B36FF51F73}"/>
              </a:ext>
            </a:extLst>
          </p:cNvPr>
          <p:cNvGrpSpPr/>
          <p:nvPr/>
        </p:nvGrpSpPr>
        <p:grpSpPr>
          <a:xfrm>
            <a:off x="1875311" y="2125212"/>
            <a:ext cx="3783724" cy="3816308"/>
            <a:chOff x="7359961" y="2451135"/>
            <a:chExt cx="3133725" cy="3160712"/>
          </a:xfrm>
          <a:solidFill>
            <a:schemeClr val="accent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0B996F89-FCF5-4A7C-8840-96149872C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3898" y="2451135"/>
              <a:ext cx="1452563" cy="1111250"/>
            </a:xfrm>
            <a:custGeom>
              <a:avLst/>
              <a:gdLst>
                <a:gd name="T0" fmla="*/ 179 w 486"/>
                <a:gd name="T1" fmla="*/ 194 h 372"/>
                <a:gd name="T2" fmla="*/ 13 w 486"/>
                <a:gd name="T3" fmla="*/ 363 h 372"/>
                <a:gd name="T4" fmla="*/ 7 w 486"/>
                <a:gd name="T5" fmla="*/ 362 h 372"/>
                <a:gd name="T6" fmla="*/ 7 w 486"/>
                <a:gd name="T7" fmla="*/ 328 h 372"/>
                <a:gd name="T8" fmla="*/ 11 w 486"/>
                <a:gd name="T9" fmla="*/ 241 h 372"/>
                <a:gd name="T10" fmla="*/ 70 w 486"/>
                <a:gd name="T11" fmla="*/ 177 h 372"/>
                <a:gd name="T12" fmla="*/ 119 w 486"/>
                <a:gd name="T13" fmla="*/ 131 h 372"/>
                <a:gd name="T14" fmla="*/ 110 w 486"/>
                <a:gd name="T15" fmla="*/ 114 h 372"/>
                <a:gd name="T16" fmla="*/ 130 w 486"/>
                <a:gd name="T17" fmla="*/ 22 h 372"/>
                <a:gd name="T18" fmla="*/ 223 w 486"/>
                <a:gd name="T19" fmla="*/ 20 h 372"/>
                <a:gd name="T20" fmla="*/ 247 w 486"/>
                <a:gd name="T21" fmla="*/ 110 h 372"/>
                <a:gd name="T22" fmla="*/ 252 w 486"/>
                <a:gd name="T23" fmla="*/ 138 h 372"/>
                <a:gd name="T24" fmla="*/ 466 w 486"/>
                <a:gd name="T25" fmla="*/ 351 h 372"/>
                <a:gd name="T26" fmla="*/ 486 w 486"/>
                <a:gd name="T27" fmla="*/ 361 h 372"/>
                <a:gd name="T28" fmla="*/ 479 w 486"/>
                <a:gd name="T29" fmla="*/ 371 h 372"/>
                <a:gd name="T30" fmla="*/ 361 w 486"/>
                <a:gd name="T31" fmla="*/ 370 h 372"/>
                <a:gd name="T32" fmla="*/ 342 w 486"/>
                <a:gd name="T33" fmla="*/ 357 h 372"/>
                <a:gd name="T34" fmla="*/ 179 w 486"/>
                <a:gd name="T35" fmla="*/ 19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6" h="372">
                  <a:moveTo>
                    <a:pt x="179" y="194"/>
                  </a:moveTo>
                  <a:cubicBezTo>
                    <a:pt x="122" y="251"/>
                    <a:pt x="68" y="307"/>
                    <a:pt x="13" y="363"/>
                  </a:cubicBezTo>
                  <a:cubicBezTo>
                    <a:pt x="11" y="362"/>
                    <a:pt x="9" y="362"/>
                    <a:pt x="7" y="362"/>
                  </a:cubicBezTo>
                  <a:cubicBezTo>
                    <a:pt x="7" y="351"/>
                    <a:pt x="7" y="339"/>
                    <a:pt x="7" y="328"/>
                  </a:cubicBezTo>
                  <a:cubicBezTo>
                    <a:pt x="8" y="299"/>
                    <a:pt x="0" y="266"/>
                    <a:pt x="11" y="241"/>
                  </a:cubicBezTo>
                  <a:cubicBezTo>
                    <a:pt x="21" y="216"/>
                    <a:pt x="49" y="198"/>
                    <a:pt x="70" y="177"/>
                  </a:cubicBezTo>
                  <a:cubicBezTo>
                    <a:pt x="86" y="162"/>
                    <a:pt x="103" y="146"/>
                    <a:pt x="119" y="131"/>
                  </a:cubicBezTo>
                  <a:cubicBezTo>
                    <a:pt x="115" y="124"/>
                    <a:pt x="112" y="119"/>
                    <a:pt x="110" y="114"/>
                  </a:cubicBezTo>
                  <a:cubicBezTo>
                    <a:pt x="95" y="82"/>
                    <a:pt x="103" y="45"/>
                    <a:pt x="130" y="22"/>
                  </a:cubicBezTo>
                  <a:cubicBezTo>
                    <a:pt x="156" y="1"/>
                    <a:pt x="195" y="0"/>
                    <a:pt x="223" y="20"/>
                  </a:cubicBezTo>
                  <a:cubicBezTo>
                    <a:pt x="250" y="41"/>
                    <a:pt x="261" y="78"/>
                    <a:pt x="247" y="110"/>
                  </a:cubicBezTo>
                  <a:cubicBezTo>
                    <a:pt x="241" y="122"/>
                    <a:pt x="243" y="129"/>
                    <a:pt x="252" y="138"/>
                  </a:cubicBezTo>
                  <a:cubicBezTo>
                    <a:pt x="324" y="209"/>
                    <a:pt x="395" y="280"/>
                    <a:pt x="466" y="351"/>
                  </a:cubicBezTo>
                  <a:cubicBezTo>
                    <a:pt x="471" y="356"/>
                    <a:pt x="479" y="358"/>
                    <a:pt x="486" y="361"/>
                  </a:cubicBezTo>
                  <a:cubicBezTo>
                    <a:pt x="484" y="365"/>
                    <a:pt x="481" y="368"/>
                    <a:pt x="479" y="371"/>
                  </a:cubicBezTo>
                  <a:cubicBezTo>
                    <a:pt x="440" y="371"/>
                    <a:pt x="400" y="372"/>
                    <a:pt x="361" y="370"/>
                  </a:cubicBezTo>
                  <a:cubicBezTo>
                    <a:pt x="354" y="370"/>
                    <a:pt x="348" y="362"/>
                    <a:pt x="342" y="357"/>
                  </a:cubicBezTo>
                  <a:cubicBezTo>
                    <a:pt x="289" y="304"/>
                    <a:pt x="236" y="251"/>
                    <a:pt x="179" y="19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AD588F7A-2297-447F-8EBD-7B1CCC591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9961" y="3213135"/>
              <a:ext cx="1039813" cy="1379538"/>
            </a:xfrm>
            <a:custGeom>
              <a:avLst/>
              <a:gdLst>
                <a:gd name="T0" fmla="*/ 338 w 348"/>
                <a:gd name="T1" fmla="*/ 6 h 462"/>
                <a:gd name="T2" fmla="*/ 338 w 348"/>
                <a:gd name="T3" fmla="*/ 116 h 462"/>
                <a:gd name="T4" fmla="*/ 325 w 348"/>
                <a:gd name="T5" fmla="*/ 137 h 462"/>
                <a:gd name="T6" fmla="*/ 191 w 348"/>
                <a:gd name="T7" fmla="*/ 270 h 462"/>
                <a:gd name="T8" fmla="*/ 174 w 348"/>
                <a:gd name="T9" fmla="*/ 288 h 462"/>
                <a:gd name="T10" fmla="*/ 348 w 348"/>
                <a:gd name="T11" fmla="*/ 455 h 462"/>
                <a:gd name="T12" fmla="*/ 344 w 348"/>
                <a:gd name="T13" fmla="*/ 462 h 462"/>
                <a:gd name="T14" fmla="*/ 229 w 348"/>
                <a:gd name="T15" fmla="*/ 461 h 462"/>
                <a:gd name="T16" fmla="*/ 213 w 348"/>
                <a:gd name="T17" fmla="*/ 451 h 462"/>
                <a:gd name="T18" fmla="*/ 126 w 348"/>
                <a:gd name="T19" fmla="*/ 365 h 462"/>
                <a:gd name="T20" fmla="*/ 93 w 348"/>
                <a:gd name="T21" fmla="*/ 354 h 462"/>
                <a:gd name="T22" fmla="*/ 15 w 348"/>
                <a:gd name="T23" fmla="*/ 319 h 462"/>
                <a:gd name="T24" fmla="*/ 20 w 348"/>
                <a:gd name="T25" fmla="*/ 236 h 462"/>
                <a:gd name="T26" fmla="*/ 103 w 348"/>
                <a:gd name="T27" fmla="*/ 212 h 462"/>
                <a:gd name="T28" fmla="*/ 132 w 348"/>
                <a:gd name="T29" fmla="*/ 205 h 462"/>
                <a:gd name="T30" fmla="*/ 313 w 348"/>
                <a:gd name="T31" fmla="*/ 23 h 462"/>
                <a:gd name="T32" fmla="*/ 330 w 348"/>
                <a:gd name="T33" fmla="*/ 0 h 462"/>
                <a:gd name="T34" fmla="*/ 338 w 348"/>
                <a:gd name="T35" fmla="*/ 6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462">
                  <a:moveTo>
                    <a:pt x="338" y="6"/>
                  </a:moveTo>
                  <a:cubicBezTo>
                    <a:pt x="338" y="42"/>
                    <a:pt x="339" y="79"/>
                    <a:pt x="338" y="116"/>
                  </a:cubicBezTo>
                  <a:cubicBezTo>
                    <a:pt x="337" y="123"/>
                    <a:pt x="331" y="131"/>
                    <a:pt x="325" y="137"/>
                  </a:cubicBezTo>
                  <a:cubicBezTo>
                    <a:pt x="281" y="182"/>
                    <a:pt x="236" y="226"/>
                    <a:pt x="191" y="270"/>
                  </a:cubicBezTo>
                  <a:cubicBezTo>
                    <a:pt x="186" y="275"/>
                    <a:pt x="182" y="280"/>
                    <a:pt x="174" y="288"/>
                  </a:cubicBezTo>
                  <a:cubicBezTo>
                    <a:pt x="232" y="344"/>
                    <a:pt x="290" y="400"/>
                    <a:pt x="348" y="455"/>
                  </a:cubicBezTo>
                  <a:cubicBezTo>
                    <a:pt x="347" y="457"/>
                    <a:pt x="345" y="459"/>
                    <a:pt x="344" y="462"/>
                  </a:cubicBezTo>
                  <a:cubicBezTo>
                    <a:pt x="305" y="462"/>
                    <a:pt x="267" y="462"/>
                    <a:pt x="229" y="461"/>
                  </a:cubicBezTo>
                  <a:cubicBezTo>
                    <a:pt x="223" y="461"/>
                    <a:pt x="217" y="455"/>
                    <a:pt x="213" y="451"/>
                  </a:cubicBezTo>
                  <a:cubicBezTo>
                    <a:pt x="184" y="422"/>
                    <a:pt x="155" y="394"/>
                    <a:pt x="126" y="365"/>
                  </a:cubicBezTo>
                  <a:cubicBezTo>
                    <a:pt x="117" y="355"/>
                    <a:pt x="108" y="351"/>
                    <a:pt x="93" y="354"/>
                  </a:cubicBezTo>
                  <a:cubicBezTo>
                    <a:pt x="61" y="361"/>
                    <a:pt x="31" y="347"/>
                    <a:pt x="15" y="319"/>
                  </a:cubicBezTo>
                  <a:cubicBezTo>
                    <a:pt x="0" y="294"/>
                    <a:pt x="2" y="260"/>
                    <a:pt x="20" y="236"/>
                  </a:cubicBezTo>
                  <a:cubicBezTo>
                    <a:pt x="39" y="212"/>
                    <a:pt x="72" y="202"/>
                    <a:pt x="103" y="212"/>
                  </a:cubicBezTo>
                  <a:cubicBezTo>
                    <a:pt x="116" y="217"/>
                    <a:pt x="123" y="214"/>
                    <a:pt x="132" y="205"/>
                  </a:cubicBezTo>
                  <a:cubicBezTo>
                    <a:pt x="192" y="144"/>
                    <a:pt x="253" y="84"/>
                    <a:pt x="313" y="23"/>
                  </a:cubicBezTo>
                  <a:cubicBezTo>
                    <a:pt x="320" y="16"/>
                    <a:pt x="324" y="7"/>
                    <a:pt x="330" y="0"/>
                  </a:cubicBezTo>
                  <a:cubicBezTo>
                    <a:pt x="333" y="2"/>
                    <a:pt x="336" y="4"/>
                    <a:pt x="338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527A64AE-A684-48CE-B439-599A0F27A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0698" y="3592547"/>
              <a:ext cx="1042988" cy="1370013"/>
            </a:xfrm>
            <a:custGeom>
              <a:avLst/>
              <a:gdLst>
                <a:gd name="T0" fmla="*/ 18 w 349"/>
                <a:gd name="T1" fmla="*/ 0 h 459"/>
                <a:gd name="T2" fmla="*/ 133 w 349"/>
                <a:gd name="T3" fmla="*/ 0 h 459"/>
                <a:gd name="T4" fmla="*/ 149 w 349"/>
                <a:gd name="T5" fmla="*/ 10 h 459"/>
                <a:gd name="T6" fmla="*/ 218 w 349"/>
                <a:gd name="T7" fmla="*/ 79 h 459"/>
                <a:gd name="T8" fmla="*/ 243 w 349"/>
                <a:gd name="T9" fmla="*/ 85 h 459"/>
                <a:gd name="T10" fmla="*/ 327 w 349"/>
                <a:gd name="T11" fmla="*/ 108 h 459"/>
                <a:gd name="T12" fmla="*/ 333 w 349"/>
                <a:gd name="T13" fmla="*/ 194 h 459"/>
                <a:gd name="T14" fmla="*/ 252 w 349"/>
                <a:gd name="T15" fmla="*/ 228 h 459"/>
                <a:gd name="T16" fmla="*/ 222 w 349"/>
                <a:gd name="T17" fmla="*/ 238 h 459"/>
                <a:gd name="T18" fmla="*/ 18 w 349"/>
                <a:gd name="T19" fmla="*/ 443 h 459"/>
                <a:gd name="T20" fmla="*/ 1 w 349"/>
                <a:gd name="T21" fmla="*/ 459 h 459"/>
                <a:gd name="T22" fmla="*/ 1 w 349"/>
                <a:gd name="T23" fmla="*/ 338 h 459"/>
                <a:gd name="T24" fmla="*/ 15 w 349"/>
                <a:gd name="T25" fmla="*/ 319 h 459"/>
                <a:gd name="T26" fmla="*/ 173 w 349"/>
                <a:gd name="T27" fmla="*/ 163 h 459"/>
                <a:gd name="T28" fmla="*/ 13 w 349"/>
                <a:gd name="T29" fmla="*/ 8 h 459"/>
                <a:gd name="T30" fmla="*/ 18 w 349"/>
                <a:gd name="T31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9" h="459">
                  <a:moveTo>
                    <a:pt x="18" y="0"/>
                  </a:moveTo>
                  <a:cubicBezTo>
                    <a:pt x="56" y="0"/>
                    <a:pt x="94" y="0"/>
                    <a:pt x="133" y="0"/>
                  </a:cubicBezTo>
                  <a:cubicBezTo>
                    <a:pt x="138" y="0"/>
                    <a:pt x="145" y="6"/>
                    <a:pt x="149" y="10"/>
                  </a:cubicBezTo>
                  <a:cubicBezTo>
                    <a:pt x="173" y="33"/>
                    <a:pt x="196" y="56"/>
                    <a:pt x="218" y="79"/>
                  </a:cubicBezTo>
                  <a:cubicBezTo>
                    <a:pt x="226" y="87"/>
                    <a:pt x="232" y="88"/>
                    <a:pt x="243" y="85"/>
                  </a:cubicBezTo>
                  <a:cubicBezTo>
                    <a:pt x="275" y="73"/>
                    <a:pt x="307" y="83"/>
                    <a:pt x="327" y="108"/>
                  </a:cubicBezTo>
                  <a:cubicBezTo>
                    <a:pt x="347" y="132"/>
                    <a:pt x="349" y="168"/>
                    <a:pt x="333" y="194"/>
                  </a:cubicBezTo>
                  <a:cubicBezTo>
                    <a:pt x="316" y="221"/>
                    <a:pt x="284" y="236"/>
                    <a:pt x="252" y="228"/>
                  </a:cubicBezTo>
                  <a:cubicBezTo>
                    <a:pt x="238" y="225"/>
                    <a:pt x="231" y="229"/>
                    <a:pt x="222" y="238"/>
                  </a:cubicBezTo>
                  <a:cubicBezTo>
                    <a:pt x="154" y="306"/>
                    <a:pt x="86" y="375"/>
                    <a:pt x="18" y="443"/>
                  </a:cubicBezTo>
                  <a:cubicBezTo>
                    <a:pt x="13" y="447"/>
                    <a:pt x="9" y="451"/>
                    <a:pt x="1" y="459"/>
                  </a:cubicBezTo>
                  <a:cubicBezTo>
                    <a:pt x="1" y="416"/>
                    <a:pt x="0" y="377"/>
                    <a:pt x="1" y="338"/>
                  </a:cubicBezTo>
                  <a:cubicBezTo>
                    <a:pt x="1" y="331"/>
                    <a:pt x="9" y="324"/>
                    <a:pt x="15" y="319"/>
                  </a:cubicBezTo>
                  <a:cubicBezTo>
                    <a:pt x="67" y="268"/>
                    <a:pt x="119" y="216"/>
                    <a:pt x="173" y="163"/>
                  </a:cubicBezTo>
                  <a:cubicBezTo>
                    <a:pt x="118" y="110"/>
                    <a:pt x="65" y="59"/>
                    <a:pt x="13" y="8"/>
                  </a:cubicBezTo>
                  <a:cubicBezTo>
                    <a:pt x="14" y="5"/>
                    <a:pt x="16" y="3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907F0635-AD93-4C6D-8F94-86C6670E0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986" y="4630772"/>
              <a:ext cx="1354138" cy="981075"/>
            </a:xfrm>
            <a:custGeom>
              <a:avLst/>
              <a:gdLst>
                <a:gd name="T0" fmla="*/ 285 w 453"/>
                <a:gd name="T1" fmla="*/ 163 h 328"/>
                <a:gd name="T2" fmla="*/ 447 w 453"/>
                <a:gd name="T3" fmla="*/ 5 h 328"/>
                <a:gd name="T4" fmla="*/ 452 w 453"/>
                <a:gd name="T5" fmla="*/ 7 h 328"/>
                <a:gd name="T6" fmla="*/ 452 w 453"/>
                <a:gd name="T7" fmla="*/ 120 h 328"/>
                <a:gd name="T8" fmla="*/ 440 w 453"/>
                <a:gd name="T9" fmla="*/ 136 h 328"/>
                <a:gd name="T10" fmla="*/ 360 w 453"/>
                <a:gd name="T11" fmla="*/ 217 h 328"/>
                <a:gd name="T12" fmla="*/ 352 w 453"/>
                <a:gd name="T13" fmla="*/ 241 h 328"/>
                <a:gd name="T14" fmla="*/ 312 w 453"/>
                <a:gd name="T15" fmla="*/ 313 h 328"/>
                <a:gd name="T16" fmla="*/ 231 w 453"/>
                <a:gd name="T17" fmla="*/ 307 h 328"/>
                <a:gd name="T18" fmla="*/ 204 w 453"/>
                <a:gd name="T19" fmla="*/ 231 h 328"/>
                <a:gd name="T20" fmla="*/ 194 w 453"/>
                <a:gd name="T21" fmla="*/ 200 h 328"/>
                <a:gd name="T22" fmla="*/ 15 w 453"/>
                <a:gd name="T23" fmla="*/ 17 h 328"/>
                <a:gd name="T24" fmla="*/ 0 w 453"/>
                <a:gd name="T25" fmla="*/ 0 h 328"/>
                <a:gd name="T26" fmla="*/ 119 w 453"/>
                <a:gd name="T27" fmla="*/ 1 h 328"/>
                <a:gd name="T28" fmla="*/ 134 w 453"/>
                <a:gd name="T29" fmla="*/ 12 h 328"/>
                <a:gd name="T30" fmla="*/ 285 w 453"/>
                <a:gd name="T31" fmla="*/ 163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3" h="328">
                  <a:moveTo>
                    <a:pt x="285" y="163"/>
                  </a:moveTo>
                  <a:cubicBezTo>
                    <a:pt x="340" y="109"/>
                    <a:pt x="394" y="57"/>
                    <a:pt x="447" y="5"/>
                  </a:cubicBezTo>
                  <a:cubicBezTo>
                    <a:pt x="449" y="6"/>
                    <a:pt x="451" y="7"/>
                    <a:pt x="452" y="7"/>
                  </a:cubicBezTo>
                  <a:cubicBezTo>
                    <a:pt x="452" y="45"/>
                    <a:pt x="453" y="83"/>
                    <a:pt x="452" y="120"/>
                  </a:cubicBezTo>
                  <a:cubicBezTo>
                    <a:pt x="452" y="125"/>
                    <a:pt x="445" y="131"/>
                    <a:pt x="440" y="136"/>
                  </a:cubicBezTo>
                  <a:cubicBezTo>
                    <a:pt x="414" y="163"/>
                    <a:pt x="386" y="189"/>
                    <a:pt x="360" y="217"/>
                  </a:cubicBezTo>
                  <a:cubicBezTo>
                    <a:pt x="355" y="223"/>
                    <a:pt x="351" y="233"/>
                    <a:pt x="352" y="241"/>
                  </a:cubicBezTo>
                  <a:cubicBezTo>
                    <a:pt x="352" y="273"/>
                    <a:pt x="340" y="298"/>
                    <a:pt x="312" y="313"/>
                  </a:cubicBezTo>
                  <a:cubicBezTo>
                    <a:pt x="284" y="328"/>
                    <a:pt x="256" y="326"/>
                    <a:pt x="231" y="307"/>
                  </a:cubicBezTo>
                  <a:cubicBezTo>
                    <a:pt x="206" y="288"/>
                    <a:pt x="195" y="261"/>
                    <a:pt x="204" y="231"/>
                  </a:cubicBezTo>
                  <a:cubicBezTo>
                    <a:pt x="207" y="217"/>
                    <a:pt x="203" y="209"/>
                    <a:pt x="194" y="200"/>
                  </a:cubicBezTo>
                  <a:cubicBezTo>
                    <a:pt x="134" y="139"/>
                    <a:pt x="74" y="78"/>
                    <a:pt x="15" y="17"/>
                  </a:cubicBezTo>
                  <a:cubicBezTo>
                    <a:pt x="11" y="13"/>
                    <a:pt x="7" y="9"/>
                    <a:pt x="0" y="0"/>
                  </a:cubicBezTo>
                  <a:cubicBezTo>
                    <a:pt x="42" y="0"/>
                    <a:pt x="81" y="0"/>
                    <a:pt x="119" y="1"/>
                  </a:cubicBezTo>
                  <a:cubicBezTo>
                    <a:pt x="124" y="1"/>
                    <a:pt x="130" y="8"/>
                    <a:pt x="134" y="12"/>
                  </a:cubicBezTo>
                  <a:cubicBezTo>
                    <a:pt x="184" y="62"/>
                    <a:pt x="233" y="111"/>
                    <a:pt x="285" y="16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5B4AE6A-33BD-4CE5-9EED-1F72A4B657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64080" y="3770231"/>
              <a:ext cx="722312" cy="614595"/>
              <a:chOff x="7909299" y="3772690"/>
              <a:chExt cx="667095" cy="567616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82D5EFED-7DF7-4EDD-A87C-E772632DC6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 w="3810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D403609E-848A-44AD-B954-5A2685C677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 w="3810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F762229-D4FC-4EC4-8723-BD977F3E159E}"/>
              </a:ext>
            </a:extLst>
          </p:cNvPr>
          <p:cNvGrpSpPr/>
          <p:nvPr/>
        </p:nvGrpSpPr>
        <p:grpSpPr>
          <a:xfrm>
            <a:off x="6367111" y="2253037"/>
            <a:ext cx="4720001" cy="3797016"/>
            <a:chOff x="2313611" y="2409928"/>
            <a:chExt cx="4720001" cy="3797016"/>
          </a:xfrm>
        </p:grpSpPr>
        <p:sp>
          <p:nvSpPr>
            <p:cNvPr id="20" name="圆角矩形 9">
              <a:extLst>
                <a:ext uri="{FF2B5EF4-FFF2-40B4-BE49-F238E27FC236}">
                  <a16:creationId xmlns:a16="http://schemas.microsoft.com/office/drawing/2014/main" id="{5921A40E-9DA5-454C-8827-39B6A6D18283}"/>
                </a:ext>
              </a:extLst>
            </p:cNvPr>
            <p:cNvSpPr/>
            <p:nvPr/>
          </p:nvSpPr>
          <p:spPr>
            <a:xfrm>
              <a:off x="2313611" y="2453266"/>
              <a:ext cx="1925001" cy="52110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矩形 10">
              <a:extLst>
                <a:ext uri="{FF2B5EF4-FFF2-40B4-BE49-F238E27FC236}">
                  <a16:creationId xmlns:a16="http://schemas.microsoft.com/office/drawing/2014/main" id="{C5881DE5-044F-4BF0-BE7F-326FDFAB2B59}"/>
                </a:ext>
              </a:extLst>
            </p:cNvPr>
            <p:cNvSpPr/>
            <p:nvPr/>
          </p:nvSpPr>
          <p:spPr>
            <a:xfrm>
              <a:off x="2313611" y="3308163"/>
              <a:ext cx="1925001" cy="52217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圆角矩形 11">
              <a:extLst>
                <a:ext uri="{FF2B5EF4-FFF2-40B4-BE49-F238E27FC236}">
                  <a16:creationId xmlns:a16="http://schemas.microsoft.com/office/drawing/2014/main" id="{8BA5B18E-1337-4D6B-8EA7-3F0FA17CDE22}"/>
                </a:ext>
              </a:extLst>
            </p:cNvPr>
            <p:cNvSpPr/>
            <p:nvPr/>
          </p:nvSpPr>
          <p:spPr>
            <a:xfrm>
              <a:off x="2313611" y="4241118"/>
              <a:ext cx="1925001" cy="52217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A4452D7-34EE-4AC7-AE18-4A65215A9CB0}"/>
                </a:ext>
              </a:extLst>
            </p:cNvPr>
            <p:cNvSpPr/>
            <p:nvPr/>
          </p:nvSpPr>
          <p:spPr>
            <a:xfrm>
              <a:off x="2568226" y="2507838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4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24" name="文本框 60">
              <a:extLst>
                <a:ext uri="{FF2B5EF4-FFF2-40B4-BE49-F238E27FC236}">
                  <a16:creationId xmlns:a16="http://schemas.microsoft.com/office/drawing/2014/main" id="{DE3F695D-556D-4C8B-80BB-71059ACB6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1304" y="2409928"/>
              <a:ext cx="2342308" cy="1000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加入标题描述</a:t>
              </a:r>
            </a:p>
            <a:p>
              <a:r>
                <a:rPr 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Click here to add  you to the 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endParaRPr>
            </a:p>
            <a:p>
              <a:r>
                <a:rPr 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Center of the  narrative thought</a:t>
              </a:r>
            </a:p>
            <a:p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文本框 60">
              <a:extLst>
                <a:ext uri="{FF2B5EF4-FFF2-40B4-BE49-F238E27FC236}">
                  <a16:creationId xmlns:a16="http://schemas.microsoft.com/office/drawing/2014/main" id="{D503F4BF-1D99-4F19-9106-E00CD4899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5151" y="3308162"/>
              <a:ext cx="2342308" cy="1000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加入标题描述</a:t>
              </a:r>
            </a:p>
            <a:p>
              <a:r>
                <a:rPr 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Click here to add  you to the 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endParaRPr>
            </a:p>
            <a:p>
              <a:r>
                <a:rPr 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Center of the  narrative thought</a:t>
              </a:r>
            </a:p>
            <a:p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文本框 60">
              <a:extLst>
                <a:ext uri="{FF2B5EF4-FFF2-40B4-BE49-F238E27FC236}">
                  <a16:creationId xmlns:a16="http://schemas.microsoft.com/office/drawing/2014/main" id="{2E3D1B66-75B2-4627-822C-53B97679E1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1409" y="4241118"/>
              <a:ext cx="2342308" cy="1000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加入标题描述</a:t>
              </a:r>
            </a:p>
            <a:p>
              <a:r>
                <a:rPr 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Click here to add  you to the 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endParaRPr>
            </a:p>
            <a:p>
              <a:r>
                <a:rPr 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Center of the  narrative thought</a:t>
              </a:r>
            </a:p>
            <a:p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6D5107D9-3B7F-482D-9F53-928BDA8287FF}"/>
                </a:ext>
              </a:extLst>
            </p:cNvPr>
            <p:cNvSpPr/>
            <p:nvPr/>
          </p:nvSpPr>
          <p:spPr>
            <a:xfrm>
              <a:off x="2568224" y="3362715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4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6E7B2F7B-0947-4A8E-95AC-8CC078685EDB}"/>
                </a:ext>
              </a:extLst>
            </p:cNvPr>
            <p:cNvSpPr/>
            <p:nvPr/>
          </p:nvSpPr>
          <p:spPr>
            <a:xfrm>
              <a:off x="2568224" y="429888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4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29" name="圆角矩形 11">
              <a:extLst>
                <a:ext uri="{FF2B5EF4-FFF2-40B4-BE49-F238E27FC236}">
                  <a16:creationId xmlns:a16="http://schemas.microsoft.com/office/drawing/2014/main" id="{06C9463C-F115-41B0-991C-6574AD55CCCB}"/>
                </a:ext>
              </a:extLst>
            </p:cNvPr>
            <p:cNvSpPr/>
            <p:nvPr/>
          </p:nvSpPr>
          <p:spPr>
            <a:xfrm>
              <a:off x="2313611" y="5206670"/>
              <a:ext cx="1925001" cy="52217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60">
              <a:extLst>
                <a:ext uri="{FF2B5EF4-FFF2-40B4-BE49-F238E27FC236}">
                  <a16:creationId xmlns:a16="http://schemas.microsoft.com/office/drawing/2014/main" id="{0CC3E29F-2714-443C-9A8E-F855FD932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1409" y="5206670"/>
              <a:ext cx="2342308" cy="1000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加入标题描述</a:t>
              </a:r>
            </a:p>
            <a:p>
              <a:r>
                <a:rPr 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Click here to add  you to the 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endParaRPr>
            </a:p>
            <a:p>
              <a:r>
                <a:rPr 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姚体" panose="02010601030101010101" pitchFamily="2" charset="-122"/>
                </a:rPr>
                <a:t>Center of the  narrative thought</a:t>
              </a:r>
            </a:p>
            <a:p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D1CFA46-0C8F-4237-A014-5B742ED56A18}"/>
                </a:ext>
              </a:extLst>
            </p:cNvPr>
            <p:cNvSpPr/>
            <p:nvPr/>
          </p:nvSpPr>
          <p:spPr>
            <a:xfrm>
              <a:off x="2568224" y="526443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4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609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6">
            <a:extLst>
              <a:ext uri="{FF2B5EF4-FFF2-40B4-BE49-F238E27FC236}">
                <a16:creationId xmlns:a16="http://schemas.microsoft.com/office/drawing/2014/main" id="{A54694EB-7E5D-4A7D-AC2C-85B69F6AD5E0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115289" y="1999586"/>
            <a:ext cx="5196192" cy="3911273"/>
            <a:chOff x="3200238" y="2031114"/>
            <a:chExt cx="4303307" cy="3238213"/>
          </a:xfrm>
        </p:grpSpPr>
        <p:grpSp>
          <p:nvGrpSpPr>
            <p:cNvPr id="12" name="Group 3">
              <a:extLst>
                <a:ext uri="{FF2B5EF4-FFF2-40B4-BE49-F238E27FC236}">
                  <a16:creationId xmlns:a16="http://schemas.microsoft.com/office/drawing/2014/main" id="{E5BAC1FA-5F67-4F30-ADB5-5A861BE367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0238" y="2031114"/>
              <a:ext cx="4303307" cy="3238213"/>
              <a:chOff x="3366492" y="2204300"/>
              <a:chExt cx="4303307" cy="3238213"/>
            </a:xfrm>
          </p:grpSpPr>
          <p:sp>
            <p:nvSpPr>
              <p:cNvPr id="16" name="AutoShape 3">
                <a:extLst>
                  <a:ext uri="{FF2B5EF4-FFF2-40B4-BE49-F238E27FC236}">
                    <a16:creationId xmlns:a16="http://schemas.microsoft.com/office/drawing/2014/main" id="{8CDC418C-CD76-4643-B9E6-2ADF24143943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 rot="-5400000">
                <a:off x="3987896" y="1766574"/>
                <a:ext cx="3060500" cy="4117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D58E3743-7141-483D-9106-593F36FB573A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5169718" y="4012303"/>
                <a:ext cx="1363543" cy="696847"/>
              </a:xfrm>
              <a:custGeom>
                <a:avLst/>
                <a:gdLst>
                  <a:gd name="T0" fmla="*/ 364 w 482"/>
                  <a:gd name="T1" fmla="*/ 246 h 246"/>
                  <a:gd name="T2" fmla="*/ 482 w 482"/>
                  <a:gd name="T3" fmla="*/ 128 h 246"/>
                  <a:gd name="T4" fmla="*/ 0 w 482"/>
                  <a:gd name="T5" fmla="*/ 128 h 246"/>
                  <a:gd name="T6" fmla="*/ 118 w 482"/>
                  <a:gd name="T7" fmla="*/ 246 h 246"/>
                  <a:gd name="T8" fmla="*/ 364 w 482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364" y="246"/>
                    </a:moveTo>
                    <a:cubicBezTo>
                      <a:pt x="482" y="128"/>
                      <a:pt x="482" y="128"/>
                      <a:pt x="482" y="128"/>
                    </a:cubicBezTo>
                    <a:cubicBezTo>
                      <a:pt x="347" y="0"/>
                      <a:pt x="135" y="0"/>
                      <a:pt x="0" y="128"/>
                    </a:cubicBezTo>
                    <a:cubicBezTo>
                      <a:pt x="118" y="246"/>
                      <a:pt x="118" y="246"/>
                      <a:pt x="118" y="246"/>
                    </a:cubicBezTo>
                    <a:cubicBezTo>
                      <a:pt x="188" y="183"/>
                      <a:pt x="294" y="183"/>
                      <a:pt x="364" y="2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93CBB457-4F5E-42BF-8B7F-0C6D37D3C4F8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6641191" y="4013891"/>
                <a:ext cx="1363543" cy="693673"/>
              </a:xfrm>
              <a:custGeom>
                <a:avLst/>
                <a:gdLst>
                  <a:gd name="T0" fmla="*/ 118 w 482"/>
                  <a:gd name="T1" fmla="*/ 0 h 246"/>
                  <a:gd name="T2" fmla="*/ 0 w 482"/>
                  <a:gd name="T3" fmla="*/ 118 h 246"/>
                  <a:gd name="T4" fmla="*/ 482 w 482"/>
                  <a:gd name="T5" fmla="*/ 118 h 246"/>
                  <a:gd name="T6" fmla="*/ 364 w 482"/>
                  <a:gd name="T7" fmla="*/ 0 h 246"/>
                  <a:gd name="T8" fmla="*/ 118 w 482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135" y="246"/>
                      <a:pt x="347" y="246"/>
                      <a:pt x="482" y="118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294" y="63"/>
                      <a:pt x="188" y="63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7232F677-8942-4A76-9528-E86CD65B4703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6240388" y="4413114"/>
                <a:ext cx="693677" cy="1365121"/>
              </a:xfrm>
              <a:custGeom>
                <a:avLst/>
                <a:gdLst>
                  <a:gd name="T0" fmla="*/ 246 w 246"/>
                  <a:gd name="T1" fmla="*/ 118 h 483"/>
                  <a:gd name="T2" fmla="*/ 128 w 246"/>
                  <a:gd name="T3" fmla="*/ 0 h 483"/>
                  <a:gd name="T4" fmla="*/ 128 w 246"/>
                  <a:gd name="T5" fmla="*/ 483 h 483"/>
                  <a:gd name="T6" fmla="*/ 246 w 246"/>
                  <a:gd name="T7" fmla="*/ 365 h 483"/>
                  <a:gd name="T8" fmla="*/ 246 w 246"/>
                  <a:gd name="T9" fmla="*/ 118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3">
                    <a:moveTo>
                      <a:pt x="246" y="118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0" y="135"/>
                      <a:pt x="0" y="347"/>
                      <a:pt x="128" y="483"/>
                    </a:cubicBezTo>
                    <a:cubicBezTo>
                      <a:pt x="246" y="365"/>
                      <a:pt x="246" y="365"/>
                      <a:pt x="246" y="365"/>
                    </a:cubicBezTo>
                    <a:cubicBezTo>
                      <a:pt x="183" y="295"/>
                      <a:pt x="183" y="188"/>
                      <a:pt x="246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0FE6B50C-B100-4643-BB4E-0D65B7B6D5B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6240388" y="2943219"/>
                <a:ext cx="693677" cy="1365121"/>
              </a:xfrm>
              <a:custGeom>
                <a:avLst/>
                <a:gdLst>
                  <a:gd name="T0" fmla="*/ 118 w 246"/>
                  <a:gd name="T1" fmla="*/ 0 h 483"/>
                  <a:gd name="T2" fmla="*/ 0 w 246"/>
                  <a:gd name="T3" fmla="*/ 118 h 483"/>
                  <a:gd name="T4" fmla="*/ 0 w 246"/>
                  <a:gd name="T5" fmla="*/ 365 h 483"/>
                  <a:gd name="T6" fmla="*/ 118 w 246"/>
                  <a:gd name="T7" fmla="*/ 483 h 483"/>
                  <a:gd name="T8" fmla="*/ 118 w 246"/>
                  <a:gd name="T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3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63" y="188"/>
                      <a:pt x="63" y="295"/>
                      <a:pt x="0" y="365"/>
                    </a:cubicBezTo>
                    <a:cubicBezTo>
                      <a:pt x="118" y="483"/>
                      <a:pt x="118" y="483"/>
                      <a:pt x="118" y="483"/>
                    </a:cubicBezTo>
                    <a:cubicBezTo>
                      <a:pt x="246" y="347"/>
                      <a:pt x="246" y="135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AE80A2B2-734B-4F56-BB44-1EE357E377E3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030764" y="4009923"/>
                <a:ext cx="1365129" cy="693673"/>
              </a:xfrm>
              <a:custGeom>
                <a:avLst/>
                <a:gdLst>
                  <a:gd name="T0" fmla="*/ 365 w 483"/>
                  <a:gd name="T1" fmla="*/ 246 h 246"/>
                  <a:gd name="T2" fmla="*/ 483 w 483"/>
                  <a:gd name="T3" fmla="*/ 128 h 246"/>
                  <a:gd name="T4" fmla="*/ 0 w 483"/>
                  <a:gd name="T5" fmla="*/ 128 h 246"/>
                  <a:gd name="T6" fmla="*/ 118 w 483"/>
                  <a:gd name="T7" fmla="*/ 246 h 246"/>
                  <a:gd name="T8" fmla="*/ 365 w 483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246">
                    <a:moveTo>
                      <a:pt x="365" y="246"/>
                    </a:moveTo>
                    <a:cubicBezTo>
                      <a:pt x="483" y="128"/>
                      <a:pt x="483" y="128"/>
                      <a:pt x="483" y="128"/>
                    </a:cubicBezTo>
                    <a:cubicBezTo>
                      <a:pt x="347" y="0"/>
                      <a:pt x="135" y="0"/>
                      <a:pt x="0" y="128"/>
                    </a:cubicBezTo>
                    <a:cubicBezTo>
                      <a:pt x="118" y="246"/>
                      <a:pt x="118" y="246"/>
                      <a:pt x="118" y="246"/>
                    </a:cubicBezTo>
                    <a:cubicBezTo>
                      <a:pt x="188" y="183"/>
                      <a:pt x="295" y="183"/>
                      <a:pt x="365" y="2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id="{185E75AE-CB2E-4200-855F-42A92715E90E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4499063" y="4009923"/>
                <a:ext cx="1365129" cy="693672"/>
              </a:xfrm>
              <a:custGeom>
                <a:avLst/>
                <a:gdLst>
                  <a:gd name="T0" fmla="*/ 118 w 483"/>
                  <a:gd name="T1" fmla="*/ 0 h 246"/>
                  <a:gd name="T2" fmla="*/ 0 w 483"/>
                  <a:gd name="T3" fmla="*/ 118 h 246"/>
                  <a:gd name="T4" fmla="*/ 483 w 483"/>
                  <a:gd name="T5" fmla="*/ 118 h 246"/>
                  <a:gd name="T6" fmla="*/ 365 w 483"/>
                  <a:gd name="T7" fmla="*/ 0 h 246"/>
                  <a:gd name="T8" fmla="*/ 118 w 483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246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135" y="246"/>
                      <a:pt x="347" y="246"/>
                      <a:pt x="483" y="118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5" y="63"/>
                      <a:pt x="188" y="63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id="{BD75EA86-37E8-48E3-8969-35269D3B861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4099846" y="4410733"/>
                <a:ext cx="695264" cy="1361947"/>
              </a:xfrm>
              <a:custGeom>
                <a:avLst/>
                <a:gdLst>
                  <a:gd name="T0" fmla="*/ 246 w 246"/>
                  <a:gd name="T1" fmla="*/ 118 h 482"/>
                  <a:gd name="T2" fmla="*/ 128 w 246"/>
                  <a:gd name="T3" fmla="*/ 0 h 482"/>
                  <a:gd name="T4" fmla="*/ 128 w 246"/>
                  <a:gd name="T5" fmla="*/ 482 h 482"/>
                  <a:gd name="T6" fmla="*/ 246 w 246"/>
                  <a:gd name="T7" fmla="*/ 364 h 482"/>
                  <a:gd name="T8" fmla="*/ 246 w 246"/>
                  <a:gd name="T9" fmla="*/ 118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2">
                    <a:moveTo>
                      <a:pt x="246" y="118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0" y="135"/>
                      <a:pt x="0" y="347"/>
                      <a:pt x="128" y="482"/>
                    </a:cubicBezTo>
                    <a:cubicBezTo>
                      <a:pt x="246" y="364"/>
                      <a:pt x="246" y="364"/>
                      <a:pt x="246" y="364"/>
                    </a:cubicBezTo>
                    <a:cubicBezTo>
                      <a:pt x="183" y="294"/>
                      <a:pt x="183" y="188"/>
                      <a:pt x="246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5F79078E-A7BF-4204-AEDB-1D5ACB6E54B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4099846" y="2939250"/>
                <a:ext cx="695264" cy="1361947"/>
              </a:xfrm>
              <a:custGeom>
                <a:avLst/>
                <a:gdLst>
                  <a:gd name="T0" fmla="*/ 118 w 246"/>
                  <a:gd name="T1" fmla="*/ 0 h 482"/>
                  <a:gd name="T2" fmla="*/ 0 w 246"/>
                  <a:gd name="T3" fmla="*/ 118 h 482"/>
                  <a:gd name="T4" fmla="*/ 0 w 246"/>
                  <a:gd name="T5" fmla="*/ 364 h 482"/>
                  <a:gd name="T6" fmla="*/ 118 w 246"/>
                  <a:gd name="T7" fmla="*/ 482 h 482"/>
                  <a:gd name="T8" fmla="*/ 118 w 246"/>
                  <a:gd name="T9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2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62" y="188"/>
                      <a:pt x="62" y="294"/>
                      <a:pt x="0" y="364"/>
                    </a:cubicBezTo>
                    <a:cubicBezTo>
                      <a:pt x="118" y="482"/>
                      <a:pt x="118" y="482"/>
                      <a:pt x="118" y="482"/>
                    </a:cubicBezTo>
                    <a:cubicBezTo>
                      <a:pt x="246" y="347"/>
                      <a:pt x="246" y="135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153E8E8D-40D6-44EB-B187-93C352C5549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4096669" y="2939248"/>
                <a:ext cx="1361955" cy="695259"/>
              </a:xfrm>
              <a:custGeom>
                <a:avLst/>
                <a:gdLst>
                  <a:gd name="T0" fmla="*/ 364 w 482"/>
                  <a:gd name="T1" fmla="*/ 246 h 246"/>
                  <a:gd name="T2" fmla="*/ 482 w 482"/>
                  <a:gd name="T3" fmla="*/ 128 h 246"/>
                  <a:gd name="T4" fmla="*/ 0 w 482"/>
                  <a:gd name="T5" fmla="*/ 128 h 246"/>
                  <a:gd name="T6" fmla="*/ 118 w 482"/>
                  <a:gd name="T7" fmla="*/ 246 h 246"/>
                  <a:gd name="T8" fmla="*/ 364 w 482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364" y="246"/>
                    </a:moveTo>
                    <a:cubicBezTo>
                      <a:pt x="482" y="128"/>
                      <a:pt x="482" y="128"/>
                      <a:pt x="482" y="128"/>
                    </a:cubicBezTo>
                    <a:cubicBezTo>
                      <a:pt x="347" y="0"/>
                      <a:pt x="135" y="0"/>
                      <a:pt x="0" y="128"/>
                    </a:cubicBezTo>
                    <a:cubicBezTo>
                      <a:pt x="118" y="246"/>
                      <a:pt x="118" y="246"/>
                      <a:pt x="118" y="246"/>
                    </a:cubicBezTo>
                    <a:cubicBezTo>
                      <a:pt x="188" y="184"/>
                      <a:pt x="294" y="184"/>
                      <a:pt x="364" y="2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ED296B8D-C93E-4471-ADB7-92A993168B4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5568143" y="2939248"/>
                <a:ext cx="1361955" cy="695259"/>
              </a:xfrm>
              <a:custGeom>
                <a:avLst/>
                <a:gdLst>
                  <a:gd name="T0" fmla="*/ 118 w 482"/>
                  <a:gd name="T1" fmla="*/ 0 h 246"/>
                  <a:gd name="T2" fmla="*/ 0 w 482"/>
                  <a:gd name="T3" fmla="*/ 118 h 246"/>
                  <a:gd name="T4" fmla="*/ 482 w 482"/>
                  <a:gd name="T5" fmla="*/ 118 h 246"/>
                  <a:gd name="T6" fmla="*/ 364 w 482"/>
                  <a:gd name="T7" fmla="*/ 0 h 246"/>
                  <a:gd name="T8" fmla="*/ 118 w 482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135" y="246"/>
                      <a:pt x="347" y="246"/>
                      <a:pt x="482" y="118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294" y="63"/>
                      <a:pt x="188" y="63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id="{AD84AFC9-2C47-474F-8389-F50992C1271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5165751" y="1870165"/>
                <a:ext cx="695264" cy="1363533"/>
              </a:xfrm>
              <a:custGeom>
                <a:avLst/>
                <a:gdLst>
                  <a:gd name="T0" fmla="*/ 118 w 246"/>
                  <a:gd name="T1" fmla="*/ 0 h 483"/>
                  <a:gd name="T2" fmla="*/ 0 w 246"/>
                  <a:gd name="T3" fmla="*/ 118 h 483"/>
                  <a:gd name="T4" fmla="*/ 0 w 246"/>
                  <a:gd name="T5" fmla="*/ 365 h 483"/>
                  <a:gd name="T6" fmla="*/ 118 w 246"/>
                  <a:gd name="T7" fmla="*/ 483 h 483"/>
                  <a:gd name="T8" fmla="*/ 118 w 246"/>
                  <a:gd name="T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3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63" y="188"/>
                      <a:pt x="63" y="295"/>
                      <a:pt x="0" y="365"/>
                    </a:cubicBezTo>
                    <a:cubicBezTo>
                      <a:pt x="118" y="483"/>
                      <a:pt x="118" y="483"/>
                      <a:pt x="118" y="483"/>
                    </a:cubicBezTo>
                    <a:cubicBezTo>
                      <a:pt x="246" y="348"/>
                      <a:pt x="246" y="136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3" name="Freeform 27">
              <a:extLst>
                <a:ext uri="{FF2B5EF4-FFF2-40B4-BE49-F238E27FC236}">
                  <a16:creationId xmlns:a16="http://schemas.microsoft.com/office/drawing/2014/main" id="{29870311-25B7-495F-BB02-883F1C724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374" y="3936359"/>
              <a:ext cx="604682" cy="473227"/>
            </a:xfrm>
            <a:custGeom>
              <a:avLst/>
              <a:gdLst>
                <a:gd name="T0" fmla="*/ 518640 w 506"/>
                <a:gd name="T1" fmla="*/ 83022 h 399"/>
                <a:gd name="T2" fmla="*/ 518640 w 506"/>
                <a:gd name="T3" fmla="*/ 83022 h 399"/>
                <a:gd name="T4" fmla="*/ 200764 w 506"/>
                <a:gd name="T5" fmla="*/ 41511 h 399"/>
                <a:gd name="T6" fmla="*/ 10755 w 506"/>
                <a:gd name="T7" fmla="*/ 262113 h 399"/>
                <a:gd name="T8" fmla="*/ 233030 w 506"/>
                <a:gd name="T9" fmla="*/ 472041 h 399"/>
                <a:gd name="T10" fmla="*/ 455304 w 506"/>
                <a:gd name="T11" fmla="*/ 367670 h 399"/>
                <a:gd name="T12" fmla="*/ 433794 w 506"/>
                <a:gd name="T13" fmla="*/ 251439 h 399"/>
                <a:gd name="T14" fmla="*/ 560466 w 506"/>
                <a:gd name="T15" fmla="*/ 240765 h 399"/>
                <a:gd name="T16" fmla="*/ 518640 w 506"/>
                <a:gd name="T17" fmla="*/ 83022 h 399"/>
                <a:gd name="T18" fmla="*/ 327436 w 506"/>
                <a:gd name="T19" fmla="*/ 356996 h 399"/>
                <a:gd name="T20" fmla="*/ 327436 w 506"/>
                <a:gd name="T21" fmla="*/ 356996 h 399"/>
                <a:gd name="T22" fmla="*/ 285611 w 506"/>
                <a:gd name="T23" fmla="*/ 314299 h 399"/>
                <a:gd name="T24" fmla="*/ 327436 w 506"/>
                <a:gd name="T25" fmla="*/ 272787 h 399"/>
                <a:gd name="T26" fmla="*/ 369262 w 506"/>
                <a:gd name="T27" fmla="*/ 314299 h 399"/>
                <a:gd name="T28" fmla="*/ 327436 w 506"/>
                <a:gd name="T29" fmla="*/ 356996 h 3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97">
              <a:extLst>
                <a:ext uri="{FF2B5EF4-FFF2-40B4-BE49-F238E27FC236}">
                  <a16:creationId xmlns:a16="http://schemas.microsoft.com/office/drawing/2014/main" id="{E59DD778-68B3-43FE-A7E1-7F069A909C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610" y="2885136"/>
              <a:ext cx="556310" cy="477540"/>
            </a:xfrm>
            <a:custGeom>
              <a:avLst/>
              <a:gdLst>
                <a:gd name="T0" fmla="*/ 257447 w 497"/>
                <a:gd name="T1" fmla="*/ 258948 h 426"/>
                <a:gd name="T2" fmla="*/ 257447 w 497"/>
                <a:gd name="T3" fmla="*/ 258948 h 426"/>
                <a:gd name="T4" fmla="*/ 306698 w 497"/>
                <a:gd name="T5" fmla="*/ 258948 h 426"/>
                <a:gd name="T6" fmla="*/ 306698 w 497"/>
                <a:gd name="T7" fmla="*/ 308271 h 426"/>
                <a:gd name="T8" fmla="*/ 555191 w 497"/>
                <a:gd name="T9" fmla="*/ 308271 h 426"/>
                <a:gd name="T10" fmla="*/ 545117 w 497"/>
                <a:gd name="T11" fmla="*/ 149091 h 426"/>
                <a:gd name="T12" fmla="*/ 495866 w 497"/>
                <a:gd name="T13" fmla="*/ 89679 h 426"/>
                <a:gd name="T14" fmla="*/ 406319 w 497"/>
                <a:gd name="T15" fmla="*/ 89679 h 426"/>
                <a:gd name="T16" fmla="*/ 377216 w 497"/>
                <a:gd name="T17" fmla="*/ 30267 h 426"/>
                <a:gd name="T18" fmla="*/ 335801 w 497"/>
                <a:gd name="T19" fmla="*/ 0 h 426"/>
                <a:gd name="T20" fmla="*/ 217151 w 497"/>
                <a:gd name="T21" fmla="*/ 0 h 426"/>
                <a:gd name="T22" fmla="*/ 188048 w 497"/>
                <a:gd name="T23" fmla="*/ 30267 h 426"/>
                <a:gd name="T24" fmla="*/ 148872 w 497"/>
                <a:gd name="T25" fmla="*/ 89679 h 426"/>
                <a:gd name="T26" fmla="*/ 59325 w 497"/>
                <a:gd name="T27" fmla="*/ 89679 h 426"/>
                <a:gd name="T28" fmla="*/ 10074 w 497"/>
                <a:gd name="T29" fmla="*/ 149091 h 426"/>
                <a:gd name="T30" fmla="*/ 0 w 497"/>
                <a:gd name="T31" fmla="*/ 308271 h 426"/>
                <a:gd name="T32" fmla="*/ 257447 w 497"/>
                <a:gd name="T33" fmla="*/ 308271 h 426"/>
                <a:gd name="T34" fmla="*/ 257447 w 497"/>
                <a:gd name="T35" fmla="*/ 258948 h 426"/>
                <a:gd name="T36" fmla="*/ 208196 w 497"/>
                <a:gd name="T37" fmla="*/ 59412 h 426"/>
                <a:gd name="T38" fmla="*/ 208196 w 497"/>
                <a:gd name="T39" fmla="*/ 59412 h 426"/>
                <a:gd name="T40" fmla="*/ 237299 w 497"/>
                <a:gd name="T41" fmla="*/ 40355 h 426"/>
                <a:gd name="T42" fmla="*/ 317891 w 497"/>
                <a:gd name="T43" fmla="*/ 40355 h 426"/>
                <a:gd name="T44" fmla="*/ 345875 w 497"/>
                <a:gd name="T45" fmla="*/ 59412 h 426"/>
                <a:gd name="T46" fmla="*/ 357068 w 497"/>
                <a:gd name="T47" fmla="*/ 89679 h 426"/>
                <a:gd name="T48" fmla="*/ 198122 w 497"/>
                <a:gd name="T49" fmla="*/ 89679 h 426"/>
                <a:gd name="T50" fmla="*/ 208196 w 497"/>
                <a:gd name="T51" fmla="*/ 59412 h 426"/>
                <a:gd name="T52" fmla="*/ 306698 w 497"/>
                <a:gd name="T53" fmla="*/ 397950 h 426"/>
                <a:gd name="T54" fmla="*/ 306698 w 497"/>
                <a:gd name="T55" fmla="*/ 397950 h 426"/>
                <a:gd name="T56" fmla="*/ 257447 w 497"/>
                <a:gd name="T57" fmla="*/ 397950 h 426"/>
                <a:gd name="T58" fmla="*/ 257447 w 497"/>
                <a:gd name="T59" fmla="*/ 338538 h 426"/>
                <a:gd name="T60" fmla="*/ 10074 w 497"/>
                <a:gd name="T61" fmla="*/ 338538 h 426"/>
                <a:gd name="T62" fmla="*/ 19029 w 497"/>
                <a:gd name="T63" fmla="*/ 427096 h 426"/>
                <a:gd name="T64" fmla="*/ 69399 w 497"/>
                <a:gd name="T65" fmla="*/ 476419 h 426"/>
                <a:gd name="T66" fmla="*/ 485792 w 497"/>
                <a:gd name="T67" fmla="*/ 476419 h 426"/>
                <a:gd name="T68" fmla="*/ 535043 w 497"/>
                <a:gd name="T69" fmla="*/ 427096 h 426"/>
                <a:gd name="T70" fmla="*/ 545117 w 497"/>
                <a:gd name="T71" fmla="*/ 338538 h 426"/>
                <a:gd name="T72" fmla="*/ 306698 w 497"/>
                <a:gd name="T73" fmla="*/ 338538 h 426"/>
                <a:gd name="T74" fmla="*/ 306698 w 497"/>
                <a:gd name="T75" fmla="*/ 397950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16">
              <a:extLst>
                <a:ext uri="{FF2B5EF4-FFF2-40B4-BE49-F238E27FC236}">
                  <a16:creationId xmlns:a16="http://schemas.microsoft.com/office/drawing/2014/main" id="{CD6A6D5E-D958-4DA8-BB69-6CEE34A4E3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4390" y="3947764"/>
              <a:ext cx="433260" cy="450415"/>
            </a:xfrm>
            <a:custGeom>
              <a:avLst/>
              <a:gdLst>
                <a:gd name="T0" fmla="*/ 389447 w 445"/>
                <a:gd name="T1" fmla="*/ 155013 h 462"/>
                <a:gd name="T2" fmla="*/ 389447 w 445"/>
                <a:gd name="T3" fmla="*/ 155013 h 462"/>
                <a:gd name="T4" fmla="*/ 258982 w 445"/>
                <a:gd name="T5" fmla="*/ 7799 h 462"/>
                <a:gd name="T6" fmla="*/ 35050 w 445"/>
                <a:gd name="T7" fmla="*/ 241781 h 462"/>
                <a:gd name="T8" fmla="*/ 8763 w 445"/>
                <a:gd name="T9" fmla="*/ 311001 h 462"/>
                <a:gd name="T10" fmla="*/ 78863 w 445"/>
                <a:gd name="T11" fmla="*/ 346098 h 462"/>
                <a:gd name="T12" fmla="*/ 95415 w 445"/>
                <a:gd name="T13" fmla="*/ 337324 h 462"/>
                <a:gd name="T14" fmla="*/ 130465 w 445"/>
                <a:gd name="T15" fmla="*/ 362672 h 462"/>
                <a:gd name="T16" fmla="*/ 155779 w 445"/>
                <a:gd name="T17" fmla="*/ 423117 h 462"/>
                <a:gd name="T18" fmla="*/ 182067 w 445"/>
                <a:gd name="T19" fmla="*/ 440666 h 462"/>
                <a:gd name="T20" fmla="*/ 233668 w 445"/>
                <a:gd name="T21" fmla="*/ 423117 h 462"/>
                <a:gd name="T22" fmla="*/ 242431 w 445"/>
                <a:gd name="T23" fmla="*/ 405568 h 462"/>
                <a:gd name="T24" fmla="*/ 224906 w 445"/>
                <a:gd name="T25" fmla="*/ 380220 h 462"/>
                <a:gd name="T26" fmla="*/ 198618 w 445"/>
                <a:gd name="T27" fmla="*/ 328549 h 462"/>
                <a:gd name="T28" fmla="*/ 224906 w 445"/>
                <a:gd name="T29" fmla="*/ 302227 h 462"/>
                <a:gd name="T30" fmla="*/ 405999 w 445"/>
                <a:gd name="T31" fmla="*/ 346098 h 462"/>
                <a:gd name="T32" fmla="*/ 389447 w 445"/>
                <a:gd name="T33" fmla="*/ 155013 h 462"/>
                <a:gd name="T34" fmla="*/ 379711 w 445"/>
                <a:gd name="T35" fmla="*/ 302227 h 462"/>
                <a:gd name="T36" fmla="*/ 379711 w 445"/>
                <a:gd name="T37" fmla="*/ 302227 h 462"/>
                <a:gd name="T38" fmla="*/ 294033 w 445"/>
                <a:gd name="T39" fmla="*/ 198885 h 462"/>
                <a:gd name="T40" fmla="*/ 276508 w 445"/>
                <a:gd name="T41" fmla="*/ 60445 h 462"/>
                <a:gd name="T42" fmla="*/ 354397 w 445"/>
                <a:gd name="T43" fmla="*/ 172562 h 462"/>
                <a:gd name="T44" fmla="*/ 379711 w 445"/>
                <a:gd name="T45" fmla="*/ 30222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2">
            <a:extLst>
              <a:ext uri="{FF2B5EF4-FFF2-40B4-BE49-F238E27FC236}">
                <a16:creationId xmlns:a16="http://schemas.microsoft.com/office/drawing/2014/main" id="{41D9B77C-8E17-4A1E-8C7F-1F823ED0C151}"/>
              </a:ext>
            </a:extLst>
          </p:cNvPr>
          <p:cNvGrpSpPr/>
          <p:nvPr/>
        </p:nvGrpSpPr>
        <p:grpSpPr>
          <a:xfrm>
            <a:off x="1506573" y="2127820"/>
            <a:ext cx="4790128" cy="1212828"/>
            <a:chOff x="1930687" y="4371057"/>
            <a:chExt cx="6095776" cy="1543409"/>
          </a:xfrm>
        </p:grpSpPr>
        <p:sp>
          <p:nvSpPr>
            <p:cNvPr id="29" name="TextBox 6">
              <a:extLst>
                <a:ext uri="{FF2B5EF4-FFF2-40B4-BE49-F238E27FC236}">
                  <a16:creationId xmlns:a16="http://schemas.microsoft.com/office/drawing/2014/main" id="{7F22BA3B-52F5-4BA5-A66A-27F13AF7C702}"/>
                </a:ext>
              </a:extLst>
            </p:cNvPr>
            <p:cNvSpPr txBox="1"/>
            <p:nvPr/>
          </p:nvSpPr>
          <p:spPr>
            <a:xfrm>
              <a:off x="2430338" y="4927510"/>
              <a:ext cx="5596125" cy="986956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Lorem Ipsum has two main data statistical this methodologies important </a:t>
              </a:r>
              <a:r>
                <a:rPr lang="en-US" sz="1200" b="1" dirty="0">
                  <a:solidFill>
                    <a:schemeClr val="bg1"/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Data analysis </a:t>
              </a:r>
              <a:r>
                <a:rPr lang="en-US" sz="1200" dirty="0">
                  <a:solidFill>
                    <a:schemeClr val="bg1"/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which summarizes data. </a:t>
              </a:r>
              <a:r>
                <a:rPr lang="pt-BR" sz="1200" dirty="0">
                  <a:solidFill>
                    <a:schemeClr val="bg1"/>
                  </a:solidFill>
                  <a:latin typeface="Lato Light"/>
                  <a:cs typeface="Lato Light"/>
                </a:rPr>
                <a:t>sed an graecie.</a:t>
              </a:r>
              <a:endParaRPr lang="en-US" sz="1200" dirty="0">
                <a:solidFill>
                  <a:schemeClr val="bg1"/>
                </a:solidFill>
                <a:latin typeface="Lato Light"/>
                <a:ea typeface="Open Sans Light" panose="020B0306030504020204" pitchFamily="34" charset="0"/>
                <a:cs typeface="Lato Light"/>
              </a:endParaRPr>
            </a:p>
          </p:txBody>
        </p:sp>
        <p:sp>
          <p:nvSpPr>
            <p:cNvPr id="30" name="Freeform 222">
              <a:extLst>
                <a:ext uri="{FF2B5EF4-FFF2-40B4-BE49-F238E27FC236}">
                  <a16:creationId xmlns:a16="http://schemas.microsoft.com/office/drawing/2014/main" id="{04C1EDEB-73B3-4B6B-AF9A-511FFEFF0F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0687" y="449096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>
                <a:solidFill>
                  <a:schemeClr val="bg1"/>
                </a:solidFill>
              </a:endParaRPr>
            </a:p>
          </p:txBody>
        </p:sp>
        <p:sp>
          <p:nvSpPr>
            <p:cNvPr id="31" name="TextBox 8">
              <a:extLst>
                <a:ext uri="{FF2B5EF4-FFF2-40B4-BE49-F238E27FC236}">
                  <a16:creationId xmlns:a16="http://schemas.microsoft.com/office/drawing/2014/main" id="{975C8741-7859-481A-A746-DA062F8DCB6C}"/>
                </a:ext>
              </a:extLst>
            </p:cNvPr>
            <p:cNvSpPr txBox="1"/>
            <p:nvPr/>
          </p:nvSpPr>
          <p:spPr>
            <a:xfrm>
              <a:off x="2452235" y="4371057"/>
              <a:ext cx="1498033" cy="440579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  <a:latin typeface="Lato Regular"/>
                  <a:cs typeface="Lato Regular"/>
                </a:rPr>
                <a:t>加入标题描述</a:t>
              </a:r>
            </a:p>
          </p:txBody>
        </p:sp>
      </p:grpSp>
      <p:grpSp>
        <p:nvGrpSpPr>
          <p:cNvPr id="32" name="Group 3">
            <a:extLst>
              <a:ext uri="{FF2B5EF4-FFF2-40B4-BE49-F238E27FC236}">
                <a16:creationId xmlns:a16="http://schemas.microsoft.com/office/drawing/2014/main" id="{671813AA-44BD-4A7C-B53E-3365999BF2F1}"/>
              </a:ext>
            </a:extLst>
          </p:cNvPr>
          <p:cNvGrpSpPr/>
          <p:nvPr/>
        </p:nvGrpSpPr>
        <p:grpSpPr>
          <a:xfrm>
            <a:off x="1506813" y="3438433"/>
            <a:ext cx="4202984" cy="1212828"/>
            <a:chOff x="1962577" y="6007067"/>
            <a:chExt cx="5348594" cy="1543409"/>
          </a:xfrm>
        </p:grpSpPr>
        <p:sp>
          <p:nvSpPr>
            <p:cNvPr id="33" name="TextBox 10">
              <a:extLst>
                <a:ext uri="{FF2B5EF4-FFF2-40B4-BE49-F238E27FC236}">
                  <a16:creationId xmlns:a16="http://schemas.microsoft.com/office/drawing/2014/main" id="{C08166B7-A1BD-47B8-A9BC-E5155FF5C334}"/>
                </a:ext>
              </a:extLst>
            </p:cNvPr>
            <p:cNvSpPr txBox="1"/>
            <p:nvPr/>
          </p:nvSpPr>
          <p:spPr>
            <a:xfrm>
              <a:off x="2462228" y="6563520"/>
              <a:ext cx="4848943" cy="986956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Lorem Ipsum has two main data statistical this methodologies important </a:t>
              </a:r>
              <a:r>
                <a:rPr lang="en-US" sz="1200" b="1" dirty="0">
                  <a:solidFill>
                    <a:schemeClr val="bg1"/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Data analysis </a:t>
              </a:r>
              <a:r>
                <a:rPr lang="en-US" sz="1200" dirty="0">
                  <a:solidFill>
                    <a:schemeClr val="bg1"/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which summarizes data. </a:t>
              </a:r>
              <a:r>
                <a:rPr lang="pt-BR" sz="1200" dirty="0">
                  <a:solidFill>
                    <a:schemeClr val="bg1"/>
                  </a:solidFill>
                  <a:latin typeface="Lato Light"/>
                  <a:cs typeface="Lato Light"/>
                </a:rPr>
                <a:t>sed an graecie.</a:t>
              </a:r>
              <a:endParaRPr lang="en-US" sz="1200" dirty="0">
                <a:solidFill>
                  <a:schemeClr val="bg1"/>
                </a:solidFill>
                <a:latin typeface="Lato Light"/>
                <a:ea typeface="Open Sans Light" panose="020B0306030504020204" pitchFamily="34" charset="0"/>
                <a:cs typeface="Lato Light"/>
              </a:endParaRPr>
            </a:p>
          </p:txBody>
        </p:sp>
        <p:sp>
          <p:nvSpPr>
            <p:cNvPr id="34" name="Freeform 222">
              <a:extLst>
                <a:ext uri="{FF2B5EF4-FFF2-40B4-BE49-F238E27FC236}">
                  <a16:creationId xmlns:a16="http://schemas.microsoft.com/office/drawing/2014/main" id="{83DF2456-92B4-457A-BB44-A204E82CEF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2577" y="612697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>
                <a:solidFill>
                  <a:schemeClr val="bg1"/>
                </a:solidFill>
              </a:endParaRPr>
            </a:p>
          </p:txBody>
        </p:sp>
        <p:sp>
          <p:nvSpPr>
            <p:cNvPr id="35" name="TextBox 15">
              <a:extLst>
                <a:ext uri="{FF2B5EF4-FFF2-40B4-BE49-F238E27FC236}">
                  <a16:creationId xmlns:a16="http://schemas.microsoft.com/office/drawing/2014/main" id="{A07AAB58-D518-4C54-8AEB-9A437D772BE3}"/>
                </a:ext>
              </a:extLst>
            </p:cNvPr>
            <p:cNvSpPr txBox="1"/>
            <p:nvPr/>
          </p:nvSpPr>
          <p:spPr>
            <a:xfrm>
              <a:off x="2484125" y="6007067"/>
              <a:ext cx="1498033" cy="440579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  <a:latin typeface="Lato Regular"/>
                  <a:cs typeface="Lato Regular"/>
                </a:rPr>
                <a:t>加入标题描述</a:t>
              </a:r>
            </a:p>
          </p:txBody>
        </p:sp>
      </p:grpSp>
      <p:grpSp>
        <p:nvGrpSpPr>
          <p:cNvPr id="36" name="Group 4">
            <a:extLst>
              <a:ext uri="{FF2B5EF4-FFF2-40B4-BE49-F238E27FC236}">
                <a16:creationId xmlns:a16="http://schemas.microsoft.com/office/drawing/2014/main" id="{7F716AF3-F144-412A-95C1-A9FF14C700BF}"/>
              </a:ext>
            </a:extLst>
          </p:cNvPr>
          <p:cNvGrpSpPr/>
          <p:nvPr/>
        </p:nvGrpSpPr>
        <p:grpSpPr>
          <a:xfrm>
            <a:off x="1512539" y="4742604"/>
            <a:ext cx="4309591" cy="1212829"/>
            <a:chOff x="1940679" y="7594332"/>
            <a:chExt cx="5484260" cy="1543412"/>
          </a:xfrm>
        </p:grpSpPr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D9453393-CB72-4CEB-986C-B74C9B82DFD2}"/>
                </a:ext>
              </a:extLst>
            </p:cNvPr>
            <p:cNvSpPr txBox="1"/>
            <p:nvPr/>
          </p:nvSpPr>
          <p:spPr>
            <a:xfrm>
              <a:off x="2440332" y="8150787"/>
              <a:ext cx="4984607" cy="986957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Lorem Ipsum has two main data statistical this methodologies important </a:t>
              </a:r>
              <a:r>
                <a:rPr lang="en-US" sz="1200" b="1" dirty="0">
                  <a:solidFill>
                    <a:schemeClr val="bg1"/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Data analysis </a:t>
              </a:r>
              <a:r>
                <a:rPr lang="en-US" sz="1200" dirty="0">
                  <a:solidFill>
                    <a:schemeClr val="bg1"/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which summarizes data. </a:t>
              </a:r>
              <a:r>
                <a:rPr lang="pt-BR" sz="1200" dirty="0">
                  <a:solidFill>
                    <a:schemeClr val="bg1"/>
                  </a:solidFill>
                  <a:latin typeface="Lato Light"/>
                  <a:cs typeface="Lato Light"/>
                </a:rPr>
                <a:t>sed an graecie</a:t>
              </a:r>
              <a:endParaRPr lang="en-US" sz="1200" dirty="0">
                <a:solidFill>
                  <a:schemeClr val="bg1"/>
                </a:solidFill>
                <a:latin typeface="Lato Light"/>
                <a:ea typeface="Open Sans Light" panose="020B0306030504020204" pitchFamily="34" charset="0"/>
                <a:cs typeface="Lato Light"/>
              </a:endParaRPr>
            </a:p>
          </p:txBody>
        </p:sp>
        <p:sp>
          <p:nvSpPr>
            <p:cNvPr id="38" name="Freeform 222">
              <a:extLst>
                <a:ext uri="{FF2B5EF4-FFF2-40B4-BE49-F238E27FC236}">
                  <a16:creationId xmlns:a16="http://schemas.microsoft.com/office/drawing/2014/main" id="{93C437A5-607A-4E91-B355-7A93753FF0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0679" y="771424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>
                <a:solidFill>
                  <a:schemeClr val="bg1"/>
                </a:solidFill>
              </a:endParaRPr>
            </a:p>
          </p:txBody>
        </p:sp>
        <p:sp>
          <p:nvSpPr>
            <p:cNvPr id="39" name="TextBox 19">
              <a:extLst>
                <a:ext uri="{FF2B5EF4-FFF2-40B4-BE49-F238E27FC236}">
                  <a16:creationId xmlns:a16="http://schemas.microsoft.com/office/drawing/2014/main" id="{3C0D0725-BD19-49E8-86DC-00C4C9F3B1B8}"/>
                </a:ext>
              </a:extLst>
            </p:cNvPr>
            <p:cNvSpPr txBox="1"/>
            <p:nvPr/>
          </p:nvSpPr>
          <p:spPr>
            <a:xfrm>
              <a:off x="2462227" y="7594332"/>
              <a:ext cx="1498034" cy="440580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  <a:latin typeface="Lato Regular"/>
                  <a:cs typeface="Lato Regular"/>
                </a:rPr>
                <a:t>加入标题描述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72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空心弧 10">
            <a:extLst>
              <a:ext uri="{FF2B5EF4-FFF2-40B4-BE49-F238E27FC236}">
                <a16:creationId xmlns:a16="http://schemas.microsoft.com/office/drawing/2014/main" id="{6E26B88A-28E5-4411-B983-DE1EC49D48B5}"/>
              </a:ext>
            </a:extLst>
          </p:cNvPr>
          <p:cNvSpPr/>
          <p:nvPr/>
        </p:nvSpPr>
        <p:spPr>
          <a:xfrm rot="16200000" flipV="1">
            <a:off x="2309018" y="2125212"/>
            <a:ext cx="2116485" cy="211648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bg1"/>
              </a:solidFill>
            </a:endParaRPr>
          </a:p>
        </p:txBody>
      </p:sp>
      <p:sp>
        <p:nvSpPr>
          <p:cNvPr id="12" name="空心弧 11">
            <a:extLst>
              <a:ext uri="{FF2B5EF4-FFF2-40B4-BE49-F238E27FC236}">
                <a16:creationId xmlns:a16="http://schemas.microsoft.com/office/drawing/2014/main" id="{63A06DD5-DEFB-441A-923F-C5DEACE92E89}"/>
              </a:ext>
            </a:extLst>
          </p:cNvPr>
          <p:cNvSpPr/>
          <p:nvPr/>
        </p:nvSpPr>
        <p:spPr>
          <a:xfrm rot="16200000" flipV="1">
            <a:off x="2309018" y="2125212"/>
            <a:ext cx="2116485" cy="2116485"/>
          </a:xfrm>
          <a:prstGeom prst="blockArc">
            <a:avLst>
              <a:gd name="adj1" fmla="val 1785573"/>
              <a:gd name="adj2" fmla="val 13411"/>
              <a:gd name="adj3" fmla="val 488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bg1"/>
              </a:solidFill>
            </a:endParaRPr>
          </a:p>
        </p:txBody>
      </p:sp>
      <p:sp>
        <p:nvSpPr>
          <p:cNvPr id="13" name="文本框 5">
            <a:extLst>
              <a:ext uri="{FF2B5EF4-FFF2-40B4-BE49-F238E27FC236}">
                <a16:creationId xmlns:a16="http://schemas.microsoft.com/office/drawing/2014/main" id="{44DB331B-2C91-40DF-9399-01DCE8BD1E36}"/>
              </a:ext>
            </a:extLst>
          </p:cNvPr>
          <p:cNvSpPr txBox="1"/>
          <p:nvPr/>
        </p:nvSpPr>
        <p:spPr>
          <a:xfrm>
            <a:off x="2767520" y="2701364"/>
            <a:ext cx="1199503" cy="94376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chemeClr val="bg1"/>
                </a:solidFill>
                <a:latin typeface="Segoe UI Light"/>
                <a:cs typeface="Segoe UI Light"/>
              </a:rPr>
              <a:t>87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4" name="文本框 6">
            <a:extLst>
              <a:ext uri="{FF2B5EF4-FFF2-40B4-BE49-F238E27FC236}">
                <a16:creationId xmlns:a16="http://schemas.microsoft.com/office/drawing/2014/main" id="{616EC315-8409-4C99-AB09-DE99EB7B8F7E}"/>
              </a:ext>
            </a:extLst>
          </p:cNvPr>
          <p:cNvSpPr txBox="1"/>
          <p:nvPr/>
        </p:nvSpPr>
        <p:spPr>
          <a:xfrm>
            <a:off x="2309015" y="4428271"/>
            <a:ext cx="2116488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15" name="空心弧 14">
            <a:extLst>
              <a:ext uri="{FF2B5EF4-FFF2-40B4-BE49-F238E27FC236}">
                <a16:creationId xmlns:a16="http://schemas.microsoft.com/office/drawing/2014/main" id="{750F8440-D664-42D5-9A85-844EEB8BE4A9}"/>
              </a:ext>
            </a:extLst>
          </p:cNvPr>
          <p:cNvSpPr/>
          <p:nvPr/>
        </p:nvSpPr>
        <p:spPr>
          <a:xfrm rot="16200000" flipV="1">
            <a:off x="4948234" y="2125212"/>
            <a:ext cx="2116485" cy="211648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bg1"/>
              </a:solidFill>
            </a:endParaRPr>
          </a:p>
        </p:txBody>
      </p:sp>
      <p:sp>
        <p:nvSpPr>
          <p:cNvPr id="16" name="空心弧 15">
            <a:extLst>
              <a:ext uri="{FF2B5EF4-FFF2-40B4-BE49-F238E27FC236}">
                <a16:creationId xmlns:a16="http://schemas.microsoft.com/office/drawing/2014/main" id="{843A087C-FF07-493D-88D6-13D6F4C944BE}"/>
              </a:ext>
            </a:extLst>
          </p:cNvPr>
          <p:cNvSpPr/>
          <p:nvPr/>
        </p:nvSpPr>
        <p:spPr>
          <a:xfrm rot="16200000" flipV="1">
            <a:off x="4948234" y="2125212"/>
            <a:ext cx="2116485" cy="2116485"/>
          </a:xfrm>
          <a:prstGeom prst="blockArc">
            <a:avLst>
              <a:gd name="adj1" fmla="val 1535086"/>
              <a:gd name="adj2" fmla="val 13411"/>
              <a:gd name="adj3" fmla="val 488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bg1"/>
              </a:solidFill>
            </a:endParaRPr>
          </a:p>
        </p:txBody>
      </p:sp>
      <p:sp>
        <p:nvSpPr>
          <p:cNvPr id="17" name="文本框 9">
            <a:extLst>
              <a:ext uri="{FF2B5EF4-FFF2-40B4-BE49-F238E27FC236}">
                <a16:creationId xmlns:a16="http://schemas.microsoft.com/office/drawing/2014/main" id="{7DF7C03B-F959-4B75-8ED7-C4B8500E0964}"/>
              </a:ext>
            </a:extLst>
          </p:cNvPr>
          <p:cNvSpPr txBox="1"/>
          <p:nvPr/>
        </p:nvSpPr>
        <p:spPr>
          <a:xfrm>
            <a:off x="5406736" y="2701364"/>
            <a:ext cx="1199503" cy="94376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chemeClr val="bg1"/>
                </a:solidFill>
                <a:latin typeface="Segoe UI Light"/>
                <a:cs typeface="Segoe UI Light"/>
              </a:rPr>
              <a:t>90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8" name="文本框 10">
            <a:extLst>
              <a:ext uri="{FF2B5EF4-FFF2-40B4-BE49-F238E27FC236}">
                <a16:creationId xmlns:a16="http://schemas.microsoft.com/office/drawing/2014/main" id="{35FF20B5-335D-4E03-8263-62A3B9A5A243}"/>
              </a:ext>
            </a:extLst>
          </p:cNvPr>
          <p:cNvSpPr txBox="1"/>
          <p:nvPr/>
        </p:nvSpPr>
        <p:spPr>
          <a:xfrm>
            <a:off x="4951341" y="4428271"/>
            <a:ext cx="2110269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19" name="空心弧 18">
            <a:extLst>
              <a:ext uri="{FF2B5EF4-FFF2-40B4-BE49-F238E27FC236}">
                <a16:creationId xmlns:a16="http://schemas.microsoft.com/office/drawing/2014/main" id="{FB7AFD62-B6FC-4897-A483-30DBFC12C236}"/>
              </a:ext>
            </a:extLst>
          </p:cNvPr>
          <p:cNvSpPr/>
          <p:nvPr/>
        </p:nvSpPr>
        <p:spPr>
          <a:xfrm rot="16200000" flipV="1">
            <a:off x="7587450" y="2125212"/>
            <a:ext cx="2116485" cy="211648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bg1"/>
              </a:solidFill>
            </a:endParaRPr>
          </a:p>
        </p:txBody>
      </p:sp>
      <p:sp>
        <p:nvSpPr>
          <p:cNvPr id="20" name="空心弧 19">
            <a:extLst>
              <a:ext uri="{FF2B5EF4-FFF2-40B4-BE49-F238E27FC236}">
                <a16:creationId xmlns:a16="http://schemas.microsoft.com/office/drawing/2014/main" id="{5CBC7A37-32B5-46E3-B8F9-8A078812C231}"/>
              </a:ext>
            </a:extLst>
          </p:cNvPr>
          <p:cNvSpPr/>
          <p:nvPr/>
        </p:nvSpPr>
        <p:spPr>
          <a:xfrm rot="16200000" flipV="1">
            <a:off x="7587450" y="2125212"/>
            <a:ext cx="2116485" cy="2116485"/>
          </a:xfrm>
          <a:prstGeom prst="blockArc">
            <a:avLst>
              <a:gd name="adj1" fmla="val 5385050"/>
              <a:gd name="adj2" fmla="val 13411"/>
              <a:gd name="adj3" fmla="val 488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bg1"/>
              </a:solidFill>
            </a:endParaRPr>
          </a:p>
        </p:txBody>
      </p:sp>
      <p:sp>
        <p:nvSpPr>
          <p:cNvPr id="21" name="文本框 13">
            <a:extLst>
              <a:ext uri="{FF2B5EF4-FFF2-40B4-BE49-F238E27FC236}">
                <a16:creationId xmlns:a16="http://schemas.microsoft.com/office/drawing/2014/main" id="{9CB15578-31FF-4D76-9F38-1E6D1DCEC249}"/>
              </a:ext>
            </a:extLst>
          </p:cNvPr>
          <p:cNvSpPr txBox="1"/>
          <p:nvPr/>
        </p:nvSpPr>
        <p:spPr>
          <a:xfrm>
            <a:off x="8045952" y="2701364"/>
            <a:ext cx="1199503" cy="94376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chemeClr val="bg1"/>
                </a:solidFill>
                <a:latin typeface="Segoe UI Light"/>
                <a:cs typeface="Segoe UI Light"/>
              </a:rPr>
              <a:t>75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22" name="文本框 14">
            <a:extLst>
              <a:ext uri="{FF2B5EF4-FFF2-40B4-BE49-F238E27FC236}">
                <a16:creationId xmlns:a16="http://schemas.microsoft.com/office/drawing/2014/main" id="{3100AE6C-B1AD-4E82-8CD6-2A6D1093A83F}"/>
              </a:ext>
            </a:extLst>
          </p:cNvPr>
          <p:cNvSpPr txBox="1"/>
          <p:nvPr/>
        </p:nvSpPr>
        <p:spPr>
          <a:xfrm>
            <a:off x="7590557" y="4428271"/>
            <a:ext cx="2110269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23" name="文本框 19">
            <a:extLst>
              <a:ext uri="{FF2B5EF4-FFF2-40B4-BE49-F238E27FC236}">
                <a16:creationId xmlns:a16="http://schemas.microsoft.com/office/drawing/2014/main" id="{8E488858-44FD-4315-92F8-9BC62772425A}"/>
              </a:ext>
            </a:extLst>
          </p:cNvPr>
          <p:cNvSpPr txBox="1"/>
          <p:nvPr/>
        </p:nvSpPr>
        <p:spPr>
          <a:xfrm>
            <a:off x="2309015" y="4822871"/>
            <a:ext cx="2116488" cy="118979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</a:rPr>
              <a:t>10</a:t>
            </a:r>
            <a:r>
              <a:rPr lang="zh-CN" altLang="en-US" sz="1333" dirty="0">
                <a:solidFill>
                  <a:schemeClr val="bg1"/>
                </a:solidFill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4" name="文本框 20">
            <a:extLst>
              <a:ext uri="{FF2B5EF4-FFF2-40B4-BE49-F238E27FC236}">
                <a16:creationId xmlns:a16="http://schemas.microsoft.com/office/drawing/2014/main" id="{65B5A199-9E5F-4AB1-BD2D-8C45A0DC0DD9}"/>
              </a:ext>
            </a:extLst>
          </p:cNvPr>
          <p:cNvSpPr txBox="1"/>
          <p:nvPr/>
        </p:nvSpPr>
        <p:spPr>
          <a:xfrm>
            <a:off x="4945122" y="4822871"/>
            <a:ext cx="2116488" cy="118979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</a:rPr>
              <a:t>10</a:t>
            </a:r>
            <a:r>
              <a:rPr lang="zh-CN" altLang="en-US" sz="1333" dirty="0">
                <a:solidFill>
                  <a:schemeClr val="bg1"/>
                </a:solidFill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5" name="文本框 21">
            <a:extLst>
              <a:ext uri="{FF2B5EF4-FFF2-40B4-BE49-F238E27FC236}">
                <a16:creationId xmlns:a16="http://schemas.microsoft.com/office/drawing/2014/main" id="{D4BC16BB-3DEA-4EBA-9A60-199078515079}"/>
              </a:ext>
            </a:extLst>
          </p:cNvPr>
          <p:cNvSpPr txBox="1"/>
          <p:nvPr/>
        </p:nvSpPr>
        <p:spPr>
          <a:xfrm>
            <a:off x="7587447" y="4822871"/>
            <a:ext cx="2116488" cy="118979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</a:rPr>
              <a:t>10</a:t>
            </a:r>
            <a:r>
              <a:rPr lang="zh-CN" altLang="en-US" sz="1333" dirty="0">
                <a:solidFill>
                  <a:schemeClr val="bg1"/>
                </a:solidFill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2217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六边形 34">
            <a:extLst>
              <a:ext uri="{FF2B5EF4-FFF2-40B4-BE49-F238E27FC236}">
                <a16:creationId xmlns:a16="http://schemas.microsoft.com/office/drawing/2014/main" id="{55942A06-002A-4FE9-8CB7-A83CC9D62D4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735611" y="2348767"/>
            <a:ext cx="1465263" cy="1265237"/>
          </a:xfrm>
          <a:prstGeom prst="hexagon">
            <a:avLst>
              <a:gd name="adj" fmla="val 24963"/>
              <a:gd name="vf" fmla="val 115470"/>
            </a:avLst>
          </a:prstGeom>
          <a:solidFill>
            <a:schemeClr val="accent1"/>
          </a:solidFill>
          <a:ln w="22225">
            <a:solidFill>
              <a:schemeClr val="bg1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SimSun" pitchFamily="2" charset="-122"/>
              <a:sym typeface="SimSun" pitchFamily="2" charset="-122"/>
            </a:endParaRPr>
          </a:p>
        </p:txBody>
      </p:sp>
      <p:sp>
        <p:nvSpPr>
          <p:cNvPr id="12" name="六边形 35">
            <a:extLst>
              <a:ext uri="{FF2B5EF4-FFF2-40B4-BE49-F238E27FC236}">
                <a16:creationId xmlns:a16="http://schemas.microsoft.com/office/drawing/2014/main" id="{51ACB005-8A3D-417B-9CA9-B1B924EE071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000054" y="2349561"/>
            <a:ext cx="1465263" cy="1263650"/>
          </a:xfrm>
          <a:prstGeom prst="hexagon">
            <a:avLst>
              <a:gd name="adj" fmla="val 24995"/>
              <a:gd name="vf" fmla="val 115470"/>
            </a:avLst>
          </a:prstGeom>
          <a:solidFill>
            <a:schemeClr val="accent1"/>
          </a:solidFill>
          <a:ln w="22225">
            <a:solidFill>
              <a:schemeClr val="bg1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SimSun" pitchFamily="2" charset="-122"/>
              <a:sym typeface="SimSun" pitchFamily="2" charset="-122"/>
            </a:endParaRPr>
          </a:p>
        </p:txBody>
      </p:sp>
      <p:sp>
        <p:nvSpPr>
          <p:cNvPr id="13" name="六边形 36">
            <a:extLst>
              <a:ext uri="{FF2B5EF4-FFF2-40B4-BE49-F238E27FC236}">
                <a16:creationId xmlns:a16="http://schemas.microsoft.com/office/drawing/2014/main" id="{AA56F59B-224F-4254-9750-F24662303A3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367436" y="3496529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chemeClr val="accent1"/>
          </a:solidFill>
          <a:ln w="22225">
            <a:solidFill>
              <a:schemeClr val="bg1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SimSun" pitchFamily="2" charset="-122"/>
              <a:sym typeface="SimSun" pitchFamily="2" charset="-122"/>
            </a:endParaRPr>
          </a:p>
        </p:txBody>
      </p:sp>
      <p:sp>
        <p:nvSpPr>
          <p:cNvPr id="14" name="六边形 37">
            <a:extLst>
              <a:ext uri="{FF2B5EF4-FFF2-40B4-BE49-F238E27FC236}">
                <a16:creationId xmlns:a16="http://schemas.microsoft.com/office/drawing/2014/main" id="{CDC82DBE-C7ED-4CA7-A848-4A0B02398F5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634261" y="3496529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chemeClr val="accent1"/>
          </a:solidFill>
          <a:ln w="22225">
            <a:solidFill>
              <a:schemeClr val="bg1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SimSun" pitchFamily="2" charset="-122"/>
              <a:sym typeface="SimSun" pitchFamily="2" charset="-122"/>
            </a:endParaRPr>
          </a:p>
        </p:txBody>
      </p:sp>
      <p:sp>
        <p:nvSpPr>
          <p:cNvPr id="15" name="六边形 38">
            <a:extLst>
              <a:ext uri="{FF2B5EF4-FFF2-40B4-BE49-F238E27FC236}">
                <a16:creationId xmlns:a16="http://schemas.microsoft.com/office/drawing/2014/main" id="{8BB24784-8DC3-4CFC-A6DF-ED89996CBB6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888386" y="3496529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chemeClr val="accent1"/>
          </a:solidFill>
          <a:ln w="22225">
            <a:solidFill>
              <a:schemeClr val="bg1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SimSun" pitchFamily="2" charset="-122"/>
              <a:sym typeface="SimSun" pitchFamily="2" charset="-122"/>
            </a:endParaRPr>
          </a:p>
        </p:txBody>
      </p:sp>
      <p:sp>
        <p:nvSpPr>
          <p:cNvPr id="16" name="六边形 39">
            <a:extLst>
              <a:ext uri="{FF2B5EF4-FFF2-40B4-BE49-F238E27FC236}">
                <a16:creationId xmlns:a16="http://schemas.microsoft.com/office/drawing/2014/main" id="{770FFAA0-4A89-484C-88DC-1EE77D50F25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261324" y="4644292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chemeClr val="accent1"/>
          </a:solidFill>
          <a:ln w="22225">
            <a:solidFill>
              <a:schemeClr val="bg1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SimSun" pitchFamily="2" charset="-122"/>
              <a:sym typeface="SimSun" pitchFamily="2" charset="-122"/>
            </a:endParaRPr>
          </a:p>
        </p:txBody>
      </p:sp>
      <p:grpSp>
        <p:nvGrpSpPr>
          <p:cNvPr id="17" name="组合 40">
            <a:extLst>
              <a:ext uri="{FF2B5EF4-FFF2-40B4-BE49-F238E27FC236}">
                <a16:creationId xmlns:a16="http://schemas.microsoft.com/office/drawing/2014/main" id="{6E67FEF7-A16E-459B-A221-EF341772A906}"/>
              </a:ext>
            </a:extLst>
          </p:cNvPr>
          <p:cNvGrpSpPr/>
          <p:nvPr/>
        </p:nvGrpSpPr>
        <p:grpSpPr bwMode="auto">
          <a:xfrm>
            <a:off x="4251549" y="2831367"/>
            <a:ext cx="434975" cy="417512"/>
            <a:chOff x="0" y="0"/>
            <a:chExt cx="2438400" cy="2332038"/>
          </a:xfrm>
        </p:grpSpPr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5BBEC7BA-60F0-485D-AE8C-BEAC1CE35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任意多边形 42">
              <a:extLst>
                <a:ext uri="{FF2B5EF4-FFF2-40B4-BE49-F238E27FC236}">
                  <a16:creationId xmlns:a16="http://schemas.microsoft.com/office/drawing/2014/main" id="{F820A73D-7AE4-42FC-BE98-692F93EC24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43">
            <a:extLst>
              <a:ext uri="{FF2B5EF4-FFF2-40B4-BE49-F238E27FC236}">
                <a16:creationId xmlns:a16="http://schemas.microsoft.com/office/drawing/2014/main" id="{15EC9DFA-F209-4E21-91AA-DBF70B770D4A}"/>
              </a:ext>
            </a:extLst>
          </p:cNvPr>
          <p:cNvGrpSpPr/>
          <p:nvPr/>
        </p:nvGrpSpPr>
        <p:grpSpPr bwMode="auto">
          <a:xfrm>
            <a:off x="7331299" y="3918804"/>
            <a:ext cx="582612" cy="441325"/>
            <a:chOff x="0" y="0"/>
            <a:chExt cx="509646" cy="387231"/>
          </a:xfrm>
          <a:solidFill>
            <a:schemeClr val="bg1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3807812-2942-48AF-9BD4-2238B5C6B17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14BB652-B44B-4B04-BBC5-0A6AE663700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46">
            <a:extLst>
              <a:ext uri="{FF2B5EF4-FFF2-40B4-BE49-F238E27FC236}">
                <a16:creationId xmlns:a16="http://schemas.microsoft.com/office/drawing/2014/main" id="{D5DC75F4-0631-4369-AD5F-F9A4D0D97242}"/>
              </a:ext>
            </a:extLst>
          </p:cNvPr>
          <p:cNvGrpSpPr/>
          <p:nvPr/>
        </p:nvGrpSpPr>
        <p:grpSpPr bwMode="auto">
          <a:xfrm>
            <a:off x="4899249" y="3896579"/>
            <a:ext cx="379412" cy="484188"/>
            <a:chOff x="0" y="0"/>
            <a:chExt cx="563562" cy="720725"/>
          </a:xfrm>
        </p:grpSpPr>
        <p:sp>
          <p:nvSpPr>
            <p:cNvPr id="24" name="Freeform 32">
              <a:extLst>
                <a:ext uri="{FF2B5EF4-FFF2-40B4-BE49-F238E27FC236}">
                  <a16:creationId xmlns:a16="http://schemas.microsoft.com/office/drawing/2014/main" id="{44A2096D-C9EE-43DF-A4B3-2B67722285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F90AF5F1-B35B-4CA3-96F6-33142ADB6B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34">
              <a:extLst>
                <a:ext uri="{FF2B5EF4-FFF2-40B4-BE49-F238E27FC236}">
                  <a16:creationId xmlns:a16="http://schemas.microsoft.com/office/drawing/2014/main" id="{DC2EEE8A-CA47-4D19-B2E7-990499C15E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50">
            <a:extLst>
              <a:ext uri="{FF2B5EF4-FFF2-40B4-BE49-F238E27FC236}">
                <a16:creationId xmlns:a16="http://schemas.microsoft.com/office/drawing/2014/main" id="{78901908-B90B-4903-BC75-98357CB0E05C}"/>
              </a:ext>
            </a:extLst>
          </p:cNvPr>
          <p:cNvGrpSpPr/>
          <p:nvPr/>
        </p:nvGrpSpPr>
        <p:grpSpPr bwMode="auto">
          <a:xfrm>
            <a:off x="6177186" y="3894992"/>
            <a:ext cx="414338" cy="468312"/>
            <a:chOff x="0" y="0"/>
            <a:chExt cx="406393" cy="459645"/>
          </a:xfrm>
          <a:solidFill>
            <a:schemeClr val="bg1"/>
          </a:solidFill>
        </p:grpSpPr>
        <p:sp>
          <p:nvSpPr>
            <p:cNvPr id="28" name="Freeform 148">
              <a:extLst>
                <a:ext uri="{FF2B5EF4-FFF2-40B4-BE49-F238E27FC236}">
                  <a16:creationId xmlns:a16="http://schemas.microsoft.com/office/drawing/2014/main" id="{967399F1-6B16-42DF-B129-52FFBF58BBB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49">
              <a:extLst>
                <a:ext uri="{FF2B5EF4-FFF2-40B4-BE49-F238E27FC236}">
                  <a16:creationId xmlns:a16="http://schemas.microsoft.com/office/drawing/2014/main" id="{2B958620-D668-4428-B460-5C97FEE4BD4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Oval 150">
              <a:extLst>
                <a:ext uri="{FF2B5EF4-FFF2-40B4-BE49-F238E27FC236}">
                  <a16:creationId xmlns:a16="http://schemas.microsoft.com/office/drawing/2014/main" id="{1BB3E94C-E140-4F04-8D7E-9673F9BDC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1pPr>
              <a:lvl2pPr marL="742950" indent="-28575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2pPr>
              <a:lvl3pPr marL="1143000" indent="-22860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3pPr>
              <a:lvl4pPr marL="1600200" indent="-22860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4pPr>
              <a:lvl5pPr marL="2057400" indent="-22860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bg1"/>
                </a:solidFill>
                <a:latin typeface="Calibri" pitchFamily="34" charset="0"/>
                <a:sym typeface="SimSun" pitchFamily="2" charset="-122"/>
              </a:endParaRPr>
            </a:p>
          </p:txBody>
        </p:sp>
      </p:grpSp>
      <p:grpSp>
        <p:nvGrpSpPr>
          <p:cNvPr id="31" name="组合 82">
            <a:extLst>
              <a:ext uri="{FF2B5EF4-FFF2-40B4-BE49-F238E27FC236}">
                <a16:creationId xmlns:a16="http://schemas.microsoft.com/office/drawing/2014/main" id="{C58FFA52-FCC7-473B-8DD9-34D0A8314716}"/>
              </a:ext>
            </a:extLst>
          </p:cNvPr>
          <p:cNvGrpSpPr/>
          <p:nvPr/>
        </p:nvGrpSpPr>
        <p:grpSpPr bwMode="auto">
          <a:xfrm>
            <a:off x="5527899" y="2772629"/>
            <a:ext cx="409575" cy="404813"/>
            <a:chOff x="0" y="0"/>
            <a:chExt cx="453105" cy="448433"/>
          </a:xfrm>
          <a:solidFill>
            <a:schemeClr val="bg1"/>
          </a:solidFill>
        </p:grpSpPr>
        <p:sp>
          <p:nvSpPr>
            <p:cNvPr id="32" name="Freeform 136">
              <a:extLst>
                <a:ext uri="{FF2B5EF4-FFF2-40B4-BE49-F238E27FC236}">
                  <a16:creationId xmlns:a16="http://schemas.microsoft.com/office/drawing/2014/main" id="{FD6C7488-2C13-49D1-BB42-9C3DFFA42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37">
              <a:extLst>
                <a:ext uri="{FF2B5EF4-FFF2-40B4-BE49-F238E27FC236}">
                  <a16:creationId xmlns:a16="http://schemas.microsoft.com/office/drawing/2014/main" id="{52FE68F1-1838-4165-A585-2126FDD7DEC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85">
            <a:extLst>
              <a:ext uri="{FF2B5EF4-FFF2-40B4-BE49-F238E27FC236}">
                <a16:creationId xmlns:a16="http://schemas.microsoft.com/office/drawing/2014/main" id="{6DFE6443-2468-4015-9AFB-04191F4EC732}"/>
              </a:ext>
            </a:extLst>
          </p:cNvPr>
          <p:cNvGrpSpPr/>
          <p:nvPr/>
        </p:nvGrpSpPr>
        <p:grpSpPr bwMode="auto">
          <a:xfrm>
            <a:off x="6791549" y="5042754"/>
            <a:ext cx="417512" cy="466725"/>
            <a:chOff x="0" y="0"/>
            <a:chExt cx="402656" cy="450303"/>
          </a:xfrm>
          <a:solidFill>
            <a:schemeClr val="bg1"/>
          </a:solidFill>
        </p:grpSpPr>
        <p:sp>
          <p:nvSpPr>
            <p:cNvPr id="35" name="Freeform 108">
              <a:extLst>
                <a:ext uri="{FF2B5EF4-FFF2-40B4-BE49-F238E27FC236}">
                  <a16:creationId xmlns:a16="http://schemas.microsoft.com/office/drawing/2014/main" id="{D7C51A43-A563-4A57-9AFD-A29BA0EB0C4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109">
              <a:extLst>
                <a:ext uri="{FF2B5EF4-FFF2-40B4-BE49-F238E27FC236}">
                  <a16:creationId xmlns:a16="http://schemas.microsoft.com/office/drawing/2014/main" id="{8980A0CE-0EE0-4580-8806-1B2FFBF1734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110">
              <a:extLst>
                <a:ext uri="{FF2B5EF4-FFF2-40B4-BE49-F238E27FC236}">
                  <a16:creationId xmlns:a16="http://schemas.microsoft.com/office/drawing/2014/main" id="{25E6DF85-C63F-4B15-9188-1101DE41C96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111">
              <a:extLst>
                <a:ext uri="{FF2B5EF4-FFF2-40B4-BE49-F238E27FC236}">
                  <a16:creationId xmlns:a16="http://schemas.microsoft.com/office/drawing/2014/main" id="{EB6640D0-5427-4778-B438-5FA49618214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12">
              <a:extLst>
                <a:ext uri="{FF2B5EF4-FFF2-40B4-BE49-F238E27FC236}">
                  <a16:creationId xmlns:a16="http://schemas.microsoft.com/office/drawing/2014/main" id="{E90EA43F-0BD9-423E-A93F-314B9F2756B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0" name="文本框 91">
            <a:extLst>
              <a:ext uri="{FF2B5EF4-FFF2-40B4-BE49-F238E27FC236}">
                <a16:creationId xmlns:a16="http://schemas.microsoft.com/office/drawing/2014/main" id="{0D7CFC72-D55B-4416-AE10-83058E583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8339" y="2612292"/>
            <a:ext cx="2273379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加入标题描述</a:t>
            </a: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1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1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文本框 92">
            <a:extLst>
              <a:ext uri="{FF2B5EF4-FFF2-40B4-BE49-F238E27FC236}">
                <a16:creationId xmlns:a16="http://schemas.microsoft.com/office/drawing/2014/main" id="{9966D6ED-094D-4F04-89EA-B7B24C1BB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7939" y="3888642"/>
            <a:ext cx="2273379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加入标题描述</a:t>
            </a: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1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1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文本框 93">
            <a:extLst>
              <a:ext uri="{FF2B5EF4-FFF2-40B4-BE49-F238E27FC236}">
                <a16:creationId xmlns:a16="http://schemas.microsoft.com/office/drawing/2014/main" id="{BC5F1DE9-0846-44A4-9ADE-AA5C56430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5949" y="2045554"/>
            <a:ext cx="2273379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加入标题描述</a:t>
            </a: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1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1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3" name="文本框 94">
            <a:extLst>
              <a:ext uri="{FF2B5EF4-FFF2-40B4-BE49-F238E27FC236}">
                <a16:creationId xmlns:a16="http://schemas.microsoft.com/office/drawing/2014/main" id="{0E9B2A1A-EA0F-4730-B7EA-E8806DA0F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9699" y="3626704"/>
            <a:ext cx="2273379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加入标题描述</a:t>
            </a: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1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1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文本框 95">
            <a:extLst>
              <a:ext uri="{FF2B5EF4-FFF2-40B4-BE49-F238E27FC236}">
                <a16:creationId xmlns:a16="http://schemas.microsoft.com/office/drawing/2014/main" id="{B9F1C3CF-BE4C-48A0-903B-41BB973F3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3911" y="4990367"/>
            <a:ext cx="2273379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加入标题描述</a:t>
            </a: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1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1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文本框 96">
            <a:extLst>
              <a:ext uri="{FF2B5EF4-FFF2-40B4-BE49-F238E27FC236}">
                <a16:creationId xmlns:a16="http://schemas.microsoft.com/office/drawing/2014/main" id="{FDA08B3A-4D5D-4FCD-B6B2-EB8BB6B31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2264" y="5036404"/>
            <a:ext cx="2273379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加入标题描述</a:t>
            </a: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1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1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641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35">
            <a:extLst>
              <a:ext uri="{FF2B5EF4-FFF2-40B4-BE49-F238E27FC236}">
                <a16:creationId xmlns:a16="http://schemas.microsoft.com/office/drawing/2014/main" id="{E5007BDD-8402-4194-8B02-04BD2DDDFD3F}"/>
              </a:ext>
            </a:extLst>
          </p:cNvPr>
          <p:cNvSpPr txBox="1"/>
          <p:nvPr/>
        </p:nvSpPr>
        <p:spPr>
          <a:xfrm>
            <a:off x="5573309" y="5133166"/>
            <a:ext cx="1031051" cy="259045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134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Lato Heavy" charset="0"/>
                <a:ea typeface="Lato Heavy" charset="0"/>
                <a:cs typeface="Lato Heavy" charset="0"/>
              </a:rPr>
              <a:t>加入标题描述</a:t>
            </a:r>
          </a:p>
        </p:txBody>
      </p:sp>
      <p:sp>
        <p:nvSpPr>
          <p:cNvPr id="12" name="TextBox 39">
            <a:extLst>
              <a:ext uri="{FF2B5EF4-FFF2-40B4-BE49-F238E27FC236}">
                <a16:creationId xmlns:a16="http://schemas.microsoft.com/office/drawing/2014/main" id="{3511B2EB-0DBF-4130-A511-3842098E7CCC}"/>
              </a:ext>
            </a:extLst>
          </p:cNvPr>
          <p:cNvSpPr txBox="1"/>
          <p:nvPr/>
        </p:nvSpPr>
        <p:spPr>
          <a:xfrm>
            <a:off x="1984268" y="5133166"/>
            <a:ext cx="1031051" cy="259045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134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Lato Heavy" charset="0"/>
                <a:ea typeface="Lato Heavy" charset="0"/>
                <a:cs typeface="Lato Heavy" charset="0"/>
              </a:rPr>
              <a:t>加入标题描述</a:t>
            </a:r>
          </a:p>
        </p:txBody>
      </p:sp>
      <p:sp>
        <p:nvSpPr>
          <p:cNvPr id="13" name="TextBox 43">
            <a:extLst>
              <a:ext uri="{FF2B5EF4-FFF2-40B4-BE49-F238E27FC236}">
                <a16:creationId xmlns:a16="http://schemas.microsoft.com/office/drawing/2014/main" id="{B1A9FFAB-73E2-4C78-ADAD-CC3C07BD2F83}"/>
              </a:ext>
            </a:extLst>
          </p:cNvPr>
          <p:cNvSpPr txBox="1"/>
          <p:nvPr/>
        </p:nvSpPr>
        <p:spPr>
          <a:xfrm>
            <a:off x="9162351" y="5133166"/>
            <a:ext cx="1031052" cy="259045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134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Lato Heavy" charset="0"/>
                <a:ea typeface="Lato Heavy" charset="0"/>
                <a:cs typeface="Lato Heavy" charset="0"/>
              </a:rPr>
              <a:t>加入标题描述</a:t>
            </a:r>
          </a:p>
        </p:txBody>
      </p:sp>
      <p:sp>
        <p:nvSpPr>
          <p:cNvPr id="14" name="TextBox 47">
            <a:extLst>
              <a:ext uri="{FF2B5EF4-FFF2-40B4-BE49-F238E27FC236}">
                <a16:creationId xmlns:a16="http://schemas.microsoft.com/office/drawing/2014/main" id="{F90E2C47-BCB3-4025-B2F7-6D1A5B8891DB}"/>
              </a:ext>
            </a:extLst>
          </p:cNvPr>
          <p:cNvSpPr txBox="1"/>
          <p:nvPr/>
        </p:nvSpPr>
        <p:spPr>
          <a:xfrm>
            <a:off x="5573310" y="3086090"/>
            <a:ext cx="1031051" cy="259045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134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Lato Heavy" charset="0"/>
                <a:ea typeface="Lato Heavy" charset="0"/>
                <a:cs typeface="Lato Heavy" charset="0"/>
              </a:rPr>
              <a:t>加入标题描述</a:t>
            </a:r>
          </a:p>
        </p:txBody>
      </p:sp>
      <p:sp>
        <p:nvSpPr>
          <p:cNvPr id="15" name="TextBox 51">
            <a:extLst>
              <a:ext uri="{FF2B5EF4-FFF2-40B4-BE49-F238E27FC236}">
                <a16:creationId xmlns:a16="http://schemas.microsoft.com/office/drawing/2014/main" id="{8795C04F-21E4-45CF-AB84-7E97BCFFF29B}"/>
              </a:ext>
            </a:extLst>
          </p:cNvPr>
          <p:cNvSpPr txBox="1"/>
          <p:nvPr/>
        </p:nvSpPr>
        <p:spPr>
          <a:xfrm>
            <a:off x="1984268" y="3086090"/>
            <a:ext cx="1031052" cy="259045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134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Lato Heavy" charset="0"/>
                <a:ea typeface="Lato Heavy" charset="0"/>
                <a:cs typeface="Lato Heavy" charset="0"/>
              </a:rPr>
              <a:t>加入标题描述</a:t>
            </a:r>
          </a:p>
        </p:txBody>
      </p:sp>
      <p:sp>
        <p:nvSpPr>
          <p:cNvPr id="16" name="TextBox 79">
            <a:extLst>
              <a:ext uri="{FF2B5EF4-FFF2-40B4-BE49-F238E27FC236}">
                <a16:creationId xmlns:a16="http://schemas.microsoft.com/office/drawing/2014/main" id="{7A243DD5-5508-407A-8A4C-D71489193C2D}"/>
              </a:ext>
            </a:extLst>
          </p:cNvPr>
          <p:cNvSpPr txBox="1"/>
          <p:nvPr/>
        </p:nvSpPr>
        <p:spPr>
          <a:xfrm>
            <a:off x="9162351" y="3086090"/>
            <a:ext cx="1031051" cy="259045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134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Lato Heavy" charset="0"/>
                <a:ea typeface="Lato Heavy" charset="0"/>
                <a:cs typeface="Lato Heavy" charset="0"/>
              </a:rPr>
              <a:t>加入标题描述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D9A9715-5EE0-4716-BBAE-ADCDFB3CD37B}"/>
              </a:ext>
            </a:extLst>
          </p:cNvPr>
          <p:cNvSpPr txBox="1">
            <a:spLocks/>
          </p:cNvSpPr>
          <p:nvPr/>
        </p:nvSpPr>
        <p:spPr>
          <a:xfrm>
            <a:off x="8616078" y="3331108"/>
            <a:ext cx="2179356" cy="6227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 out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4EF99D01-0041-4D6F-9CAF-4020A8708E6D}"/>
              </a:ext>
            </a:extLst>
          </p:cNvPr>
          <p:cNvSpPr txBox="1">
            <a:spLocks/>
          </p:cNvSpPr>
          <p:nvPr/>
        </p:nvSpPr>
        <p:spPr>
          <a:xfrm>
            <a:off x="1444486" y="3331108"/>
            <a:ext cx="2179356" cy="6227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 out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BA9022F4-BE0D-42E0-AF61-D29AE348E39F}"/>
              </a:ext>
            </a:extLst>
          </p:cNvPr>
          <p:cNvSpPr txBox="1">
            <a:spLocks/>
          </p:cNvSpPr>
          <p:nvPr/>
        </p:nvSpPr>
        <p:spPr>
          <a:xfrm>
            <a:off x="5021462" y="3331108"/>
            <a:ext cx="2179356" cy="6227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 out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99FECC3-1E78-4661-BE99-5FFE7A02EAAE}"/>
              </a:ext>
            </a:extLst>
          </p:cNvPr>
          <p:cNvSpPr txBox="1">
            <a:spLocks/>
          </p:cNvSpPr>
          <p:nvPr/>
        </p:nvSpPr>
        <p:spPr>
          <a:xfrm>
            <a:off x="1444486" y="5398658"/>
            <a:ext cx="2179356" cy="6227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 out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9843856F-DAD9-4B85-9B35-7B1D88896EB7}"/>
              </a:ext>
            </a:extLst>
          </p:cNvPr>
          <p:cNvSpPr txBox="1">
            <a:spLocks/>
          </p:cNvSpPr>
          <p:nvPr/>
        </p:nvSpPr>
        <p:spPr>
          <a:xfrm>
            <a:off x="5021462" y="5398658"/>
            <a:ext cx="2179356" cy="6227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 out</a:t>
            </a:r>
          </a:p>
        </p:txBody>
      </p:sp>
      <p:sp>
        <p:nvSpPr>
          <p:cNvPr id="22" name="Oval 84">
            <a:extLst>
              <a:ext uri="{FF2B5EF4-FFF2-40B4-BE49-F238E27FC236}">
                <a16:creationId xmlns:a16="http://schemas.microsoft.com/office/drawing/2014/main" id="{9335377A-4997-4990-B935-FBDF7DF6B2E0}"/>
              </a:ext>
            </a:extLst>
          </p:cNvPr>
          <p:cNvSpPr/>
          <p:nvPr/>
        </p:nvSpPr>
        <p:spPr>
          <a:xfrm>
            <a:off x="9299087" y="2184749"/>
            <a:ext cx="741178" cy="7411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Lato Light" charset="0"/>
            </a:endParaRPr>
          </a:p>
        </p:txBody>
      </p:sp>
      <p:sp>
        <p:nvSpPr>
          <p:cNvPr id="23" name="Oval 86">
            <a:extLst>
              <a:ext uri="{FF2B5EF4-FFF2-40B4-BE49-F238E27FC236}">
                <a16:creationId xmlns:a16="http://schemas.microsoft.com/office/drawing/2014/main" id="{4F6DFBB4-FEB5-49DE-8335-6104EE84B14F}"/>
              </a:ext>
            </a:extLst>
          </p:cNvPr>
          <p:cNvSpPr/>
          <p:nvPr/>
        </p:nvSpPr>
        <p:spPr>
          <a:xfrm>
            <a:off x="2128068" y="2184749"/>
            <a:ext cx="741178" cy="7411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Lato Light" charset="0"/>
            </a:endParaRPr>
          </a:p>
        </p:txBody>
      </p:sp>
      <p:sp>
        <p:nvSpPr>
          <p:cNvPr id="24" name="Oval 88">
            <a:extLst>
              <a:ext uri="{FF2B5EF4-FFF2-40B4-BE49-F238E27FC236}">
                <a16:creationId xmlns:a16="http://schemas.microsoft.com/office/drawing/2014/main" id="{C2C1C729-9D90-447F-9376-C336DC094F0F}"/>
              </a:ext>
            </a:extLst>
          </p:cNvPr>
          <p:cNvSpPr/>
          <p:nvPr/>
        </p:nvSpPr>
        <p:spPr>
          <a:xfrm>
            <a:off x="5741060" y="2184749"/>
            <a:ext cx="741178" cy="7411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Lato Light" charset="0"/>
            </a:endParaRPr>
          </a:p>
        </p:txBody>
      </p:sp>
      <p:sp>
        <p:nvSpPr>
          <p:cNvPr id="25" name="Oval 91">
            <a:extLst>
              <a:ext uri="{FF2B5EF4-FFF2-40B4-BE49-F238E27FC236}">
                <a16:creationId xmlns:a16="http://schemas.microsoft.com/office/drawing/2014/main" id="{C5F159A5-3D4C-496F-BB0D-A3F82990B3AF}"/>
              </a:ext>
            </a:extLst>
          </p:cNvPr>
          <p:cNvSpPr/>
          <p:nvPr/>
        </p:nvSpPr>
        <p:spPr>
          <a:xfrm>
            <a:off x="9299087" y="4255363"/>
            <a:ext cx="741178" cy="7411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Lato Light" charset="0"/>
            </a:endParaRPr>
          </a:p>
        </p:txBody>
      </p:sp>
      <p:sp>
        <p:nvSpPr>
          <p:cNvPr id="26" name="Oval 93">
            <a:extLst>
              <a:ext uri="{FF2B5EF4-FFF2-40B4-BE49-F238E27FC236}">
                <a16:creationId xmlns:a16="http://schemas.microsoft.com/office/drawing/2014/main" id="{EE1CB9EE-86AE-45C0-9871-414D460F6CD1}"/>
              </a:ext>
            </a:extLst>
          </p:cNvPr>
          <p:cNvSpPr/>
          <p:nvPr/>
        </p:nvSpPr>
        <p:spPr>
          <a:xfrm>
            <a:off x="2128068" y="4255363"/>
            <a:ext cx="741178" cy="7411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Lato Light" charset="0"/>
            </a:endParaRPr>
          </a:p>
        </p:txBody>
      </p:sp>
      <p:sp>
        <p:nvSpPr>
          <p:cNvPr id="27" name="Oval 95">
            <a:extLst>
              <a:ext uri="{FF2B5EF4-FFF2-40B4-BE49-F238E27FC236}">
                <a16:creationId xmlns:a16="http://schemas.microsoft.com/office/drawing/2014/main" id="{76039202-264B-4124-8C06-4DCB47024F64}"/>
              </a:ext>
            </a:extLst>
          </p:cNvPr>
          <p:cNvSpPr/>
          <p:nvPr/>
        </p:nvSpPr>
        <p:spPr>
          <a:xfrm>
            <a:off x="5741060" y="4255363"/>
            <a:ext cx="741178" cy="7411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Lato Light" charset="0"/>
            </a:endParaRPr>
          </a:p>
        </p:txBody>
      </p:sp>
      <p:sp>
        <p:nvSpPr>
          <p:cNvPr id="28" name="Shape 2588">
            <a:extLst>
              <a:ext uri="{FF2B5EF4-FFF2-40B4-BE49-F238E27FC236}">
                <a16:creationId xmlns:a16="http://schemas.microsoft.com/office/drawing/2014/main" id="{709AD306-28FC-42C5-88D3-FE880A9C1606}"/>
              </a:ext>
            </a:extLst>
          </p:cNvPr>
          <p:cNvSpPr/>
          <p:nvPr/>
        </p:nvSpPr>
        <p:spPr>
          <a:xfrm>
            <a:off x="2333906" y="4465204"/>
            <a:ext cx="351804" cy="319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Lato Regular" charset="0"/>
              <a:ea typeface="Lato Regular" charset="0"/>
              <a:cs typeface="Lato Regular" charset="0"/>
            </a:endParaRPr>
          </a:p>
        </p:txBody>
      </p:sp>
      <p:sp>
        <p:nvSpPr>
          <p:cNvPr id="29" name="Shape 2641">
            <a:extLst>
              <a:ext uri="{FF2B5EF4-FFF2-40B4-BE49-F238E27FC236}">
                <a16:creationId xmlns:a16="http://schemas.microsoft.com/office/drawing/2014/main" id="{E99F3C36-ACC8-43A0-86D1-2A2095CFA9F7}"/>
              </a:ext>
            </a:extLst>
          </p:cNvPr>
          <p:cNvSpPr/>
          <p:nvPr/>
        </p:nvSpPr>
        <p:spPr>
          <a:xfrm>
            <a:off x="9501571" y="4504809"/>
            <a:ext cx="354725" cy="2257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Lato Regular" charset="0"/>
              <a:ea typeface="Lato Regular" charset="0"/>
              <a:cs typeface="Lato Regular" charset="0"/>
            </a:endParaRPr>
          </a:p>
        </p:txBody>
      </p:sp>
      <p:sp>
        <p:nvSpPr>
          <p:cNvPr id="30" name="Shape 2688">
            <a:extLst>
              <a:ext uri="{FF2B5EF4-FFF2-40B4-BE49-F238E27FC236}">
                <a16:creationId xmlns:a16="http://schemas.microsoft.com/office/drawing/2014/main" id="{932356B6-A300-4139-A3AB-F8FFC80041E8}"/>
              </a:ext>
            </a:extLst>
          </p:cNvPr>
          <p:cNvSpPr/>
          <p:nvPr/>
        </p:nvSpPr>
        <p:spPr>
          <a:xfrm>
            <a:off x="5965899" y="240864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Lato Regular" charset="0"/>
              <a:ea typeface="Lato Regular" charset="0"/>
              <a:cs typeface="Lato Regular" charset="0"/>
            </a:endParaRPr>
          </a:p>
        </p:txBody>
      </p:sp>
      <p:sp>
        <p:nvSpPr>
          <p:cNvPr id="31" name="Shape 2571">
            <a:extLst>
              <a:ext uri="{FF2B5EF4-FFF2-40B4-BE49-F238E27FC236}">
                <a16:creationId xmlns:a16="http://schemas.microsoft.com/office/drawing/2014/main" id="{1B8C7E17-7F3C-4E30-8939-4F0CE461226A}"/>
              </a:ext>
            </a:extLst>
          </p:cNvPr>
          <p:cNvSpPr/>
          <p:nvPr/>
        </p:nvSpPr>
        <p:spPr>
          <a:xfrm>
            <a:off x="2343584" y="2407219"/>
            <a:ext cx="345875" cy="345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Lato Regular" charset="0"/>
              <a:ea typeface="Lato Regular" charset="0"/>
              <a:cs typeface="Lato Regular" charset="0"/>
            </a:endParaRPr>
          </a:p>
        </p:txBody>
      </p:sp>
      <p:sp>
        <p:nvSpPr>
          <p:cNvPr id="32" name="Shape 2633">
            <a:extLst>
              <a:ext uri="{FF2B5EF4-FFF2-40B4-BE49-F238E27FC236}">
                <a16:creationId xmlns:a16="http://schemas.microsoft.com/office/drawing/2014/main" id="{431AFF2B-DE83-4DF6-B729-D96153FCABFC}"/>
              </a:ext>
            </a:extLst>
          </p:cNvPr>
          <p:cNvSpPr/>
          <p:nvPr/>
        </p:nvSpPr>
        <p:spPr>
          <a:xfrm>
            <a:off x="9538212" y="243854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Lato Regular" charset="0"/>
              <a:ea typeface="Lato Regular" charset="0"/>
              <a:cs typeface="Lato Regular" charset="0"/>
            </a:endParaRPr>
          </a:p>
        </p:txBody>
      </p:sp>
      <p:sp>
        <p:nvSpPr>
          <p:cNvPr id="33" name="Shape 2785">
            <a:extLst>
              <a:ext uri="{FF2B5EF4-FFF2-40B4-BE49-F238E27FC236}">
                <a16:creationId xmlns:a16="http://schemas.microsoft.com/office/drawing/2014/main" id="{81E0AA4C-171C-490B-85F4-3A482384BC22}"/>
              </a:ext>
            </a:extLst>
          </p:cNvPr>
          <p:cNvSpPr/>
          <p:nvPr/>
        </p:nvSpPr>
        <p:spPr>
          <a:xfrm>
            <a:off x="5988476" y="4510850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Lato Regular" charset="0"/>
              <a:ea typeface="Lato Regular" charset="0"/>
              <a:cs typeface="Lato Regular" charset="0"/>
            </a:endParaRP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16D0541C-56FB-4DDE-B893-F9D0E1101C2F}"/>
              </a:ext>
            </a:extLst>
          </p:cNvPr>
          <p:cNvSpPr txBox="1">
            <a:spLocks/>
          </p:cNvSpPr>
          <p:nvPr/>
        </p:nvSpPr>
        <p:spPr>
          <a:xfrm>
            <a:off x="8616078" y="5398658"/>
            <a:ext cx="2179356" cy="6227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20"/>
              </a:lnSpc>
            </a:pPr>
            <a:r>
              <a:rPr lang="en-US" sz="1200" dirty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 out</a:t>
            </a:r>
          </a:p>
        </p:txBody>
      </p:sp>
    </p:spTree>
    <p:extLst>
      <p:ext uri="{BB962C8B-B14F-4D97-AF65-F5344CB8AC3E}">
        <p14:creationId xmlns:p14="http://schemas.microsoft.com/office/powerpoint/2010/main" val="220793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5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25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75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25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4D12B2E9-768B-47FE-95B4-5B0556B68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53598FD-B040-4CED-90BC-DAEE6D00B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448" y="-114300"/>
            <a:ext cx="2438965" cy="685958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92BE104-E631-4B8F-AAEF-5B8D83395E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29794" cy="685958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23C76AE-8A02-4E84-88C2-9DBD5F07F02B}"/>
              </a:ext>
            </a:extLst>
          </p:cNvPr>
          <p:cNvSpPr/>
          <p:nvPr/>
        </p:nvSpPr>
        <p:spPr>
          <a:xfrm>
            <a:off x="5773473" y="2576387"/>
            <a:ext cx="3865562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hangingPunct="1">
              <a:defRPr/>
            </a:pPr>
            <a:r>
              <a:rPr lang="zh-CN" altLang="en-US" sz="48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加入标题描述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2917F101-E091-45B0-B17F-64B154F1F9A2}"/>
              </a:ext>
            </a:extLst>
          </p:cNvPr>
          <p:cNvSpPr txBox="1"/>
          <p:nvPr/>
        </p:nvSpPr>
        <p:spPr>
          <a:xfrm>
            <a:off x="5815199" y="3366053"/>
            <a:ext cx="374333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2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DFC6A7CC-D206-49D9-9C09-9ADFCB90B472}"/>
              </a:ext>
            </a:extLst>
          </p:cNvPr>
          <p:cNvSpPr txBox="1"/>
          <p:nvPr/>
        </p:nvSpPr>
        <p:spPr>
          <a:xfrm>
            <a:off x="5815199" y="3681738"/>
            <a:ext cx="374333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2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7BDD41A-01EB-4743-8B59-4AD21870BB62}"/>
              </a:ext>
            </a:extLst>
          </p:cNvPr>
          <p:cNvSpPr/>
          <p:nvPr/>
        </p:nvSpPr>
        <p:spPr>
          <a:xfrm>
            <a:off x="3875137" y="2176817"/>
            <a:ext cx="1278846" cy="2048606"/>
          </a:xfrm>
          <a:prstGeom prst="rect">
            <a:avLst/>
          </a:prstGeom>
          <a:solidFill>
            <a:schemeClr val="bg1">
              <a:alpha val="14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1"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31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Freeform 6">
            <a:extLst>
              <a:ext uri="{FF2B5EF4-FFF2-40B4-BE49-F238E27FC236}">
                <a16:creationId xmlns:a16="http://schemas.microsoft.com/office/drawing/2014/main" id="{AAC169A0-EB8C-4C46-A463-C1B9AF839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5347" y="4592141"/>
            <a:ext cx="3108325" cy="279400"/>
          </a:xfrm>
          <a:custGeom>
            <a:avLst/>
            <a:gdLst>
              <a:gd name="T0" fmla="*/ 3061 w 3061"/>
              <a:gd name="T1" fmla="*/ 0 h 274"/>
              <a:gd name="T2" fmla="*/ 1623 w 3061"/>
              <a:gd name="T3" fmla="*/ 0 h 274"/>
              <a:gd name="T4" fmla="*/ 471 w 3061"/>
              <a:gd name="T5" fmla="*/ 0 h 274"/>
              <a:gd name="T6" fmla="*/ 0 w 3061"/>
              <a:gd name="T7" fmla="*/ 274 h 274"/>
              <a:gd name="T8" fmla="*/ 2592 w 3061"/>
              <a:gd name="T9" fmla="*/ 274 h 274"/>
              <a:gd name="T10" fmla="*/ 3061 w 3061"/>
              <a:gd name="T11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1" h="274">
                <a:moveTo>
                  <a:pt x="3061" y="0"/>
                </a:moveTo>
                <a:cubicBezTo>
                  <a:pt x="1623" y="0"/>
                  <a:pt x="1623" y="0"/>
                  <a:pt x="1623" y="0"/>
                </a:cubicBezTo>
                <a:cubicBezTo>
                  <a:pt x="471" y="0"/>
                  <a:pt x="471" y="0"/>
                  <a:pt x="471" y="0"/>
                </a:cubicBezTo>
                <a:cubicBezTo>
                  <a:pt x="0" y="274"/>
                  <a:pt x="0" y="274"/>
                  <a:pt x="0" y="274"/>
                </a:cubicBezTo>
                <a:cubicBezTo>
                  <a:pt x="2592" y="274"/>
                  <a:pt x="2592" y="274"/>
                  <a:pt x="2592" y="274"/>
                </a:cubicBezTo>
                <a:cubicBezTo>
                  <a:pt x="2592" y="274"/>
                  <a:pt x="3043" y="9"/>
                  <a:pt x="3061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704614A3-405D-4973-902F-003B19D80E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5422" y="3688853"/>
            <a:ext cx="1985962" cy="177800"/>
          </a:xfrm>
          <a:custGeom>
            <a:avLst/>
            <a:gdLst>
              <a:gd name="T0" fmla="*/ 1955 w 1955"/>
              <a:gd name="T1" fmla="*/ 0 h 175"/>
              <a:gd name="T2" fmla="*/ 301 w 1955"/>
              <a:gd name="T3" fmla="*/ 0 h 175"/>
              <a:gd name="T4" fmla="*/ 0 w 1955"/>
              <a:gd name="T5" fmla="*/ 175 h 175"/>
              <a:gd name="T6" fmla="*/ 1655 w 1955"/>
              <a:gd name="T7" fmla="*/ 175 h 175"/>
              <a:gd name="T8" fmla="*/ 1955 w 1955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5" h="175">
                <a:moveTo>
                  <a:pt x="1955" y="0"/>
                </a:moveTo>
                <a:cubicBezTo>
                  <a:pt x="301" y="0"/>
                  <a:pt x="301" y="0"/>
                  <a:pt x="301" y="0"/>
                </a:cubicBezTo>
                <a:cubicBezTo>
                  <a:pt x="0" y="175"/>
                  <a:pt x="0" y="175"/>
                  <a:pt x="0" y="175"/>
                </a:cubicBezTo>
                <a:cubicBezTo>
                  <a:pt x="1655" y="175"/>
                  <a:pt x="1655" y="175"/>
                  <a:pt x="1655" y="175"/>
                </a:cubicBezTo>
                <a:cubicBezTo>
                  <a:pt x="1655" y="175"/>
                  <a:pt x="1954" y="0"/>
                  <a:pt x="1955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95DC952B-0F8A-4063-A52D-FBBB5D896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0884" y="2779216"/>
            <a:ext cx="936625" cy="180975"/>
          </a:xfrm>
          <a:custGeom>
            <a:avLst/>
            <a:gdLst>
              <a:gd name="T0" fmla="*/ 921 w 922"/>
              <a:gd name="T1" fmla="*/ 0 h 179"/>
              <a:gd name="T2" fmla="*/ 298 w 922"/>
              <a:gd name="T3" fmla="*/ 0 h 179"/>
              <a:gd name="T4" fmla="*/ 0 w 922"/>
              <a:gd name="T5" fmla="*/ 179 h 179"/>
              <a:gd name="T6" fmla="*/ 626 w 922"/>
              <a:gd name="T7" fmla="*/ 179 h 179"/>
              <a:gd name="T8" fmla="*/ 921 w 922"/>
              <a:gd name="T9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2" h="179">
                <a:moveTo>
                  <a:pt x="921" y="0"/>
                </a:moveTo>
                <a:cubicBezTo>
                  <a:pt x="298" y="0"/>
                  <a:pt x="298" y="0"/>
                  <a:pt x="298" y="0"/>
                </a:cubicBezTo>
                <a:cubicBezTo>
                  <a:pt x="298" y="0"/>
                  <a:pt x="2" y="179"/>
                  <a:pt x="0" y="179"/>
                </a:cubicBezTo>
                <a:cubicBezTo>
                  <a:pt x="626" y="179"/>
                  <a:pt x="626" y="179"/>
                  <a:pt x="626" y="179"/>
                </a:cubicBezTo>
                <a:cubicBezTo>
                  <a:pt x="626" y="179"/>
                  <a:pt x="922" y="0"/>
                  <a:pt x="921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31002EC3-BC31-46C7-8F53-5E2D24DA6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0822" y="4871541"/>
            <a:ext cx="4560887" cy="1138237"/>
          </a:xfrm>
          <a:custGeom>
            <a:avLst/>
            <a:gdLst>
              <a:gd name="T0" fmla="*/ 508 w 3590"/>
              <a:gd name="T1" fmla="*/ 0 h 895"/>
              <a:gd name="T2" fmla="*/ 0 w 3590"/>
              <a:gd name="T3" fmla="*/ 895 h 895"/>
              <a:gd name="T4" fmla="*/ 1795 w 3590"/>
              <a:gd name="T5" fmla="*/ 895 h 895"/>
              <a:gd name="T6" fmla="*/ 3590 w 3590"/>
              <a:gd name="T7" fmla="*/ 895 h 895"/>
              <a:gd name="T8" fmla="*/ 3082 w 3590"/>
              <a:gd name="T9" fmla="*/ 0 h 895"/>
              <a:gd name="T10" fmla="*/ 508 w 3590"/>
              <a:gd name="T11" fmla="*/ 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90" h="895">
                <a:moveTo>
                  <a:pt x="508" y="0"/>
                </a:moveTo>
                <a:lnTo>
                  <a:pt x="0" y="895"/>
                </a:lnTo>
                <a:lnTo>
                  <a:pt x="1795" y="895"/>
                </a:lnTo>
                <a:lnTo>
                  <a:pt x="3590" y="895"/>
                </a:lnTo>
                <a:lnTo>
                  <a:pt x="3082" y="0"/>
                </a:lnTo>
                <a:lnTo>
                  <a:pt x="5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7EEB37D6-83BE-4434-BFCD-49417A6C5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0422" y="2055316"/>
            <a:ext cx="827087" cy="723900"/>
          </a:xfrm>
          <a:custGeom>
            <a:avLst/>
            <a:gdLst>
              <a:gd name="T0" fmla="*/ 651 w 651"/>
              <a:gd name="T1" fmla="*/ 570 h 570"/>
              <a:gd name="T2" fmla="*/ 325 w 651"/>
              <a:gd name="T3" fmla="*/ 0 h 570"/>
              <a:gd name="T4" fmla="*/ 0 w 651"/>
              <a:gd name="T5" fmla="*/ 570 h 570"/>
              <a:gd name="T6" fmla="*/ 651 w 651"/>
              <a:gd name="T7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1" h="570">
                <a:moveTo>
                  <a:pt x="651" y="570"/>
                </a:moveTo>
                <a:lnTo>
                  <a:pt x="325" y="0"/>
                </a:lnTo>
                <a:lnTo>
                  <a:pt x="0" y="570"/>
                </a:lnTo>
                <a:lnTo>
                  <a:pt x="651" y="5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AADE9FF6-DEB7-49CF-9E5A-6A54462E0C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4959" y="2960191"/>
            <a:ext cx="1876425" cy="728662"/>
          </a:xfrm>
          <a:custGeom>
            <a:avLst/>
            <a:gdLst>
              <a:gd name="T0" fmla="*/ 1313 w 1477"/>
              <a:gd name="T1" fmla="*/ 287 h 573"/>
              <a:gd name="T2" fmla="*/ 1150 w 1477"/>
              <a:gd name="T3" fmla="*/ 0 h 573"/>
              <a:gd name="T4" fmla="*/ 327 w 1477"/>
              <a:gd name="T5" fmla="*/ 0 h 573"/>
              <a:gd name="T6" fmla="*/ 164 w 1477"/>
              <a:gd name="T7" fmla="*/ 287 h 573"/>
              <a:gd name="T8" fmla="*/ 0 w 1477"/>
              <a:gd name="T9" fmla="*/ 573 h 573"/>
              <a:gd name="T10" fmla="*/ 1477 w 1477"/>
              <a:gd name="T11" fmla="*/ 573 h 573"/>
              <a:gd name="T12" fmla="*/ 1313 w 1477"/>
              <a:gd name="T13" fmla="*/ 287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7" h="573">
                <a:moveTo>
                  <a:pt x="1313" y="287"/>
                </a:moveTo>
                <a:lnTo>
                  <a:pt x="1150" y="0"/>
                </a:lnTo>
                <a:lnTo>
                  <a:pt x="327" y="0"/>
                </a:lnTo>
                <a:lnTo>
                  <a:pt x="164" y="287"/>
                </a:lnTo>
                <a:lnTo>
                  <a:pt x="0" y="573"/>
                </a:lnTo>
                <a:lnTo>
                  <a:pt x="1477" y="573"/>
                </a:lnTo>
                <a:lnTo>
                  <a:pt x="1313" y="287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Freeform 12">
            <a:extLst>
              <a:ext uri="{FF2B5EF4-FFF2-40B4-BE49-F238E27FC236}">
                <a16:creationId xmlns:a16="http://schemas.microsoft.com/office/drawing/2014/main" id="{12390591-6B25-46DF-9880-E7262EF69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2672" y="3863478"/>
            <a:ext cx="2921000" cy="728663"/>
          </a:xfrm>
          <a:custGeom>
            <a:avLst/>
            <a:gdLst>
              <a:gd name="T0" fmla="*/ 325 w 2299"/>
              <a:gd name="T1" fmla="*/ 0 h 574"/>
              <a:gd name="T2" fmla="*/ 0 w 2299"/>
              <a:gd name="T3" fmla="*/ 574 h 574"/>
              <a:gd name="T4" fmla="*/ 1149 w 2299"/>
              <a:gd name="T5" fmla="*/ 574 h 574"/>
              <a:gd name="T6" fmla="*/ 2299 w 2299"/>
              <a:gd name="T7" fmla="*/ 574 h 574"/>
              <a:gd name="T8" fmla="*/ 1974 w 2299"/>
              <a:gd name="T9" fmla="*/ 0 h 574"/>
              <a:gd name="T10" fmla="*/ 325 w 2299"/>
              <a:gd name="T11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9" h="574">
                <a:moveTo>
                  <a:pt x="325" y="0"/>
                </a:moveTo>
                <a:lnTo>
                  <a:pt x="0" y="574"/>
                </a:lnTo>
                <a:lnTo>
                  <a:pt x="1149" y="574"/>
                </a:lnTo>
                <a:lnTo>
                  <a:pt x="2299" y="574"/>
                </a:lnTo>
                <a:lnTo>
                  <a:pt x="1974" y="0"/>
                </a:lnTo>
                <a:lnTo>
                  <a:pt x="325" y="0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9ECF3DF-994C-42E8-9CB1-4ACFE6E934D6}"/>
              </a:ext>
            </a:extLst>
          </p:cNvPr>
          <p:cNvGrpSpPr/>
          <p:nvPr/>
        </p:nvGrpSpPr>
        <p:grpSpPr>
          <a:xfrm>
            <a:off x="8791479" y="2296817"/>
            <a:ext cx="251371" cy="372476"/>
            <a:chOff x="1788810" y="2276744"/>
            <a:chExt cx="392113" cy="581026"/>
          </a:xfrm>
          <a:solidFill>
            <a:srgbClr val="FEFEFE"/>
          </a:solidFill>
        </p:grpSpPr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16A251D9-9FF4-4B20-9F6B-E955DEEFE5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4E039616-4252-417D-A63E-D0DFFB5AF812}"/>
                </a:ext>
              </a:extLst>
            </p:cNvPr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359785DA-FD4D-4199-90E1-75B8AB6D1F45}"/>
                </a:ext>
              </a:extLst>
            </p:cNvPr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</p:grpSp>
      <p:sp>
        <p:nvSpPr>
          <p:cNvPr id="22" name="Freeform 13">
            <a:extLst>
              <a:ext uri="{FF2B5EF4-FFF2-40B4-BE49-F238E27FC236}">
                <a16:creationId xmlns:a16="http://schemas.microsoft.com/office/drawing/2014/main" id="{F3E17A36-EFAB-423A-907A-92E256C623BF}"/>
              </a:ext>
            </a:extLst>
          </p:cNvPr>
          <p:cNvSpPr>
            <a:spLocks noEditPoints="1"/>
          </p:cNvSpPr>
          <p:nvPr/>
        </p:nvSpPr>
        <p:spPr bwMode="auto">
          <a:xfrm>
            <a:off x="8823634" y="3131641"/>
            <a:ext cx="219075" cy="376237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23" name="Freeform 19">
            <a:extLst>
              <a:ext uri="{FF2B5EF4-FFF2-40B4-BE49-F238E27FC236}">
                <a16:creationId xmlns:a16="http://schemas.microsoft.com/office/drawing/2014/main" id="{5E137D87-7D96-41D7-AEAF-225E329F98F0}"/>
              </a:ext>
            </a:extLst>
          </p:cNvPr>
          <p:cNvSpPr>
            <a:spLocks noEditPoints="1"/>
          </p:cNvSpPr>
          <p:nvPr/>
        </p:nvSpPr>
        <p:spPr bwMode="auto">
          <a:xfrm>
            <a:off x="8766484" y="4076203"/>
            <a:ext cx="309563" cy="31115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FD27E13-056B-48D3-9B0B-66A9C5B24DC4}"/>
              </a:ext>
            </a:extLst>
          </p:cNvPr>
          <p:cNvGrpSpPr/>
          <p:nvPr/>
        </p:nvGrpSpPr>
        <p:grpSpPr>
          <a:xfrm>
            <a:off x="8618835" y="5138484"/>
            <a:ext cx="628205" cy="604138"/>
            <a:chOff x="2607983" y="4241292"/>
            <a:chExt cx="490600" cy="471805"/>
          </a:xfrm>
          <a:solidFill>
            <a:srgbClr val="FEFEFE"/>
          </a:solidFill>
        </p:grpSpPr>
        <p:sp>
          <p:nvSpPr>
            <p:cNvPr id="25" name="Oval 131">
              <a:extLst>
                <a:ext uri="{FF2B5EF4-FFF2-40B4-BE49-F238E27FC236}">
                  <a16:creationId xmlns:a16="http://schemas.microsoft.com/office/drawing/2014/main" id="{01396E10-AC96-4930-B774-38965BCC0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26" name="Freeform 134">
              <a:extLst>
                <a:ext uri="{FF2B5EF4-FFF2-40B4-BE49-F238E27FC236}">
                  <a16:creationId xmlns:a16="http://schemas.microsoft.com/office/drawing/2014/main" id="{1CAB78B1-B5A0-403C-A4AA-28542F169A30}"/>
                </a:ext>
              </a:extLst>
            </p:cNvPr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sp>
        <p:nvSpPr>
          <p:cNvPr id="27" name="Oval 1">
            <a:extLst>
              <a:ext uri="{FF2B5EF4-FFF2-40B4-BE49-F238E27FC236}">
                <a16:creationId xmlns:a16="http://schemas.microsoft.com/office/drawing/2014/main" id="{5BD10A66-3EB1-4F32-AA66-7912331D272F}"/>
              </a:ext>
            </a:extLst>
          </p:cNvPr>
          <p:cNvSpPr/>
          <p:nvPr/>
        </p:nvSpPr>
        <p:spPr>
          <a:xfrm>
            <a:off x="1647739" y="2271378"/>
            <a:ext cx="769734" cy="769732"/>
          </a:xfrm>
          <a:prstGeom prst="ellipse">
            <a:avLst/>
          </a:prstGeom>
          <a:solidFill>
            <a:schemeClr val="accent1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8" name="Oval 2">
            <a:extLst>
              <a:ext uri="{FF2B5EF4-FFF2-40B4-BE49-F238E27FC236}">
                <a16:creationId xmlns:a16="http://schemas.microsoft.com/office/drawing/2014/main" id="{FFFF2FC2-BE42-4C8F-B704-60A94D5CFAF0}"/>
              </a:ext>
            </a:extLst>
          </p:cNvPr>
          <p:cNvSpPr/>
          <p:nvPr/>
        </p:nvSpPr>
        <p:spPr>
          <a:xfrm>
            <a:off x="1647739" y="3232320"/>
            <a:ext cx="769734" cy="769732"/>
          </a:xfrm>
          <a:prstGeom prst="ellipse">
            <a:avLst/>
          </a:prstGeom>
          <a:solidFill>
            <a:schemeClr val="accent1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9" name="Oval 3">
            <a:extLst>
              <a:ext uri="{FF2B5EF4-FFF2-40B4-BE49-F238E27FC236}">
                <a16:creationId xmlns:a16="http://schemas.microsoft.com/office/drawing/2014/main" id="{F178E37C-DD79-4295-9D5B-A55C96BA4EC9}"/>
              </a:ext>
            </a:extLst>
          </p:cNvPr>
          <p:cNvSpPr/>
          <p:nvPr/>
        </p:nvSpPr>
        <p:spPr>
          <a:xfrm>
            <a:off x="1647739" y="4159370"/>
            <a:ext cx="769734" cy="769732"/>
          </a:xfrm>
          <a:prstGeom prst="ellipse">
            <a:avLst/>
          </a:prstGeom>
          <a:solidFill>
            <a:schemeClr val="accent1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30" name="Oval 4">
            <a:extLst>
              <a:ext uri="{FF2B5EF4-FFF2-40B4-BE49-F238E27FC236}">
                <a16:creationId xmlns:a16="http://schemas.microsoft.com/office/drawing/2014/main" id="{6D72ACBB-9ABB-4362-98A9-0429ABA9028C}"/>
              </a:ext>
            </a:extLst>
          </p:cNvPr>
          <p:cNvSpPr/>
          <p:nvPr/>
        </p:nvSpPr>
        <p:spPr>
          <a:xfrm>
            <a:off x="1647739" y="5166770"/>
            <a:ext cx="769734" cy="769732"/>
          </a:xfrm>
          <a:prstGeom prst="ellipse">
            <a:avLst/>
          </a:prstGeom>
          <a:solidFill>
            <a:schemeClr val="accent1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C7C13FD3-7B40-4EF9-9EE9-A79D0F22FF0A}"/>
              </a:ext>
            </a:extLst>
          </p:cNvPr>
          <p:cNvSpPr txBox="1"/>
          <p:nvPr/>
        </p:nvSpPr>
        <p:spPr>
          <a:xfrm>
            <a:off x="2659868" y="2104802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Calibri"/>
              </a:rPr>
              <a:t>添加标题</a:t>
            </a:r>
            <a:endParaRPr lang="en-US" sz="1600" dirty="0">
              <a:solidFill>
                <a:schemeClr val="bg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754D00B9-5BA3-43D5-8FAD-684754101FAB}"/>
              </a:ext>
            </a:extLst>
          </p:cNvPr>
          <p:cNvSpPr txBox="1"/>
          <p:nvPr/>
        </p:nvSpPr>
        <p:spPr>
          <a:xfrm>
            <a:off x="2659868" y="3120111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Calibri"/>
              </a:rPr>
              <a:t>添加标题</a:t>
            </a:r>
            <a:endParaRPr lang="en-US" sz="1600" dirty="0">
              <a:solidFill>
                <a:schemeClr val="bg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33" name="Subtitle 2">
            <a:extLst>
              <a:ext uri="{FF2B5EF4-FFF2-40B4-BE49-F238E27FC236}">
                <a16:creationId xmlns:a16="http://schemas.microsoft.com/office/drawing/2014/main" id="{3BB3A780-74DD-4FEC-839E-F54BADF09C88}"/>
              </a:ext>
            </a:extLst>
          </p:cNvPr>
          <p:cNvSpPr txBox="1"/>
          <p:nvPr/>
        </p:nvSpPr>
        <p:spPr>
          <a:xfrm>
            <a:off x="2659868" y="4050688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Calibri"/>
              </a:rPr>
              <a:t>添加标题</a:t>
            </a:r>
            <a:endParaRPr lang="en-US" sz="1600" dirty="0">
              <a:solidFill>
                <a:schemeClr val="bg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BE43A51E-C39A-4AEE-A957-217806D728C4}"/>
              </a:ext>
            </a:extLst>
          </p:cNvPr>
          <p:cNvSpPr txBox="1"/>
          <p:nvPr/>
        </p:nvSpPr>
        <p:spPr>
          <a:xfrm>
            <a:off x="2659868" y="5037083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Calibri"/>
              </a:rPr>
              <a:t>添加标题</a:t>
            </a:r>
            <a:endParaRPr lang="en-US" sz="1600" dirty="0">
              <a:solidFill>
                <a:schemeClr val="bg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85F7314E-B166-4247-8D6A-9033883CCA0A}"/>
              </a:ext>
            </a:extLst>
          </p:cNvPr>
          <p:cNvSpPr txBox="1"/>
          <p:nvPr/>
        </p:nvSpPr>
        <p:spPr>
          <a:xfrm>
            <a:off x="1668292" y="2428650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25%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DD538B64-4A0A-4FE1-93C9-93200D2FEDF0}"/>
              </a:ext>
            </a:extLst>
          </p:cNvPr>
          <p:cNvSpPr txBox="1"/>
          <p:nvPr/>
        </p:nvSpPr>
        <p:spPr>
          <a:xfrm>
            <a:off x="1658885" y="3393304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55%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37" name="Subtitle 2">
            <a:extLst>
              <a:ext uri="{FF2B5EF4-FFF2-40B4-BE49-F238E27FC236}">
                <a16:creationId xmlns:a16="http://schemas.microsoft.com/office/drawing/2014/main" id="{0A297CCA-A929-43A8-9E00-EBD93E13C719}"/>
              </a:ext>
            </a:extLst>
          </p:cNvPr>
          <p:cNvSpPr txBox="1"/>
          <p:nvPr/>
        </p:nvSpPr>
        <p:spPr>
          <a:xfrm>
            <a:off x="1668292" y="4329274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20%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CA927B72-7064-438E-80E8-6D7AAB84AA8B}"/>
              </a:ext>
            </a:extLst>
          </p:cNvPr>
          <p:cNvSpPr txBox="1"/>
          <p:nvPr/>
        </p:nvSpPr>
        <p:spPr>
          <a:xfrm>
            <a:off x="1668292" y="5326734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80%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5499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2" grpId="0" animBg="1"/>
      <p:bldP spid="23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22">
            <a:extLst>
              <a:ext uri="{FF2B5EF4-FFF2-40B4-BE49-F238E27FC236}">
                <a16:creationId xmlns:a16="http://schemas.microsoft.com/office/drawing/2014/main" id="{1DB8E284-53DE-4E8A-B0B9-3DA9333BC263}"/>
              </a:ext>
            </a:extLst>
          </p:cNvPr>
          <p:cNvSpPr/>
          <p:nvPr/>
        </p:nvSpPr>
        <p:spPr>
          <a:xfrm>
            <a:off x="1983677" y="2862504"/>
            <a:ext cx="2286000" cy="514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COMPANY</a:t>
            </a: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F160E377-A54C-4FC4-B7E7-2FAF94B16480}"/>
              </a:ext>
            </a:extLst>
          </p:cNvPr>
          <p:cNvSpPr/>
          <p:nvPr/>
        </p:nvSpPr>
        <p:spPr>
          <a:xfrm>
            <a:off x="4333177" y="2862504"/>
            <a:ext cx="1435126" cy="514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COMPETITIVE</a:t>
            </a:r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D9A3FC47-58A7-478F-B3FA-6A497C736D3B}"/>
              </a:ext>
            </a:extLst>
          </p:cNvPr>
          <p:cNvSpPr/>
          <p:nvPr/>
        </p:nvSpPr>
        <p:spPr>
          <a:xfrm>
            <a:off x="1992881" y="3780653"/>
            <a:ext cx="22767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加入标题描述</a:t>
            </a:r>
          </a:p>
          <a:p>
            <a:pPr algn="just"/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Nam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gravida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urna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vitae. </a:t>
            </a:r>
          </a:p>
          <a:p>
            <a:pPr algn="just"/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dui lorem,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interdum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metus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Mauris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ultricies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justo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convallis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placerat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felis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algn="just"/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Marketing Team</a:t>
            </a:r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75A316C1-9ED7-4812-B017-EF864564A9B5}"/>
              </a:ext>
            </a:extLst>
          </p:cNvPr>
          <p:cNvSpPr/>
          <p:nvPr/>
        </p:nvSpPr>
        <p:spPr>
          <a:xfrm>
            <a:off x="4502879" y="3780653"/>
            <a:ext cx="151026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加入标题描述</a:t>
            </a:r>
          </a:p>
          <a:p>
            <a:pPr algn="just"/>
            <a:endParaRPr lang="en-US" sz="11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Nam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gravida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urna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vitae. </a:t>
            </a:r>
          </a:p>
          <a:p>
            <a:pPr algn="just"/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Management Team</a:t>
            </a:r>
          </a:p>
        </p:txBody>
      </p:sp>
      <p:sp>
        <p:nvSpPr>
          <p:cNvPr id="15" name="TextBox 25">
            <a:extLst>
              <a:ext uri="{FF2B5EF4-FFF2-40B4-BE49-F238E27FC236}">
                <a16:creationId xmlns:a16="http://schemas.microsoft.com/office/drawing/2014/main" id="{7D8DB572-01AC-4B7C-B893-533E00A76241}"/>
              </a:ext>
            </a:extLst>
          </p:cNvPr>
          <p:cNvSpPr txBox="1"/>
          <p:nvPr/>
        </p:nvSpPr>
        <p:spPr>
          <a:xfrm>
            <a:off x="1992881" y="2271794"/>
            <a:ext cx="1356462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64%</a:t>
            </a:r>
          </a:p>
          <a:p>
            <a:r>
              <a:rPr lang="en-US" sz="11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IMPLEMENTATION</a:t>
            </a:r>
          </a:p>
        </p:txBody>
      </p:sp>
      <p:sp>
        <p:nvSpPr>
          <p:cNvPr id="16" name="TextBox 26">
            <a:extLst>
              <a:ext uri="{FF2B5EF4-FFF2-40B4-BE49-F238E27FC236}">
                <a16:creationId xmlns:a16="http://schemas.microsoft.com/office/drawing/2014/main" id="{BE0789FB-4EFE-4D98-93C2-895FAC78A355}"/>
              </a:ext>
            </a:extLst>
          </p:cNvPr>
          <p:cNvSpPr txBox="1"/>
          <p:nvPr/>
        </p:nvSpPr>
        <p:spPr>
          <a:xfrm>
            <a:off x="4269677" y="2271794"/>
            <a:ext cx="1356462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  <a:p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IMPLEMENTATION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BED4488-9315-4614-97D4-077C8E3B1F25}"/>
              </a:ext>
            </a:extLst>
          </p:cNvPr>
          <p:cNvGrpSpPr/>
          <p:nvPr/>
        </p:nvGrpSpPr>
        <p:grpSpPr>
          <a:xfrm>
            <a:off x="5787198" y="2141034"/>
            <a:ext cx="5234838" cy="4187870"/>
            <a:chOff x="535224" y="2290332"/>
            <a:chExt cx="4865688" cy="3892550"/>
          </a:xfrm>
          <a:noFill/>
        </p:grpSpPr>
        <p:graphicFrame>
          <p:nvGraphicFramePr>
            <p:cNvPr id="18" name="Chart Placeholder 4">
              <a:extLst>
                <a:ext uri="{FF2B5EF4-FFF2-40B4-BE49-F238E27FC236}">
                  <a16:creationId xmlns:a16="http://schemas.microsoft.com/office/drawing/2014/main" id="{0FB10B1C-7648-411D-B800-0B1370AF0258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908452710"/>
                </p:ext>
              </p:extLst>
            </p:nvPr>
          </p:nvGraphicFramePr>
          <p:xfrm>
            <a:off x="535224" y="2290332"/>
            <a:ext cx="4865688" cy="38925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9" name="TextBox 10">
              <a:extLst>
                <a:ext uri="{FF2B5EF4-FFF2-40B4-BE49-F238E27FC236}">
                  <a16:creationId xmlns:a16="http://schemas.microsoft.com/office/drawing/2014/main" id="{8459A2A5-7EA7-43D1-A905-DF7C6140BA98}"/>
                </a:ext>
              </a:extLst>
            </p:cNvPr>
            <p:cNvSpPr txBox="1"/>
            <p:nvPr/>
          </p:nvSpPr>
          <p:spPr>
            <a:xfrm>
              <a:off x="2098629" y="3781817"/>
              <a:ext cx="1848961" cy="7723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  <a:cs typeface="Roboto Black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+mn-ea"/>
                <a:cs typeface="Roboto Black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  <a:cs typeface="Roboto Black"/>
                </a:rPr>
                <a:t>标题</a:t>
              </a:r>
              <a:endParaRPr lang="en-JM" sz="2400" dirty="0">
                <a:solidFill>
                  <a:schemeClr val="bg1"/>
                </a:solidFill>
                <a:latin typeface="+mn-ea"/>
                <a:cs typeface="Roboto Blac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293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917C804-B435-40DC-82A2-984377E2B5D6}"/>
              </a:ext>
            </a:extLst>
          </p:cNvPr>
          <p:cNvGrpSpPr/>
          <p:nvPr/>
        </p:nvGrpSpPr>
        <p:grpSpPr>
          <a:xfrm>
            <a:off x="6179565" y="2423116"/>
            <a:ext cx="5208624" cy="3562005"/>
            <a:chOff x="608256" y="2187695"/>
            <a:chExt cx="5873750" cy="401686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B38E0C1-46C2-43FB-8C77-1F98DEF6234F}"/>
                </a:ext>
              </a:extLst>
            </p:cNvPr>
            <p:cNvSpPr/>
            <p:nvPr/>
          </p:nvSpPr>
          <p:spPr>
            <a:xfrm>
              <a:off x="822569" y="2651245"/>
              <a:ext cx="1884362" cy="18843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FF4DBD2-9368-4D39-B34A-A20920DF8DEE}"/>
                </a:ext>
              </a:extLst>
            </p:cNvPr>
            <p:cNvSpPr/>
            <p:nvPr/>
          </p:nvSpPr>
          <p:spPr>
            <a:xfrm>
              <a:off x="1327394" y="4272082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20065302-3097-415B-B205-0754D4839C66}"/>
                </a:ext>
              </a:extLst>
            </p:cNvPr>
            <p:cNvSpPr/>
            <p:nvPr/>
          </p:nvSpPr>
          <p:spPr>
            <a:xfrm>
              <a:off x="608256" y="2435345"/>
              <a:ext cx="2312988" cy="2314575"/>
            </a:xfrm>
            <a:prstGeom prst="arc">
              <a:avLst>
                <a:gd name="adj1" fmla="val 6642635"/>
                <a:gd name="adj2" fmla="val 4215182"/>
              </a:avLst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79AD957-2BF1-44DA-909C-8B42D4DEB3D4}"/>
                </a:ext>
              </a:extLst>
            </p:cNvPr>
            <p:cNvSpPr/>
            <p:nvPr/>
          </p:nvSpPr>
          <p:spPr>
            <a:xfrm>
              <a:off x="2222744" y="2379782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3AD536C-E0BC-491B-8F7A-09BF840C24B2}"/>
                </a:ext>
              </a:extLst>
            </p:cNvPr>
            <p:cNvSpPr/>
            <p:nvPr/>
          </p:nvSpPr>
          <p:spPr>
            <a:xfrm>
              <a:off x="2329106" y="3565645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7" name="KSO_Shape">
              <a:extLst>
                <a:ext uri="{FF2B5EF4-FFF2-40B4-BE49-F238E27FC236}">
                  <a16:creationId xmlns:a16="http://schemas.microsoft.com/office/drawing/2014/main" id="{B17ADAF8-C416-4073-A567-9EC93B841229}"/>
                </a:ext>
              </a:extLst>
            </p:cNvPr>
            <p:cNvSpPr/>
            <p:nvPr/>
          </p:nvSpPr>
          <p:spPr>
            <a:xfrm>
              <a:off x="1540119" y="4567357"/>
              <a:ext cx="487362" cy="322263"/>
            </a:xfrm>
            <a:custGeom>
              <a:avLst/>
              <a:gdLst>
                <a:gd name="connsiteX0" fmla="*/ 880442 w 1224136"/>
                <a:gd name="connsiteY0" fmla="*/ 361080 h 883138"/>
                <a:gd name="connsiteX1" fmla="*/ 1006456 w 1224136"/>
                <a:gd name="connsiteY1" fmla="*/ 487094 h 883138"/>
                <a:gd name="connsiteX2" fmla="*/ 880442 w 1224136"/>
                <a:gd name="connsiteY2" fmla="*/ 613108 h 883138"/>
                <a:gd name="connsiteX3" fmla="*/ 754428 w 1224136"/>
                <a:gd name="connsiteY3" fmla="*/ 487094 h 883138"/>
                <a:gd name="connsiteX4" fmla="*/ 880442 w 1224136"/>
                <a:gd name="connsiteY4" fmla="*/ 361080 h 883138"/>
                <a:gd name="connsiteX5" fmla="*/ 880442 w 1224136"/>
                <a:gd name="connsiteY5" fmla="*/ 235066 h 883138"/>
                <a:gd name="connsiteX6" fmla="*/ 628414 w 1224136"/>
                <a:gd name="connsiteY6" fmla="*/ 487094 h 883138"/>
                <a:gd name="connsiteX7" fmla="*/ 880442 w 1224136"/>
                <a:gd name="connsiteY7" fmla="*/ 739122 h 883138"/>
                <a:gd name="connsiteX8" fmla="*/ 1132470 w 1224136"/>
                <a:gd name="connsiteY8" fmla="*/ 487094 h 883138"/>
                <a:gd name="connsiteX9" fmla="*/ 880442 w 1224136"/>
                <a:gd name="connsiteY9" fmla="*/ 235066 h 883138"/>
                <a:gd name="connsiteX10" fmla="*/ 132017 w 1224136"/>
                <a:gd name="connsiteY10" fmla="*/ 91050 h 883138"/>
                <a:gd name="connsiteX11" fmla="*/ 1092119 w 1224136"/>
                <a:gd name="connsiteY11" fmla="*/ 91050 h 883138"/>
                <a:gd name="connsiteX12" fmla="*/ 1224136 w 1224136"/>
                <a:gd name="connsiteY12" fmla="*/ 223067 h 883138"/>
                <a:gd name="connsiteX13" fmla="*/ 1224136 w 1224136"/>
                <a:gd name="connsiteY13" fmla="*/ 751121 h 883138"/>
                <a:gd name="connsiteX14" fmla="*/ 1092119 w 1224136"/>
                <a:gd name="connsiteY14" fmla="*/ 883138 h 883138"/>
                <a:gd name="connsiteX15" fmla="*/ 132017 w 1224136"/>
                <a:gd name="connsiteY15" fmla="*/ 883138 h 883138"/>
                <a:gd name="connsiteX16" fmla="*/ 0 w 1224136"/>
                <a:gd name="connsiteY16" fmla="*/ 751121 h 883138"/>
                <a:gd name="connsiteX17" fmla="*/ 0 w 1224136"/>
                <a:gd name="connsiteY17" fmla="*/ 223067 h 883138"/>
                <a:gd name="connsiteX18" fmla="*/ 132017 w 1224136"/>
                <a:gd name="connsiteY18" fmla="*/ 91050 h 883138"/>
                <a:gd name="connsiteX19" fmla="*/ 156016 w 1224136"/>
                <a:gd name="connsiteY19" fmla="*/ 0 h 883138"/>
                <a:gd name="connsiteX20" fmla="*/ 348040 w 1224136"/>
                <a:gd name="connsiteY20" fmla="*/ 0 h 883138"/>
                <a:gd name="connsiteX21" fmla="*/ 360040 w 1224136"/>
                <a:gd name="connsiteY21" fmla="*/ 12000 h 883138"/>
                <a:gd name="connsiteX22" fmla="*/ 360040 w 1224136"/>
                <a:gd name="connsiteY22" fmla="*/ 60000 h 883138"/>
                <a:gd name="connsiteX23" fmla="*/ 348040 w 1224136"/>
                <a:gd name="connsiteY23" fmla="*/ 72000 h 883138"/>
                <a:gd name="connsiteX24" fmla="*/ 156016 w 1224136"/>
                <a:gd name="connsiteY24" fmla="*/ 72000 h 883138"/>
                <a:gd name="connsiteX25" fmla="*/ 144016 w 1224136"/>
                <a:gd name="connsiteY25" fmla="*/ 60000 h 883138"/>
                <a:gd name="connsiteX26" fmla="*/ 144016 w 1224136"/>
                <a:gd name="connsiteY26" fmla="*/ 12000 h 883138"/>
                <a:gd name="connsiteX27" fmla="*/ 156016 w 1224136"/>
                <a:gd name="connsiteY27" fmla="*/ 0 h 88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24136" h="883138">
                  <a:moveTo>
                    <a:pt x="880442" y="361080"/>
                  </a:moveTo>
                  <a:cubicBezTo>
                    <a:pt x="950038" y="361080"/>
                    <a:pt x="1006456" y="417498"/>
                    <a:pt x="1006456" y="487094"/>
                  </a:cubicBezTo>
                  <a:cubicBezTo>
                    <a:pt x="1006456" y="556690"/>
                    <a:pt x="950038" y="613108"/>
                    <a:pt x="880442" y="613108"/>
                  </a:cubicBezTo>
                  <a:cubicBezTo>
                    <a:pt x="810846" y="613108"/>
                    <a:pt x="754428" y="556690"/>
                    <a:pt x="754428" y="487094"/>
                  </a:cubicBezTo>
                  <a:cubicBezTo>
                    <a:pt x="754428" y="417498"/>
                    <a:pt x="810846" y="361080"/>
                    <a:pt x="880442" y="361080"/>
                  </a:cubicBezTo>
                  <a:close/>
                  <a:moveTo>
                    <a:pt x="880442" y="235066"/>
                  </a:moveTo>
                  <a:cubicBezTo>
                    <a:pt x="741251" y="235066"/>
                    <a:pt x="628414" y="347903"/>
                    <a:pt x="628414" y="487094"/>
                  </a:cubicBezTo>
                  <a:cubicBezTo>
                    <a:pt x="628414" y="626285"/>
                    <a:pt x="741251" y="739122"/>
                    <a:pt x="880442" y="739122"/>
                  </a:cubicBezTo>
                  <a:cubicBezTo>
                    <a:pt x="1019633" y="739122"/>
                    <a:pt x="1132470" y="626285"/>
                    <a:pt x="1132470" y="487094"/>
                  </a:cubicBezTo>
                  <a:cubicBezTo>
                    <a:pt x="1132470" y="347903"/>
                    <a:pt x="1019633" y="235066"/>
                    <a:pt x="880442" y="235066"/>
                  </a:cubicBezTo>
                  <a:close/>
                  <a:moveTo>
                    <a:pt x="132017" y="91050"/>
                  </a:moveTo>
                  <a:lnTo>
                    <a:pt x="1092119" y="91050"/>
                  </a:lnTo>
                  <a:cubicBezTo>
                    <a:pt x="1165030" y="91050"/>
                    <a:pt x="1224136" y="150156"/>
                    <a:pt x="1224136" y="223067"/>
                  </a:cubicBezTo>
                  <a:lnTo>
                    <a:pt x="1224136" y="751121"/>
                  </a:lnTo>
                  <a:cubicBezTo>
                    <a:pt x="1224136" y="824032"/>
                    <a:pt x="1165030" y="883138"/>
                    <a:pt x="1092119" y="883138"/>
                  </a:cubicBezTo>
                  <a:lnTo>
                    <a:pt x="132017" y="883138"/>
                  </a:lnTo>
                  <a:cubicBezTo>
                    <a:pt x="59106" y="883138"/>
                    <a:pt x="0" y="824032"/>
                    <a:pt x="0" y="751121"/>
                  </a:cubicBezTo>
                  <a:lnTo>
                    <a:pt x="0" y="223067"/>
                  </a:lnTo>
                  <a:cubicBezTo>
                    <a:pt x="0" y="150156"/>
                    <a:pt x="59106" y="91050"/>
                    <a:pt x="132017" y="91050"/>
                  </a:cubicBezTo>
                  <a:close/>
                  <a:moveTo>
                    <a:pt x="156016" y="0"/>
                  </a:moveTo>
                  <a:lnTo>
                    <a:pt x="348040" y="0"/>
                  </a:lnTo>
                  <a:cubicBezTo>
                    <a:pt x="354667" y="0"/>
                    <a:pt x="360040" y="5373"/>
                    <a:pt x="360040" y="12000"/>
                  </a:cubicBezTo>
                  <a:lnTo>
                    <a:pt x="360040" y="60000"/>
                  </a:lnTo>
                  <a:cubicBezTo>
                    <a:pt x="360040" y="66627"/>
                    <a:pt x="354667" y="72000"/>
                    <a:pt x="348040" y="72000"/>
                  </a:cubicBezTo>
                  <a:lnTo>
                    <a:pt x="156016" y="72000"/>
                  </a:lnTo>
                  <a:cubicBezTo>
                    <a:pt x="149389" y="72000"/>
                    <a:pt x="144016" y="66627"/>
                    <a:pt x="144016" y="60000"/>
                  </a:cubicBezTo>
                  <a:lnTo>
                    <a:pt x="144016" y="12000"/>
                  </a:lnTo>
                  <a:cubicBezTo>
                    <a:pt x="144016" y="5373"/>
                    <a:pt x="149389" y="0"/>
                    <a:pt x="1560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8" name="KSO_Shape">
              <a:extLst>
                <a:ext uri="{FF2B5EF4-FFF2-40B4-BE49-F238E27FC236}">
                  <a16:creationId xmlns:a16="http://schemas.microsoft.com/office/drawing/2014/main" id="{A2758E6A-A4F3-43F5-94DD-8A16C8C80388}"/>
                </a:ext>
              </a:extLst>
            </p:cNvPr>
            <p:cNvSpPr/>
            <p:nvPr/>
          </p:nvSpPr>
          <p:spPr>
            <a:xfrm>
              <a:off x="2452931" y="2667120"/>
              <a:ext cx="452438" cy="341312"/>
            </a:xfrm>
            <a:custGeom>
              <a:avLst/>
              <a:gdLst>
                <a:gd name="connsiteX0" fmla="*/ 367281 w 529316"/>
                <a:gd name="connsiteY0" fmla="*/ 196274 h 401026"/>
                <a:gd name="connsiteX1" fmla="*/ 355293 w 529316"/>
                <a:gd name="connsiteY1" fmla="*/ 208263 h 401026"/>
                <a:gd name="connsiteX2" fmla="*/ 465090 w 529316"/>
                <a:gd name="connsiteY2" fmla="*/ 318060 h 401026"/>
                <a:gd name="connsiteX3" fmla="*/ 466739 w 529316"/>
                <a:gd name="connsiteY3" fmla="*/ 320716 h 401026"/>
                <a:gd name="connsiteX4" fmla="*/ 491723 w 529316"/>
                <a:gd name="connsiteY4" fmla="*/ 320716 h 401026"/>
                <a:gd name="connsiteX5" fmla="*/ 162035 w 529316"/>
                <a:gd name="connsiteY5" fmla="*/ 196274 h 401026"/>
                <a:gd name="connsiteX6" fmla="*/ 37593 w 529316"/>
                <a:gd name="connsiteY6" fmla="*/ 320716 h 401026"/>
                <a:gd name="connsiteX7" fmla="*/ 62577 w 529316"/>
                <a:gd name="connsiteY7" fmla="*/ 320716 h 401026"/>
                <a:gd name="connsiteX8" fmla="*/ 64225 w 529316"/>
                <a:gd name="connsiteY8" fmla="*/ 318061 h 401026"/>
                <a:gd name="connsiteX9" fmla="*/ 174023 w 529316"/>
                <a:gd name="connsiteY9" fmla="*/ 208263 h 401026"/>
                <a:gd name="connsiteX10" fmla="*/ 46349 w 529316"/>
                <a:gd name="connsiteY10" fmla="*/ 80311 h 401026"/>
                <a:gd name="connsiteX11" fmla="*/ 222791 w 529316"/>
                <a:gd name="connsiteY11" fmla="*/ 256753 h 401026"/>
                <a:gd name="connsiteX12" fmla="*/ 263500 w 529316"/>
                <a:gd name="connsiteY12" fmla="*/ 273616 h 401026"/>
                <a:gd name="connsiteX13" fmla="*/ 264659 w 529316"/>
                <a:gd name="connsiteY13" fmla="*/ 273504 h 401026"/>
                <a:gd name="connsiteX14" fmla="*/ 306525 w 529316"/>
                <a:gd name="connsiteY14" fmla="*/ 256753 h 401026"/>
                <a:gd name="connsiteX15" fmla="*/ 482968 w 529316"/>
                <a:gd name="connsiteY15" fmla="*/ 80311 h 401026"/>
                <a:gd name="connsiteX16" fmla="*/ 458990 w 529316"/>
                <a:gd name="connsiteY16" fmla="*/ 80311 h 401026"/>
                <a:gd name="connsiteX17" fmla="*/ 300904 w 529316"/>
                <a:gd name="connsiteY17" fmla="*/ 238397 h 401026"/>
                <a:gd name="connsiteX18" fmla="*/ 264659 w 529316"/>
                <a:gd name="connsiteY18" fmla="*/ 252899 h 401026"/>
                <a:gd name="connsiteX19" fmla="*/ 263656 w 529316"/>
                <a:gd name="connsiteY19" fmla="*/ 252995 h 401026"/>
                <a:gd name="connsiteX20" fmla="*/ 228412 w 529316"/>
                <a:gd name="connsiteY20" fmla="*/ 238397 h 401026"/>
                <a:gd name="connsiteX21" fmla="*/ 70326 w 529316"/>
                <a:gd name="connsiteY21" fmla="*/ 80311 h 401026"/>
                <a:gd name="connsiteX22" fmla="*/ 92015 w 529316"/>
                <a:gd name="connsiteY22" fmla="*/ 0 h 401026"/>
                <a:gd name="connsiteX23" fmla="*/ 437301 w 529316"/>
                <a:gd name="connsiteY23" fmla="*/ 0 h 401026"/>
                <a:gd name="connsiteX24" fmla="*/ 529316 w 529316"/>
                <a:gd name="connsiteY24" fmla="*/ 92015 h 401026"/>
                <a:gd name="connsiteX25" fmla="*/ 529316 w 529316"/>
                <a:gd name="connsiteY25" fmla="*/ 309011 h 401026"/>
                <a:gd name="connsiteX26" fmla="*/ 437301 w 529316"/>
                <a:gd name="connsiteY26" fmla="*/ 401026 h 401026"/>
                <a:gd name="connsiteX27" fmla="*/ 92015 w 529316"/>
                <a:gd name="connsiteY27" fmla="*/ 401026 h 401026"/>
                <a:gd name="connsiteX28" fmla="*/ 0 w 529316"/>
                <a:gd name="connsiteY28" fmla="*/ 309011 h 401026"/>
                <a:gd name="connsiteX29" fmla="*/ 0 w 529316"/>
                <a:gd name="connsiteY29" fmla="*/ 92015 h 401026"/>
                <a:gd name="connsiteX30" fmla="*/ 92015 w 529316"/>
                <a:gd name="connsiteY30" fmla="*/ 0 h 40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9316" h="401026">
                  <a:moveTo>
                    <a:pt x="367281" y="196274"/>
                  </a:moveTo>
                  <a:lnTo>
                    <a:pt x="355293" y="208263"/>
                  </a:lnTo>
                  <a:lnTo>
                    <a:pt x="465090" y="318060"/>
                  </a:lnTo>
                  <a:cubicBezTo>
                    <a:pt x="465822" y="318792"/>
                    <a:pt x="466527" y="319541"/>
                    <a:pt x="466739" y="320716"/>
                  </a:cubicBezTo>
                  <a:lnTo>
                    <a:pt x="491723" y="320716"/>
                  </a:lnTo>
                  <a:close/>
                  <a:moveTo>
                    <a:pt x="162035" y="196274"/>
                  </a:moveTo>
                  <a:lnTo>
                    <a:pt x="37593" y="320716"/>
                  </a:lnTo>
                  <a:lnTo>
                    <a:pt x="62577" y="320716"/>
                  </a:lnTo>
                  <a:lnTo>
                    <a:pt x="64225" y="318061"/>
                  </a:lnTo>
                  <a:lnTo>
                    <a:pt x="174023" y="208263"/>
                  </a:lnTo>
                  <a:close/>
                  <a:moveTo>
                    <a:pt x="46349" y="80311"/>
                  </a:moveTo>
                  <a:lnTo>
                    <a:pt x="222791" y="256753"/>
                  </a:lnTo>
                  <a:cubicBezTo>
                    <a:pt x="234032" y="267995"/>
                    <a:pt x="248767" y="273616"/>
                    <a:pt x="263500" y="273616"/>
                  </a:cubicBezTo>
                  <a:cubicBezTo>
                    <a:pt x="263887" y="273616"/>
                    <a:pt x="264274" y="273611"/>
                    <a:pt x="264659" y="273504"/>
                  </a:cubicBezTo>
                  <a:cubicBezTo>
                    <a:pt x="279774" y="273906"/>
                    <a:pt x="294989" y="268289"/>
                    <a:pt x="306525" y="256753"/>
                  </a:cubicBezTo>
                  <a:lnTo>
                    <a:pt x="482968" y="80311"/>
                  </a:lnTo>
                  <a:lnTo>
                    <a:pt x="458990" y="80311"/>
                  </a:lnTo>
                  <a:lnTo>
                    <a:pt x="300904" y="238397"/>
                  </a:lnTo>
                  <a:cubicBezTo>
                    <a:pt x="290917" y="248385"/>
                    <a:pt x="277745" y="253247"/>
                    <a:pt x="264659" y="252899"/>
                  </a:cubicBezTo>
                  <a:cubicBezTo>
                    <a:pt x="264325" y="252991"/>
                    <a:pt x="263990" y="252995"/>
                    <a:pt x="263656" y="252995"/>
                  </a:cubicBezTo>
                  <a:cubicBezTo>
                    <a:pt x="250900" y="252995"/>
                    <a:pt x="238144" y="248128"/>
                    <a:pt x="228412" y="238397"/>
                  </a:cubicBezTo>
                  <a:lnTo>
                    <a:pt x="70326" y="80311"/>
                  </a:lnTo>
                  <a:close/>
                  <a:moveTo>
                    <a:pt x="92015" y="0"/>
                  </a:moveTo>
                  <a:lnTo>
                    <a:pt x="437301" y="0"/>
                  </a:lnTo>
                  <a:cubicBezTo>
                    <a:pt x="488119" y="0"/>
                    <a:pt x="529316" y="41197"/>
                    <a:pt x="529316" y="92015"/>
                  </a:cubicBezTo>
                  <a:lnTo>
                    <a:pt x="529316" y="309011"/>
                  </a:lnTo>
                  <a:cubicBezTo>
                    <a:pt x="529316" y="359829"/>
                    <a:pt x="488119" y="401026"/>
                    <a:pt x="437301" y="401026"/>
                  </a:cubicBezTo>
                  <a:lnTo>
                    <a:pt x="92015" y="401026"/>
                  </a:lnTo>
                  <a:cubicBezTo>
                    <a:pt x="41197" y="401026"/>
                    <a:pt x="0" y="359829"/>
                    <a:pt x="0" y="309011"/>
                  </a:cubicBezTo>
                  <a:lnTo>
                    <a:pt x="0" y="92015"/>
                  </a:lnTo>
                  <a:cubicBezTo>
                    <a:pt x="0" y="41197"/>
                    <a:pt x="41197" y="0"/>
                    <a:pt x="920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9" name="KSO_Shape">
              <a:extLst>
                <a:ext uri="{FF2B5EF4-FFF2-40B4-BE49-F238E27FC236}">
                  <a16:creationId xmlns:a16="http://schemas.microsoft.com/office/drawing/2014/main" id="{3A40E6D2-B04A-4327-A2D4-B18B9494A9EB}"/>
                </a:ext>
              </a:extLst>
            </p:cNvPr>
            <p:cNvSpPr/>
            <p:nvPr/>
          </p:nvSpPr>
          <p:spPr>
            <a:xfrm>
              <a:off x="2576756" y="3865682"/>
              <a:ext cx="419100" cy="314325"/>
            </a:xfrm>
            <a:custGeom>
              <a:avLst/>
              <a:gdLst>
                <a:gd name="connsiteX0" fmla="*/ 577329 w 833225"/>
                <a:gd name="connsiteY0" fmla="*/ 241699 h 624687"/>
                <a:gd name="connsiteX1" fmla="*/ 541325 w 833225"/>
                <a:gd name="connsiteY1" fmla="*/ 277703 h 624687"/>
                <a:gd name="connsiteX2" fmla="*/ 577329 w 833225"/>
                <a:gd name="connsiteY2" fmla="*/ 313707 h 624687"/>
                <a:gd name="connsiteX3" fmla="*/ 613333 w 833225"/>
                <a:gd name="connsiteY3" fmla="*/ 277703 h 624687"/>
                <a:gd name="connsiteX4" fmla="*/ 577329 w 833225"/>
                <a:gd name="connsiteY4" fmla="*/ 241699 h 624687"/>
                <a:gd name="connsiteX5" fmla="*/ 424929 w 833225"/>
                <a:gd name="connsiteY5" fmla="*/ 241699 h 624687"/>
                <a:gd name="connsiteX6" fmla="*/ 388925 w 833225"/>
                <a:gd name="connsiteY6" fmla="*/ 277703 h 624687"/>
                <a:gd name="connsiteX7" fmla="*/ 424929 w 833225"/>
                <a:gd name="connsiteY7" fmla="*/ 313707 h 624687"/>
                <a:gd name="connsiteX8" fmla="*/ 460933 w 833225"/>
                <a:gd name="connsiteY8" fmla="*/ 277703 h 624687"/>
                <a:gd name="connsiteX9" fmla="*/ 424929 w 833225"/>
                <a:gd name="connsiteY9" fmla="*/ 241699 h 624687"/>
                <a:gd name="connsiteX10" fmla="*/ 272529 w 833225"/>
                <a:gd name="connsiteY10" fmla="*/ 241699 h 624687"/>
                <a:gd name="connsiteX11" fmla="*/ 236525 w 833225"/>
                <a:gd name="connsiteY11" fmla="*/ 277703 h 624687"/>
                <a:gd name="connsiteX12" fmla="*/ 272529 w 833225"/>
                <a:gd name="connsiteY12" fmla="*/ 313707 h 624687"/>
                <a:gd name="connsiteX13" fmla="*/ 308533 w 833225"/>
                <a:gd name="connsiteY13" fmla="*/ 277703 h 624687"/>
                <a:gd name="connsiteX14" fmla="*/ 272529 w 833225"/>
                <a:gd name="connsiteY14" fmla="*/ 241699 h 624687"/>
                <a:gd name="connsiteX15" fmla="*/ 429066 w 833225"/>
                <a:gd name="connsiteY15" fmla="*/ 124 h 624687"/>
                <a:gd name="connsiteX16" fmla="*/ 543580 w 833225"/>
                <a:gd name="connsiteY16" fmla="*/ 13237 h 624687"/>
                <a:gd name="connsiteX17" fmla="*/ 789350 w 833225"/>
                <a:gd name="connsiteY17" fmla="*/ 401436 h 624687"/>
                <a:gd name="connsiteX18" fmla="*/ 362652 w 833225"/>
                <a:gd name="connsiteY18" fmla="*/ 552944 h 624687"/>
                <a:gd name="connsiteX19" fmla="*/ 243007 w 833225"/>
                <a:gd name="connsiteY19" fmla="*/ 624687 h 624687"/>
                <a:gd name="connsiteX20" fmla="*/ 211865 w 833225"/>
                <a:gd name="connsiteY20" fmla="*/ 519440 h 624687"/>
                <a:gd name="connsiteX21" fmla="*/ 117966 w 833225"/>
                <a:gd name="connsiteY21" fmla="*/ 84077 h 624687"/>
                <a:gd name="connsiteX22" fmla="*/ 429066 w 833225"/>
                <a:gd name="connsiteY22" fmla="*/ 124 h 62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33225" h="624687">
                  <a:moveTo>
                    <a:pt x="577329" y="241699"/>
                  </a:moveTo>
                  <a:cubicBezTo>
                    <a:pt x="557445" y="241699"/>
                    <a:pt x="541325" y="257819"/>
                    <a:pt x="541325" y="277703"/>
                  </a:cubicBezTo>
                  <a:cubicBezTo>
                    <a:pt x="541325" y="297587"/>
                    <a:pt x="557445" y="313707"/>
                    <a:pt x="577329" y="313707"/>
                  </a:cubicBezTo>
                  <a:cubicBezTo>
                    <a:pt x="597213" y="313707"/>
                    <a:pt x="613333" y="297587"/>
                    <a:pt x="613333" y="277703"/>
                  </a:cubicBezTo>
                  <a:cubicBezTo>
                    <a:pt x="613333" y="257819"/>
                    <a:pt x="597213" y="241699"/>
                    <a:pt x="577329" y="241699"/>
                  </a:cubicBezTo>
                  <a:close/>
                  <a:moveTo>
                    <a:pt x="424929" y="241699"/>
                  </a:moveTo>
                  <a:cubicBezTo>
                    <a:pt x="405045" y="241699"/>
                    <a:pt x="388925" y="257819"/>
                    <a:pt x="388925" y="277703"/>
                  </a:cubicBezTo>
                  <a:cubicBezTo>
                    <a:pt x="388925" y="297587"/>
                    <a:pt x="405045" y="313707"/>
                    <a:pt x="424929" y="313707"/>
                  </a:cubicBezTo>
                  <a:cubicBezTo>
                    <a:pt x="444813" y="313707"/>
                    <a:pt x="460933" y="297587"/>
                    <a:pt x="460933" y="277703"/>
                  </a:cubicBezTo>
                  <a:cubicBezTo>
                    <a:pt x="460933" y="257819"/>
                    <a:pt x="444813" y="241699"/>
                    <a:pt x="424929" y="241699"/>
                  </a:cubicBezTo>
                  <a:close/>
                  <a:moveTo>
                    <a:pt x="272529" y="241699"/>
                  </a:moveTo>
                  <a:cubicBezTo>
                    <a:pt x="252645" y="241699"/>
                    <a:pt x="236525" y="257819"/>
                    <a:pt x="236525" y="277703"/>
                  </a:cubicBezTo>
                  <a:cubicBezTo>
                    <a:pt x="236525" y="297587"/>
                    <a:pt x="252645" y="313707"/>
                    <a:pt x="272529" y="313707"/>
                  </a:cubicBezTo>
                  <a:cubicBezTo>
                    <a:pt x="292413" y="313707"/>
                    <a:pt x="308533" y="297587"/>
                    <a:pt x="308533" y="277703"/>
                  </a:cubicBezTo>
                  <a:cubicBezTo>
                    <a:pt x="308533" y="257819"/>
                    <a:pt x="292413" y="241699"/>
                    <a:pt x="272529" y="241699"/>
                  </a:cubicBezTo>
                  <a:close/>
                  <a:moveTo>
                    <a:pt x="429066" y="124"/>
                  </a:moveTo>
                  <a:cubicBezTo>
                    <a:pt x="467414" y="891"/>
                    <a:pt x="505944" y="5202"/>
                    <a:pt x="543580" y="13237"/>
                  </a:cubicBezTo>
                  <a:cubicBezTo>
                    <a:pt x="786614" y="65121"/>
                    <a:pt x="903137" y="249172"/>
                    <a:pt x="789350" y="401436"/>
                  </a:cubicBezTo>
                  <a:cubicBezTo>
                    <a:pt x="710142" y="507428"/>
                    <a:pt x="538801" y="568267"/>
                    <a:pt x="362652" y="552944"/>
                  </a:cubicBezTo>
                  <a:lnTo>
                    <a:pt x="243007" y="624687"/>
                  </a:lnTo>
                  <a:lnTo>
                    <a:pt x="211865" y="519440"/>
                  </a:lnTo>
                  <a:cubicBezTo>
                    <a:pt x="-26035" y="429957"/>
                    <a:pt x="-72481" y="214611"/>
                    <a:pt x="117966" y="84077"/>
                  </a:cubicBezTo>
                  <a:cubicBezTo>
                    <a:pt x="200623" y="27423"/>
                    <a:pt x="314022" y="-2176"/>
                    <a:pt x="429066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20" name="组合 11">
              <a:extLst>
                <a:ext uri="{FF2B5EF4-FFF2-40B4-BE49-F238E27FC236}">
                  <a16:creationId xmlns:a16="http://schemas.microsoft.com/office/drawing/2014/main" id="{AA0B981C-3949-4B02-8454-31E9D1299F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25806" y="3008432"/>
              <a:ext cx="877888" cy="1168400"/>
              <a:chOff x="2443163" y="2125663"/>
              <a:chExt cx="315913" cy="511175"/>
            </a:xfrm>
          </p:grpSpPr>
          <p:sp>
            <p:nvSpPr>
              <p:cNvPr id="27" name="Freeform 78">
                <a:extLst>
                  <a:ext uri="{FF2B5EF4-FFF2-40B4-BE49-F238E27FC236}">
                    <a16:creationId xmlns:a16="http://schemas.microsoft.com/office/drawing/2014/main" id="{5AAE8D52-13E6-4114-8731-E9B0411F53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3163" y="2125663"/>
                <a:ext cx="315913" cy="396875"/>
              </a:xfrm>
              <a:custGeom>
                <a:avLst/>
                <a:gdLst>
                  <a:gd name="T0" fmla="*/ 137085297 w 362"/>
                  <a:gd name="T1" fmla="*/ 0 h 455"/>
                  <a:gd name="T2" fmla="*/ 761856 w 362"/>
                  <a:gd name="T3" fmla="*/ 137709519 h 455"/>
                  <a:gd name="T4" fmla="*/ 55595452 w 362"/>
                  <a:gd name="T5" fmla="*/ 245746745 h 455"/>
                  <a:gd name="T6" fmla="*/ 83012686 w 362"/>
                  <a:gd name="T7" fmla="*/ 327915570 h 455"/>
                  <a:gd name="T8" fmla="*/ 137847154 w 362"/>
                  <a:gd name="T9" fmla="*/ 346175309 h 455"/>
                  <a:gd name="T10" fmla="*/ 192680749 w 362"/>
                  <a:gd name="T11" fmla="*/ 327915570 h 455"/>
                  <a:gd name="T12" fmla="*/ 192680749 w 362"/>
                  <a:gd name="T13" fmla="*/ 327915570 h 455"/>
                  <a:gd name="T14" fmla="*/ 220097983 w 362"/>
                  <a:gd name="T15" fmla="*/ 245746745 h 455"/>
                  <a:gd name="T16" fmla="*/ 274931579 w 362"/>
                  <a:gd name="T17" fmla="*/ 137709519 h 455"/>
                  <a:gd name="T18" fmla="*/ 139369994 w 362"/>
                  <a:gd name="T19" fmla="*/ 0 h 455"/>
                  <a:gd name="T20" fmla="*/ 137085297 w 362"/>
                  <a:gd name="T21" fmla="*/ 0 h 4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62" h="455">
                    <a:moveTo>
                      <a:pt x="180" y="0"/>
                    </a:moveTo>
                    <a:cubicBezTo>
                      <a:pt x="80" y="0"/>
                      <a:pt x="0" y="81"/>
                      <a:pt x="1" y="181"/>
                    </a:cubicBezTo>
                    <a:cubicBezTo>
                      <a:pt x="1" y="239"/>
                      <a:pt x="44" y="290"/>
                      <a:pt x="73" y="323"/>
                    </a:cubicBezTo>
                    <a:cubicBezTo>
                      <a:pt x="103" y="356"/>
                      <a:pt x="109" y="431"/>
                      <a:pt x="109" y="431"/>
                    </a:cubicBezTo>
                    <a:cubicBezTo>
                      <a:pt x="109" y="431"/>
                      <a:pt x="142" y="455"/>
                      <a:pt x="181" y="455"/>
                    </a:cubicBezTo>
                    <a:cubicBezTo>
                      <a:pt x="221" y="455"/>
                      <a:pt x="253" y="431"/>
                      <a:pt x="253" y="431"/>
                    </a:cubicBezTo>
                    <a:cubicBezTo>
                      <a:pt x="253" y="431"/>
                      <a:pt x="253" y="431"/>
                      <a:pt x="253" y="431"/>
                    </a:cubicBezTo>
                    <a:cubicBezTo>
                      <a:pt x="253" y="431"/>
                      <a:pt x="260" y="356"/>
                      <a:pt x="289" y="323"/>
                    </a:cubicBezTo>
                    <a:cubicBezTo>
                      <a:pt x="318" y="290"/>
                      <a:pt x="361" y="239"/>
                      <a:pt x="361" y="181"/>
                    </a:cubicBezTo>
                    <a:cubicBezTo>
                      <a:pt x="362" y="81"/>
                      <a:pt x="282" y="0"/>
                      <a:pt x="183" y="0"/>
                    </a:cubicBezTo>
                    <a:lnTo>
                      <a:pt x="180" y="0"/>
                    </a:lnTo>
                    <a:close/>
                  </a:path>
                </a:pathLst>
              </a:custGeom>
              <a:noFill/>
              <a:ln w="34925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79">
                <a:extLst>
                  <a:ext uri="{FF2B5EF4-FFF2-40B4-BE49-F238E27FC236}">
                    <a16:creationId xmlns:a16="http://schemas.microsoft.com/office/drawing/2014/main" id="{20E711B6-7991-4849-964A-E538DCE08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475" y="2508250"/>
                <a:ext cx="69850" cy="55563"/>
              </a:xfrm>
              <a:custGeom>
                <a:avLst/>
                <a:gdLst>
                  <a:gd name="T0" fmla="*/ 9666895 w 81"/>
                  <a:gd name="T1" fmla="*/ 0 h 64"/>
                  <a:gd name="T2" fmla="*/ 3718435 w 81"/>
                  <a:gd name="T3" fmla="*/ 21104390 h 64"/>
                  <a:gd name="T4" fmla="*/ 60234846 w 81"/>
                  <a:gd name="T5" fmla="*/ 48238234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1" h="64">
                    <a:moveTo>
                      <a:pt x="13" y="0"/>
                    </a:moveTo>
                    <a:cubicBezTo>
                      <a:pt x="8" y="14"/>
                      <a:pt x="0" y="16"/>
                      <a:pt x="5" y="28"/>
                    </a:cubicBezTo>
                    <a:cubicBezTo>
                      <a:pt x="11" y="40"/>
                      <a:pt x="42" y="64"/>
                      <a:pt x="81" y="64"/>
                    </a:cubicBezTo>
                  </a:path>
                </a:pathLst>
              </a:custGeom>
              <a:noFill/>
              <a:ln w="349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80">
                <a:extLst>
                  <a:ext uri="{FF2B5EF4-FFF2-40B4-BE49-F238E27FC236}">
                    <a16:creationId xmlns:a16="http://schemas.microsoft.com/office/drawing/2014/main" id="{C7DF8618-05B9-4946-803C-33220FB89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325" y="2508250"/>
                <a:ext cx="71438" cy="55563"/>
              </a:xfrm>
              <a:custGeom>
                <a:avLst/>
                <a:gdLst>
                  <a:gd name="T0" fmla="*/ 51610470 w 82"/>
                  <a:gd name="T1" fmla="*/ 0 h 64"/>
                  <a:gd name="T2" fmla="*/ 57682700 w 82"/>
                  <a:gd name="T3" fmla="*/ 21104390 h 64"/>
                  <a:gd name="T4" fmla="*/ 0 w 82"/>
                  <a:gd name="T5" fmla="*/ 48238234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2" h="64">
                    <a:moveTo>
                      <a:pt x="68" y="0"/>
                    </a:moveTo>
                    <a:cubicBezTo>
                      <a:pt x="74" y="14"/>
                      <a:pt x="82" y="16"/>
                      <a:pt x="76" y="28"/>
                    </a:cubicBezTo>
                    <a:cubicBezTo>
                      <a:pt x="71" y="40"/>
                      <a:pt x="40" y="64"/>
                      <a:pt x="0" y="64"/>
                    </a:cubicBezTo>
                  </a:path>
                </a:pathLst>
              </a:custGeom>
              <a:noFill/>
              <a:ln w="349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81">
                <a:extLst>
                  <a:ext uri="{FF2B5EF4-FFF2-40B4-BE49-F238E27FC236}">
                    <a16:creationId xmlns:a16="http://schemas.microsoft.com/office/drawing/2014/main" id="{D2DE1E7F-D7A7-4E19-B3BC-9F14E22D8F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475" y="2551113"/>
                <a:ext cx="69850" cy="55563"/>
              </a:xfrm>
              <a:custGeom>
                <a:avLst/>
                <a:gdLst>
                  <a:gd name="T0" fmla="*/ 9666895 w 81"/>
                  <a:gd name="T1" fmla="*/ 0 h 64"/>
                  <a:gd name="T2" fmla="*/ 3718435 w 81"/>
                  <a:gd name="T3" fmla="*/ 21104390 h 64"/>
                  <a:gd name="T4" fmla="*/ 60234846 w 81"/>
                  <a:gd name="T5" fmla="*/ 48238234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1" h="64">
                    <a:moveTo>
                      <a:pt x="13" y="0"/>
                    </a:moveTo>
                    <a:cubicBezTo>
                      <a:pt x="8" y="14"/>
                      <a:pt x="0" y="16"/>
                      <a:pt x="5" y="28"/>
                    </a:cubicBezTo>
                    <a:cubicBezTo>
                      <a:pt x="11" y="40"/>
                      <a:pt x="42" y="64"/>
                      <a:pt x="81" y="64"/>
                    </a:cubicBezTo>
                  </a:path>
                </a:pathLst>
              </a:custGeom>
              <a:noFill/>
              <a:ln w="349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82">
                <a:extLst>
                  <a:ext uri="{FF2B5EF4-FFF2-40B4-BE49-F238E27FC236}">
                    <a16:creationId xmlns:a16="http://schemas.microsoft.com/office/drawing/2014/main" id="{BE86935C-5039-46EA-A4B9-C4EF93BF7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325" y="2551113"/>
                <a:ext cx="71438" cy="55563"/>
              </a:xfrm>
              <a:custGeom>
                <a:avLst/>
                <a:gdLst>
                  <a:gd name="T0" fmla="*/ 51610470 w 82"/>
                  <a:gd name="T1" fmla="*/ 0 h 64"/>
                  <a:gd name="T2" fmla="*/ 57682700 w 82"/>
                  <a:gd name="T3" fmla="*/ 21104390 h 64"/>
                  <a:gd name="T4" fmla="*/ 0 w 82"/>
                  <a:gd name="T5" fmla="*/ 48238234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2" h="64">
                    <a:moveTo>
                      <a:pt x="68" y="0"/>
                    </a:moveTo>
                    <a:cubicBezTo>
                      <a:pt x="74" y="14"/>
                      <a:pt x="82" y="16"/>
                      <a:pt x="76" y="28"/>
                    </a:cubicBezTo>
                    <a:cubicBezTo>
                      <a:pt x="71" y="40"/>
                      <a:pt x="40" y="64"/>
                      <a:pt x="0" y="64"/>
                    </a:cubicBezTo>
                  </a:path>
                </a:pathLst>
              </a:custGeom>
              <a:noFill/>
              <a:ln w="349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83">
                <a:extLst>
                  <a:ext uri="{FF2B5EF4-FFF2-40B4-BE49-F238E27FC236}">
                    <a16:creationId xmlns:a16="http://schemas.microsoft.com/office/drawing/2014/main" id="{69F62829-9858-44E3-918E-419546D68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225" y="2613025"/>
                <a:ext cx="77788" cy="23813"/>
              </a:xfrm>
              <a:custGeom>
                <a:avLst/>
                <a:gdLst>
                  <a:gd name="T0" fmla="*/ 68761056 w 88"/>
                  <a:gd name="T1" fmla="*/ 0 h 27"/>
                  <a:gd name="T2" fmla="*/ 34380528 w 88"/>
                  <a:gd name="T3" fmla="*/ 21002184 h 27"/>
                  <a:gd name="T4" fmla="*/ 0 w 88"/>
                  <a:gd name="T5" fmla="*/ 0 h 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8" h="27">
                    <a:moveTo>
                      <a:pt x="88" y="0"/>
                    </a:moveTo>
                    <a:cubicBezTo>
                      <a:pt x="88" y="0"/>
                      <a:pt x="69" y="27"/>
                      <a:pt x="44" y="27"/>
                    </a:cubicBezTo>
                    <a:cubicBezTo>
                      <a:pt x="20" y="27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84">
                <a:extLst>
                  <a:ext uri="{FF2B5EF4-FFF2-40B4-BE49-F238E27FC236}">
                    <a16:creationId xmlns:a16="http://schemas.microsoft.com/office/drawing/2014/main" id="{E397701E-45F7-46BE-9491-96FB0372F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763" y="2297113"/>
                <a:ext cx="112713" cy="219075"/>
              </a:xfrm>
              <a:custGeom>
                <a:avLst/>
                <a:gdLst>
                  <a:gd name="T0" fmla="*/ 60484018 w 71"/>
                  <a:gd name="T1" fmla="*/ 347781563 h 138"/>
                  <a:gd name="T2" fmla="*/ 0 w 71"/>
                  <a:gd name="T3" fmla="*/ 25201563 h 138"/>
                  <a:gd name="T4" fmla="*/ 15121005 w 71"/>
                  <a:gd name="T5" fmla="*/ 0 h 138"/>
                  <a:gd name="T6" fmla="*/ 40322679 w 71"/>
                  <a:gd name="T7" fmla="*/ 50403125 h 138"/>
                  <a:gd name="T8" fmla="*/ 63004979 w 71"/>
                  <a:gd name="T9" fmla="*/ 0 h 138"/>
                  <a:gd name="T10" fmla="*/ 88206654 w 71"/>
                  <a:gd name="T11" fmla="*/ 50403125 h 138"/>
                  <a:gd name="T12" fmla="*/ 113408328 w 71"/>
                  <a:gd name="T13" fmla="*/ 0 h 138"/>
                  <a:gd name="T14" fmla="*/ 138610002 w 71"/>
                  <a:gd name="T15" fmla="*/ 50403125 h 138"/>
                  <a:gd name="T16" fmla="*/ 163811677 w 71"/>
                  <a:gd name="T17" fmla="*/ 0 h 138"/>
                  <a:gd name="T18" fmla="*/ 178932681 w 71"/>
                  <a:gd name="T19" fmla="*/ 25201563 h 138"/>
                  <a:gd name="T20" fmla="*/ 115927702 w 71"/>
                  <a:gd name="T21" fmla="*/ 347781563 h 1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1" h="138">
                    <a:moveTo>
                      <a:pt x="24" y="138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20"/>
                    </a:lnTo>
                    <a:lnTo>
                      <a:pt x="25" y="0"/>
                    </a:lnTo>
                    <a:lnTo>
                      <a:pt x="35" y="20"/>
                    </a:lnTo>
                    <a:lnTo>
                      <a:pt x="45" y="0"/>
                    </a:lnTo>
                    <a:lnTo>
                      <a:pt x="55" y="20"/>
                    </a:lnTo>
                    <a:lnTo>
                      <a:pt x="65" y="0"/>
                    </a:lnTo>
                    <a:lnTo>
                      <a:pt x="71" y="10"/>
                    </a:lnTo>
                    <a:lnTo>
                      <a:pt x="46" y="138"/>
                    </a:lnTo>
                  </a:path>
                </a:pathLst>
              </a:custGeom>
              <a:noFill/>
              <a:ln w="1111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1" name="矩形 19">
              <a:extLst>
                <a:ext uri="{FF2B5EF4-FFF2-40B4-BE49-F238E27FC236}">
                  <a16:creationId xmlns:a16="http://schemas.microsoft.com/office/drawing/2014/main" id="{9CE46968-3C4D-4F31-98AD-C76BCD6AF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1781" y="2435345"/>
              <a:ext cx="2879724" cy="937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</a:rPr>
                <a:t>Vestibulum ante ipsum primis in faucibus orci luctus et ultrices posuere cubilia Curaeet ultrices posuere cubilia Curae</a:t>
              </a:r>
            </a:p>
          </p:txBody>
        </p:sp>
        <p:sp>
          <p:nvSpPr>
            <p:cNvPr id="22" name="矩形 20">
              <a:extLst>
                <a:ext uri="{FF2B5EF4-FFF2-40B4-BE49-F238E27FC236}">
                  <a16:creationId xmlns:a16="http://schemas.microsoft.com/office/drawing/2014/main" id="{F70556B6-617F-4019-960A-FB29EFBF6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1781" y="2187695"/>
              <a:ext cx="1811337" cy="34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加入标题描述</a:t>
              </a:r>
            </a:p>
          </p:txBody>
        </p:sp>
        <p:sp>
          <p:nvSpPr>
            <p:cNvPr id="23" name="矩形 21">
              <a:extLst>
                <a:ext uri="{FF2B5EF4-FFF2-40B4-BE49-F238E27FC236}">
                  <a16:creationId xmlns:a16="http://schemas.microsoft.com/office/drawing/2014/main" id="{50C42693-68C4-4A43-979C-443294FAC6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282" y="3851395"/>
              <a:ext cx="2879724" cy="937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</a:rPr>
                <a:t>Vestibulum ante ipsum primis in faucibus orci luctus et ultrices posuere cubilia Curaeet ultrices posuere cubilia Curae</a:t>
              </a:r>
            </a:p>
          </p:txBody>
        </p:sp>
        <p:sp>
          <p:nvSpPr>
            <p:cNvPr id="24" name="矩形 22">
              <a:extLst>
                <a:ext uri="{FF2B5EF4-FFF2-40B4-BE49-F238E27FC236}">
                  <a16:creationId xmlns:a16="http://schemas.microsoft.com/office/drawing/2014/main" id="{700E7A78-485E-4241-A726-8D37CD2EF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282" y="3602157"/>
              <a:ext cx="1811337" cy="34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加入标题描述</a:t>
              </a:r>
            </a:p>
          </p:txBody>
        </p:sp>
        <p:sp>
          <p:nvSpPr>
            <p:cNvPr id="25" name="矩形 23">
              <a:extLst>
                <a:ext uri="{FF2B5EF4-FFF2-40B4-BE49-F238E27FC236}">
                  <a16:creationId xmlns:a16="http://schemas.microsoft.com/office/drawing/2014/main" id="{D9958CED-9D83-477B-8436-C318A9B90C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6731" y="5267445"/>
              <a:ext cx="2879724" cy="937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</a:rPr>
                <a:t>Vestibulum ante ipsum primis in faucibus orci luctus et ultrices posuere cubilia Curaeet ultrices posuere cubilia Curae</a:t>
              </a:r>
            </a:p>
          </p:txBody>
        </p:sp>
        <p:sp>
          <p:nvSpPr>
            <p:cNvPr id="26" name="矩形 24">
              <a:extLst>
                <a:ext uri="{FF2B5EF4-FFF2-40B4-BE49-F238E27FC236}">
                  <a16:creationId xmlns:a16="http://schemas.microsoft.com/office/drawing/2014/main" id="{1C8B9560-A3EA-454C-97B6-137E29536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6731" y="5018207"/>
              <a:ext cx="1809750" cy="34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加入标题描述</a:t>
              </a:r>
            </a:p>
          </p:txBody>
        </p:sp>
      </p:grpSp>
      <p:sp>
        <p:nvSpPr>
          <p:cNvPr id="34" name="TextBox 54">
            <a:extLst>
              <a:ext uri="{FF2B5EF4-FFF2-40B4-BE49-F238E27FC236}">
                <a16:creationId xmlns:a16="http://schemas.microsoft.com/office/drawing/2014/main" id="{48B5800E-5EBF-4BC3-BFDC-109117A3BC56}"/>
              </a:ext>
            </a:extLst>
          </p:cNvPr>
          <p:cNvSpPr txBox="1"/>
          <p:nvPr/>
        </p:nvSpPr>
        <p:spPr>
          <a:xfrm>
            <a:off x="1384180" y="3256793"/>
            <a:ext cx="553631" cy="711838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r>
              <a:rPr lang="id-ID" sz="4300" dirty="0">
                <a:solidFill>
                  <a:schemeClr val="bg1"/>
                </a:solidFill>
                <a:latin typeface="+mj-lt"/>
              </a:rPr>
              <a:t>1</a:t>
            </a:r>
            <a:r>
              <a:rPr lang="en-US" sz="4300" dirty="0">
                <a:solidFill>
                  <a:schemeClr val="bg1"/>
                </a:solidFill>
                <a:latin typeface="+mj-lt"/>
              </a:rPr>
              <a:t>.</a:t>
            </a:r>
            <a:endParaRPr lang="id-ID" sz="4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Rectangle 19">
            <a:extLst>
              <a:ext uri="{FF2B5EF4-FFF2-40B4-BE49-F238E27FC236}">
                <a16:creationId xmlns:a16="http://schemas.microsoft.com/office/drawing/2014/main" id="{F8173FE9-273A-400C-9BBA-672751D0EF76}"/>
              </a:ext>
            </a:extLst>
          </p:cNvPr>
          <p:cNvSpPr/>
          <p:nvPr/>
        </p:nvSpPr>
        <p:spPr>
          <a:xfrm>
            <a:off x="1865269" y="3339218"/>
            <a:ext cx="3925109" cy="511784"/>
          </a:xfrm>
          <a:prstGeom prst="rect">
            <a:avLst/>
          </a:prstGeom>
        </p:spPr>
        <p:txBody>
          <a:bodyPr wrap="square" lIns="49634" tIns="24817" rIns="49634" bIns="24817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在此框中选择粘贴，并选择只保留文字。您的内容打在这里，或者通过复制您的文本后，在此框您，或者通过复制您的文本后，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56">
            <a:extLst>
              <a:ext uri="{FF2B5EF4-FFF2-40B4-BE49-F238E27FC236}">
                <a16:creationId xmlns:a16="http://schemas.microsoft.com/office/drawing/2014/main" id="{6912CA0A-BDC1-4064-9ED5-F3B5A9135F93}"/>
              </a:ext>
            </a:extLst>
          </p:cNvPr>
          <p:cNvSpPr txBox="1"/>
          <p:nvPr/>
        </p:nvSpPr>
        <p:spPr>
          <a:xfrm>
            <a:off x="1384180" y="4219777"/>
            <a:ext cx="553631" cy="711838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2.</a:t>
            </a:r>
            <a:endParaRPr lang="id-ID" sz="4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Rectangle 19">
            <a:extLst>
              <a:ext uri="{FF2B5EF4-FFF2-40B4-BE49-F238E27FC236}">
                <a16:creationId xmlns:a16="http://schemas.microsoft.com/office/drawing/2014/main" id="{5D94184E-D2A1-42F6-B821-4B4C2A079FA5}"/>
              </a:ext>
            </a:extLst>
          </p:cNvPr>
          <p:cNvSpPr/>
          <p:nvPr/>
        </p:nvSpPr>
        <p:spPr>
          <a:xfrm>
            <a:off x="1865269" y="4302204"/>
            <a:ext cx="3925109" cy="506334"/>
          </a:xfrm>
          <a:prstGeom prst="rect">
            <a:avLst/>
          </a:prstGeom>
        </p:spPr>
        <p:txBody>
          <a:bodyPr wrap="square" lIns="49634" tIns="24817" rIns="49634" bIns="24817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在此框中选择粘贴，并选择只保留文字。您的内容打在这里，或者通过复制您的文本后，在此框您，或者通过复制您的文本后，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58">
            <a:extLst>
              <a:ext uri="{FF2B5EF4-FFF2-40B4-BE49-F238E27FC236}">
                <a16:creationId xmlns:a16="http://schemas.microsoft.com/office/drawing/2014/main" id="{54DA9AC3-A65A-4E6A-9AC3-6563CCEEA5E4}"/>
              </a:ext>
            </a:extLst>
          </p:cNvPr>
          <p:cNvSpPr txBox="1"/>
          <p:nvPr/>
        </p:nvSpPr>
        <p:spPr>
          <a:xfrm>
            <a:off x="1384180" y="5183582"/>
            <a:ext cx="553631" cy="711838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3.</a:t>
            </a:r>
            <a:endParaRPr lang="id-ID" sz="4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Rectangle 19">
            <a:extLst>
              <a:ext uri="{FF2B5EF4-FFF2-40B4-BE49-F238E27FC236}">
                <a16:creationId xmlns:a16="http://schemas.microsoft.com/office/drawing/2014/main" id="{CFB332AA-7BD1-4C24-BEE3-59A4502E963B}"/>
              </a:ext>
            </a:extLst>
          </p:cNvPr>
          <p:cNvSpPr/>
          <p:nvPr/>
        </p:nvSpPr>
        <p:spPr>
          <a:xfrm>
            <a:off x="1865269" y="5266008"/>
            <a:ext cx="3925109" cy="506334"/>
          </a:xfrm>
          <a:prstGeom prst="rect">
            <a:avLst/>
          </a:prstGeom>
        </p:spPr>
        <p:txBody>
          <a:bodyPr wrap="square" lIns="49634" tIns="24817" rIns="49634" bIns="24817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在此框中选择粘贴，并选择只保留文字。您的内容打在这里，或者通过复制您的文本后，在此框您，或者通过复制您的文本后，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0D3EB59B-162F-4A5A-9230-DEA0133D4153}"/>
              </a:ext>
            </a:extLst>
          </p:cNvPr>
          <p:cNvCxnSpPr/>
          <p:nvPr/>
        </p:nvCxnSpPr>
        <p:spPr>
          <a:xfrm>
            <a:off x="1531560" y="4169311"/>
            <a:ext cx="42588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D864696-9250-4B8A-8B02-EA511135382E}"/>
              </a:ext>
            </a:extLst>
          </p:cNvPr>
          <p:cNvCxnSpPr/>
          <p:nvPr/>
        </p:nvCxnSpPr>
        <p:spPr>
          <a:xfrm>
            <a:off x="1531560" y="5079960"/>
            <a:ext cx="42588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圆角矩形 6">
            <a:extLst>
              <a:ext uri="{FF2B5EF4-FFF2-40B4-BE49-F238E27FC236}">
                <a16:creationId xmlns:a16="http://schemas.microsoft.com/office/drawing/2014/main" id="{6689C534-B350-425A-BD57-D63EAB4858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0975" y="2515191"/>
            <a:ext cx="2471738" cy="4619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文本框 7">
            <a:extLst>
              <a:ext uri="{FF2B5EF4-FFF2-40B4-BE49-F238E27FC236}">
                <a16:creationId xmlns:a16="http://schemas.microsoft.com/office/drawing/2014/main" id="{25CD1DE5-CFAA-47FE-B924-D04360650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040" y="2562816"/>
            <a:ext cx="206002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39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2" grpId="0" animBg="1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9">
            <a:extLst>
              <a:ext uri="{FF2B5EF4-FFF2-40B4-BE49-F238E27FC236}">
                <a16:creationId xmlns:a16="http://schemas.microsoft.com/office/drawing/2014/main" id="{A37619E1-A682-42E4-BCF6-5AE54660AC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8627" y="5830016"/>
            <a:ext cx="968930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6">
            <a:extLst>
              <a:ext uri="{FF2B5EF4-FFF2-40B4-BE49-F238E27FC236}">
                <a16:creationId xmlns:a16="http://schemas.microsoft.com/office/drawing/2014/main" id="{4C9F0705-B2B5-431D-A068-4C970C335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6293" y="2046514"/>
            <a:ext cx="3021012" cy="1956448"/>
          </a:xfrm>
          <a:prstGeom prst="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圆角矩形 17">
            <a:extLst>
              <a:ext uri="{FF2B5EF4-FFF2-40B4-BE49-F238E27FC236}">
                <a16:creationId xmlns:a16="http://schemas.microsoft.com/office/drawing/2014/main" id="{0010A479-7397-4322-87DC-84DDAA30C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625" y="4201951"/>
            <a:ext cx="1269432" cy="1269015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accent1"/>
            </a:solidFill>
          </a:ln>
          <a:extLst/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66D512E-290D-46CB-8C7B-3185841A6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1340" y="2327727"/>
            <a:ext cx="22709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0B57B0-7711-442F-9DB3-22E04F259C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0732" y="2860813"/>
            <a:ext cx="22415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6" name="Freeform 394">
            <a:extLst>
              <a:ext uri="{FF2B5EF4-FFF2-40B4-BE49-F238E27FC236}">
                <a16:creationId xmlns:a16="http://schemas.microsoft.com/office/drawing/2014/main" id="{688CCF9B-7F48-4159-8429-CF2AF0E56B2A}"/>
              </a:ext>
            </a:extLst>
          </p:cNvPr>
          <p:cNvSpPr>
            <a:spLocks noEditPoints="1"/>
          </p:cNvSpPr>
          <p:nvPr/>
        </p:nvSpPr>
        <p:spPr bwMode="auto">
          <a:xfrm>
            <a:off x="2289516" y="4555978"/>
            <a:ext cx="501647" cy="434830"/>
          </a:xfrm>
          <a:custGeom>
            <a:avLst/>
            <a:gdLst>
              <a:gd name="T0" fmla="*/ 2147483647 w 183"/>
              <a:gd name="T1" fmla="*/ 2147483647 h 159"/>
              <a:gd name="T2" fmla="*/ 2147483647 w 183"/>
              <a:gd name="T3" fmla="*/ 2147483647 h 159"/>
              <a:gd name="T4" fmla="*/ 2147483647 w 183"/>
              <a:gd name="T5" fmla="*/ 2147483647 h 159"/>
              <a:gd name="T6" fmla="*/ 2147483647 w 183"/>
              <a:gd name="T7" fmla="*/ 2147483647 h 159"/>
              <a:gd name="T8" fmla="*/ 2147483647 w 183"/>
              <a:gd name="T9" fmla="*/ 2147483647 h 159"/>
              <a:gd name="T10" fmla="*/ 2147483647 w 183"/>
              <a:gd name="T11" fmla="*/ 2147483647 h 159"/>
              <a:gd name="T12" fmla="*/ 2147483647 w 183"/>
              <a:gd name="T13" fmla="*/ 2147483647 h 159"/>
              <a:gd name="T14" fmla="*/ 2147483647 w 183"/>
              <a:gd name="T15" fmla="*/ 2147483647 h 159"/>
              <a:gd name="T16" fmla="*/ 2147483647 w 183"/>
              <a:gd name="T17" fmla="*/ 2147483647 h 159"/>
              <a:gd name="T18" fmla="*/ 2147483647 w 183"/>
              <a:gd name="T19" fmla="*/ 2147483647 h 159"/>
              <a:gd name="T20" fmla="*/ 2147483647 w 183"/>
              <a:gd name="T21" fmla="*/ 2147483647 h 159"/>
              <a:gd name="T22" fmla="*/ 2147483647 w 183"/>
              <a:gd name="T23" fmla="*/ 2147483647 h 159"/>
              <a:gd name="T24" fmla="*/ 2147483647 w 183"/>
              <a:gd name="T25" fmla="*/ 2147483647 h 159"/>
              <a:gd name="T26" fmla="*/ 2147483647 w 183"/>
              <a:gd name="T27" fmla="*/ 2147483647 h 159"/>
              <a:gd name="T28" fmla="*/ 2147483647 w 183"/>
              <a:gd name="T29" fmla="*/ 2147483647 h 159"/>
              <a:gd name="T30" fmla="*/ 2147483647 w 183"/>
              <a:gd name="T31" fmla="*/ 2147483647 h 159"/>
              <a:gd name="T32" fmla="*/ 2147483647 w 183"/>
              <a:gd name="T33" fmla="*/ 2147483647 h 159"/>
              <a:gd name="T34" fmla="*/ 2147483647 w 183"/>
              <a:gd name="T35" fmla="*/ 2147483647 h 159"/>
              <a:gd name="T36" fmla="*/ 2147483647 w 183"/>
              <a:gd name="T37" fmla="*/ 2147483647 h 159"/>
              <a:gd name="T38" fmla="*/ 2147483647 w 183"/>
              <a:gd name="T39" fmla="*/ 2147483647 h 159"/>
              <a:gd name="T40" fmla="*/ 2147483647 w 183"/>
              <a:gd name="T41" fmla="*/ 2147483647 h 159"/>
              <a:gd name="T42" fmla="*/ 2147483647 w 183"/>
              <a:gd name="T43" fmla="*/ 2147483647 h 159"/>
              <a:gd name="T44" fmla="*/ 2147483647 w 183"/>
              <a:gd name="T45" fmla="*/ 2147483647 h 159"/>
              <a:gd name="T46" fmla="*/ 2147483647 w 183"/>
              <a:gd name="T47" fmla="*/ 2147483647 h 159"/>
              <a:gd name="T48" fmla="*/ 2147483647 w 183"/>
              <a:gd name="T49" fmla="*/ 2147483647 h 159"/>
              <a:gd name="T50" fmla="*/ 2147483647 w 183"/>
              <a:gd name="T51" fmla="*/ 2147483647 h 159"/>
              <a:gd name="T52" fmla="*/ 2147483647 w 183"/>
              <a:gd name="T53" fmla="*/ 2147483647 h 159"/>
              <a:gd name="T54" fmla="*/ 2147483647 w 183"/>
              <a:gd name="T55" fmla="*/ 0 h 159"/>
              <a:gd name="T56" fmla="*/ 2147483647 w 183"/>
              <a:gd name="T57" fmla="*/ 2147483647 h 159"/>
              <a:gd name="T58" fmla="*/ 2147483647 w 183"/>
              <a:gd name="T59" fmla="*/ 2147483647 h 159"/>
              <a:gd name="T60" fmla="*/ 0 w 183"/>
              <a:gd name="T61" fmla="*/ 2147483647 h 159"/>
              <a:gd name="T62" fmla="*/ 0 w 183"/>
              <a:gd name="T63" fmla="*/ 2147483647 h 159"/>
              <a:gd name="T64" fmla="*/ 2147483647 w 183"/>
              <a:gd name="T65" fmla="*/ 2147483647 h 159"/>
              <a:gd name="T66" fmla="*/ 2147483647 w 183"/>
              <a:gd name="T67" fmla="*/ 2147483647 h 159"/>
              <a:gd name="T68" fmla="*/ 2147483647 w 183"/>
              <a:gd name="T69" fmla="*/ 2147483647 h 159"/>
              <a:gd name="T70" fmla="*/ 2147483647 w 183"/>
              <a:gd name="T71" fmla="*/ 2147483647 h 159"/>
              <a:gd name="T72" fmla="*/ 2147483647 w 183"/>
              <a:gd name="T73" fmla="*/ 2147483647 h 159"/>
              <a:gd name="T74" fmla="*/ 2147483647 w 183"/>
              <a:gd name="T75" fmla="*/ 2147483647 h 159"/>
              <a:gd name="T76" fmla="*/ 2147483647 w 183"/>
              <a:gd name="T77" fmla="*/ 0 h 159"/>
              <a:gd name="T78" fmla="*/ 2147483647 w 183"/>
              <a:gd name="T79" fmla="*/ 0 h 15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83" h="159">
                <a:moveTo>
                  <a:pt x="39" y="1"/>
                </a:moveTo>
                <a:cubicBezTo>
                  <a:pt x="48" y="1"/>
                  <a:pt x="55" y="8"/>
                  <a:pt x="5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8"/>
                  <a:pt x="30" y="1"/>
                  <a:pt x="39" y="1"/>
                </a:cubicBezTo>
                <a:close/>
                <a:moveTo>
                  <a:pt x="106" y="32"/>
                </a:moveTo>
                <a:cubicBezTo>
                  <a:pt x="122" y="32"/>
                  <a:pt x="136" y="39"/>
                  <a:pt x="147" y="49"/>
                </a:cubicBezTo>
                <a:cubicBezTo>
                  <a:pt x="157" y="59"/>
                  <a:pt x="163" y="74"/>
                  <a:pt x="163" y="90"/>
                </a:cubicBezTo>
                <a:cubicBezTo>
                  <a:pt x="163" y="105"/>
                  <a:pt x="157" y="120"/>
                  <a:pt x="147" y="130"/>
                </a:cubicBezTo>
                <a:cubicBezTo>
                  <a:pt x="136" y="140"/>
                  <a:pt x="122" y="147"/>
                  <a:pt x="106" y="147"/>
                </a:cubicBezTo>
                <a:cubicBezTo>
                  <a:pt x="90" y="147"/>
                  <a:pt x="76" y="140"/>
                  <a:pt x="66" y="130"/>
                </a:cubicBezTo>
                <a:cubicBezTo>
                  <a:pt x="55" y="120"/>
                  <a:pt x="49" y="105"/>
                  <a:pt x="49" y="90"/>
                </a:cubicBezTo>
                <a:cubicBezTo>
                  <a:pt x="49" y="74"/>
                  <a:pt x="55" y="59"/>
                  <a:pt x="66" y="49"/>
                </a:cubicBezTo>
                <a:cubicBezTo>
                  <a:pt x="76" y="39"/>
                  <a:pt x="90" y="32"/>
                  <a:pt x="106" y="32"/>
                </a:cubicBezTo>
                <a:close/>
                <a:moveTo>
                  <a:pt x="99" y="62"/>
                </a:moveTo>
                <a:cubicBezTo>
                  <a:pt x="92" y="57"/>
                  <a:pt x="81" y="62"/>
                  <a:pt x="76" y="71"/>
                </a:cubicBezTo>
                <a:cubicBezTo>
                  <a:pt x="70" y="81"/>
                  <a:pt x="72" y="92"/>
                  <a:pt x="79" y="96"/>
                </a:cubicBezTo>
                <a:cubicBezTo>
                  <a:pt x="86" y="100"/>
                  <a:pt x="90" y="92"/>
                  <a:pt x="95" y="82"/>
                </a:cubicBezTo>
                <a:cubicBezTo>
                  <a:pt x="101" y="73"/>
                  <a:pt x="106" y="66"/>
                  <a:pt x="99" y="62"/>
                </a:cubicBezTo>
                <a:close/>
                <a:moveTo>
                  <a:pt x="134" y="62"/>
                </a:moveTo>
                <a:cubicBezTo>
                  <a:pt x="127" y="55"/>
                  <a:pt x="117" y="50"/>
                  <a:pt x="106" y="50"/>
                </a:cubicBezTo>
                <a:cubicBezTo>
                  <a:pt x="95" y="50"/>
                  <a:pt x="86" y="55"/>
                  <a:pt x="79" y="62"/>
                </a:cubicBezTo>
                <a:cubicBezTo>
                  <a:pt x="72" y="69"/>
                  <a:pt x="67" y="79"/>
                  <a:pt x="67" y="90"/>
                </a:cubicBezTo>
                <a:cubicBezTo>
                  <a:pt x="67" y="100"/>
                  <a:pt x="72" y="110"/>
                  <a:pt x="79" y="117"/>
                </a:cubicBezTo>
                <a:cubicBezTo>
                  <a:pt x="86" y="124"/>
                  <a:pt x="95" y="129"/>
                  <a:pt x="106" y="129"/>
                </a:cubicBezTo>
                <a:cubicBezTo>
                  <a:pt x="117" y="129"/>
                  <a:pt x="127" y="124"/>
                  <a:pt x="134" y="117"/>
                </a:cubicBezTo>
                <a:cubicBezTo>
                  <a:pt x="141" y="110"/>
                  <a:pt x="145" y="100"/>
                  <a:pt x="145" y="90"/>
                </a:cubicBezTo>
                <a:cubicBezTo>
                  <a:pt x="145" y="79"/>
                  <a:pt x="141" y="69"/>
                  <a:pt x="134" y="62"/>
                </a:cubicBezTo>
                <a:close/>
                <a:moveTo>
                  <a:pt x="77" y="0"/>
                </a:moveTo>
                <a:cubicBezTo>
                  <a:pt x="64" y="24"/>
                  <a:pt x="64" y="24"/>
                  <a:pt x="64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9" y="24"/>
                  <a:pt x="0" y="34"/>
                  <a:pt x="0" y="4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9"/>
                  <a:pt x="9" y="159"/>
                  <a:pt x="2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73" y="159"/>
                  <a:pt x="183" y="149"/>
                  <a:pt x="183" y="13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3" y="34"/>
                  <a:pt x="173" y="24"/>
                  <a:pt x="16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40" y="0"/>
                  <a:pt x="140" y="0"/>
                  <a:pt x="140" y="0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矩形 23">
            <a:extLst>
              <a:ext uri="{FF2B5EF4-FFF2-40B4-BE49-F238E27FC236}">
                <a16:creationId xmlns:a16="http://schemas.microsoft.com/office/drawing/2014/main" id="{F344651B-4453-4878-90BA-557F4AF0D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743" y="2046514"/>
            <a:ext cx="3021012" cy="1956448"/>
          </a:xfrm>
          <a:prstGeom prst="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圆角矩形 24">
            <a:extLst>
              <a:ext uri="{FF2B5EF4-FFF2-40B4-BE49-F238E27FC236}">
                <a16:creationId xmlns:a16="http://schemas.microsoft.com/office/drawing/2014/main" id="{F736CB1F-F48A-4A9C-B1B5-351A1F176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6075" y="4186185"/>
            <a:ext cx="1269432" cy="1269015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accent1"/>
            </a:solidFill>
          </a:ln>
          <a:extLst/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20">
            <a:extLst>
              <a:ext uri="{FF2B5EF4-FFF2-40B4-BE49-F238E27FC236}">
                <a16:creationId xmlns:a16="http://schemas.microsoft.com/office/drawing/2014/main" id="{259762C7-7E50-4066-8163-6FE8EC522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1790" y="2327727"/>
            <a:ext cx="22709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20" name="文本框 21">
            <a:extLst>
              <a:ext uri="{FF2B5EF4-FFF2-40B4-BE49-F238E27FC236}">
                <a16:creationId xmlns:a16="http://schemas.microsoft.com/office/drawing/2014/main" id="{9BDE520A-6281-43DD-B59A-4A0AFE9A8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6031" y="2891580"/>
            <a:ext cx="224152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FC606AD1-2B52-40CA-B679-0A286DBCA6EF}"/>
              </a:ext>
            </a:extLst>
          </p:cNvPr>
          <p:cNvSpPr>
            <a:spLocks noEditPoints="1"/>
          </p:cNvSpPr>
          <p:nvPr/>
        </p:nvSpPr>
        <p:spPr bwMode="auto">
          <a:xfrm>
            <a:off x="5944735" y="4555978"/>
            <a:ext cx="392110" cy="466569"/>
          </a:xfrm>
          <a:custGeom>
            <a:avLst/>
            <a:gdLst>
              <a:gd name="T0" fmla="*/ 2147483647 w 671"/>
              <a:gd name="T1" fmla="*/ 2147483647 h 798"/>
              <a:gd name="T2" fmla="*/ 2147483647 w 671"/>
              <a:gd name="T3" fmla="*/ 2147483647 h 798"/>
              <a:gd name="T4" fmla="*/ 2147483647 w 671"/>
              <a:gd name="T5" fmla="*/ 2147483647 h 798"/>
              <a:gd name="T6" fmla="*/ 2147483647 w 671"/>
              <a:gd name="T7" fmla="*/ 2147483647 h 798"/>
              <a:gd name="T8" fmla="*/ 2147483647 w 671"/>
              <a:gd name="T9" fmla="*/ 2147483647 h 798"/>
              <a:gd name="T10" fmla="*/ 2147483647 w 671"/>
              <a:gd name="T11" fmla="*/ 2147483647 h 798"/>
              <a:gd name="T12" fmla="*/ 2147483647 w 671"/>
              <a:gd name="T13" fmla="*/ 2147483647 h 798"/>
              <a:gd name="T14" fmla="*/ 2147483647 w 671"/>
              <a:gd name="T15" fmla="*/ 2147483647 h 798"/>
              <a:gd name="T16" fmla="*/ 2147483647 w 671"/>
              <a:gd name="T17" fmla="*/ 2147483647 h 798"/>
              <a:gd name="T18" fmla="*/ 2147483647 w 671"/>
              <a:gd name="T19" fmla="*/ 2147483647 h 798"/>
              <a:gd name="T20" fmla="*/ 2147483647 w 671"/>
              <a:gd name="T21" fmla="*/ 2147483647 h 798"/>
              <a:gd name="T22" fmla="*/ 2147483647 w 671"/>
              <a:gd name="T23" fmla="*/ 2147483647 h 798"/>
              <a:gd name="T24" fmla="*/ 2147483647 w 671"/>
              <a:gd name="T25" fmla="*/ 2147483647 h 798"/>
              <a:gd name="T26" fmla="*/ 2147483647 w 671"/>
              <a:gd name="T27" fmla="*/ 2147483647 h 798"/>
              <a:gd name="T28" fmla="*/ 2147483647 w 671"/>
              <a:gd name="T29" fmla="*/ 2147483647 h 798"/>
              <a:gd name="T30" fmla="*/ 2147483647 w 671"/>
              <a:gd name="T31" fmla="*/ 2147483647 h 798"/>
              <a:gd name="T32" fmla="*/ 2147483647 w 671"/>
              <a:gd name="T33" fmla="*/ 2147483647 h 798"/>
              <a:gd name="T34" fmla="*/ 2147483647 w 671"/>
              <a:gd name="T35" fmla="*/ 2147483647 h 798"/>
              <a:gd name="T36" fmla="*/ 2147483647 w 671"/>
              <a:gd name="T37" fmla="*/ 2147483647 h 798"/>
              <a:gd name="T38" fmla="*/ 2147483647 w 671"/>
              <a:gd name="T39" fmla="*/ 2147483647 h 798"/>
              <a:gd name="T40" fmla="*/ 2147483647 w 671"/>
              <a:gd name="T41" fmla="*/ 2147483647 h 798"/>
              <a:gd name="T42" fmla="*/ 2147483647 w 671"/>
              <a:gd name="T43" fmla="*/ 2147483647 h 798"/>
              <a:gd name="T44" fmla="*/ 2147483647 w 671"/>
              <a:gd name="T45" fmla="*/ 2147483647 h 798"/>
              <a:gd name="T46" fmla="*/ 2147483647 w 671"/>
              <a:gd name="T47" fmla="*/ 2147483647 h 798"/>
              <a:gd name="T48" fmla="*/ 2147483647 w 671"/>
              <a:gd name="T49" fmla="*/ 2147483647 h 798"/>
              <a:gd name="T50" fmla="*/ 2147483647 w 671"/>
              <a:gd name="T51" fmla="*/ 2147483647 h 798"/>
              <a:gd name="T52" fmla="*/ 2147483647 w 671"/>
              <a:gd name="T53" fmla="*/ 2147483647 h 798"/>
              <a:gd name="T54" fmla="*/ 2147483647 w 671"/>
              <a:gd name="T55" fmla="*/ 2147483647 h 798"/>
              <a:gd name="T56" fmla="*/ 2147483647 w 671"/>
              <a:gd name="T57" fmla="*/ 2147483647 h 798"/>
              <a:gd name="T58" fmla="*/ 0 w 671"/>
              <a:gd name="T59" fmla="*/ 2147483647 h 798"/>
              <a:gd name="T60" fmla="*/ 0 w 671"/>
              <a:gd name="T61" fmla="*/ 2147483647 h 798"/>
              <a:gd name="T62" fmla="*/ 2147483647 w 671"/>
              <a:gd name="T63" fmla="*/ 2147483647 h 798"/>
              <a:gd name="T64" fmla="*/ 2147483647 w 671"/>
              <a:gd name="T65" fmla="*/ 2147483647 h 798"/>
              <a:gd name="T66" fmla="*/ 2147483647 w 671"/>
              <a:gd name="T67" fmla="*/ 2147483647 h 798"/>
              <a:gd name="T68" fmla="*/ 2147483647 w 671"/>
              <a:gd name="T69" fmla="*/ 2147483647 h 798"/>
              <a:gd name="T70" fmla="*/ 2147483647 w 671"/>
              <a:gd name="T71" fmla="*/ 2147483647 h 798"/>
              <a:gd name="T72" fmla="*/ 2147483647 w 671"/>
              <a:gd name="T73" fmla="*/ 2147483647 h 798"/>
              <a:gd name="T74" fmla="*/ 2147483647 w 671"/>
              <a:gd name="T75" fmla="*/ 2147483647 h 798"/>
              <a:gd name="T76" fmla="*/ 2147483647 w 671"/>
              <a:gd name="T77" fmla="*/ 2147483647 h 798"/>
              <a:gd name="T78" fmla="*/ 2147483647 w 671"/>
              <a:gd name="T79" fmla="*/ 2147483647 h 798"/>
              <a:gd name="T80" fmla="*/ 2147483647 w 671"/>
              <a:gd name="T81" fmla="*/ 2147483647 h 798"/>
              <a:gd name="T82" fmla="*/ 2147483647 w 671"/>
              <a:gd name="T83" fmla="*/ 2147483647 h 798"/>
              <a:gd name="T84" fmla="*/ 2147483647 w 671"/>
              <a:gd name="T85" fmla="*/ 2147483647 h 798"/>
              <a:gd name="T86" fmla="*/ 2147483647 w 671"/>
              <a:gd name="T87" fmla="*/ 2147483647 h 798"/>
              <a:gd name="T88" fmla="*/ 2147483647 w 671"/>
              <a:gd name="T89" fmla="*/ 2147483647 h 798"/>
              <a:gd name="T90" fmla="*/ 2147483647 w 671"/>
              <a:gd name="T91" fmla="*/ 2147483647 h 798"/>
              <a:gd name="T92" fmla="*/ 2147483647 w 671"/>
              <a:gd name="T93" fmla="*/ 2147483647 h 798"/>
              <a:gd name="T94" fmla="*/ 2147483647 w 671"/>
              <a:gd name="T95" fmla="*/ 2147483647 h 798"/>
              <a:gd name="T96" fmla="*/ 2147483647 w 671"/>
              <a:gd name="T97" fmla="*/ 2147483647 h 798"/>
              <a:gd name="T98" fmla="*/ 2147483647 w 671"/>
              <a:gd name="T99" fmla="*/ 2147483647 h 798"/>
              <a:gd name="T100" fmla="*/ 2147483647 w 671"/>
              <a:gd name="T101" fmla="*/ 2147483647 h 798"/>
              <a:gd name="T102" fmla="*/ 2147483647 w 671"/>
              <a:gd name="T103" fmla="*/ 2147483647 h 798"/>
              <a:gd name="T104" fmla="*/ 2147483647 w 671"/>
              <a:gd name="T105" fmla="*/ 2147483647 h 79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71" h="798">
                <a:moveTo>
                  <a:pt x="323" y="326"/>
                </a:moveTo>
                <a:lnTo>
                  <a:pt x="323" y="798"/>
                </a:lnTo>
                <a:lnTo>
                  <a:pt x="671" y="675"/>
                </a:lnTo>
                <a:lnTo>
                  <a:pt x="671" y="203"/>
                </a:lnTo>
                <a:lnTo>
                  <a:pt x="323" y="326"/>
                </a:lnTo>
                <a:close/>
                <a:moveTo>
                  <a:pt x="292" y="356"/>
                </a:moveTo>
                <a:lnTo>
                  <a:pt x="292" y="422"/>
                </a:lnTo>
                <a:cubicBezTo>
                  <a:pt x="260" y="416"/>
                  <a:pt x="228" y="391"/>
                  <a:pt x="228" y="391"/>
                </a:cubicBezTo>
                <a:lnTo>
                  <a:pt x="228" y="320"/>
                </a:lnTo>
                <a:cubicBezTo>
                  <a:pt x="267" y="352"/>
                  <a:pt x="292" y="356"/>
                  <a:pt x="292" y="356"/>
                </a:cubicBezTo>
                <a:close/>
                <a:moveTo>
                  <a:pt x="577" y="152"/>
                </a:moveTo>
                <a:cubicBezTo>
                  <a:pt x="575" y="145"/>
                  <a:pt x="567" y="141"/>
                  <a:pt x="559" y="143"/>
                </a:cubicBezTo>
                <a:lnTo>
                  <a:pt x="224" y="260"/>
                </a:lnTo>
                <a:cubicBezTo>
                  <a:pt x="219" y="261"/>
                  <a:pt x="215" y="265"/>
                  <a:pt x="214" y="269"/>
                </a:cubicBezTo>
                <a:lnTo>
                  <a:pt x="214" y="748"/>
                </a:lnTo>
                <a:cubicBezTo>
                  <a:pt x="226" y="772"/>
                  <a:pt x="275" y="797"/>
                  <a:pt x="305" y="797"/>
                </a:cubicBezTo>
                <a:lnTo>
                  <a:pt x="305" y="326"/>
                </a:lnTo>
                <a:cubicBezTo>
                  <a:pt x="289" y="324"/>
                  <a:pt x="253" y="305"/>
                  <a:pt x="231" y="287"/>
                </a:cubicBezTo>
                <a:cubicBezTo>
                  <a:pt x="231" y="286"/>
                  <a:pt x="232" y="286"/>
                  <a:pt x="232" y="286"/>
                </a:cubicBezTo>
                <a:lnTo>
                  <a:pt x="568" y="170"/>
                </a:lnTo>
                <a:cubicBezTo>
                  <a:pt x="575" y="167"/>
                  <a:pt x="579" y="159"/>
                  <a:pt x="577" y="152"/>
                </a:cubicBezTo>
                <a:close/>
                <a:moveTo>
                  <a:pt x="78" y="216"/>
                </a:moveTo>
                <a:lnTo>
                  <a:pt x="78" y="281"/>
                </a:lnTo>
                <a:cubicBezTo>
                  <a:pt x="46" y="275"/>
                  <a:pt x="14" y="250"/>
                  <a:pt x="14" y="250"/>
                </a:cubicBezTo>
                <a:lnTo>
                  <a:pt x="14" y="180"/>
                </a:lnTo>
                <a:cubicBezTo>
                  <a:pt x="53" y="212"/>
                  <a:pt x="78" y="216"/>
                  <a:pt x="78" y="216"/>
                </a:cubicBezTo>
                <a:close/>
                <a:moveTo>
                  <a:pt x="363" y="11"/>
                </a:moveTo>
                <a:cubicBezTo>
                  <a:pt x="361" y="4"/>
                  <a:pt x="353" y="0"/>
                  <a:pt x="346" y="2"/>
                </a:cubicBezTo>
                <a:lnTo>
                  <a:pt x="10" y="119"/>
                </a:lnTo>
                <a:cubicBezTo>
                  <a:pt x="5" y="121"/>
                  <a:pt x="2" y="124"/>
                  <a:pt x="0" y="128"/>
                </a:cubicBezTo>
                <a:lnTo>
                  <a:pt x="0" y="608"/>
                </a:lnTo>
                <a:cubicBezTo>
                  <a:pt x="12" y="631"/>
                  <a:pt x="61" y="656"/>
                  <a:pt x="92" y="656"/>
                </a:cubicBezTo>
                <a:lnTo>
                  <a:pt x="92" y="186"/>
                </a:lnTo>
                <a:cubicBezTo>
                  <a:pt x="76" y="183"/>
                  <a:pt x="40" y="164"/>
                  <a:pt x="17" y="146"/>
                </a:cubicBezTo>
                <a:cubicBezTo>
                  <a:pt x="18" y="146"/>
                  <a:pt x="18" y="146"/>
                  <a:pt x="18" y="146"/>
                </a:cubicBezTo>
                <a:lnTo>
                  <a:pt x="354" y="29"/>
                </a:lnTo>
                <a:cubicBezTo>
                  <a:pt x="362" y="26"/>
                  <a:pt x="366" y="19"/>
                  <a:pt x="363" y="11"/>
                </a:cubicBezTo>
                <a:close/>
                <a:moveTo>
                  <a:pt x="185" y="290"/>
                </a:moveTo>
                <a:lnTo>
                  <a:pt x="185" y="355"/>
                </a:lnTo>
                <a:cubicBezTo>
                  <a:pt x="153" y="349"/>
                  <a:pt x="121" y="324"/>
                  <a:pt x="121" y="324"/>
                </a:cubicBezTo>
                <a:lnTo>
                  <a:pt x="121" y="254"/>
                </a:lnTo>
                <a:cubicBezTo>
                  <a:pt x="160" y="286"/>
                  <a:pt x="185" y="290"/>
                  <a:pt x="185" y="290"/>
                </a:cubicBezTo>
                <a:close/>
                <a:moveTo>
                  <a:pt x="470" y="85"/>
                </a:moveTo>
                <a:cubicBezTo>
                  <a:pt x="468" y="78"/>
                  <a:pt x="460" y="74"/>
                  <a:pt x="453" y="76"/>
                </a:cubicBezTo>
                <a:lnTo>
                  <a:pt x="117" y="193"/>
                </a:lnTo>
                <a:cubicBezTo>
                  <a:pt x="112" y="195"/>
                  <a:pt x="108" y="198"/>
                  <a:pt x="107" y="202"/>
                </a:cubicBezTo>
                <a:lnTo>
                  <a:pt x="107" y="682"/>
                </a:lnTo>
                <a:cubicBezTo>
                  <a:pt x="119" y="705"/>
                  <a:pt x="168" y="730"/>
                  <a:pt x="199" y="730"/>
                </a:cubicBezTo>
                <a:lnTo>
                  <a:pt x="199" y="260"/>
                </a:lnTo>
                <a:cubicBezTo>
                  <a:pt x="183" y="257"/>
                  <a:pt x="146" y="238"/>
                  <a:pt x="124" y="220"/>
                </a:cubicBezTo>
                <a:cubicBezTo>
                  <a:pt x="125" y="220"/>
                  <a:pt x="125" y="220"/>
                  <a:pt x="125" y="219"/>
                </a:cubicBezTo>
                <a:lnTo>
                  <a:pt x="461" y="103"/>
                </a:lnTo>
                <a:cubicBezTo>
                  <a:pt x="469" y="100"/>
                  <a:pt x="473" y="93"/>
                  <a:pt x="470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矩形 26">
            <a:extLst>
              <a:ext uri="{FF2B5EF4-FFF2-40B4-BE49-F238E27FC236}">
                <a16:creationId xmlns:a16="http://schemas.microsoft.com/office/drawing/2014/main" id="{4D963A20-465B-4280-A050-CEC9AB6F2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5605" y="2046514"/>
            <a:ext cx="3021013" cy="1956448"/>
          </a:xfrm>
          <a:prstGeom prst="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圆角矩形 27">
            <a:extLst>
              <a:ext uri="{FF2B5EF4-FFF2-40B4-BE49-F238E27FC236}">
                <a16:creationId xmlns:a16="http://schemas.microsoft.com/office/drawing/2014/main" id="{B454DB9E-5645-4EE3-A08C-6AC25DA3A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4938" y="4138887"/>
            <a:ext cx="1269433" cy="1269015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accent1"/>
            </a:solidFill>
          </a:ln>
          <a:extLst/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8">
            <a:extLst>
              <a:ext uri="{FF2B5EF4-FFF2-40B4-BE49-F238E27FC236}">
                <a16:creationId xmlns:a16="http://schemas.microsoft.com/office/drawing/2014/main" id="{1692B35C-A98F-44BA-A485-6266B8F2B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0653" y="2336402"/>
            <a:ext cx="22709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25" name="文本框 29">
            <a:extLst>
              <a:ext uri="{FF2B5EF4-FFF2-40B4-BE49-F238E27FC236}">
                <a16:creationId xmlns:a16="http://schemas.microsoft.com/office/drawing/2014/main" id="{4C9C6728-3997-4AAE-8E03-6AC916FF4C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0046" y="2891581"/>
            <a:ext cx="22415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pic>
        <p:nvPicPr>
          <p:cNvPr id="26" name="组合 19">
            <a:extLst>
              <a:ext uri="{FF2B5EF4-FFF2-40B4-BE49-F238E27FC236}">
                <a16:creationId xmlns:a16="http://schemas.microsoft.com/office/drawing/2014/main" id="{69758FD4-DA48-4A08-9AC3-8CE33FBB1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9612" y="4517757"/>
            <a:ext cx="512061" cy="511893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84669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4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 animBg="1"/>
      <p:bldP spid="19" grpId="0"/>
      <p:bldP spid="20" grpId="0"/>
      <p:bldP spid="21" grpId="0" animBg="1"/>
      <p:bldP spid="22" grpId="0" animBg="1"/>
      <p:bldP spid="23" grpId="0" animBg="1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944A70F7-66F0-40A7-AE16-ADCC1CFA29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097B506E-46DF-45F5-B7F0-DEF8EE778B49}"/>
              </a:ext>
            </a:extLst>
          </p:cNvPr>
          <p:cNvGrpSpPr/>
          <p:nvPr/>
        </p:nvGrpSpPr>
        <p:grpSpPr>
          <a:xfrm>
            <a:off x="5265555" y="1411529"/>
            <a:ext cx="4987583" cy="732230"/>
            <a:chOff x="1491415" y="2381173"/>
            <a:chExt cx="4987583" cy="732230"/>
          </a:xfrm>
        </p:grpSpPr>
        <p:sp>
          <p:nvSpPr>
            <p:cNvPr id="38" name="_14">
              <a:extLst>
                <a:ext uri="{FF2B5EF4-FFF2-40B4-BE49-F238E27FC236}">
                  <a16:creationId xmlns:a16="http://schemas.microsoft.com/office/drawing/2014/main" id="{59A3AE0A-9B4E-4856-AE9D-D895041C05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1415" y="2381173"/>
              <a:ext cx="1123680" cy="732230"/>
            </a:xfrm>
            <a:prstGeom prst="rect">
              <a:avLst/>
            </a:prstGeom>
            <a:solidFill>
              <a:srgbClr val="FFFFFF">
                <a:alpha val="14000"/>
              </a:srgbClr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3200" b="1" spc="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zh-CN" sz="32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975D5CAB-CCB8-4BE6-BBE1-4D3F41F8440F}"/>
                </a:ext>
              </a:extLst>
            </p:cNvPr>
            <p:cNvSpPr/>
            <p:nvPr/>
          </p:nvSpPr>
          <p:spPr bwMode="auto">
            <a:xfrm>
              <a:off x="2952771" y="2450170"/>
              <a:ext cx="3526227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67477345-0C4A-4E6A-B0CB-B92841CA3A8A}"/>
              </a:ext>
            </a:extLst>
          </p:cNvPr>
          <p:cNvSpPr/>
          <p:nvPr/>
        </p:nvSpPr>
        <p:spPr>
          <a:xfrm>
            <a:off x="3189337" y="2348267"/>
            <a:ext cx="1278846" cy="2048606"/>
          </a:xfrm>
          <a:prstGeom prst="rect">
            <a:avLst/>
          </a:prstGeom>
          <a:solidFill>
            <a:schemeClr val="bg1">
              <a:alpha val="14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kumimoji="1" lang="en-US" altLang="zh-CN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kumimoji="1"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kumimoji="1"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77FBDA7-A6CE-43D5-A2B2-0283712137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448" y="-114300"/>
            <a:ext cx="2438965" cy="685958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0C4BC4E-5F59-4A48-81E5-47A7049580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29794" cy="6859588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09E2F73D-FEE1-4088-B410-6B99DFE48A6F}"/>
              </a:ext>
            </a:extLst>
          </p:cNvPr>
          <p:cNvGrpSpPr/>
          <p:nvPr/>
        </p:nvGrpSpPr>
        <p:grpSpPr>
          <a:xfrm>
            <a:off x="5265555" y="2417051"/>
            <a:ext cx="4987583" cy="732230"/>
            <a:chOff x="1491415" y="2381173"/>
            <a:chExt cx="4987583" cy="732230"/>
          </a:xfrm>
        </p:grpSpPr>
        <p:sp>
          <p:nvSpPr>
            <p:cNvPr id="21" name="_14">
              <a:extLst>
                <a:ext uri="{FF2B5EF4-FFF2-40B4-BE49-F238E27FC236}">
                  <a16:creationId xmlns:a16="http://schemas.microsoft.com/office/drawing/2014/main" id="{388F36F5-4DDD-4996-9D5C-FE2B6DC099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1415" y="2381173"/>
              <a:ext cx="1123680" cy="732230"/>
            </a:xfrm>
            <a:prstGeom prst="rect">
              <a:avLst/>
            </a:prstGeom>
            <a:solidFill>
              <a:srgbClr val="FFFFFF">
                <a:alpha val="14000"/>
              </a:srgbClr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3200" b="1" spc="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zh-CN" sz="32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3C82EC4-D302-4D2F-833A-63BD7D96B402}"/>
                </a:ext>
              </a:extLst>
            </p:cNvPr>
            <p:cNvSpPr/>
            <p:nvPr/>
          </p:nvSpPr>
          <p:spPr bwMode="auto">
            <a:xfrm>
              <a:off x="2952771" y="2450170"/>
              <a:ext cx="3526227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135EC70-0850-45F6-844F-EAD977578CE3}"/>
              </a:ext>
            </a:extLst>
          </p:cNvPr>
          <p:cNvGrpSpPr/>
          <p:nvPr/>
        </p:nvGrpSpPr>
        <p:grpSpPr>
          <a:xfrm>
            <a:off x="5265555" y="3422573"/>
            <a:ext cx="4987583" cy="732230"/>
            <a:chOff x="1491415" y="2381173"/>
            <a:chExt cx="4987583" cy="732230"/>
          </a:xfrm>
        </p:grpSpPr>
        <p:sp>
          <p:nvSpPr>
            <p:cNvPr id="24" name="_14">
              <a:extLst>
                <a:ext uri="{FF2B5EF4-FFF2-40B4-BE49-F238E27FC236}">
                  <a16:creationId xmlns:a16="http://schemas.microsoft.com/office/drawing/2014/main" id="{3E4E7D90-19DD-4D72-B9FF-398FD9193F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1415" y="2381173"/>
              <a:ext cx="1123680" cy="732230"/>
            </a:xfrm>
            <a:prstGeom prst="rect">
              <a:avLst/>
            </a:prstGeom>
            <a:solidFill>
              <a:srgbClr val="FFFFFF">
                <a:alpha val="14000"/>
              </a:srgbClr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3200" b="1" spc="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zh-CN" sz="32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DC5D25B-4552-4179-9806-81BC06725866}"/>
                </a:ext>
              </a:extLst>
            </p:cNvPr>
            <p:cNvSpPr/>
            <p:nvPr/>
          </p:nvSpPr>
          <p:spPr bwMode="auto">
            <a:xfrm>
              <a:off x="2952771" y="2450170"/>
              <a:ext cx="3526227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746DBC-2327-494C-9D74-8A327463D994}"/>
              </a:ext>
            </a:extLst>
          </p:cNvPr>
          <p:cNvGrpSpPr/>
          <p:nvPr/>
        </p:nvGrpSpPr>
        <p:grpSpPr>
          <a:xfrm>
            <a:off x="5265555" y="4428096"/>
            <a:ext cx="4987583" cy="732230"/>
            <a:chOff x="1491415" y="2381173"/>
            <a:chExt cx="4987583" cy="732230"/>
          </a:xfrm>
        </p:grpSpPr>
        <p:sp>
          <p:nvSpPr>
            <p:cNvPr id="28" name="_14">
              <a:extLst>
                <a:ext uri="{FF2B5EF4-FFF2-40B4-BE49-F238E27FC236}">
                  <a16:creationId xmlns:a16="http://schemas.microsoft.com/office/drawing/2014/main" id="{2AC35BC5-449C-4632-BDAE-D92185D9A5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1415" y="2381173"/>
              <a:ext cx="1123680" cy="732230"/>
            </a:xfrm>
            <a:prstGeom prst="rect">
              <a:avLst/>
            </a:prstGeom>
            <a:solidFill>
              <a:srgbClr val="FFFFFF">
                <a:alpha val="14000"/>
              </a:srgbClr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3200" b="1" spc="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zh-CN" sz="32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F076B70-967A-48CB-924F-2CD76E30AA5A}"/>
                </a:ext>
              </a:extLst>
            </p:cNvPr>
            <p:cNvSpPr/>
            <p:nvPr/>
          </p:nvSpPr>
          <p:spPr bwMode="auto">
            <a:xfrm>
              <a:off x="2952771" y="2450170"/>
              <a:ext cx="3526227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1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4D12B2E9-768B-47FE-95B4-5B0556B68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53598FD-B040-4CED-90BC-DAEE6D00B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448" y="-114300"/>
            <a:ext cx="2438965" cy="685958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92BE104-E631-4B8F-AAEF-5B8D83395E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29794" cy="685958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23C76AE-8A02-4E84-88C2-9DBD5F07F02B}"/>
              </a:ext>
            </a:extLst>
          </p:cNvPr>
          <p:cNvSpPr/>
          <p:nvPr/>
        </p:nvSpPr>
        <p:spPr>
          <a:xfrm>
            <a:off x="5773473" y="2576387"/>
            <a:ext cx="3865562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hangingPunct="1">
              <a:defRPr/>
            </a:pPr>
            <a:r>
              <a:rPr lang="zh-CN" altLang="en-US" sz="48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加入标题描述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2917F101-E091-45B0-B17F-64B154F1F9A2}"/>
              </a:ext>
            </a:extLst>
          </p:cNvPr>
          <p:cNvSpPr txBox="1"/>
          <p:nvPr/>
        </p:nvSpPr>
        <p:spPr>
          <a:xfrm>
            <a:off x="5815199" y="3366053"/>
            <a:ext cx="374333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2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DFC6A7CC-D206-49D9-9C09-9ADFCB90B472}"/>
              </a:ext>
            </a:extLst>
          </p:cNvPr>
          <p:cNvSpPr txBox="1"/>
          <p:nvPr/>
        </p:nvSpPr>
        <p:spPr>
          <a:xfrm>
            <a:off x="5815199" y="3681738"/>
            <a:ext cx="374333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2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7BDD41A-01EB-4743-8B59-4AD21870BB62}"/>
              </a:ext>
            </a:extLst>
          </p:cNvPr>
          <p:cNvSpPr/>
          <p:nvPr/>
        </p:nvSpPr>
        <p:spPr>
          <a:xfrm>
            <a:off x="3875137" y="2176817"/>
            <a:ext cx="1278846" cy="2048606"/>
          </a:xfrm>
          <a:prstGeom prst="rect">
            <a:avLst/>
          </a:prstGeom>
          <a:solidFill>
            <a:schemeClr val="bg1">
              <a:alpha val="14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1"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026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5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18913BC-754F-4944-8DF2-93FA5F8E9E72}"/>
              </a:ext>
            </a:extLst>
          </p:cNvPr>
          <p:cNvGrpSpPr/>
          <p:nvPr/>
        </p:nvGrpSpPr>
        <p:grpSpPr>
          <a:xfrm>
            <a:off x="883835" y="2125212"/>
            <a:ext cx="5533972" cy="4063558"/>
            <a:chOff x="4283968" y="1172870"/>
            <a:chExt cx="3744416" cy="2749497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4E7DEBA-D745-4A52-B5E1-C61EF0071E02}"/>
                </a:ext>
              </a:extLst>
            </p:cNvPr>
            <p:cNvCxnSpPr/>
            <p:nvPr/>
          </p:nvCxnSpPr>
          <p:spPr>
            <a:xfrm>
              <a:off x="4283968" y="3435846"/>
              <a:ext cx="3744416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35909457-A1EF-469B-B994-B1516086810A}"/>
                </a:ext>
              </a:extLst>
            </p:cNvPr>
            <p:cNvSpPr txBox="1"/>
            <p:nvPr/>
          </p:nvSpPr>
          <p:spPr>
            <a:xfrm>
              <a:off x="4657466" y="3445173"/>
              <a:ext cx="3051252" cy="477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You can click here to enter you text. You can click here to enter you text. 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A5FAAA7-612A-46AE-8112-26B829E582F7}"/>
                </a:ext>
              </a:extLst>
            </p:cNvPr>
            <p:cNvGrpSpPr/>
            <p:nvPr/>
          </p:nvGrpSpPr>
          <p:grpSpPr>
            <a:xfrm>
              <a:off x="4499992" y="1172870"/>
              <a:ext cx="1030446" cy="1030446"/>
              <a:chOff x="4499992" y="1172870"/>
              <a:chExt cx="1030446" cy="1030446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B12B6B11-0428-49E1-8536-E1E320047594}"/>
                  </a:ext>
                </a:extLst>
              </p:cNvPr>
              <p:cNvSpPr/>
              <p:nvPr/>
            </p:nvSpPr>
            <p:spPr>
              <a:xfrm>
                <a:off x="4499992" y="1172870"/>
                <a:ext cx="1030446" cy="1030446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BDF0A769-B7CD-4F0A-B91E-AB8FBC221E09}"/>
                  </a:ext>
                </a:extLst>
              </p:cNvPr>
              <p:cNvSpPr/>
              <p:nvPr/>
            </p:nvSpPr>
            <p:spPr>
              <a:xfrm>
                <a:off x="4638739" y="1334150"/>
                <a:ext cx="752949" cy="562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</a:rPr>
                  <a:t>加入标</a:t>
                </a:r>
                <a:endParaRPr lang="en-US" altLang="zh-CN" sz="2400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</a:rPr>
                  <a:t>题描述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9736459-0F77-4B36-9EED-E336BAF4944A}"/>
                </a:ext>
              </a:extLst>
            </p:cNvPr>
            <p:cNvGrpSpPr/>
            <p:nvPr/>
          </p:nvGrpSpPr>
          <p:grpSpPr>
            <a:xfrm>
              <a:off x="6819997" y="1172870"/>
              <a:ext cx="1030446" cy="1030446"/>
              <a:chOff x="6819997" y="1172870"/>
              <a:chExt cx="1030446" cy="1030446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39EF8ECC-57A7-43CE-B47C-557379337C9F}"/>
                  </a:ext>
                </a:extLst>
              </p:cNvPr>
              <p:cNvSpPr/>
              <p:nvPr/>
            </p:nvSpPr>
            <p:spPr>
              <a:xfrm>
                <a:off x="6819997" y="1172870"/>
                <a:ext cx="1030446" cy="1030446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A080085B-46D7-4494-AFE1-7793ABEBAADE}"/>
                  </a:ext>
                </a:extLst>
              </p:cNvPr>
              <p:cNvSpPr/>
              <p:nvPr/>
            </p:nvSpPr>
            <p:spPr>
              <a:xfrm>
                <a:off x="6958744" y="1334150"/>
                <a:ext cx="752949" cy="562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</a:rPr>
                  <a:t>加入标</a:t>
                </a:r>
                <a:endParaRPr lang="en-US" altLang="zh-CN" sz="2400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</a:rPr>
                  <a:t>题描述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A1EC6CE-5C8B-4318-BCC3-7A7756C9392E}"/>
                </a:ext>
              </a:extLst>
            </p:cNvPr>
            <p:cNvGrpSpPr/>
            <p:nvPr/>
          </p:nvGrpSpPr>
          <p:grpSpPr>
            <a:xfrm>
              <a:off x="5667869" y="2279568"/>
              <a:ext cx="1030446" cy="1030446"/>
              <a:chOff x="5667869" y="2279568"/>
              <a:chExt cx="1030446" cy="1030446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B38C695B-FEB8-4762-9E77-F5AD83339212}"/>
                  </a:ext>
                </a:extLst>
              </p:cNvPr>
              <p:cNvSpPr/>
              <p:nvPr/>
            </p:nvSpPr>
            <p:spPr>
              <a:xfrm>
                <a:off x="5667869" y="2279568"/>
                <a:ext cx="1030446" cy="1030446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43E698D5-1C34-4BBA-8E25-CDC9C4760B23}"/>
                  </a:ext>
                </a:extLst>
              </p:cNvPr>
              <p:cNvSpPr/>
              <p:nvPr/>
            </p:nvSpPr>
            <p:spPr>
              <a:xfrm>
                <a:off x="5806616" y="2440848"/>
                <a:ext cx="752949" cy="562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</a:rPr>
                  <a:t>加入标</a:t>
                </a:r>
                <a:endParaRPr lang="en-US" altLang="zh-CN" sz="2400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</a:rPr>
                  <a:t>题描述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FEC6E42-221C-487F-BBCC-45B0D443DC3E}"/>
                </a:ext>
              </a:extLst>
            </p:cNvPr>
            <p:cNvGrpSpPr/>
            <p:nvPr/>
          </p:nvGrpSpPr>
          <p:grpSpPr>
            <a:xfrm>
              <a:off x="4499992" y="2279568"/>
              <a:ext cx="1030446" cy="1030446"/>
              <a:chOff x="4499992" y="2279568"/>
              <a:chExt cx="1030446" cy="1030446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8B5173ED-1D16-4887-BE6C-BA0264EFFAAA}"/>
                  </a:ext>
                </a:extLst>
              </p:cNvPr>
              <p:cNvSpPr/>
              <p:nvPr/>
            </p:nvSpPr>
            <p:spPr>
              <a:xfrm>
                <a:off x="4499992" y="2279568"/>
                <a:ext cx="1030446" cy="1030446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41BD5C9D-224F-48F4-9CBB-1F9260FA6315}"/>
                  </a:ext>
                </a:extLst>
              </p:cNvPr>
              <p:cNvGrpSpPr/>
              <p:nvPr/>
            </p:nvGrpSpPr>
            <p:grpSpPr>
              <a:xfrm>
                <a:off x="4745340" y="2608983"/>
                <a:ext cx="539750" cy="539751"/>
                <a:chOff x="568325" y="5842000"/>
                <a:chExt cx="539750" cy="539751"/>
              </a:xfrm>
            </p:grpSpPr>
            <p:sp>
              <p:nvSpPr>
                <p:cNvPr id="28" name="Freeform 7">
                  <a:extLst>
                    <a:ext uri="{FF2B5EF4-FFF2-40B4-BE49-F238E27FC236}">
                      <a16:creationId xmlns:a16="http://schemas.microsoft.com/office/drawing/2014/main" id="{E9E5BC76-9AC0-40F6-BA13-3D31E5BBCF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325" y="6180138"/>
                  <a:ext cx="539750" cy="66675"/>
                </a:xfrm>
                <a:custGeom>
                  <a:avLst/>
                  <a:gdLst>
                    <a:gd name="T0" fmla="*/ 0 w 192"/>
                    <a:gd name="T1" fmla="*/ 12 h 24"/>
                    <a:gd name="T2" fmla="*/ 13 w 192"/>
                    <a:gd name="T3" fmla="*/ 24 h 24"/>
                    <a:gd name="T4" fmla="*/ 80 w 192"/>
                    <a:gd name="T5" fmla="*/ 24 h 24"/>
                    <a:gd name="T6" fmla="*/ 88 w 192"/>
                    <a:gd name="T7" fmla="*/ 24 h 24"/>
                    <a:gd name="T8" fmla="*/ 104 w 192"/>
                    <a:gd name="T9" fmla="*/ 24 h 24"/>
                    <a:gd name="T10" fmla="*/ 112 w 192"/>
                    <a:gd name="T11" fmla="*/ 24 h 24"/>
                    <a:gd name="T12" fmla="*/ 181 w 192"/>
                    <a:gd name="T13" fmla="*/ 24 h 24"/>
                    <a:gd name="T14" fmla="*/ 192 w 192"/>
                    <a:gd name="T15" fmla="*/ 12 h 24"/>
                    <a:gd name="T16" fmla="*/ 192 w 192"/>
                    <a:gd name="T17" fmla="*/ 0 h 24"/>
                    <a:gd name="T18" fmla="*/ 0 w 192"/>
                    <a:gd name="T19" fmla="*/ 0 h 24"/>
                    <a:gd name="T20" fmla="*/ 0 w 192"/>
                    <a:gd name="T21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24">
                      <a:moveTo>
                        <a:pt x="0" y="12"/>
                      </a:moveTo>
                      <a:cubicBezTo>
                        <a:pt x="0" y="19"/>
                        <a:pt x="6" y="24"/>
                        <a:pt x="13" y="24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88" y="24"/>
                        <a:pt x="88" y="24"/>
                        <a:pt x="88" y="24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12" y="24"/>
                        <a:pt x="112" y="24"/>
                        <a:pt x="112" y="24"/>
                      </a:cubicBezTo>
                      <a:cubicBezTo>
                        <a:pt x="181" y="24"/>
                        <a:pt x="181" y="24"/>
                        <a:pt x="181" y="24"/>
                      </a:cubicBezTo>
                      <a:cubicBezTo>
                        <a:pt x="187" y="24"/>
                        <a:pt x="192" y="18"/>
                        <a:pt x="192" y="12"/>
                      </a:cubicBezTo>
                      <a:cubicBezTo>
                        <a:pt x="192" y="0"/>
                        <a:pt x="192" y="0"/>
                        <a:pt x="19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0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Freeform 8">
                  <a:extLst>
                    <a:ext uri="{FF2B5EF4-FFF2-40B4-BE49-F238E27FC236}">
                      <a16:creationId xmlns:a16="http://schemas.microsoft.com/office/drawing/2014/main" id="{029FEEDE-4C5E-4E2A-B370-7BEE3C736F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325" y="5842000"/>
                  <a:ext cx="539750" cy="315913"/>
                </a:xfrm>
                <a:custGeom>
                  <a:avLst/>
                  <a:gdLst>
                    <a:gd name="T0" fmla="*/ 180 w 192"/>
                    <a:gd name="T1" fmla="*/ 0 h 112"/>
                    <a:gd name="T2" fmla="*/ 12 w 192"/>
                    <a:gd name="T3" fmla="*/ 0 h 112"/>
                    <a:gd name="T4" fmla="*/ 0 w 192"/>
                    <a:gd name="T5" fmla="*/ 12 h 112"/>
                    <a:gd name="T6" fmla="*/ 0 w 192"/>
                    <a:gd name="T7" fmla="*/ 112 h 112"/>
                    <a:gd name="T8" fmla="*/ 192 w 192"/>
                    <a:gd name="T9" fmla="*/ 112 h 112"/>
                    <a:gd name="T10" fmla="*/ 192 w 192"/>
                    <a:gd name="T11" fmla="*/ 12 h 112"/>
                    <a:gd name="T12" fmla="*/ 180 w 192"/>
                    <a:gd name="T13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2" h="112">
                      <a:moveTo>
                        <a:pt x="180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192" y="112"/>
                        <a:pt x="192" y="112"/>
                        <a:pt x="192" y="112"/>
                      </a:cubicBezTo>
                      <a:cubicBezTo>
                        <a:pt x="192" y="12"/>
                        <a:pt x="192" y="12"/>
                        <a:pt x="192" y="12"/>
                      </a:cubicBezTo>
                      <a:cubicBezTo>
                        <a:pt x="192" y="5"/>
                        <a:pt x="187" y="0"/>
                        <a:pt x="18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0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Freeform 9">
                  <a:extLst>
                    <a:ext uri="{FF2B5EF4-FFF2-40B4-BE49-F238E27FC236}">
                      <a16:creationId xmlns:a16="http://schemas.microsoft.com/office/drawing/2014/main" id="{2A14EAD6-2E6E-453E-9C41-BB4441C9DF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488" y="6269038"/>
                  <a:ext cx="225425" cy="112713"/>
                </a:xfrm>
                <a:custGeom>
                  <a:avLst/>
                  <a:gdLst>
                    <a:gd name="T0" fmla="*/ 56 w 80"/>
                    <a:gd name="T1" fmla="*/ 2 h 40"/>
                    <a:gd name="T2" fmla="*/ 56 w 80"/>
                    <a:gd name="T3" fmla="*/ 2 h 40"/>
                    <a:gd name="T4" fmla="*/ 56 w 80"/>
                    <a:gd name="T5" fmla="*/ 0 h 40"/>
                    <a:gd name="T6" fmla="*/ 48 w 80"/>
                    <a:gd name="T7" fmla="*/ 0 h 40"/>
                    <a:gd name="T8" fmla="*/ 32 w 80"/>
                    <a:gd name="T9" fmla="*/ 0 h 40"/>
                    <a:gd name="T10" fmla="*/ 24 w 80"/>
                    <a:gd name="T11" fmla="*/ 0 h 40"/>
                    <a:gd name="T12" fmla="*/ 24 w 80"/>
                    <a:gd name="T13" fmla="*/ 1 h 40"/>
                    <a:gd name="T14" fmla="*/ 24 w 80"/>
                    <a:gd name="T15" fmla="*/ 1 h 40"/>
                    <a:gd name="T16" fmla="*/ 0 w 80"/>
                    <a:gd name="T17" fmla="*/ 20 h 40"/>
                    <a:gd name="T18" fmla="*/ 13 w 80"/>
                    <a:gd name="T19" fmla="*/ 35 h 40"/>
                    <a:gd name="T20" fmla="*/ 40 w 80"/>
                    <a:gd name="T21" fmla="*/ 40 h 40"/>
                    <a:gd name="T22" fmla="*/ 80 w 80"/>
                    <a:gd name="T23" fmla="*/ 20 h 40"/>
                    <a:gd name="T24" fmla="*/ 80 w 80"/>
                    <a:gd name="T25" fmla="*/ 20 h 40"/>
                    <a:gd name="T26" fmla="*/ 80 w 80"/>
                    <a:gd name="T27" fmla="*/ 20 h 40"/>
                    <a:gd name="T28" fmla="*/ 80 w 80"/>
                    <a:gd name="T29" fmla="*/ 20 h 40"/>
                    <a:gd name="T30" fmla="*/ 80 w 80"/>
                    <a:gd name="T31" fmla="*/ 20 h 40"/>
                    <a:gd name="T32" fmla="*/ 56 w 80"/>
                    <a:gd name="T33" fmla="*/ 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" h="40">
                      <a:moveTo>
                        <a:pt x="56" y="2"/>
                      </a:moveTo>
                      <a:cubicBezTo>
                        <a:pt x="56" y="2"/>
                        <a:pt x="56" y="2"/>
                        <a:pt x="56" y="2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9" y="5"/>
                        <a:pt x="0" y="11"/>
                        <a:pt x="0" y="20"/>
                      </a:cubicBezTo>
                      <a:cubicBezTo>
                        <a:pt x="0" y="26"/>
                        <a:pt x="5" y="31"/>
                        <a:pt x="13" y="35"/>
                      </a:cubicBezTo>
                      <a:cubicBezTo>
                        <a:pt x="20" y="38"/>
                        <a:pt x="30" y="40"/>
                        <a:pt x="40" y="40"/>
                      </a:cubicBezTo>
                      <a:cubicBezTo>
                        <a:pt x="63" y="40"/>
                        <a:pt x="80" y="31"/>
                        <a:pt x="80" y="20"/>
                      </a:cubicBezTo>
                      <a:cubicBezTo>
                        <a:pt x="80" y="20"/>
                        <a:pt x="80" y="20"/>
                        <a:pt x="80" y="20"/>
                      </a:cubicBezTo>
                      <a:cubicBezTo>
                        <a:pt x="80" y="20"/>
                        <a:pt x="80" y="20"/>
                        <a:pt x="80" y="20"/>
                      </a:cubicBezTo>
                      <a:cubicBezTo>
                        <a:pt x="80" y="20"/>
                        <a:pt x="80" y="20"/>
                        <a:pt x="80" y="20"/>
                      </a:cubicBezTo>
                      <a:cubicBezTo>
                        <a:pt x="80" y="20"/>
                        <a:pt x="80" y="20"/>
                        <a:pt x="80" y="20"/>
                      </a:cubicBezTo>
                      <a:cubicBezTo>
                        <a:pt x="80" y="11"/>
                        <a:pt x="71" y="5"/>
                        <a:pt x="56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0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ED06635E-EF6D-4938-83EA-1317E50500E2}"/>
                </a:ext>
              </a:extLst>
            </p:cNvPr>
            <p:cNvGrpSpPr/>
            <p:nvPr/>
          </p:nvGrpSpPr>
          <p:grpSpPr>
            <a:xfrm>
              <a:off x="6819997" y="2279568"/>
              <a:ext cx="1030446" cy="1030446"/>
              <a:chOff x="6819997" y="2279568"/>
              <a:chExt cx="1030446" cy="1030446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76DF472B-A6EB-4DD6-A7A6-967D47BB3905}"/>
                  </a:ext>
                </a:extLst>
              </p:cNvPr>
              <p:cNvSpPr/>
              <p:nvPr/>
            </p:nvSpPr>
            <p:spPr>
              <a:xfrm>
                <a:off x="6819997" y="2279568"/>
                <a:ext cx="1030446" cy="1030446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11">
                <a:extLst>
                  <a:ext uri="{FF2B5EF4-FFF2-40B4-BE49-F238E27FC236}">
                    <a16:creationId xmlns:a16="http://schemas.microsoft.com/office/drawing/2014/main" id="{C9221F01-3F1A-4E75-8FB6-857279C6BC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65345" y="2664659"/>
                <a:ext cx="539750" cy="404813"/>
              </a:xfrm>
              <a:custGeom>
                <a:avLst/>
                <a:gdLst>
                  <a:gd name="T0" fmla="*/ 180 w 192"/>
                  <a:gd name="T1" fmla="*/ 0 h 144"/>
                  <a:gd name="T2" fmla="*/ 12 w 192"/>
                  <a:gd name="T3" fmla="*/ 0 h 144"/>
                  <a:gd name="T4" fmla="*/ 0 w 192"/>
                  <a:gd name="T5" fmla="*/ 12 h 144"/>
                  <a:gd name="T6" fmla="*/ 0 w 192"/>
                  <a:gd name="T7" fmla="*/ 116 h 144"/>
                  <a:gd name="T8" fmla="*/ 13 w 192"/>
                  <a:gd name="T9" fmla="*/ 128 h 144"/>
                  <a:gd name="T10" fmla="*/ 78 w 192"/>
                  <a:gd name="T11" fmla="*/ 128 h 144"/>
                  <a:gd name="T12" fmla="*/ 73 w 192"/>
                  <a:gd name="T13" fmla="*/ 138 h 144"/>
                  <a:gd name="T14" fmla="*/ 74 w 192"/>
                  <a:gd name="T15" fmla="*/ 143 h 144"/>
                  <a:gd name="T16" fmla="*/ 76 w 192"/>
                  <a:gd name="T17" fmla="*/ 144 h 144"/>
                  <a:gd name="T18" fmla="*/ 80 w 192"/>
                  <a:gd name="T19" fmla="*/ 142 h 144"/>
                  <a:gd name="T20" fmla="*/ 87 w 192"/>
                  <a:gd name="T21" fmla="*/ 128 h 144"/>
                  <a:gd name="T22" fmla="*/ 106 w 192"/>
                  <a:gd name="T23" fmla="*/ 128 h 144"/>
                  <a:gd name="T24" fmla="*/ 113 w 192"/>
                  <a:gd name="T25" fmla="*/ 142 h 144"/>
                  <a:gd name="T26" fmla="*/ 116 w 192"/>
                  <a:gd name="T27" fmla="*/ 144 h 144"/>
                  <a:gd name="T28" fmla="*/ 118 w 192"/>
                  <a:gd name="T29" fmla="*/ 143 h 144"/>
                  <a:gd name="T30" fmla="*/ 120 w 192"/>
                  <a:gd name="T31" fmla="*/ 138 h 144"/>
                  <a:gd name="T32" fmla="*/ 115 w 192"/>
                  <a:gd name="T33" fmla="*/ 128 h 144"/>
                  <a:gd name="T34" fmla="*/ 181 w 192"/>
                  <a:gd name="T35" fmla="*/ 128 h 144"/>
                  <a:gd name="T36" fmla="*/ 192 w 192"/>
                  <a:gd name="T37" fmla="*/ 116 h 144"/>
                  <a:gd name="T38" fmla="*/ 192 w 192"/>
                  <a:gd name="T39" fmla="*/ 12 h 144"/>
                  <a:gd name="T40" fmla="*/ 180 w 192"/>
                  <a:gd name="T41" fmla="*/ 0 h 144"/>
                  <a:gd name="T42" fmla="*/ 176 w 192"/>
                  <a:gd name="T43" fmla="*/ 108 h 144"/>
                  <a:gd name="T44" fmla="*/ 172 w 192"/>
                  <a:gd name="T45" fmla="*/ 112 h 144"/>
                  <a:gd name="T46" fmla="*/ 20 w 192"/>
                  <a:gd name="T47" fmla="*/ 112 h 144"/>
                  <a:gd name="T48" fmla="*/ 16 w 192"/>
                  <a:gd name="T49" fmla="*/ 108 h 144"/>
                  <a:gd name="T50" fmla="*/ 16 w 192"/>
                  <a:gd name="T51" fmla="*/ 20 h 144"/>
                  <a:gd name="T52" fmla="*/ 20 w 192"/>
                  <a:gd name="T53" fmla="*/ 16 h 144"/>
                  <a:gd name="T54" fmla="*/ 172 w 192"/>
                  <a:gd name="T55" fmla="*/ 16 h 144"/>
                  <a:gd name="T56" fmla="*/ 176 w 192"/>
                  <a:gd name="T57" fmla="*/ 20 h 144"/>
                  <a:gd name="T58" fmla="*/ 176 w 192"/>
                  <a:gd name="T59" fmla="*/ 10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2" h="144">
                    <a:moveTo>
                      <a:pt x="18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6" y="128"/>
                      <a:pt x="13" y="128"/>
                    </a:cubicBezTo>
                    <a:cubicBezTo>
                      <a:pt x="78" y="128"/>
                      <a:pt x="78" y="128"/>
                      <a:pt x="78" y="128"/>
                    </a:cubicBezTo>
                    <a:cubicBezTo>
                      <a:pt x="73" y="138"/>
                      <a:pt x="73" y="138"/>
                      <a:pt x="73" y="138"/>
                    </a:cubicBezTo>
                    <a:cubicBezTo>
                      <a:pt x="72" y="140"/>
                      <a:pt x="72" y="142"/>
                      <a:pt x="74" y="143"/>
                    </a:cubicBezTo>
                    <a:cubicBezTo>
                      <a:pt x="75" y="144"/>
                      <a:pt x="76" y="144"/>
                      <a:pt x="76" y="144"/>
                    </a:cubicBezTo>
                    <a:cubicBezTo>
                      <a:pt x="78" y="144"/>
                      <a:pt x="79" y="143"/>
                      <a:pt x="80" y="142"/>
                    </a:cubicBezTo>
                    <a:cubicBezTo>
                      <a:pt x="87" y="128"/>
                      <a:pt x="87" y="128"/>
                      <a:pt x="87" y="128"/>
                    </a:cubicBezTo>
                    <a:cubicBezTo>
                      <a:pt x="106" y="128"/>
                      <a:pt x="106" y="128"/>
                      <a:pt x="106" y="128"/>
                    </a:cubicBezTo>
                    <a:cubicBezTo>
                      <a:pt x="113" y="142"/>
                      <a:pt x="113" y="142"/>
                      <a:pt x="113" y="142"/>
                    </a:cubicBezTo>
                    <a:cubicBezTo>
                      <a:pt x="113" y="143"/>
                      <a:pt x="115" y="144"/>
                      <a:pt x="116" y="144"/>
                    </a:cubicBezTo>
                    <a:cubicBezTo>
                      <a:pt x="117" y="144"/>
                      <a:pt x="117" y="144"/>
                      <a:pt x="118" y="143"/>
                    </a:cubicBezTo>
                    <a:cubicBezTo>
                      <a:pt x="120" y="142"/>
                      <a:pt x="121" y="140"/>
                      <a:pt x="120" y="138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81" y="128"/>
                      <a:pt x="181" y="128"/>
                      <a:pt x="181" y="128"/>
                    </a:cubicBezTo>
                    <a:cubicBezTo>
                      <a:pt x="187" y="128"/>
                      <a:pt x="192" y="122"/>
                      <a:pt x="192" y="116"/>
                    </a:cubicBezTo>
                    <a:cubicBezTo>
                      <a:pt x="192" y="12"/>
                      <a:pt x="192" y="12"/>
                      <a:pt x="192" y="12"/>
                    </a:cubicBezTo>
                    <a:cubicBezTo>
                      <a:pt x="192" y="5"/>
                      <a:pt x="187" y="0"/>
                      <a:pt x="180" y="0"/>
                    </a:cubicBezTo>
                    <a:close/>
                    <a:moveTo>
                      <a:pt x="176" y="108"/>
                    </a:moveTo>
                    <a:cubicBezTo>
                      <a:pt x="176" y="110"/>
                      <a:pt x="174" y="112"/>
                      <a:pt x="172" y="112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18" y="112"/>
                      <a:pt x="16" y="110"/>
                      <a:pt x="16" y="108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4" y="16"/>
                      <a:pt x="176" y="18"/>
                      <a:pt x="176" y="20"/>
                    </a:cubicBezTo>
                    <a:lnTo>
                      <a:pt x="176" y="10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1377823-08F5-4579-B92F-07FA9541F42C}"/>
                </a:ext>
              </a:extLst>
            </p:cNvPr>
            <p:cNvGrpSpPr/>
            <p:nvPr/>
          </p:nvGrpSpPr>
          <p:grpSpPr>
            <a:xfrm>
              <a:off x="5667869" y="1172870"/>
              <a:ext cx="1030446" cy="1030446"/>
              <a:chOff x="5667869" y="1172870"/>
              <a:chExt cx="1030446" cy="1030446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592CEEBF-DA53-4971-B7D3-B1123533DFE1}"/>
                  </a:ext>
                </a:extLst>
              </p:cNvPr>
              <p:cNvSpPr/>
              <p:nvPr/>
            </p:nvSpPr>
            <p:spPr>
              <a:xfrm>
                <a:off x="5667869" y="1172870"/>
                <a:ext cx="1030446" cy="1030446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7DF39A28-48DB-4992-AB55-1BA7B90C3221}"/>
                  </a:ext>
                </a:extLst>
              </p:cNvPr>
              <p:cNvGrpSpPr/>
              <p:nvPr/>
            </p:nvGrpSpPr>
            <p:grpSpPr>
              <a:xfrm>
                <a:off x="5907732" y="1400960"/>
                <a:ext cx="496888" cy="539751"/>
                <a:chOff x="5843588" y="533400"/>
                <a:chExt cx="496888" cy="539751"/>
              </a:xfrm>
            </p:grpSpPr>
            <p:sp>
              <p:nvSpPr>
                <p:cNvPr id="22" name="Freeform 70">
                  <a:extLst>
                    <a:ext uri="{FF2B5EF4-FFF2-40B4-BE49-F238E27FC236}">
                      <a16:creationId xmlns:a16="http://schemas.microsoft.com/office/drawing/2014/main" id="{73F1F68E-5D2A-4847-9D66-FA54951AE4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43588" y="533400"/>
                  <a:ext cx="384175" cy="517525"/>
                </a:xfrm>
                <a:custGeom>
                  <a:avLst/>
                  <a:gdLst>
                    <a:gd name="T0" fmla="*/ 80 w 136"/>
                    <a:gd name="T1" fmla="*/ 156 h 184"/>
                    <a:gd name="T2" fmla="*/ 68 w 136"/>
                    <a:gd name="T3" fmla="*/ 168 h 184"/>
                    <a:gd name="T4" fmla="*/ 56 w 136"/>
                    <a:gd name="T5" fmla="*/ 156 h 184"/>
                    <a:gd name="T6" fmla="*/ 68 w 136"/>
                    <a:gd name="T7" fmla="*/ 144 h 184"/>
                    <a:gd name="T8" fmla="*/ 80 w 136"/>
                    <a:gd name="T9" fmla="*/ 156 h 184"/>
                    <a:gd name="T10" fmla="*/ 80 w 136"/>
                    <a:gd name="T11" fmla="*/ 136 h 184"/>
                    <a:gd name="T12" fmla="*/ 20 w 136"/>
                    <a:gd name="T13" fmla="*/ 136 h 184"/>
                    <a:gd name="T14" fmla="*/ 16 w 136"/>
                    <a:gd name="T15" fmla="*/ 132 h 184"/>
                    <a:gd name="T16" fmla="*/ 16 w 136"/>
                    <a:gd name="T17" fmla="*/ 36 h 184"/>
                    <a:gd name="T18" fmla="*/ 20 w 136"/>
                    <a:gd name="T19" fmla="*/ 32 h 184"/>
                    <a:gd name="T20" fmla="*/ 116 w 136"/>
                    <a:gd name="T21" fmla="*/ 32 h 184"/>
                    <a:gd name="T22" fmla="*/ 120 w 136"/>
                    <a:gd name="T23" fmla="*/ 36 h 184"/>
                    <a:gd name="T24" fmla="*/ 120 w 136"/>
                    <a:gd name="T25" fmla="*/ 40 h 184"/>
                    <a:gd name="T26" fmla="*/ 136 w 136"/>
                    <a:gd name="T27" fmla="*/ 40 h 184"/>
                    <a:gd name="T28" fmla="*/ 136 w 136"/>
                    <a:gd name="T29" fmla="*/ 12 h 184"/>
                    <a:gd name="T30" fmla="*/ 124 w 136"/>
                    <a:gd name="T31" fmla="*/ 0 h 184"/>
                    <a:gd name="T32" fmla="*/ 12 w 136"/>
                    <a:gd name="T33" fmla="*/ 0 h 184"/>
                    <a:gd name="T34" fmla="*/ 0 w 136"/>
                    <a:gd name="T35" fmla="*/ 12 h 184"/>
                    <a:gd name="T36" fmla="*/ 0 w 136"/>
                    <a:gd name="T37" fmla="*/ 172 h 184"/>
                    <a:gd name="T38" fmla="*/ 12 w 136"/>
                    <a:gd name="T39" fmla="*/ 184 h 184"/>
                    <a:gd name="T40" fmla="*/ 81 w 136"/>
                    <a:gd name="T41" fmla="*/ 184 h 184"/>
                    <a:gd name="T42" fmla="*/ 80 w 136"/>
                    <a:gd name="T43" fmla="*/ 180 h 184"/>
                    <a:gd name="T44" fmla="*/ 80 w 136"/>
                    <a:gd name="T45" fmla="*/ 156 h 184"/>
                    <a:gd name="T46" fmla="*/ 65 w 136"/>
                    <a:gd name="T47" fmla="*/ 17 h 184"/>
                    <a:gd name="T48" fmla="*/ 71 w 136"/>
                    <a:gd name="T49" fmla="*/ 17 h 184"/>
                    <a:gd name="T50" fmla="*/ 72 w 136"/>
                    <a:gd name="T51" fmla="*/ 20 h 184"/>
                    <a:gd name="T52" fmla="*/ 71 w 136"/>
                    <a:gd name="T53" fmla="*/ 23 h 184"/>
                    <a:gd name="T54" fmla="*/ 68 w 136"/>
                    <a:gd name="T55" fmla="*/ 24 h 184"/>
                    <a:gd name="T56" fmla="*/ 65 w 136"/>
                    <a:gd name="T57" fmla="*/ 23 h 184"/>
                    <a:gd name="T58" fmla="*/ 64 w 136"/>
                    <a:gd name="T59" fmla="*/ 20 h 184"/>
                    <a:gd name="T60" fmla="*/ 65 w 136"/>
                    <a:gd name="T61" fmla="*/ 17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6" h="184">
                      <a:moveTo>
                        <a:pt x="80" y="156"/>
                      </a:moveTo>
                      <a:cubicBezTo>
                        <a:pt x="80" y="162"/>
                        <a:pt x="75" y="168"/>
                        <a:pt x="68" y="168"/>
                      </a:cubicBezTo>
                      <a:cubicBezTo>
                        <a:pt x="62" y="168"/>
                        <a:pt x="56" y="162"/>
                        <a:pt x="56" y="156"/>
                      </a:cubicBezTo>
                      <a:cubicBezTo>
                        <a:pt x="56" y="149"/>
                        <a:pt x="62" y="144"/>
                        <a:pt x="68" y="144"/>
                      </a:cubicBezTo>
                      <a:cubicBezTo>
                        <a:pt x="75" y="144"/>
                        <a:pt x="80" y="149"/>
                        <a:pt x="80" y="156"/>
                      </a:cubicBezTo>
                      <a:cubicBezTo>
                        <a:pt x="80" y="136"/>
                        <a:pt x="80" y="136"/>
                        <a:pt x="80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6" y="34"/>
                        <a:pt x="18" y="32"/>
                        <a:pt x="20" y="32"/>
                      </a:cubicBezTo>
                      <a:cubicBezTo>
                        <a:pt x="116" y="32"/>
                        <a:pt x="116" y="32"/>
                        <a:pt x="116" y="32"/>
                      </a:cubicBezTo>
                      <a:cubicBezTo>
                        <a:pt x="118" y="32"/>
                        <a:pt x="120" y="34"/>
                        <a:pt x="120" y="36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36" y="40"/>
                        <a:pt x="136" y="40"/>
                        <a:pt x="136" y="40"/>
                      </a:cubicBezTo>
                      <a:cubicBezTo>
                        <a:pt x="136" y="12"/>
                        <a:pt x="136" y="12"/>
                        <a:pt x="136" y="12"/>
                      </a:cubicBezTo>
                      <a:cubicBezTo>
                        <a:pt x="136" y="5"/>
                        <a:pt x="131" y="0"/>
                        <a:pt x="124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8"/>
                        <a:pt x="6" y="184"/>
                        <a:pt x="12" y="184"/>
                      </a:cubicBezTo>
                      <a:cubicBezTo>
                        <a:pt x="81" y="184"/>
                        <a:pt x="81" y="184"/>
                        <a:pt x="81" y="184"/>
                      </a:cubicBezTo>
                      <a:cubicBezTo>
                        <a:pt x="80" y="183"/>
                        <a:pt x="80" y="181"/>
                        <a:pt x="80" y="180"/>
                      </a:cubicBezTo>
                      <a:lnTo>
                        <a:pt x="80" y="156"/>
                      </a:lnTo>
                      <a:close/>
                      <a:moveTo>
                        <a:pt x="65" y="17"/>
                      </a:moveTo>
                      <a:cubicBezTo>
                        <a:pt x="67" y="16"/>
                        <a:pt x="70" y="16"/>
                        <a:pt x="71" y="17"/>
                      </a:cubicBezTo>
                      <a:cubicBezTo>
                        <a:pt x="72" y="18"/>
                        <a:pt x="72" y="19"/>
                        <a:pt x="72" y="20"/>
                      </a:cubicBezTo>
                      <a:cubicBezTo>
                        <a:pt x="72" y="21"/>
                        <a:pt x="72" y="22"/>
                        <a:pt x="71" y="23"/>
                      </a:cubicBezTo>
                      <a:cubicBezTo>
                        <a:pt x="70" y="23"/>
                        <a:pt x="69" y="24"/>
                        <a:pt x="68" y="24"/>
                      </a:cubicBezTo>
                      <a:cubicBezTo>
                        <a:pt x="67" y="24"/>
                        <a:pt x="66" y="23"/>
                        <a:pt x="65" y="23"/>
                      </a:cubicBezTo>
                      <a:cubicBezTo>
                        <a:pt x="65" y="22"/>
                        <a:pt x="64" y="21"/>
                        <a:pt x="64" y="20"/>
                      </a:cubicBezTo>
                      <a:cubicBezTo>
                        <a:pt x="64" y="19"/>
                        <a:pt x="65" y="18"/>
                        <a:pt x="65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0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Freeform 71">
                  <a:extLst>
                    <a:ext uri="{FF2B5EF4-FFF2-40B4-BE49-F238E27FC236}">
                      <a16:creationId xmlns:a16="http://schemas.microsoft.com/office/drawing/2014/main" id="{F275A01B-AF28-4803-B57D-DBD72C8AA85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91238" y="668338"/>
                  <a:ext cx="249238" cy="404813"/>
                </a:xfrm>
                <a:custGeom>
                  <a:avLst/>
                  <a:gdLst>
                    <a:gd name="T0" fmla="*/ 76 w 88"/>
                    <a:gd name="T1" fmla="*/ 0 h 144"/>
                    <a:gd name="T2" fmla="*/ 12 w 88"/>
                    <a:gd name="T3" fmla="*/ 0 h 144"/>
                    <a:gd name="T4" fmla="*/ 0 w 88"/>
                    <a:gd name="T5" fmla="*/ 12 h 144"/>
                    <a:gd name="T6" fmla="*/ 0 w 88"/>
                    <a:gd name="T7" fmla="*/ 132 h 144"/>
                    <a:gd name="T8" fmla="*/ 12 w 88"/>
                    <a:gd name="T9" fmla="*/ 144 h 144"/>
                    <a:gd name="T10" fmla="*/ 76 w 88"/>
                    <a:gd name="T11" fmla="*/ 144 h 144"/>
                    <a:gd name="T12" fmla="*/ 88 w 88"/>
                    <a:gd name="T13" fmla="*/ 132 h 144"/>
                    <a:gd name="T14" fmla="*/ 88 w 88"/>
                    <a:gd name="T15" fmla="*/ 12 h 144"/>
                    <a:gd name="T16" fmla="*/ 76 w 88"/>
                    <a:gd name="T17" fmla="*/ 0 h 144"/>
                    <a:gd name="T18" fmla="*/ 41 w 88"/>
                    <a:gd name="T19" fmla="*/ 17 h 144"/>
                    <a:gd name="T20" fmla="*/ 47 w 88"/>
                    <a:gd name="T21" fmla="*/ 17 h 144"/>
                    <a:gd name="T22" fmla="*/ 48 w 88"/>
                    <a:gd name="T23" fmla="*/ 20 h 144"/>
                    <a:gd name="T24" fmla="*/ 47 w 88"/>
                    <a:gd name="T25" fmla="*/ 23 h 144"/>
                    <a:gd name="T26" fmla="*/ 44 w 88"/>
                    <a:gd name="T27" fmla="*/ 24 h 144"/>
                    <a:gd name="T28" fmla="*/ 41 w 88"/>
                    <a:gd name="T29" fmla="*/ 23 h 144"/>
                    <a:gd name="T30" fmla="*/ 40 w 88"/>
                    <a:gd name="T31" fmla="*/ 20 h 144"/>
                    <a:gd name="T32" fmla="*/ 41 w 88"/>
                    <a:gd name="T33" fmla="*/ 17 h 144"/>
                    <a:gd name="T34" fmla="*/ 25 w 88"/>
                    <a:gd name="T35" fmla="*/ 17 h 144"/>
                    <a:gd name="T36" fmla="*/ 31 w 88"/>
                    <a:gd name="T37" fmla="*/ 17 h 144"/>
                    <a:gd name="T38" fmla="*/ 32 w 88"/>
                    <a:gd name="T39" fmla="*/ 20 h 144"/>
                    <a:gd name="T40" fmla="*/ 31 w 88"/>
                    <a:gd name="T41" fmla="*/ 23 h 144"/>
                    <a:gd name="T42" fmla="*/ 28 w 88"/>
                    <a:gd name="T43" fmla="*/ 24 h 144"/>
                    <a:gd name="T44" fmla="*/ 25 w 88"/>
                    <a:gd name="T45" fmla="*/ 23 h 144"/>
                    <a:gd name="T46" fmla="*/ 24 w 88"/>
                    <a:gd name="T47" fmla="*/ 20 h 144"/>
                    <a:gd name="T48" fmla="*/ 25 w 88"/>
                    <a:gd name="T49" fmla="*/ 17 h 144"/>
                    <a:gd name="T50" fmla="*/ 47 w 88"/>
                    <a:gd name="T51" fmla="*/ 127 h 144"/>
                    <a:gd name="T52" fmla="*/ 44 w 88"/>
                    <a:gd name="T53" fmla="*/ 128 h 144"/>
                    <a:gd name="T54" fmla="*/ 41 w 88"/>
                    <a:gd name="T55" fmla="*/ 127 h 144"/>
                    <a:gd name="T56" fmla="*/ 40 w 88"/>
                    <a:gd name="T57" fmla="*/ 124 h 144"/>
                    <a:gd name="T58" fmla="*/ 41 w 88"/>
                    <a:gd name="T59" fmla="*/ 121 h 144"/>
                    <a:gd name="T60" fmla="*/ 47 w 88"/>
                    <a:gd name="T61" fmla="*/ 121 h 144"/>
                    <a:gd name="T62" fmla="*/ 48 w 88"/>
                    <a:gd name="T63" fmla="*/ 124 h 144"/>
                    <a:gd name="T64" fmla="*/ 47 w 88"/>
                    <a:gd name="T65" fmla="*/ 127 h 144"/>
                    <a:gd name="T66" fmla="*/ 72 w 88"/>
                    <a:gd name="T67" fmla="*/ 108 h 144"/>
                    <a:gd name="T68" fmla="*/ 68 w 88"/>
                    <a:gd name="T69" fmla="*/ 112 h 144"/>
                    <a:gd name="T70" fmla="*/ 20 w 88"/>
                    <a:gd name="T71" fmla="*/ 112 h 144"/>
                    <a:gd name="T72" fmla="*/ 16 w 88"/>
                    <a:gd name="T73" fmla="*/ 108 h 144"/>
                    <a:gd name="T74" fmla="*/ 16 w 88"/>
                    <a:gd name="T75" fmla="*/ 36 h 144"/>
                    <a:gd name="T76" fmla="*/ 20 w 88"/>
                    <a:gd name="T77" fmla="*/ 32 h 144"/>
                    <a:gd name="T78" fmla="*/ 68 w 88"/>
                    <a:gd name="T79" fmla="*/ 32 h 144"/>
                    <a:gd name="T80" fmla="*/ 72 w 88"/>
                    <a:gd name="T81" fmla="*/ 36 h 144"/>
                    <a:gd name="T82" fmla="*/ 72 w 88"/>
                    <a:gd name="T83" fmla="*/ 108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144">
                      <a:moveTo>
                        <a:pt x="76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0" y="138"/>
                        <a:pt x="6" y="144"/>
                        <a:pt x="12" y="144"/>
                      </a:cubicBezTo>
                      <a:cubicBezTo>
                        <a:pt x="76" y="144"/>
                        <a:pt x="76" y="144"/>
                        <a:pt x="76" y="144"/>
                      </a:cubicBezTo>
                      <a:cubicBezTo>
                        <a:pt x="83" y="144"/>
                        <a:pt x="88" y="138"/>
                        <a:pt x="88" y="132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cubicBezTo>
                        <a:pt x="88" y="5"/>
                        <a:pt x="83" y="0"/>
                        <a:pt x="76" y="0"/>
                      </a:cubicBezTo>
                      <a:close/>
                      <a:moveTo>
                        <a:pt x="41" y="17"/>
                      </a:moveTo>
                      <a:cubicBezTo>
                        <a:pt x="43" y="16"/>
                        <a:pt x="45" y="16"/>
                        <a:pt x="47" y="17"/>
                      </a:cubicBezTo>
                      <a:cubicBezTo>
                        <a:pt x="48" y="18"/>
                        <a:pt x="48" y="19"/>
                        <a:pt x="48" y="20"/>
                      </a:cubicBezTo>
                      <a:cubicBezTo>
                        <a:pt x="48" y="21"/>
                        <a:pt x="48" y="22"/>
                        <a:pt x="47" y="23"/>
                      </a:cubicBezTo>
                      <a:cubicBezTo>
                        <a:pt x="46" y="23"/>
                        <a:pt x="45" y="24"/>
                        <a:pt x="44" y="24"/>
                      </a:cubicBezTo>
                      <a:cubicBezTo>
                        <a:pt x="43" y="24"/>
                        <a:pt x="42" y="23"/>
                        <a:pt x="41" y="23"/>
                      </a:cubicBezTo>
                      <a:cubicBezTo>
                        <a:pt x="41" y="22"/>
                        <a:pt x="40" y="21"/>
                        <a:pt x="40" y="20"/>
                      </a:cubicBezTo>
                      <a:cubicBezTo>
                        <a:pt x="40" y="19"/>
                        <a:pt x="41" y="18"/>
                        <a:pt x="41" y="17"/>
                      </a:cubicBezTo>
                      <a:close/>
                      <a:moveTo>
                        <a:pt x="25" y="17"/>
                      </a:moveTo>
                      <a:cubicBezTo>
                        <a:pt x="27" y="16"/>
                        <a:pt x="30" y="16"/>
                        <a:pt x="31" y="17"/>
                      </a:cubicBezTo>
                      <a:cubicBezTo>
                        <a:pt x="32" y="18"/>
                        <a:pt x="32" y="19"/>
                        <a:pt x="32" y="20"/>
                      </a:cubicBezTo>
                      <a:cubicBezTo>
                        <a:pt x="32" y="21"/>
                        <a:pt x="32" y="22"/>
                        <a:pt x="31" y="23"/>
                      </a:cubicBezTo>
                      <a:cubicBezTo>
                        <a:pt x="30" y="23"/>
                        <a:pt x="29" y="24"/>
                        <a:pt x="28" y="24"/>
                      </a:cubicBezTo>
                      <a:cubicBezTo>
                        <a:pt x="27" y="24"/>
                        <a:pt x="26" y="23"/>
                        <a:pt x="25" y="23"/>
                      </a:cubicBezTo>
                      <a:cubicBezTo>
                        <a:pt x="25" y="22"/>
                        <a:pt x="24" y="21"/>
                        <a:pt x="24" y="20"/>
                      </a:cubicBezTo>
                      <a:cubicBezTo>
                        <a:pt x="24" y="19"/>
                        <a:pt x="25" y="18"/>
                        <a:pt x="25" y="17"/>
                      </a:cubicBezTo>
                      <a:close/>
                      <a:moveTo>
                        <a:pt x="47" y="127"/>
                      </a:moveTo>
                      <a:cubicBezTo>
                        <a:pt x="46" y="127"/>
                        <a:pt x="45" y="128"/>
                        <a:pt x="44" y="128"/>
                      </a:cubicBezTo>
                      <a:cubicBezTo>
                        <a:pt x="43" y="128"/>
                        <a:pt x="42" y="127"/>
                        <a:pt x="41" y="127"/>
                      </a:cubicBezTo>
                      <a:cubicBezTo>
                        <a:pt x="41" y="126"/>
                        <a:pt x="40" y="125"/>
                        <a:pt x="40" y="124"/>
                      </a:cubicBezTo>
                      <a:cubicBezTo>
                        <a:pt x="40" y="123"/>
                        <a:pt x="41" y="122"/>
                        <a:pt x="41" y="121"/>
                      </a:cubicBezTo>
                      <a:cubicBezTo>
                        <a:pt x="43" y="120"/>
                        <a:pt x="46" y="120"/>
                        <a:pt x="47" y="121"/>
                      </a:cubicBezTo>
                      <a:cubicBezTo>
                        <a:pt x="48" y="122"/>
                        <a:pt x="48" y="123"/>
                        <a:pt x="48" y="124"/>
                      </a:cubicBezTo>
                      <a:cubicBezTo>
                        <a:pt x="48" y="125"/>
                        <a:pt x="48" y="126"/>
                        <a:pt x="47" y="127"/>
                      </a:cubicBezTo>
                      <a:close/>
                      <a:moveTo>
                        <a:pt x="72" y="108"/>
                      </a:moveTo>
                      <a:cubicBezTo>
                        <a:pt x="72" y="110"/>
                        <a:pt x="70" y="112"/>
                        <a:pt x="68" y="112"/>
                      </a:cubicBezTo>
                      <a:cubicBezTo>
                        <a:pt x="20" y="112"/>
                        <a:pt x="20" y="112"/>
                        <a:pt x="20" y="112"/>
                      </a:cubicBezTo>
                      <a:cubicBezTo>
                        <a:pt x="18" y="112"/>
                        <a:pt x="16" y="110"/>
                        <a:pt x="16" y="108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6" y="34"/>
                        <a:pt x="18" y="32"/>
                        <a:pt x="20" y="32"/>
                      </a:cubicBezTo>
                      <a:cubicBezTo>
                        <a:pt x="68" y="32"/>
                        <a:pt x="68" y="32"/>
                        <a:pt x="68" y="32"/>
                      </a:cubicBezTo>
                      <a:cubicBezTo>
                        <a:pt x="70" y="32"/>
                        <a:pt x="72" y="34"/>
                        <a:pt x="72" y="36"/>
                      </a:cubicBezTo>
                      <a:lnTo>
                        <a:pt x="72" y="10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0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E48865C-B0A8-431C-A4BB-50972419ABE5}"/>
              </a:ext>
            </a:extLst>
          </p:cNvPr>
          <p:cNvGrpSpPr/>
          <p:nvPr/>
        </p:nvGrpSpPr>
        <p:grpSpPr>
          <a:xfrm>
            <a:off x="7012688" y="1851975"/>
            <a:ext cx="4117394" cy="4360658"/>
            <a:chOff x="1206500" y="1945970"/>
            <a:chExt cx="4185415" cy="4432699"/>
          </a:xfrm>
        </p:grpSpPr>
        <p:grpSp>
          <p:nvGrpSpPr>
            <p:cNvPr id="38" name="Group 25">
              <a:extLst>
                <a:ext uri="{FF2B5EF4-FFF2-40B4-BE49-F238E27FC236}">
                  <a16:creationId xmlns:a16="http://schemas.microsoft.com/office/drawing/2014/main" id="{A69B716A-EBA4-49AD-8438-B02C14AF28BB}"/>
                </a:ext>
              </a:extLst>
            </p:cNvPr>
            <p:cNvGrpSpPr/>
            <p:nvPr/>
          </p:nvGrpSpPr>
          <p:grpSpPr>
            <a:xfrm>
              <a:off x="2010041" y="1945970"/>
              <a:ext cx="3381874" cy="877622"/>
              <a:chOff x="5486666" y="1163938"/>
              <a:chExt cx="2425434" cy="629419"/>
            </a:xfrm>
          </p:grpSpPr>
          <p:sp>
            <p:nvSpPr>
              <p:cNvPr id="52" name="Title 1">
                <a:extLst>
                  <a:ext uri="{FF2B5EF4-FFF2-40B4-BE49-F238E27FC236}">
                    <a16:creationId xmlns:a16="http://schemas.microsoft.com/office/drawing/2014/main" id="{4E0D2EE4-63E9-4A2E-BD2C-5F2ACF99C3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bg1"/>
                    </a:solidFill>
                    <a:latin typeface="Roboto condensed"/>
                    <a:cs typeface="Roboto condensed"/>
                  </a:rPr>
                  <a:t>加入标题描述</a:t>
                </a:r>
              </a:p>
            </p:txBody>
          </p:sp>
          <p:sp>
            <p:nvSpPr>
              <p:cNvPr id="53" name="TextBox 27">
                <a:extLst>
                  <a:ext uri="{FF2B5EF4-FFF2-40B4-BE49-F238E27FC236}">
                    <a16:creationId xmlns:a16="http://schemas.microsoft.com/office/drawing/2014/main" id="{B813BC9D-8348-4277-B288-70E37D9CFF42}"/>
                  </a:ext>
                </a:extLst>
              </p:cNvPr>
              <p:cNvSpPr txBox="1"/>
              <p:nvPr/>
            </p:nvSpPr>
            <p:spPr>
              <a:xfrm>
                <a:off x="5486666" y="1429862"/>
                <a:ext cx="2425434" cy="3634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100" dirty="0">
                    <a:solidFill>
                      <a:schemeClr val="bg1"/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  <p:grpSp>
          <p:nvGrpSpPr>
            <p:cNvPr id="39" name="Group 28">
              <a:extLst>
                <a:ext uri="{FF2B5EF4-FFF2-40B4-BE49-F238E27FC236}">
                  <a16:creationId xmlns:a16="http://schemas.microsoft.com/office/drawing/2014/main" id="{DBBC4D24-C5BD-44CD-908E-35C112095C3A}"/>
                </a:ext>
              </a:extLst>
            </p:cNvPr>
            <p:cNvGrpSpPr/>
            <p:nvPr/>
          </p:nvGrpSpPr>
          <p:grpSpPr>
            <a:xfrm>
              <a:off x="2010041" y="3130995"/>
              <a:ext cx="3381874" cy="877622"/>
              <a:chOff x="5486666" y="1163938"/>
              <a:chExt cx="2425434" cy="629419"/>
            </a:xfrm>
          </p:grpSpPr>
          <p:sp>
            <p:nvSpPr>
              <p:cNvPr id="50" name="Title 1">
                <a:extLst>
                  <a:ext uri="{FF2B5EF4-FFF2-40B4-BE49-F238E27FC236}">
                    <a16:creationId xmlns:a16="http://schemas.microsoft.com/office/drawing/2014/main" id="{0CF2C8D3-9F9B-45AA-A25A-3AE9D57D98B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bg1"/>
                    </a:solidFill>
                    <a:latin typeface="Roboto condensed"/>
                    <a:cs typeface="Roboto condensed"/>
                  </a:rPr>
                  <a:t>加入标题描述</a:t>
                </a:r>
              </a:p>
            </p:txBody>
          </p:sp>
          <p:sp>
            <p:nvSpPr>
              <p:cNvPr id="51" name="TextBox 30">
                <a:extLst>
                  <a:ext uri="{FF2B5EF4-FFF2-40B4-BE49-F238E27FC236}">
                    <a16:creationId xmlns:a16="http://schemas.microsoft.com/office/drawing/2014/main" id="{1666BBE9-D3B7-436D-B9DF-502327CA3E4E}"/>
                  </a:ext>
                </a:extLst>
              </p:cNvPr>
              <p:cNvSpPr txBox="1"/>
              <p:nvPr/>
            </p:nvSpPr>
            <p:spPr>
              <a:xfrm>
                <a:off x="5486666" y="1429862"/>
                <a:ext cx="2425434" cy="3634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100" dirty="0">
                    <a:solidFill>
                      <a:schemeClr val="bg1"/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  <p:grpSp>
          <p:nvGrpSpPr>
            <p:cNvPr id="40" name="Group 31">
              <a:extLst>
                <a:ext uri="{FF2B5EF4-FFF2-40B4-BE49-F238E27FC236}">
                  <a16:creationId xmlns:a16="http://schemas.microsoft.com/office/drawing/2014/main" id="{63C52575-665D-4601-B010-49814993AA0D}"/>
                </a:ext>
              </a:extLst>
            </p:cNvPr>
            <p:cNvGrpSpPr/>
            <p:nvPr/>
          </p:nvGrpSpPr>
          <p:grpSpPr>
            <a:xfrm>
              <a:off x="2010041" y="4316020"/>
              <a:ext cx="3381874" cy="877622"/>
              <a:chOff x="5486666" y="1163938"/>
              <a:chExt cx="2425434" cy="629419"/>
            </a:xfrm>
          </p:grpSpPr>
          <p:sp>
            <p:nvSpPr>
              <p:cNvPr id="48" name="Title 1">
                <a:extLst>
                  <a:ext uri="{FF2B5EF4-FFF2-40B4-BE49-F238E27FC236}">
                    <a16:creationId xmlns:a16="http://schemas.microsoft.com/office/drawing/2014/main" id="{84C51369-A6D2-494B-8246-B24013AA0C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bg1"/>
                    </a:solidFill>
                    <a:latin typeface="Roboto condensed"/>
                    <a:cs typeface="Roboto condensed"/>
                  </a:rPr>
                  <a:t>加入标题描述</a:t>
                </a:r>
              </a:p>
            </p:txBody>
          </p:sp>
          <p:sp>
            <p:nvSpPr>
              <p:cNvPr id="49" name="TextBox 33">
                <a:extLst>
                  <a:ext uri="{FF2B5EF4-FFF2-40B4-BE49-F238E27FC236}">
                    <a16:creationId xmlns:a16="http://schemas.microsoft.com/office/drawing/2014/main" id="{44706BF5-0F46-4C44-B2BE-9BD46AEAA1AB}"/>
                  </a:ext>
                </a:extLst>
              </p:cNvPr>
              <p:cNvSpPr txBox="1"/>
              <p:nvPr/>
            </p:nvSpPr>
            <p:spPr>
              <a:xfrm>
                <a:off x="5486666" y="1429862"/>
                <a:ext cx="2425434" cy="3634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100" dirty="0">
                    <a:solidFill>
                      <a:schemeClr val="bg1"/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  <p:grpSp>
          <p:nvGrpSpPr>
            <p:cNvPr id="41" name="Group 34">
              <a:extLst>
                <a:ext uri="{FF2B5EF4-FFF2-40B4-BE49-F238E27FC236}">
                  <a16:creationId xmlns:a16="http://schemas.microsoft.com/office/drawing/2014/main" id="{4CF690E7-D79D-49B4-B131-7FAA0F85E162}"/>
                </a:ext>
              </a:extLst>
            </p:cNvPr>
            <p:cNvGrpSpPr/>
            <p:nvPr/>
          </p:nvGrpSpPr>
          <p:grpSpPr>
            <a:xfrm>
              <a:off x="2010041" y="5501047"/>
              <a:ext cx="3381874" cy="877622"/>
              <a:chOff x="5486666" y="1163938"/>
              <a:chExt cx="2425434" cy="629419"/>
            </a:xfrm>
          </p:grpSpPr>
          <p:sp>
            <p:nvSpPr>
              <p:cNvPr id="46" name="Title 1">
                <a:extLst>
                  <a:ext uri="{FF2B5EF4-FFF2-40B4-BE49-F238E27FC236}">
                    <a16:creationId xmlns:a16="http://schemas.microsoft.com/office/drawing/2014/main" id="{56B94442-852B-4C0C-ABB2-68E5A36FFB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bg1"/>
                    </a:solidFill>
                    <a:latin typeface="Roboto condensed"/>
                    <a:cs typeface="Roboto condensed"/>
                  </a:rPr>
                  <a:t>加入标题描述</a:t>
                </a:r>
              </a:p>
            </p:txBody>
          </p:sp>
          <p:sp>
            <p:nvSpPr>
              <p:cNvPr id="47" name="TextBox 36">
                <a:extLst>
                  <a:ext uri="{FF2B5EF4-FFF2-40B4-BE49-F238E27FC236}">
                    <a16:creationId xmlns:a16="http://schemas.microsoft.com/office/drawing/2014/main" id="{728CFFDD-25BC-494B-A9D7-275F2C85B98F}"/>
                  </a:ext>
                </a:extLst>
              </p:cNvPr>
              <p:cNvSpPr txBox="1"/>
              <p:nvPr/>
            </p:nvSpPr>
            <p:spPr>
              <a:xfrm>
                <a:off x="5486666" y="1429862"/>
                <a:ext cx="2425434" cy="3634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100" dirty="0">
                    <a:solidFill>
                      <a:schemeClr val="bg1"/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85FF9068-D308-4A81-91CC-1701A8AC2AAF}"/>
                </a:ext>
              </a:extLst>
            </p:cNvPr>
            <p:cNvSpPr/>
            <p:nvPr/>
          </p:nvSpPr>
          <p:spPr>
            <a:xfrm>
              <a:off x="1206500" y="2200140"/>
              <a:ext cx="533400" cy="533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AB35C5FF-D1ED-4B67-BE24-76369E5A49E4}"/>
                </a:ext>
              </a:extLst>
            </p:cNvPr>
            <p:cNvSpPr/>
            <p:nvPr/>
          </p:nvSpPr>
          <p:spPr>
            <a:xfrm>
              <a:off x="1208890" y="3302694"/>
              <a:ext cx="533400" cy="533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5B3211E3-B80E-4D39-A930-9F514E836CE9}"/>
                </a:ext>
              </a:extLst>
            </p:cNvPr>
            <p:cNvSpPr/>
            <p:nvPr/>
          </p:nvSpPr>
          <p:spPr>
            <a:xfrm>
              <a:off x="1208890" y="4525828"/>
              <a:ext cx="533400" cy="533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0B5E7EDB-2D15-4960-958D-3D62B6BC710A}"/>
                </a:ext>
              </a:extLst>
            </p:cNvPr>
            <p:cNvSpPr/>
            <p:nvPr/>
          </p:nvSpPr>
          <p:spPr>
            <a:xfrm>
              <a:off x="1206500" y="5670960"/>
              <a:ext cx="533400" cy="533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50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6791BBE-E3C0-4B3C-80EA-38CC65253566}"/>
              </a:ext>
            </a:extLst>
          </p:cNvPr>
          <p:cNvGrpSpPr/>
          <p:nvPr/>
        </p:nvGrpSpPr>
        <p:grpSpPr>
          <a:xfrm>
            <a:off x="6318220" y="1690126"/>
            <a:ext cx="5442383" cy="4467386"/>
            <a:chOff x="491753" y="1415282"/>
            <a:chExt cx="4086949" cy="3354775"/>
          </a:xfrm>
        </p:grpSpPr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83F8D0EC-2F07-457F-B194-CA6AA45FAED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17545314"/>
                </p:ext>
              </p:extLst>
            </p:nvPr>
          </p:nvGraphicFramePr>
          <p:xfrm>
            <a:off x="816819" y="1415282"/>
            <a:ext cx="2986225" cy="2448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3" name="任意多边形 14">
              <a:extLst>
                <a:ext uri="{FF2B5EF4-FFF2-40B4-BE49-F238E27FC236}">
                  <a16:creationId xmlns:a16="http://schemas.microsoft.com/office/drawing/2014/main" id="{59B720BD-9FF8-40DA-A661-31C2D8BB92D2}"/>
                </a:ext>
              </a:extLst>
            </p:cNvPr>
            <p:cNvSpPr/>
            <p:nvPr/>
          </p:nvSpPr>
          <p:spPr>
            <a:xfrm>
              <a:off x="789871" y="4005301"/>
              <a:ext cx="333931" cy="333931"/>
            </a:xfrm>
            <a:custGeom>
              <a:avLst/>
              <a:gdLst>
                <a:gd name="connsiteX0" fmla="*/ 157858 w 370624"/>
                <a:gd name="connsiteY0" fmla="*/ 99531 h 370624"/>
                <a:gd name="connsiteX1" fmla="*/ 157858 w 370624"/>
                <a:gd name="connsiteY1" fmla="*/ 157858 h 370624"/>
                <a:gd name="connsiteX2" fmla="*/ 99531 w 370624"/>
                <a:gd name="connsiteY2" fmla="*/ 157858 h 370624"/>
                <a:gd name="connsiteX3" fmla="*/ 99531 w 370624"/>
                <a:gd name="connsiteY3" fmla="*/ 212764 h 370624"/>
                <a:gd name="connsiteX4" fmla="*/ 157858 w 370624"/>
                <a:gd name="connsiteY4" fmla="*/ 212764 h 370624"/>
                <a:gd name="connsiteX5" fmla="*/ 157858 w 370624"/>
                <a:gd name="connsiteY5" fmla="*/ 271091 h 370624"/>
                <a:gd name="connsiteX6" fmla="*/ 212764 w 370624"/>
                <a:gd name="connsiteY6" fmla="*/ 271091 h 370624"/>
                <a:gd name="connsiteX7" fmla="*/ 212764 w 370624"/>
                <a:gd name="connsiteY7" fmla="*/ 212764 h 370624"/>
                <a:gd name="connsiteX8" fmla="*/ 271091 w 370624"/>
                <a:gd name="connsiteY8" fmla="*/ 212764 h 370624"/>
                <a:gd name="connsiteX9" fmla="*/ 271091 w 370624"/>
                <a:gd name="connsiteY9" fmla="*/ 157858 h 370624"/>
                <a:gd name="connsiteX10" fmla="*/ 212764 w 370624"/>
                <a:gd name="connsiteY10" fmla="*/ 157858 h 370624"/>
                <a:gd name="connsiteX11" fmla="*/ 212764 w 370624"/>
                <a:gd name="connsiteY11" fmla="*/ 99531 h 370624"/>
                <a:gd name="connsiteX12" fmla="*/ 185312 w 370624"/>
                <a:gd name="connsiteY12" fmla="*/ 0 h 370624"/>
                <a:gd name="connsiteX13" fmla="*/ 370624 w 370624"/>
                <a:gd name="connsiteY13" fmla="*/ 185312 h 370624"/>
                <a:gd name="connsiteX14" fmla="*/ 185312 w 370624"/>
                <a:gd name="connsiteY14" fmla="*/ 370624 h 370624"/>
                <a:gd name="connsiteX15" fmla="*/ 0 w 370624"/>
                <a:gd name="connsiteY15" fmla="*/ 185312 h 370624"/>
                <a:gd name="connsiteX16" fmla="*/ 185312 w 370624"/>
                <a:gd name="connsiteY16" fmla="*/ 0 h 3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0624" h="370624">
                  <a:moveTo>
                    <a:pt x="157858" y="99531"/>
                  </a:moveTo>
                  <a:lnTo>
                    <a:pt x="157858" y="157858"/>
                  </a:lnTo>
                  <a:lnTo>
                    <a:pt x="99531" y="157858"/>
                  </a:lnTo>
                  <a:lnTo>
                    <a:pt x="99531" y="212764"/>
                  </a:lnTo>
                  <a:lnTo>
                    <a:pt x="157858" y="212764"/>
                  </a:lnTo>
                  <a:lnTo>
                    <a:pt x="157858" y="271091"/>
                  </a:lnTo>
                  <a:lnTo>
                    <a:pt x="212764" y="271091"/>
                  </a:lnTo>
                  <a:lnTo>
                    <a:pt x="212764" y="212764"/>
                  </a:lnTo>
                  <a:lnTo>
                    <a:pt x="271091" y="212764"/>
                  </a:lnTo>
                  <a:lnTo>
                    <a:pt x="271091" y="157858"/>
                  </a:lnTo>
                  <a:lnTo>
                    <a:pt x="212764" y="157858"/>
                  </a:lnTo>
                  <a:lnTo>
                    <a:pt x="212764" y="99531"/>
                  </a:lnTo>
                  <a:close/>
                  <a:moveTo>
                    <a:pt x="185312" y="0"/>
                  </a:moveTo>
                  <a:cubicBezTo>
                    <a:pt x="287657" y="0"/>
                    <a:pt x="370624" y="82967"/>
                    <a:pt x="370624" y="185312"/>
                  </a:cubicBezTo>
                  <a:cubicBezTo>
                    <a:pt x="370624" y="287657"/>
                    <a:pt x="287657" y="370624"/>
                    <a:pt x="185312" y="370624"/>
                  </a:cubicBezTo>
                  <a:cubicBezTo>
                    <a:pt x="82967" y="370624"/>
                    <a:pt x="0" y="287657"/>
                    <a:pt x="0" y="185312"/>
                  </a:cubicBezTo>
                  <a:cubicBezTo>
                    <a:pt x="0" y="82967"/>
                    <a:pt x="82967" y="0"/>
                    <a:pt x="1853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4" name="文本框 62">
              <a:extLst>
                <a:ext uri="{FF2B5EF4-FFF2-40B4-BE49-F238E27FC236}">
                  <a16:creationId xmlns:a16="http://schemas.microsoft.com/office/drawing/2014/main" id="{7C6C1F5A-4CF6-467D-8E0D-BF77C1DFA43B}"/>
                </a:ext>
              </a:extLst>
            </p:cNvPr>
            <p:cNvSpPr txBox="1"/>
            <p:nvPr/>
          </p:nvSpPr>
          <p:spPr>
            <a:xfrm>
              <a:off x="1118001" y="4008488"/>
              <a:ext cx="3460701" cy="392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Adobe Gothic Std B" panose="020B0800000000000000" pitchFamily="34" charset="-128"/>
                </a:rPr>
                <a:t>加入标题描述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4C3DF57-FA90-4A35-8632-876FC9D6AAC1}"/>
                </a:ext>
              </a:extLst>
            </p:cNvPr>
            <p:cNvSpPr/>
            <p:nvPr/>
          </p:nvSpPr>
          <p:spPr>
            <a:xfrm>
              <a:off x="491753" y="4446483"/>
              <a:ext cx="3788832" cy="323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Lorem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ipsum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dolor sit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amet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consectetur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adipisicing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elit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sed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do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eiusmod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tempor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incididunt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ut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labore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et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dolore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magna </a:t>
              </a:r>
              <a:r>
                <a:rPr lang="en-US" altLang="zh-CN" sz="1100" dirty="0" err="1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aliqua</a:t>
              </a:r>
              <a:r>
                <a:rPr lang="en-US" altLang="zh-CN" sz="11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. </a:t>
              </a:r>
              <a:endParaRPr lang="zh-CN" altLang="en-US" sz="11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16" name="椭圆 51">
            <a:extLst>
              <a:ext uri="{FF2B5EF4-FFF2-40B4-BE49-F238E27FC236}">
                <a16:creationId xmlns:a16="http://schemas.microsoft.com/office/drawing/2014/main" id="{364C71F9-BCA9-4F73-9192-C4E02E256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954" y="2955524"/>
            <a:ext cx="447675" cy="44767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椭圆 52">
            <a:extLst>
              <a:ext uri="{FF2B5EF4-FFF2-40B4-BE49-F238E27FC236}">
                <a16:creationId xmlns:a16="http://schemas.microsoft.com/office/drawing/2014/main" id="{D05AC3BD-21D7-4921-AD43-4D1878A70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954" y="4152499"/>
            <a:ext cx="447675" cy="44767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" name="椭圆 53">
            <a:extLst>
              <a:ext uri="{FF2B5EF4-FFF2-40B4-BE49-F238E27FC236}">
                <a16:creationId xmlns:a16="http://schemas.microsoft.com/office/drawing/2014/main" id="{46E5AC7B-BE00-404C-8C04-FA32361C5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954" y="5349474"/>
            <a:ext cx="447675" cy="44767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" name="文本框 54">
            <a:extLst>
              <a:ext uri="{FF2B5EF4-FFF2-40B4-BE49-F238E27FC236}">
                <a16:creationId xmlns:a16="http://schemas.microsoft.com/office/drawing/2014/main" id="{B21A05C6-109E-4FBD-95D1-8409BD4AB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6866" y="2611037"/>
            <a:ext cx="34766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加入标题描述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Click here to add  you to the</a:t>
            </a:r>
            <a:endParaRPr lang="zh-CN" altLang="en-US" sz="20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center of the narrative thought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文本框 55">
            <a:extLst>
              <a:ext uri="{FF2B5EF4-FFF2-40B4-BE49-F238E27FC236}">
                <a16:creationId xmlns:a16="http://schemas.microsoft.com/office/drawing/2014/main" id="{2F7B2DC0-F757-4BD2-B1B2-98A59D752D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6866" y="3808012"/>
            <a:ext cx="34766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加入标题描述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Click here to add  you to the</a:t>
            </a:r>
            <a:endParaRPr lang="zh-CN" altLang="en-US" sz="20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center of the narrative thought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" name="文本框 56">
            <a:extLst>
              <a:ext uri="{FF2B5EF4-FFF2-40B4-BE49-F238E27FC236}">
                <a16:creationId xmlns:a16="http://schemas.microsoft.com/office/drawing/2014/main" id="{3298FAAB-314D-42B5-93FE-C9443F11FE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6866" y="5019274"/>
            <a:ext cx="34766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加入标题描述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Click here to add  you to the</a:t>
            </a:r>
            <a:endParaRPr lang="zh-CN" altLang="en-US" sz="20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center of the narrative thought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91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椭圆 42">
            <a:extLst>
              <a:ext uri="{FF2B5EF4-FFF2-40B4-BE49-F238E27FC236}">
                <a16:creationId xmlns:a16="http://schemas.microsoft.com/office/drawing/2014/main" id="{D214B0EC-7F3E-46AB-A1C7-48CBCA5ED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148" y="2440720"/>
            <a:ext cx="447675" cy="4476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 sz="1200">
              <a:solidFill>
                <a:schemeClr val="bg1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12" name="椭圆 43">
            <a:extLst>
              <a:ext uri="{FF2B5EF4-FFF2-40B4-BE49-F238E27FC236}">
                <a16:creationId xmlns:a16="http://schemas.microsoft.com/office/drawing/2014/main" id="{BDEDDF12-BFF0-480F-8027-E291FCF3E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148" y="3358295"/>
            <a:ext cx="447675" cy="4476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 sz="1200">
              <a:solidFill>
                <a:schemeClr val="bg1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13" name="椭圆 44">
            <a:extLst>
              <a:ext uri="{FF2B5EF4-FFF2-40B4-BE49-F238E27FC236}">
                <a16:creationId xmlns:a16="http://schemas.microsoft.com/office/drawing/2014/main" id="{3AB23AB1-48C9-4DCD-8FF8-C8993B752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148" y="4288570"/>
            <a:ext cx="447675" cy="4476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 sz="1200">
              <a:solidFill>
                <a:schemeClr val="bg1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14" name="椭圆 45">
            <a:extLst>
              <a:ext uri="{FF2B5EF4-FFF2-40B4-BE49-F238E27FC236}">
                <a16:creationId xmlns:a16="http://schemas.microsoft.com/office/drawing/2014/main" id="{6ED8D5CB-E22E-4FD9-B9F0-0A415B969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148" y="5218845"/>
            <a:ext cx="447675" cy="4476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 sz="1200">
              <a:solidFill>
                <a:schemeClr val="bg1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15" name="文本框 47">
            <a:extLst>
              <a:ext uri="{FF2B5EF4-FFF2-40B4-BE49-F238E27FC236}">
                <a16:creationId xmlns:a16="http://schemas.microsoft.com/office/drawing/2014/main" id="{891E109F-9732-48B7-AB1C-EA2B64E84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961" y="2248632"/>
            <a:ext cx="249190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加入标题描述</a:t>
            </a:r>
          </a:p>
          <a:p>
            <a:pPr eaLnBrk="1" hangingPunct="1">
              <a:buFont typeface="Arial" charset="0"/>
              <a:buNone/>
            </a:pPr>
            <a:r>
              <a:rPr lang="en-US" altLang="zh-CN" sz="14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Click here to add  you to the</a:t>
            </a:r>
            <a:endParaRPr lang="zh-CN" altLang="en-US" sz="14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sz="14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center of the narrative thought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文本框 48">
            <a:extLst>
              <a:ext uri="{FF2B5EF4-FFF2-40B4-BE49-F238E27FC236}">
                <a16:creationId xmlns:a16="http://schemas.microsoft.com/office/drawing/2014/main" id="{DDE6634E-D6EF-4A2A-A122-146274AAC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961" y="3166207"/>
            <a:ext cx="249190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加入标题描述</a:t>
            </a:r>
          </a:p>
          <a:p>
            <a:pPr eaLnBrk="1" hangingPunct="1">
              <a:buFont typeface="Arial" charset="0"/>
              <a:buNone/>
            </a:pPr>
            <a:r>
              <a:rPr lang="en-US" altLang="zh-CN" sz="14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Click here to add  you to the</a:t>
            </a:r>
            <a:endParaRPr lang="zh-CN" altLang="en-US" sz="14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sz="14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center of the narrative thought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文本框 49">
            <a:extLst>
              <a:ext uri="{FF2B5EF4-FFF2-40B4-BE49-F238E27FC236}">
                <a16:creationId xmlns:a16="http://schemas.microsoft.com/office/drawing/2014/main" id="{CC921F04-7547-42AE-A69C-CF929E7AD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961" y="4096482"/>
            <a:ext cx="249190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加入标题描述</a:t>
            </a:r>
          </a:p>
          <a:p>
            <a:pPr eaLnBrk="1" hangingPunct="1">
              <a:buFont typeface="Arial" charset="0"/>
              <a:buNone/>
            </a:pPr>
            <a:r>
              <a:rPr lang="en-US" altLang="zh-CN" sz="14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Click here to add  you to the</a:t>
            </a:r>
            <a:endParaRPr lang="zh-CN" altLang="en-US" sz="14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sz="14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center of the narrative thought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文本框 50">
            <a:extLst>
              <a:ext uri="{FF2B5EF4-FFF2-40B4-BE49-F238E27FC236}">
                <a16:creationId xmlns:a16="http://schemas.microsoft.com/office/drawing/2014/main" id="{99EDC68C-7585-4FB2-B7CE-CE1E3BE9B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961" y="5041045"/>
            <a:ext cx="249190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加入标题描述</a:t>
            </a:r>
          </a:p>
          <a:p>
            <a:pPr eaLnBrk="1" hangingPunct="1">
              <a:buFont typeface="Arial" charset="0"/>
              <a:buNone/>
            </a:pPr>
            <a:r>
              <a:rPr lang="en-US" altLang="zh-CN" sz="14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Click here to add  you to the</a:t>
            </a:r>
            <a:endParaRPr lang="zh-CN" altLang="en-US" sz="14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sz="1400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center of the narrative thought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aphicFrame>
        <p:nvGraphicFramePr>
          <p:cNvPr id="19" name="Chart 14">
            <a:extLst>
              <a:ext uri="{FF2B5EF4-FFF2-40B4-BE49-F238E27FC236}">
                <a16:creationId xmlns:a16="http://schemas.microsoft.com/office/drawing/2014/main" id="{80003C9B-BDDC-4947-8DE7-09CA4067A0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9018898"/>
              </p:ext>
            </p:extLst>
          </p:nvPr>
        </p:nvGraphicFramePr>
        <p:xfrm>
          <a:off x="1307397" y="2440720"/>
          <a:ext cx="6000182" cy="3354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353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Graphic spid="19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E06A723-BA51-4DEC-AC22-BEA7DD7CC41D}"/>
              </a:ext>
            </a:extLst>
          </p:cNvPr>
          <p:cNvGrpSpPr/>
          <p:nvPr/>
        </p:nvGrpSpPr>
        <p:grpSpPr>
          <a:xfrm>
            <a:off x="118456" y="1849260"/>
            <a:ext cx="12016954" cy="4365609"/>
            <a:chOff x="132970" y="1110809"/>
            <a:chExt cx="8976750" cy="3261141"/>
          </a:xfrm>
        </p:grpSpPr>
        <p:sp>
          <p:nvSpPr>
            <p:cNvPr id="12" name="流程图: 数据 5">
              <a:extLst>
                <a:ext uri="{FF2B5EF4-FFF2-40B4-BE49-F238E27FC236}">
                  <a16:creationId xmlns:a16="http://schemas.microsoft.com/office/drawing/2014/main" id="{BBCAA806-499B-4B30-91FF-91C6A5940599}"/>
                </a:ext>
              </a:extLst>
            </p:cNvPr>
            <p:cNvSpPr/>
            <p:nvPr/>
          </p:nvSpPr>
          <p:spPr>
            <a:xfrm>
              <a:off x="930581" y="1391785"/>
              <a:ext cx="2030283" cy="1096716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3871"/>
                <a:gd name="connsiteY0" fmla="*/ 10000 h 10000"/>
                <a:gd name="connsiteX1" fmla="*/ 2000 w 13871"/>
                <a:gd name="connsiteY1" fmla="*/ 0 h 10000"/>
                <a:gd name="connsiteX2" fmla="*/ 13871 w 13871"/>
                <a:gd name="connsiteY2" fmla="*/ 2910 h 10000"/>
                <a:gd name="connsiteX3" fmla="*/ 8000 w 13871"/>
                <a:gd name="connsiteY3" fmla="*/ 10000 h 10000"/>
                <a:gd name="connsiteX4" fmla="*/ 0 w 13871"/>
                <a:gd name="connsiteY4" fmla="*/ 10000 h 10000"/>
                <a:gd name="connsiteX0" fmla="*/ 0 w 13871"/>
                <a:gd name="connsiteY0" fmla="*/ 8360 h 8360"/>
                <a:gd name="connsiteX1" fmla="*/ 11153 w 13871"/>
                <a:gd name="connsiteY1" fmla="*/ 0 h 8360"/>
                <a:gd name="connsiteX2" fmla="*/ 13871 w 13871"/>
                <a:gd name="connsiteY2" fmla="*/ 1270 h 8360"/>
                <a:gd name="connsiteX3" fmla="*/ 8000 w 13871"/>
                <a:gd name="connsiteY3" fmla="*/ 8360 h 8360"/>
                <a:gd name="connsiteX4" fmla="*/ 0 w 13871"/>
                <a:gd name="connsiteY4" fmla="*/ 8360 h 8360"/>
                <a:gd name="connsiteX0" fmla="*/ 0 w 16221"/>
                <a:gd name="connsiteY0" fmla="*/ 5063 h 10000"/>
                <a:gd name="connsiteX1" fmla="*/ 14262 w 16221"/>
                <a:gd name="connsiteY1" fmla="*/ 0 h 10000"/>
                <a:gd name="connsiteX2" fmla="*/ 16221 w 16221"/>
                <a:gd name="connsiteY2" fmla="*/ 1519 h 10000"/>
                <a:gd name="connsiteX3" fmla="*/ 11988 w 16221"/>
                <a:gd name="connsiteY3" fmla="*/ 10000 h 10000"/>
                <a:gd name="connsiteX4" fmla="*/ 0 w 16221"/>
                <a:gd name="connsiteY4" fmla="*/ 5063 h 10000"/>
                <a:gd name="connsiteX0" fmla="*/ 0 w 16221"/>
                <a:gd name="connsiteY0" fmla="*/ 7246 h 12183"/>
                <a:gd name="connsiteX1" fmla="*/ 10250 w 16221"/>
                <a:gd name="connsiteY1" fmla="*/ 0 h 12183"/>
                <a:gd name="connsiteX2" fmla="*/ 16221 w 16221"/>
                <a:gd name="connsiteY2" fmla="*/ 3702 h 12183"/>
                <a:gd name="connsiteX3" fmla="*/ 11988 w 16221"/>
                <a:gd name="connsiteY3" fmla="*/ 12183 h 12183"/>
                <a:gd name="connsiteX4" fmla="*/ 0 w 16221"/>
                <a:gd name="connsiteY4" fmla="*/ 7246 h 12183"/>
                <a:gd name="connsiteX0" fmla="*/ 0 w 16221"/>
                <a:gd name="connsiteY0" fmla="*/ 7246 h 13132"/>
                <a:gd name="connsiteX1" fmla="*/ 10250 w 16221"/>
                <a:gd name="connsiteY1" fmla="*/ 0 h 13132"/>
                <a:gd name="connsiteX2" fmla="*/ 16221 w 16221"/>
                <a:gd name="connsiteY2" fmla="*/ 3702 h 13132"/>
                <a:gd name="connsiteX3" fmla="*/ 3412 w 16221"/>
                <a:gd name="connsiteY3" fmla="*/ 13132 h 13132"/>
                <a:gd name="connsiteX4" fmla="*/ 0 w 16221"/>
                <a:gd name="connsiteY4" fmla="*/ 7246 h 13132"/>
                <a:gd name="connsiteX0" fmla="*/ 0 w 16279"/>
                <a:gd name="connsiteY0" fmla="*/ 7246 h 13132"/>
                <a:gd name="connsiteX1" fmla="*/ 10250 w 16279"/>
                <a:gd name="connsiteY1" fmla="*/ 0 h 13132"/>
                <a:gd name="connsiteX2" fmla="*/ 16279 w 16279"/>
                <a:gd name="connsiteY2" fmla="*/ 3765 h 13132"/>
                <a:gd name="connsiteX3" fmla="*/ 3412 w 16279"/>
                <a:gd name="connsiteY3" fmla="*/ 13132 h 13132"/>
                <a:gd name="connsiteX4" fmla="*/ 0 w 16279"/>
                <a:gd name="connsiteY4" fmla="*/ 7246 h 13132"/>
                <a:gd name="connsiteX0" fmla="*/ 0 w 16301"/>
                <a:gd name="connsiteY0" fmla="*/ 7246 h 13132"/>
                <a:gd name="connsiteX1" fmla="*/ 10250 w 16301"/>
                <a:gd name="connsiteY1" fmla="*/ 0 h 13132"/>
                <a:gd name="connsiteX2" fmla="*/ 16301 w 16301"/>
                <a:gd name="connsiteY2" fmla="*/ 3812 h 13132"/>
                <a:gd name="connsiteX3" fmla="*/ 3412 w 16301"/>
                <a:gd name="connsiteY3" fmla="*/ 13132 h 13132"/>
                <a:gd name="connsiteX4" fmla="*/ 0 w 16301"/>
                <a:gd name="connsiteY4" fmla="*/ 7246 h 13132"/>
                <a:gd name="connsiteX0" fmla="*/ 0 w 16366"/>
                <a:gd name="connsiteY0" fmla="*/ 7246 h 13132"/>
                <a:gd name="connsiteX1" fmla="*/ 10250 w 16366"/>
                <a:gd name="connsiteY1" fmla="*/ 0 h 13132"/>
                <a:gd name="connsiteX2" fmla="*/ 16366 w 16366"/>
                <a:gd name="connsiteY2" fmla="*/ 3836 h 13132"/>
                <a:gd name="connsiteX3" fmla="*/ 3412 w 16366"/>
                <a:gd name="connsiteY3" fmla="*/ 13132 h 13132"/>
                <a:gd name="connsiteX4" fmla="*/ 0 w 16366"/>
                <a:gd name="connsiteY4" fmla="*/ 7246 h 1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66" h="13132">
                  <a:moveTo>
                    <a:pt x="0" y="7246"/>
                  </a:moveTo>
                  <a:lnTo>
                    <a:pt x="10250" y="0"/>
                  </a:lnTo>
                  <a:lnTo>
                    <a:pt x="16366" y="3836"/>
                  </a:lnTo>
                  <a:lnTo>
                    <a:pt x="3412" y="13132"/>
                  </a:lnTo>
                  <a:lnTo>
                    <a:pt x="0" y="7246"/>
                  </a:lnTo>
                  <a:close/>
                </a:path>
              </a:pathLst>
            </a:cu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流程图: 数据 5">
              <a:extLst>
                <a:ext uri="{FF2B5EF4-FFF2-40B4-BE49-F238E27FC236}">
                  <a16:creationId xmlns:a16="http://schemas.microsoft.com/office/drawing/2014/main" id="{B60EF3CE-130B-4C9A-9A03-922587B7D328}"/>
                </a:ext>
              </a:extLst>
            </p:cNvPr>
            <p:cNvSpPr/>
            <p:nvPr/>
          </p:nvSpPr>
          <p:spPr>
            <a:xfrm>
              <a:off x="1735443" y="2278222"/>
              <a:ext cx="2030283" cy="109671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3871"/>
                <a:gd name="connsiteY0" fmla="*/ 10000 h 10000"/>
                <a:gd name="connsiteX1" fmla="*/ 2000 w 13871"/>
                <a:gd name="connsiteY1" fmla="*/ 0 h 10000"/>
                <a:gd name="connsiteX2" fmla="*/ 13871 w 13871"/>
                <a:gd name="connsiteY2" fmla="*/ 2910 h 10000"/>
                <a:gd name="connsiteX3" fmla="*/ 8000 w 13871"/>
                <a:gd name="connsiteY3" fmla="*/ 10000 h 10000"/>
                <a:gd name="connsiteX4" fmla="*/ 0 w 13871"/>
                <a:gd name="connsiteY4" fmla="*/ 10000 h 10000"/>
                <a:gd name="connsiteX0" fmla="*/ 0 w 13871"/>
                <a:gd name="connsiteY0" fmla="*/ 8360 h 8360"/>
                <a:gd name="connsiteX1" fmla="*/ 11153 w 13871"/>
                <a:gd name="connsiteY1" fmla="*/ 0 h 8360"/>
                <a:gd name="connsiteX2" fmla="*/ 13871 w 13871"/>
                <a:gd name="connsiteY2" fmla="*/ 1270 h 8360"/>
                <a:gd name="connsiteX3" fmla="*/ 8000 w 13871"/>
                <a:gd name="connsiteY3" fmla="*/ 8360 h 8360"/>
                <a:gd name="connsiteX4" fmla="*/ 0 w 13871"/>
                <a:gd name="connsiteY4" fmla="*/ 8360 h 8360"/>
                <a:gd name="connsiteX0" fmla="*/ 0 w 16221"/>
                <a:gd name="connsiteY0" fmla="*/ 5063 h 10000"/>
                <a:gd name="connsiteX1" fmla="*/ 14262 w 16221"/>
                <a:gd name="connsiteY1" fmla="*/ 0 h 10000"/>
                <a:gd name="connsiteX2" fmla="*/ 16221 w 16221"/>
                <a:gd name="connsiteY2" fmla="*/ 1519 h 10000"/>
                <a:gd name="connsiteX3" fmla="*/ 11988 w 16221"/>
                <a:gd name="connsiteY3" fmla="*/ 10000 h 10000"/>
                <a:gd name="connsiteX4" fmla="*/ 0 w 16221"/>
                <a:gd name="connsiteY4" fmla="*/ 5063 h 10000"/>
                <a:gd name="connsiteX0" fmla="*/ 0 w 16221"/>
                <a:gd name="connsiteY0" fmla="*/ 7246 h 12183"/>
                <a:gd name="connsiteX1" fmla="*/ 10250 w 16221"/>
                <a:gd name="connsiteY1" fmla="*/ 0 h 12183"/>
                <a:gd name="connsiteX2" fmla="*/ 16221 w 16221"/>
                <a:gd name="connsiteY2" fmla="*/ 3702 h 12183"/>
                <a:gd name="connsiteX3" fmla="*/ 11988 w 16221"/>
                <a:gd name="connsiteY3" fmla="*/ 12183 h 12183"/>
                <a:gd name="connsiteX4" fmla="*/ 0 w 16221"/>
                <a:gd name="connsiteY4" fmla="*/ 7246 h 12183"/>
                <a:gd name="connsiteX0" fmla="*/ 0 w 16221"/>
                <a:gd name="connsiteY0" fmla="*/ 7246 h 13132"/>
                <a:gd name="connsiteX1" fmla="*/ 10250 w 16221"/>
                <a:gd name="connsiteY1" fmla="*/ 0 h 13132"/>
                <a:gd name="connsiteX2" fmla="*/ 16221 w 16221"/>
                <a:gd name="connsiteY2" fmla="*/ 3702 h 13132"/>
                <a:gd name="connsiteX3" fmla="*/ 3412 w 16221"/>
                <a:gd name="connsiteY3" fmla="*/ 13132 h 13132"/>
                <a:gd name="connsiteX4" fmla="*/ 0 w 16221"/>
                <a:gd name="connsiteY4" fmla="*/ 7246 h 13132"/>
                <a:gd name="connsiteX0" fmla="*/ 0 w 16279"/>
                <a:gd name="connsiteY0" fmla="*/ 7246 h 13132"/>
                <a:gd name="connsiteX1" fmla="*/ 10250 w 16279"/>
                <a:gd name="connsiteY1" fmla="*/ 0 h 13132"/>
                <a:gd name="connsiteX2" fmla="*/ 16279 w 16279"/>
                <a:gd name="connsiteY2" fmla="*/ 3765 h 13132"/>
                <a:gd name="connsiteX3" fmla="*/ 3412 w 16279"/>
                <a:gd name="connsiteY3" fmla="*/ 13132 h 13132"/>
                <a:gd name="connsiteX4" fmla="*/ 0 w 16279"/>
                <a:gd name="connsiteY4" fmla="*/ 7246 h 13132"/>
                <a:gd name="connsiteX0" fmla="*/ 0 w 16301"/>
                <a:gd name="connsiteY0" fmla="*/ 7246 h 13132"/>
                <a:gd name="connsiteX1" fmla="*/ 10250 w 16301"/>
                <a:gd name="connsiteY1" fmla="*/ 0 h 13132"/>
                <a:gd name="connsiteX2" fmla="*/ 16301 w 16301"/>
                <a:gd name="connsiteY2" fmla="*/ 3812 h 13132"/>
                <a:gd name="connsiteX3" fmla="*/ 3412 w 16301"/>
                <a:gd name="connsiteY3" fmla="*/ 13132 h 13132"/>
                <a:gd name="connsiteX4" fmla="*/ 0 w 16301"/>
                <a:gd name="connsiteY4" fmla="*/ 7246 h 13132"/>
                <a:gd name="connsiteX0" fmla="*/ 0 w 16366"/>
                <a:gd name="connsiteY0" fmla="*/ 7246 h 13132"/>
                <a:gd name="connsiteX1" fmla="*/ 10250 w 16366"/>
                <a:gd name="connsiteY1" fmla="*/ 0 h 13132"/>
                <a:gd name="connsiteX2" fmla="*/ 16366 w 16366"/>
                <a:gd name="connsiteY2" fmla="*/ 3836 h 13132"/>
                <a:gd name="connsiteX3" fmla="*/ 3412 w 16366"/>
                <a:gd name="connsiteY3" fmla="*/ 13132 h 13132"/>
                <a:gd name="connsiteX4" fmla="*/ 0 w 16366"/>
                <a:gd name="connsiteY4" fmla="*/ 7246 h 1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66" h="13132">
                  <a:moveTo>
                    <a:pt x="0" y="7246"/>
                  </a:moveTo>
                  <a:lnTo>
                    <a:pt x="10250" y="0"/>
                  </a:lnTo>
                  <a:lnTo>
                    <a:pt x="16366" y="3836"/>
                  </a:lnTo>
                  <a:lnTo>
                    <a:pt x="3412" y="13132"/>
                  </a:lnTo>
                  <a:lnTo>
                    <a:pt x="0" y="7246"/>
                  </a:lnTo>
                  <a:close/>
                </a:path>
              </a:pathLst>
            </a:cu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流程图: 数据 5">
              <a:extLst>
                <a:ext uri="{FF2B5EF4-FFF2-40B4-BE49-F238E27FC236}">
                  <a16:creationId xmlns:a16="http://schemas.microsoft.com/office/drawing/2014/main" id="{35DD0AF4-B747-4422-9D11-0CF16F60F642}"/>
                </a:ext>
              </a:extLst>
            </p:cNvPr>
            <p:cNvSpPr/>
            <p:nvPr/>
          </p:nvSpPr>
          <p:spPr>
            <a:xfrm>
              <a:off x="2533054" y="3162845"/>
              <a:ext cx="2030283" cy="109852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3871"/>
                <a:gd name="connsiteY0" fmla="*/ 10000 h 10000"/>
                <a:gd name="connsiteX1" fmla="*/ 2000 w 13871"/>
                <a:gd name="connsiteY1" fmla="*/ 0 h 10000"/>
                <a:gd name="connsiteX2" fmla="*/ 13871 w 13871"/>
                <a:gd name="connsiteY2" fmla="*/ 2910 h 10000"/>
                <a:gd name="connsiteX3" fmla="*/ 8000 w 13871"/>
                <a:gd name="connsiteY3" fmla="*/ 10000 h 10000"/>
                <a:gd name="connsiteX4" fmla="*/ 0 w 13871"/>
                <a:gd name="connsiteY4" fmla="*/ 10000 h 10000"/>
                <a:gd name="connsiteX0" fmla="*/ 0 w 13871"/>
                <a:gd name="connsiteY0" fmla="*/ 8360 h 8360"/>
                <a:gd name="connsiteX1" fmla="*/ 11153 w 13871"/>
                <a:gd name="connsiteY1" fmla="*/ 0 h 8360"/>
                <a:gd name="connsiteX2" fmla="*/ 13871 w 13871"/>
                <a:gd name="connsiteY2" fmla="*/ 1270 h 8360"/>
                <a:gd name="connsiteX3" fmla="*/ 8000 w 13871"/>
                <a:gd name="connsiteY3" fmla="*/ 8360 h 8360"/>
                <a:gd name="connsiteX4" fmla="*/ 0 w 13871"/>
                <a:gd name="connsiteY4" fmla="*/ 8360 h 8360"/>
                <a:gd name="connsiteX0" fmla="*/ 0 w 16221"/>
                <a:gd name="connsiteY0" fmla="*/ 5063 h 10000"/>
                <a:gd name="connsiteX1" fmla="*/ 14262 w 16221"/>
                <a:gd name="connsiteY1" fmla="*/ 0 h 10000"/>
                <a:gd name="connsiteX2" fmla="*/ 16221 w 16221"/>
                <a:gd name="connsiteY2" fmla="*/ 1519 h 10000"/>
                <a:gd name="connsiteX3" fmla="*/ 11988 w 16221"/>
                <a:gd name="connsiteY3" fmla="*/ 10000 h 10000"/>
                <a:gd name="connsiteX4" fmla="*/ 0 w 16221"/>
                <a:gd name="connsiteY4" fmla="*/ 5063 h 10000"/>
                <a:gd name="connsiteX0" fmla="*/ 0 w 16221"/>
                <a:gd name="connsiteY0" fmla="*/ 7246 h 12183"/>
                <a:gd name="connsiteX1" fmla="*/ 10250 w 16221"/>
                <a:gd name="connsiteY1" fmla="*/ 0 h 12183"/>
                <a:gd name="connsiteX2" fmla="*/ 16221 w 16221"/>
                <a:gd name="connsiteY2" fmla="*/ 3702 h 12183"/>
                <a:gd name="connsiteX3" fmla="*/ 11988 w 16221"/>
                <a:gd name="connsiteY3" fmla="*/ 12183 h 12183"/>
                <a:gd name="connsiteX4" fmla="*/ 0 w 16221"/>
                <a:gd name="connsiteY4" fmla="*/ 7246 h 12183"/>
                <a:gd name="connsiteX0" fmla="*/ 0 w 16221"/>
                <a:gd name="connsiteY0" fmla="*/ 7246 h 13132"/>
                <a:gd name="connsiteX1" fmla="*/ 10250 w 16221"/>
                <a:gd name="connsiteY1" fmla="*/ 0 h 13132"/>
                <a:gd name="connsiteX2" fmla="*/ 16221 w 16221"/>
                <a:gd name="connsiteY2" fmla="*/ 3702 h 13132"/>
                <a:gd name="connsiteX3" fmla="*/ 3412 w 16221"/>
                <a:gd name="connsiteY3" fmla="*/ 13132 h 13132"/>
                <a:gd name="connsiteX4" fmla="*/ 0 w 16221"/>
                <a:gd name="connsiteY4" fmla="*/ 7246 h 13132"/>
                <a:gd name="connsiteX0" fmla="*/ 0 w 16279"/>
                <a:gd name="connsiteY0" fmla="*/ 7246 h 13132"/>
                <a:gd name="connsiteX1" fmla="*/ 10250 w 16279"/>
                <a:gd name="connsiteY1" fmla="*/ 0 h 13132"/>
                <a:gd name="connsiteX2" fmla="*/ 16279 w 16279"/>
                <a:gd name="connsiteY2" fmla="*/ 3765 h 13132"/>
                <a:gd name="connsiteX3" fmla="*/ 3412 w 16279"/>
                <a:gd name="connsiteY3" fmla="*/ 13132 h 13132"/>
                <a:gd name="connsiteX4" fmla="*/ 0 w 16279"/>
                <a:gd name="connsiteY4" fmla="*/ 7246 h 13132"/>
                <a:gd name="connsiteX0" fmla="*/ 0 w 16301"/>
                <a:gd name="connsiteY0" fmla="*/ 7246 h 13132"/>
                <a:gd name="connsiteX1" fmla="*/ 10250 w 16301"/>
                <a:gd name="connsiteY1" fmla="*/ 0 h 13132"/>
                <a:gd name="connsiteX2" fmla="*/ 16301 w 16301"/>
                <a:gd name="connsiteY2" fmla="*/ 3812 h 13132"/>
                <a:gd name="connsiteX3" fmla="*/ 3412 w 16301"/>
                <a:gd name="connsiteY3" fmla="*/ 13132 h 13132"/>
                <a:gd name="connsiteX4" fmla="*/ 0 w 16301"/>
                <a:gd name="connsiteY4" fmla="*/ 7246 h 13132"/>
                <a:gd name="connsiteX0" fmla="*/ 0 w 16366"/>
                <a:gd name="connsiteY0" fmla="*/ 7246 h 13132"/>
                <a:gd name="connsiteX1" fmla="*/ 10250 w 16366"/>
                <a:gd name="connsiteY1" fmla="*/ 0 h 13132"/>
                <a:gd name="connsiteX2" fmla="*/ 16366 w 16366"/>
                <a:gd name="connsiteY2" fmla="*/ 3836 h 13132"/>
                <a:gd name="connsiteX3" fmla="*/ 3412 w 16366"/>
                <a:gd name="connsiteY3" fmla="*/ 13132 h 13132"/>
                <a:gd name="connsiteX4" fmla="*/ 0 w 16366"/>
                <a:gd name="connsiteY4" fmla="*/ 7246 h 1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66" h="13132">
                  <a:moveTo>
                    <a:pt x="0" y="7246"/>
                  </a:moveTo>
                  <a:lnTo>
                    <a:pt x="10250" y="0"/>
                  </a:lnTo>
                  <a:lnTo>
                    <a:pt x="16366" y="3836"/>
                  </a:lnTo>
                  <a:lnTo>
                    <a:pt x="3412" y="13132"/>
                  </a:lnTo>
                  <a:lnTo>
                    <a:pt x="0" y="7246"/>
                  </a:lnTo>
                  <a:close/>
                </a:path>
              </a:pathLst>
            </a:cu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40D64CF-401C-4E79-9C8A-284BB9D5EA7A}"/>
                </a:ext>
              </a:extLst>
            </p:cNvPr>
            <p:cNvSpPr/>
            <p:nvPr/>
          </p:nvSpPr>
          <p:spPr>
            <a:xfrm flipH="1">
              <a:off x="2533054" y="3768304"/>
              <a:ext cx="2827894" cy="603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加入标题描述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C6E5652-1E71-44C7-A0C5-B42CA827384E}"/>
                </a:ext>
              </a:extLst>
            </p:cNvPr>
            <p:cNvSpPr/>
            <p:nvPr/>
          </p:nvSpPr>
          <p:spPr>
            <a:xfrm flipH="1">
              <a:off x="1735443" y="2883681"/>
              <a:ext cx="2827894" cy="6018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加入标题描述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69B4508-7E4F-442C-9FE0-1186AE0235CA}"/>
                </a:ext>
              </a:extLst>
            </p:cNvPr>
            <p:cNvSpPr/>
            <p:nvPr/>
          </p:nvSpPr>
          <p:spPr>
            <a:xfrm flipH="1">
              <a:off x="937832" y="1997244"/>
              <a:ext cx="2827894" cy="603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加入标题描述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EC1DB39-BE42-4762-99EF-304AF46B1EE4}"/>
                </a:ext>
              </a:extLst>
            </p:cNvPr>
            <p:cNvSpPr/>
            <p:nvPr/>
          </p:nvSpPr>
          <p:spPr>
            <a:xfrm flipH="1">
              <a:off x="132970" y="1110809"/>
              <a:ext cx="2827894" cy="603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加入标题描述</a:t>
              </a:r>
            </a:p>
          </p:txBody>
        </p:sp>
        <p:sp>
          <p:nvSpPr>
            <p:cNvPr id="19" name="文本框 12">
              <a:extLst>
                <a:ext uri="{FF2B5EF4-FFF2-40B4-BE49-F238E27FC236}">
                  <a16:creationId xmlns:a16="http://schemas.microsoft.com/office/drawing/2014/main" id="{D36D3075-09F0-4D67-A7F4-31E2C2D8488D}"/>
                </a:ext>
              </a:extLst>
            </p:cNvPr>
            <p:cNvSpPr txBox="1"/>
            <p:nvPr/>
          </p:nvSpPr>
          <p:spPr>
            <a:xfrm>
              <a:off x="2975366" y="1212323"/>
              <a:ext cx="3741521" cy="2529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3">
              <a:extLst>
                <a:ext uri="{FF2B5EF4-FFF2-40B4-BE49-F238E27FC236}">
                  <a16:creationId xmlns:a16="http://schemas.microsoft.com/office/drawing/2014/main" id="{17F301F5-EE08-4922-9AF7-DBFE58801355}"/>
                </a:ext>
              </a:extLst>
            </p:cNvPr>
            <p:cNvSpPr txBox="1"/>
            <p:nvPr/>
          </p:nvSpPr>
          <p:spPr>
            <a:xfrm>
              <a:off x="3758475" y="2102384"/>
              <a:ext cx="3741521" cy="2529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14">
              <a:extLst>
                <a:ext uri="{FF2B5EF4-FFF2-40B4-BE49-F238E27FC236}">
                  <a16:creationId xmlns:a16="http://schemas.microsoft.com/office/drawing/2014/main" id="{A3AFD8AC-01EE-49B8-B02D-D4133DB6696F}"/>
                </a:ext>
              </a:extLst>
            </p:cNvPr>
            <p:cNvSpPr txBox="1"/>
            <p:nvPr/>
          </p:nvSpPr>
          <p:spPr>
            <a:xfrm>
              <a:off x="4585090" y="2992446"/>
              <a:ext cx="3741521" cy="2529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E8FF9CD-EE52-4550-9F93-57A8D9DB5DEA}"/>
                </a:ext>
              </a:extLst>
            </p:cNvPr>
            <p:cNvSpPr/>
            <p:nvPr/>
          </p:nvSpPr>
          <p:spPr>
            <a:xfrm>
              <a:off x="3441207" y="1159844"/>
              <a:ext cx="3587239" cy="390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You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can click here to enter your text. Click here to enter your text. You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can click here to enter your text.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EE8C5A8-624A-4756-B48F-2FB416CE762F}"/>
                </a:ext>
              </a:extLst>
            </p:cNvPr>
            <p:cNvSpPr/>
            <p:nvPr/>
          </p:nvSpPr>
          <p:spPr>
            <a:xfrm>
              <a:off x="4013149" y="2063962"/>
              <a:ext cx="3486848" cy="390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You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can click here to enter your text. Click here to enter your text. You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can click here to enter your text.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94E9C5C-77E1-48D7-87CC-933C298EAB5F}"/>
                </a:ext>
              </a:extLst>
            </p:cNvPr>
            <p:cNvSpPr/>
            <p:nvPr/>
          </p:nvSpPr>
          <p:spPr>
            <a:xfrm>
              <a:off x="4949337" y="2916133"/>
              <a:ext cx="3698048" cy="390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You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can click here to enter your text. Click here to enter your text. You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can click here to enter your text.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4E78BE0-A146-4B43-AC79-0287CCDCEBAF}"/>
                </a:ext>
              </a:extLst>
            </p:cNvPr>
            <p:cNvSpPr/>
            <p:nvPr/>
          </p:nvSpPr>
          <p:spPr>
            <a:xfrm>
              <a:off x="5643666" y="3837227"/>
              <a:ext cx="3466054" cy="390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You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can click here to enter your text. Click here to enter your text. You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can click here to enter your text.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922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FAFB6002-F0BD-445E-ABE1-BEC52E4C8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5800AF4-D548-4F5A-AB2E-8C469D2B6B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448" y="-114300"/>
            <a:ext cx="2438965" cy="685958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2D6F123-7AA9-413E-A3A2-18D88062A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29794" cy="685958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9C656DB5-BC72-4043-A639-C8330E8040D8}"/>
              </a:ext>
            </a:extLst>
          </p:cNvPr>
          <p:cNvSpPr/>
          <p:nvPr/>
        </p:nvSpPr>
        <p:spPr>
          <a:xfrm>
            <a:off x="2606200" y="2249715"/>
            <a:ext cx="8206942" cy="1771052"/>
          </a:xfrm>
          <a:prstGeom prst="rect">
            <a:avLst/>
          </a:prstGeom>
          <a:solidFill>
            <a:schemeClr val="bg1">
              <a:alpha val="14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6537770E-0824-404F-95A3-9B03E790B661}"/>
              </a:ext>
            </a:extLst>
          </p:cNvPr>
          <p:cNvSpPr txBox="1"/>
          <p:nvPr/>
        </p:nvSpPr>
        <p:spPr>
          <a:xfrm>
            <a:off x="2977104" y="2423759"/>
            <a:ext cx="7465135" cy="1067587"/>
          </a:xfrm>
          <a:prstGeom prst="rect">
            <a:avLst/>
          </a:prstGeom>
          <a:noFill/>
        </p:spPr>
        <p:txBody>
          <a:bodyPr wrap="square" lIns="51423" tIns="25711" rIns="51423" bIns="25711" rtlCol="0">
            <a:spAutoFit/>
          </a:bodyPr>
          <a:lstStyle>
            <a:defPPr>
              <a:defRPr lang="zh-CN"/>
            </a:defPPr>
            <a:lvl1pPr>
              <a:defRPr sz="5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6600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谢谢您的观看指导</a:t>
            </a:r>
            <a:endParaRPr lang="zh-CN" altLang="zh-CN" sz="6600" spc="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2D02773-DEDB-4865-ABC9-CE16F8000D95}"/>
              </a:ext>
            </a:extLst>
          </p:cNvPr>
          <p:cNvSpPr/>
          <p:nvPr/>
        </p:nvSpPr>
        <p:spPr>
          <a:xfrm>
            <a:off x="3059741" y="3494190"/>
            <a:ext cx="74651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500" kern="1700" spc="1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PERFORMANCE ON THE PIANO</a:t>
            </a:r>
          </a:p>
        </p:txBody>
      </p:sp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2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5" presetID="2" presetClass="entr" presetSubtype="2" decel="533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25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5" presetID="2" presetClass="entr" presetSubtype="2" decel="533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25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/>
          <p:bldP spid="26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4D12B2E9-768B-47FE-95B4-5B0556B68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53598FD-B040-4CED-90BC-DAEE6D00B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448" y="-114300"/>
            <a:ext cx="2438965" cy="685958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92BE104-E631-4B8F-AAEF-5B8D83395E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29794" cy="685958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23C76AE-8A02-4E84-88C2-9DBD5F07F02B}"/>
              </a:ext>
            </a:extLst>
          </p:cNvPr>
          <p:cNvSpPr/>
          <p:nvPr/>
        </p:nvSpPr>
        <p:spPr>
          <a:xfrm>
            <a:off x="5773473" y="2576387"/>
            <a:ext cx="3865562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hangingPunct="1">
              <a:defRPr/>
            </a:pPr>
            <a:r>
              <a:rPr lang="zh-CN" altLang="en-US" sz="48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加入标题描述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2917F101-E091-45B0-B17F-64B154F1F9A2}"/>
              </a:ext>
            </a:extLst>
          </p:cNvPr>
          <p:cNvSpPr txBox="1"/>
          <p:nvPr/>
        </p:nvSpPr>
        <p:spPr>
          <a:xfrm>
            <a:off x="5815199" y="3366053"/>
            <a:ext cx="374333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2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DFC6A7CC-D206-49D9-9C09-9ADFCB90B472}"/>
              </a:ext>
            </a:extLst>
          </p:cNvPr>
          <p:cNvSpPr txBox="1"/>
          <p:nvPr/>
        </p:nvSpPr>
        <p:spPr>
          <a:xfrm>
            <a:off x="5815199" y="3681738"/>
            <a:ext cx="374333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2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7BDD41A-01EB-4743-8B59-4AD21870BB62}"/>
              </a:ext>
            </a:extLst>
          </p:cNvPr>
          <p:cNvSpPr/>
          <p:nvPr/>
        </p:nvSpPr>
        <p:spPr>
          <a:xfrm>
            <a:off x="3875137" y="2176817"/>
            <a:ext cx="1278846" cy="2048606"/>
          </a:xfrm>
          <a:prstGeom prst="rect">
            <a:avLst/>
          </a:prstGeom>
          <a:solidFill>
            <a:schemeClr val="bg1">
              <a:alpha val="14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1"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5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D89B45E-5364-4BF4-BAD4-23BAD100F527}"/>
              </a:ext>
            </a:extLst>
          </p:cNvPr>
          <p:cNvSpPr/>
          <p:nvPr/>
        </p:nvSpPr>
        <p:spPr>
          <a:xfrm>
            <a:off x="1809976" y="1907823"/>
            <a:ext cx="2181225" cy="2181225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txBody>
          <a:bodyPr/>
          <a:lstStyle/>
          <a:p>
            <a:pPr marL="228600" lvl="0" indent="-228600" eaLnBrk="1" hangingPunct="1">
              <a:buNone/>
            </a:pPr>
            <a:endParaRPr lang="zh-CN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2DA3496-0F2A-40F9-BB6D-89383DDAC5B9}"/>
              </a:ext>
            </a:extLst>
          </p:cNvPr>
          <p:cNvSpPr/>
          <p:nvPr/>
        </p:nvSpPr>
        <p:spPr>
          <a:xfrm>
            <a:off x="5088164" y="1918935"/>
            <a:ext cx="2182812" cy="2181225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txBody>
          <a:bodyPr/>
          <a:lstStyle/>
          <a:p>
            <a:pPr marL="228600" lvl="0" indent="-228600" eaLnBrk="1" hangingPunct="1">
              <a:buNone/>
            </a:pPr>
            <a:endParaRPr lang="zh-CN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F31015CE-9E25-459E-AE95-0E05504ED205}"/>
              </a:ext>
            </a:extLst>
          </p:cNvPr>
          <p:cNvSpPr/>
          <p:nvPr/>
        </p:nvSpPr>
        <p:spPr>
          <a:xfrm>
            <a:off x="8367939" y="1918935"/>
            <a:ext cx="2182812" cy="2181225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txBody>
          <a:bodyPr/>
          <a:lstStyle/>
          <a:p>
            <a:pPr marL="228600" lvl="0" indent="-228600" eaLnBrk="1" hangingPunct="1">
              <a:buNone/>
            </a:pPr>
            <a:endParaRPr lang="zh-CN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4" name="Right Arrow 10">
            <a:extLst>
              <a:ext uri="{FF2B5EF4-FFF2-40B4-BE49-F238E27FC236}">
                <a16:creationId xmlns:a16="http://schemas.microsoft.com/office/drawing/2014/main" id="{0AFBD233-F343-4DFA-A63C-9F51C702E2F9}"/>
              </a:ext>
            </a:extLst>
          </p:cNvPr>
          <p:cNvSpPr/>
          <p:nvPr/>
        </p:nvSpPr>
        <p:spPr>
          <a:xfrm rot="-5400000" flipV="1">
            <a:off x="1435326" y="2726973"/>
            <a:ext cx="923925" cy="623887"/>
          </a:xfrm>
          <a:prstGeom prst="rightArrow">
            <a:avLst>
              <a:gd name="adj1" fmla="val 50000"/>
              <a:gd name="adj2" fmla="val 50008"/>
            </a:avLst>
          </a:prstGeom>
          <a:solidFill>
            <a:schemeClr val="accent1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2000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Right Arrow 11">
            <a:extLst>
              <a:ext uri="{FF2B5EF4-FFF2-40B4-BE49-F238E27FC236}">
                <a16:creationId xmlns:a16="http://schemas.microsoft.com/office/drawing/2014/main" id="{F0BC6CE6-F596-4E43-BCA1-A50D0BF9916F}"/>
              </a:ext>
            </a:extLst>
          </p:cNvPr>
          <p:cNvSpPr/>
          <p:nvPr/>
        </p:nvSpPr>
        <p:spPr>
          <a:xfrm rot="-5400000" flipV="1">
            <a:off x="4715101" y="2726973"/>
            <a:ext cx="923925" cy="623887"/>
          </a:xfrm>
          <a:prstGeom prst="rightArrow">
            <a:avLst>
              <a:gd name="adj1" fmla="val 50000"/>
              <a:gd name="adj2" fmla="val 50008"/>
            </a:avLst>
          </a:prstGeom>
          <a:solidFill>
            <a:schemeClr val="accent1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2000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Right Arrow 12">
            <a:extLst>
              <a:ext uri="{FF2B5EF4-FFF2-40B4-BE49-F238E27FC236}">
                <a16:creationId xmlns:a16="http://schemas.microsoft.com/office/drawing/2014/main" id="{DFE8A8D0-9F0B-4DFA-8F40-4760683F484A}"/>
              </a:ext>
            </a:extLst>
          </p:cNvPr>
          <p:cNvSpPr/>
          <p:nvPr/>
        </p:nvSpPr>
        <p:spPr>
          <a:xfrm rot="5400000" flipV="1">
            <a:off x="8013926" y="2726973"/>
            <a:ext cx="923925" cy="623887"/>
          </a:xfrm>
          <a:prstGeom prst="rightArrow">
            <a:avLst>
              <a:gd name="adj1" fmla="val 50000"/>
              <a:gd name="adj2" fmla="val 50008"/>
            </a:avLst>
          </a:prstGeom>
          <a:solidFill>
            <a:schemeClr val="accent1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2000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17" name="组合 75">
            <a:extLst>
              <a:ext uri="{FF2B5EF4-FFF2-40B4-BE49-F238E27FC236}">
                <a16:creationId xmlns:a16="http://schemas.microsoft.com/office/drawing/2014/main" id="{1D56A4DD-885D-41C0-9572-9841929798F1}"/>
              </a:ext>
            </a:extLst>
          </p:cNvPr>
          <p:cNvGrpSpPr/>
          <p:nvPr/>
        </p:nvGrpSpPr>
        <p:grpSpPr>
          <a:xfrm>
            <a:off x="1314680" y="4508148"/>
            <a:ext cx="3171818" cy="1538287"/>
            <a:chOff x="0" y="0"/>
            <a:chExt cx="2343898" cy="992595"/>
          </a:xfrm>
        </p:grpSpPr>
        <p:sp>
          <p:nvSpPr>
            <p:cNvPr id="18" name="文本框 76">
              <a:extLst>
                <a:ext uri="{FF2B5EF4-FFF2-40B4-BE49-F238E27FC236}">
                  <a16:creationId xmlns:a16="http://schemas.microsoft.com/office/drawing/2014/main" id="{AFA665EB-4EBA-492E-B975-5BB24786B60E}"/>
                </a:ext>
              </a:extLst>
            </p:cNvPr>
            <p:cNvSpPr/>
            <p:nvPr/>
          </p:nvSpPr>
          <p:spPr>
            <a:xfrm>
              <a:off x="0" y="287439"/>
              <a:ext cx="2343898" cy="70515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121807" tIns="60904" rIns="121807" bIns="60904"/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" name="文本框 77">
              <a:extLst>
                <a:ext uri="{FF2B5EF4-FFF2-40B4-BE49-F238E27FC236}">
                  <a16:creationId xmlns:a16="http://schemas.microsoft.com/office/drawing/2014/main" id="{4A005D72-5DF4-4D05-82D1-50A20071E00A}"/>
                </a:ext>
              </a:extLst>
            </p:cNvPr>
            <p:cNvSpPr/>
            <p:nvPr/>
          </p:nvSpPr>
          <p:spPr>
            <a:xfrm>
              <a:off x="724651" y="0"/>
              <a:ext cx="894596" cy="25817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0" name="文本框 79">
            <a:extLst>
              <a:ext uri="{FF2B5EF4-FFF2-40B4-BE49-F238E27FC236}">
                <a16:creationId xmlns:a16="http://schemas.microsoft.com/office/drawing/2014/main" id="{1B07336A-0E73-466B-8D4E-78791943FC24}"/>
              </a:ext>
            </a:extLst>
          </p:cNvPr>
          <p:cNvSpPr/>
          <p:nvPr/>
        </p:nvSpPr>
        <p:spPr>
          <a:xfrm>
            <a:off x="2302101" y="2793648"/>
            <a:ext cx="1376363" cy="4001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添加内容</a:t>
            </a:r>
            <a:endParaRPr lang="zh-CN" altLang="en-US" sz="1600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文本框 80">
            <a:extLst>
              <a:ext uri="{FF2B5EF4-FFF2-40B4-BE49-F238E27FC236}">
                <a16:creationId xmlns:a16="http://schemas.microsoft.com/office/drawing/2014/main" id="{F587209D-DF1E-44FA-B07A-B232579BAC82}"/>
              </a:ext>
            </a:extLst>
          </p:cNvPr>
          <p:cNvSpPr/>
          <p:nvPr/>
        </p:nvSpPr>
        <p:spPr>
          <a:xfrm>
            <a:off x="5613626" y="2793648"/>
            <a:ext cx="1374775" cy="4001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添加内容</a:t>
            </a:r>
            <a:endParaRPr lang="zh-CN" altLang="en-US" sz="1600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" name="文本框 81">
            <a:extLst>
              <a:ext uri="{FF2B5EF4-FFF2-40B4-BE49-F238E27FC236}">
                <a16:creationId xmlns:a16="http://schemas.microsoft.com/office/drawing/2014/main" id="{9137B939-4761-4C9C-8A9E-654B65330D1F}"/>
              </a:ext>
            </a:extLst>
          </p:cNvPr>
          <p:cNvSpPr/>
          <p:nvPr/>
        </p:nvSpPr>
        <p:spPr>
          <a:xfrm>
            <a:off x="8861651" y="2793648"/>
            <a:ext cx="1374775" cy="4001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添加内容</a:t>
            </a:r>
            <a:endParaRPr lang="zh-CN" altLang="en-US" sz="1600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3" name="组合 82">
            <a:extLst>
              <a:ext uri="{FF2B5EF4-FFF2-40B4-BE49-F238E27FC236}">
                <a16:creationId xmlns:a16="http://schemas.microsoft.com/office/drawing/2014/main" id="{34147E88-0BED-404F-AEEA-ED47509F13E5}"/>
              </a:ext>
            </a:extLst>
          </p:cNvPr>
          <p:cNvGrpSpPr/>
          <p:nvPr/>
        </p:nvGrpSpPr>
        <p:grpSpPr>
          <a:xfrm>
            <a:off x="4594455" y="4508148"/>
            <a:ext cx="3171818" cy="1538287"/>
            <a:chOff x="0" y="0"/>
            <a:chExt cx="2343898" cy="992595"/>
          </a:xfrm>
        </p:grpSpPr>
        <p:sp>
          <p:nvSpPr>
            <p:cNvPr id="24" name="文本框 83">
              <a:extLst>
                <a:ext uri="{FF2B5EF4-FFF2-40B4-BE49-F238E27FC236}">
                  <a16:creationId xmlns:a16="http://schemas.microsoft.com/office/drawing/2014/main" id="{AFCB1CBB-2570-4D6D-A49F-C3A5AE1A7690}"/>
                </a:ext>
              </a:extLst>
            </p:cNvPr>
            <p:cNvSpPr/>
            <p:nvPr/>
          </p:nvSpPr>
          <p:spPr>
            <a:xfrm>
              <a:off x="0" y="287439"/>
              <a:ext cx="2343898" cy="70515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121807" tIns="60904" rIns="121807" bIns="60904"/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5" name="文本框 84">
              <a:extLst>
                <a:ext uri="{FF2B5EF4-FFF2-40B4-BE49-F238E27FC236}">
                  <a16:creationId xmlns:a16="http://schemas.microsoft.com/office/drawing/2014/main" id="{DD1968CE-0066-4912-8D0E-B7FF67A22831}"/>
                </a:ext>
              </a:extLst>
            </p:cNvPr>
            <p:cNvSpPr/>
            <p:nvPr/>
          </p:nvSpPr>
          <p:spPr>
            <a:xfrm>
              <a:off x="724651" y="0"/>
              <a:ext cx="894596" cy="25817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6" name="组合 85">
            <a:extLst>
              <a:ext uri="{FF2B5EF4-FFF2-40B4-BE49-F238E27FC236}">
                <a16:creationId xmlns:a16="http://schemas.microsoft.com/office/drawing/2014/main" id="{0232EE50-BB03-4ED7-9DBB-7A9F4F082625}"/>
              </a:ext>
            </a:extLst>
          </p:cNvPr>
          <p:cNvGrpSpPr/>
          <p:nvPr/>
        </p:nvGrpSpPr>
        <p:grpSpPr>
          <a:xfrm>
            <a:off x="7874381" y="4508148"/>
            <a:ext cx="3169928" cy="1538287"/>
            <a:chOff x="0" y="0"/>
            <a:chExt cx="2343898" cy="992595"/>
          </a:xfrm>
        </p:grpSpPr>
        <p:sp>
          <p:nvSpPr>
            <p:cNvPr id="27" name="文本框 86">
              <a:extLst>
                <a:ext uri="{FF2B5EF4-FFF2-40B4-BE49-F238E27FC236}">
                  <a16:creationId xmlns:a16="http://schemas.microsoft.com/office/drawing/2014/main" id="{543E9915-CD7C-4B60-9B98-CA66EF1233A7}"/>
                </a:ext>
              </a:extLst>
            </p:cNvPr>
            <p:cNvSpPr/>
            <p:nvPr/>
          </p:nvSpPr>
          <p:spPr>
            <a:xfrm>
              <a:off x="0" y="287439"/>
              <a:ext cx="2343898" cy="70515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121807" tIns="60904" rIns="121807" bIns="60904"/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8" name="文本框 87">
              <a:extLst>
                <a:ext uri="{FF2B5EF4-FFF2-40B4-BE49-F238E27FC236}">
                  <a16:creationId xmlns:a16="http://schemas.microsoft.com/office/drawing/2014/main" id="{0BE10769-0EC4-4552-8BDD-17F6A29ADBC3}"/>
                </a:ext>
              </a:extLst>
            </p:cNvPr>
            <p:cNvSpPr/>
            <p:nvPr/>
          </p:nvSpPr>
          <p:spPr>
            <a:xfrm>
              <a:off x="724384" y="0"/>
              <a:ext cx="895129" cy="25817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64E2999-F159-4221-BB15-1A32420BE378}"/>
              </a:ext>
            </a:extLst>
          </p:cNvPr>
          <p:cNvGrpSpPr/>
          <p:nvPr/>
        </p:nvGrpSpPr>
        <p:grpSpPr>
          <a:xfrm flipV="1">
            <a:off x="2180323" y="1807386"/>
            <a:ext cx="7945878" cy="4531961"/>
            <a:chOff x="1691680" y="1130754"/>
            <a:chExt cx="5713274" cy="3258587"/>
          </a:xfrm>
        </p:grpSpPr>
        <p:sp>
          <p:nvSpPr>
            <p:cNvPr id="12" name="椭圆 7">
              <a:extLst>
                <a:ext uri="{FF2B5EF4-FFF2-40B4-BE49-F238E27FC236}">
                  <a16:creationId xmlns:a16="http://schemas.microsoft.com/office/drawing/2014/main" id="{8B5AF78D-C33D-4290-8504-E365D984EEF4}"/>
                </a:ext>
              </a:extLst>
            </p:cNvPr>
            <p:cNvSpPr/>
            <p:nvPr/>
          </p:nvSpPr>
          <p:spPr>
            <a:xfrm>
              <a:off x="2536139" y="2869762"/>
              <a:ext cx="3856079" cy="906479"/>
            </a:xfrm>
            <a:custGeom>
              <a:avLst/>
              <a:gdLst>
                <a:gd name="connsiteX0" fmla="*/ 5141438 w 5232878"/>
                <a:gd name="connsiteY0" fmla="*/ 0 h 1208638"/>
                <a:gd name="connsiteX1" fmla="*/ 2570719 w 5232878"/>
                <a:gd name="connsiteY1" fmla="*/ 1208638 h 1208638"/>
                <a:gd name="connsiteX2" fmla="*/ 0 w 5232878"/>
                <a:gd name="connsiteY2" fmla="*/ 0 h 1208638"/>
                <a:gd name="connsiteX3" fmla="*/ 5232878 w 5232878"/>
                <a:gd name="connsiteY3" fmla="*/ 91440 h 1208638"/>
                <a:gd name="connsiteX0" fmla="*/ 5141438 w 5141438"/>
                <a:gd name="connsiteY0" fmla="*/ 0 h 1208638"/>
                <a:gd name="connsiteX1" fmla="*/ 2570719 w 5141438"/>
                <a:gd name="connsiteY1" fmla="*/ 1208638 h 1208638"/>
                <a:gd name="connsiteX2" fmla="*/ 0 w 5141438"/>
                <a:gd name="connsiteY2" fmla="*/ 0 h 120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41438" h="1208638">
                  <a:moveTo>
                    <a:pt x="5141438" y="0"/>
                  </a:moveTo>
                  <a:cubicBezTo>
                    <a:pt x="4741027" y="708082"/>
                    <a:pt x="3740838" y="1208638"/>
                    <a:pt x="2570719" y="1208638"/>
                  </a:cubicBezTo>
                  <a:cubicBezTo>
                    <a:pt x="1400600" y="1208638"/>
                    <a:pt x="400411" y="708082"/>
                    <a:pt x="0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F5CE8A5-D27D-4DA2-B9B8-386E7FF08783}"/>
                </a:ext>
              </a:extLst>
            </p:cNvPr>
            <p:cNvCxnSpPr/>
            <p:nvPr/>
          </p:nvCxnSpPr>
          <p:spPr>
            <a:xfrm>
              <a:off x="4461411" y="2420562"/>
              <a:ext cx="2768" cy="135568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40">
              <a:extLst>
                <a:ext uri="{FF2B5EF4-FFF2-40B4-BE49-F238E27FC236}">
                  <a16:creationId xmlns:a16="http://schemas.microsoft.com/office/drawing/2014/main" id="{B3637118-A699-4FC9-A9B7-0321DAC42851}"/>
                </a:ext>
              </a:extLst>
            </p:cNvPr>
            <p:cNvSpPr txBox="1"/>
            <p:nvPr/>
          </p:nvSpPr>
          <p:spPr>
            <a:xfrm flipV="1">
              <a:off x="1691680" y="3425122"/>
              <a:ext cx="1458162" cy="29322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8EA585A-9C5C-45A0-81FB-351D6D95C642}"/>
                </a:ext>
              </a:extLst>
            </p:cNvPr>
            <p:cNvGrpSpPr/>
            <p:nvPr/>
          </p:nvGrpSpPr>
          <p:grpSpPr>
            <a:xfrm>
              <a:off x="3676508" y="1130754"/>
              <a:ext cx="1563386" cy="1563386"/>
              <a:chOff x="2848131" y="1860029"/>
              <a:chExt cx="3807502" cy="3807502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C92633B9-EF94-4C4F-A9D4-3BDB0BB5FA5B}"/>
                  </a:ext>
                </a:extLst>
              </p:cNvPr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文本框 91">
                <a:extLst>
                  <a:ext uri="{FF2B5EF4-FFF2-40B4-BE49-F238E27FC236}">
                    <a16:creationId xmlns:a16="http://schemas.microsoft.com/office/drawing/2014/main" id="{416E4FD6-CD14-489E-9DFE-6418F95000C0}"/>
                  </a:ext>
                </a:extLst>
              </p:cNvPr>
              <p:cNvSpPr txBox="1"/>
              <p:nvPr/>
            </p:nvSpPr>
            <p:spPr>
              <a:xfrm flipV="1">
                <a:off x="3964655" y="2869024"/>
                <a:ext cx="1589447" cy="17029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endPara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75A3DF6-5B28-40F6-8C89-A599B7612CAE}"/>
                </a:ext>
              </a:extLst>
            </p:cNvPr>
            <p:cNvSpPr txBox="1"/>
            <p:nvPr/>
          </p:nvSpPr>
          <p:spPr>
            <a:xfrm flipV="1">
              <a:off x="3072777" y="4096120"/>
              <a:ext cx="1458162" cy="29322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812F503-D490-4E20-8946-6E5ADD80E550}"/>
                </a:ext>
              </a:extLst>
            </p:cNvPr>
            <p:cNvSpPr txBox="1"/>
            <p:nvPr/>
          </p:nvSpPr>
          <p:spPr>
            <a:xfrm flipV="1">
              <a:off x="4752992" y="4096120"/>
              <a:ext cx="1458162" cy="29322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647AF40-D36B-4B98-B941-5FEAF31E7D4B}"/>
                </a:ext>
              </a:extLst>
            </p:cNvPr>
            <p:cNvSpPr txBox="1"/>
            <p:nvPr/>
          </p:nvSpPr>
          <p:spPr>
            <a:xfrm flipV="1">
              <a:off x="5946792" y="3369920"/>
              <a:ext cx="1458162" cy="29322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414985B-66EB-4883-9AE0-C1CEBF68ACD2}"/>
                </a:ext>
              </a:extLst>
            </p:cNvPr>
            <p:cNvGrpSpPr/>
            <p:nvPr/>
          </p:nvGrpSpPr>
          <p:grpSpPr>
            <a:xfrm>
              <a:off x="2125411" y="2515670"/>
              <a:ext cx="666198" cy="666198"/>
              <a:chOff x="2170416" y="2515670"/>
              <a:chExt cx="666198" cy="666198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D64B517-4082-4542-A3CD-A9804CEC920A}"/>
                  </a:ext>
                </a:extLst>
              </p:cNvPr>
              <p:cNvSpPr/>
              <p:nvPr/>
            </p:nvSpPr>
            <p:spPr>
              <a:xfrm>
                <a:off x="2170416" y="2515670"/>
                <a:ext cx="666198" cy="66619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91">
                <a:extLst>
                  <a:ext uri="{FF2B5EF4-FFF2-40B4-BE49-F238E27FC236}">
                    <a16:creationId xmlns:a16="http://schemas.microsoft.com/office/drawing/2014/main" id="{C7AA3884-3FB3-4C86-B27D-BF0A0E409CF7}"/>
                  </a:ext>
                </a:extLst>
              </p:cNvPr>
              <p:cNvSpPr txBox="1"/>
              <p:nvPr/>
            </p:nvSpPr>
            <p:spPr>
              <a:xfrm flipV="1">
                <a:off x="2271023" y="2677666"/>
                <a:ext cx="501611" cy="2876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55B04A1-BF17-4AAC-8892-29B772765AF8}"/>
                </a:ext>
              </a:extLst>
            </p:cNvPr>
            <p:cNvGrpSpPr/>
            <p:nvPr/>
          </p:nvGrpSpPr>
          <p:grpSpPr>
            <a:xfrm>
              <a:off x="3234329" y="3178200"/>
              <a:ext cx="666198" cy="666198"/>
              <a:chOff x="3279334" y="3178200"/>
              <a:chExt cx="666198" cy="66619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8F5DB86D-EE69-422A-9E8B-EC5A4B4A4550}"/>
                  </a:ext>
                </a:extLst>
              </p:cNvPr>
              <p:cNvSpPr/>
              <p:nvPr/>
            </p:nvSpPr>
            <p:spPr>
              <a:xfrm>
                <a:off x="3279334" y="3178200"/>
                <a:ext cx="666198" cy="66619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文本框 91">
                <a:extLst>
                  <a:ext uri="{FF2B5EF4-FFF2-40B4-BE49-F238E27FC236}">
                    <a16:creationId xmlns:a16="http://schemas.microsoft.com/office/drawing/2014/main" id="{ADAA376A-6E9B-4874-BE32-57DBC837E7D5}"/>
                  </a:ext>
                </a:extLst>
              </p:cNvPr>
              <p:cNvSpPr txBox="1"/>
              <p:nvPr/>
            </p:nvSpPr>
            <p:spPr>
              <a:xfrm flipV="1">
                <a:off x="3349340" y="3342022"/>
                <a:ext cx="501611" cy="2876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0760B4F-C157-4098-8DD5-FCCC295B35C4}"/>
                </a:ext>
              </a:extLst>
            </p:cNvPr>
            <p:cNvGrpSpPr/>
            <p:nvPr/>
          </p:nvGrpSpPr>
          <p:grpSpPr>
            <a:xfrm>
              <a:off x="4913292" y="3256248"/>
              <a:ext cx="666198" cy="666198"/>
              <a:chOff x="4958297" y="3256248"/>
              <a:chExt cx="666198" cy="666198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C57A8620-F006-48F9-A5BD-0DD969BF92D0}"/>
                  </a:ext>
                </a:extLst>
              </p:cNvPr>
              <p:cNvSpPr/>
              <p:nvPr/>
            </p:nvSpPr>
            <p:spPr>
              <a:xfrm>
                <a:off x="4958297" y="3256248"/>
                <a:ext cx="666198" cy="66619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文本框 91">
                <a:extLst>
                  <a:ext uri="{FF2B5EF4-FFF2-40B4-BE49-F238E27FC236}">
                    <a16:creationId xmlns:a16="http://schemas.microsoft.com/office/drawing/2014/main" id="{4AFFA249-A61E-4FDA-9068-FFB0C2677F02}"/>
                  </a:ext>
                </a:extLst>
              </p:cNvPr>
              <p:cNvSpPr txBox="1"/>
              <p:nvPr/>
            </p:nvSpPr>
            <p:spPr>
              <a:xfrm flipV="1">
                <a:off x="5044834" y="3435847"/>
                <a:ext cx="501611" cy="2876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DB7ABA1-F68C-4B2B-80CA-E8137A26E8DD}"/>
                </a:ext>
              </a:extLst>
            </p:cNvPr>
            <p:cNvGrpSpPr/>
            <p:nvPr/>
          </p:nvGrpSpPr>
          <p:grpSpPr>
            <a:xfrm>
              <a:off x="6059118" y="2515670"/>
              <a:ext cx="666198" cy="666198"/>
              <a:chOff x="6104123" y="2515670"/>
              <a:chExt cx="666198" cy="666198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E8418A18-D0CD-4971-BF41-575C7C7E9E40}"/>
                  </a:ext>
                </a:extLst>
              </p:cNvPr>
              <p:cNvSpPr/>
              <p:nvPr/>
            </p:nvSpPr>
            <p:spPr>
              <a:xfrm>
                <a:off x="6104123" y="2515670"/>
                <a:ext cx="666198" cy="66619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文本框 91">
                <a:extLst>
                  <a:ext uri="{FF2B5EF4-FFF2-40B4-BE49-F238E27FC236}">
                    <a16:creationId xmlns:a16="http://schemas.microsoft.com/office/drawing/2014/main" id="{6DC19E6E-A3F6-48A7-97C1-73192D77A831}"/>
                  </a:ext>
                </a:extLst>
              </p:cNvPr>
              <p:cNvSpPr txBox="1"/>
              <p:nvPr/>
            </p:nvSpPr>
            <p:spPr>
              <a:xfrm flipV="1">
                <a:off x="6183917" y="2665244"/>
                <a:ext cx="501611" cy="2876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576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o 31">
            <a:extLst>
              <a:ext uri="{FF2B5EF4-FFF2-40B4-BE49-F238E27FC236}">
                <a16:creationId xmlns:a16="http://schemas.microsoft.com/office/drawing/2014/main" id="{123DF534-92BB-4196-A813-9AC3BF9AFD12}"/>
              </a:ext>
            </a:extLst>
          </p:cNvPr>
          <p:cNvGrpSpPr/>
          <p:nvPr/>
        </p:nvGrpSpPr>
        <p:grpSpPr>
          <a:xfrm>
            <a:off x="1334419" y="2287450"/>
            <a:ext cx="2516206" cy="3493491"/>
            <a:chOff x="935958" y="1663938"/>
            <a:chExt cx="2516206" cy="3493491"/>
          </a:xfrm>
        </p:grpSpPr>
        <p:sp>
          <p:nvSpPr>
            <p:cNvPr id="12" name="CuadroTexto 27">
              <a:extLst>
                <a:ext uri="{FF2B5EF4-FFF2-40B4-BE49-F238E27FC236}">
                  <a16:creationId xmlns:a16="http://schemas.microsoft.com/office/drawing/2014/main" id="{7142E658-E329-4D72-9CC4-628BEC8D691A}"/>
                </a:ext>
              </a:extLst>
            </p:cNvPr>
            <p:cNvSpPr txBox="1"/>
            <p:nvPr/>
          </p:nvSpPr>
          <p:spPr>
            <a:xfrm>
              <a:off x="935958" y="1663938"/>
              <a:ext cx="22759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加入标题描述</a:t>
              </a:r>
            </a:p>
          </p:txBody>
        </p:sp>
        <p:sp>
          <p:nvSpPr>
            <p:cNvPr id="13" name="Rectángulo 28">
              <a:extLst>
                <a:ext uri="{FF2B5EF4-FFF2-40B4-BE49-F238E27FC236}">
                  <a16:creationId xmlns:a16="http://schemas.microsoft.com/office/drawing/2014/main" id="{1EEF018B-B479-46E6-9242-A5F215113D1F}"/>
                </a:ext>
              </a:extLst>
            </p:cNvPr>
            <p:cNvSpPr/>
            <p:nvPr/>
          </p:nvSpPr>
          <p:spPr>
            <a:xfrm>
              <a:off x="935958" y="2038231"/>
              <a:ext cx="251620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>
                  <a:solidFill>
                    <a:schemeClr val="bg1"/>
                  </a:solidFill>
                  <a:latin typeface="Raleway" panose="020B0003030101060003" pitchFamily="34" charset="0"/>
                </a:rPr>
                <a:t>Lorem ipsum dolor sit amet, consectetur adipiscing elit. Mauris interdum, sapien et pellentesque sollicitudin. </a:t>
              </a:r>
            </a:p>
          </p:txBody>
        </p:sp>
        <p:sp>
          <p:nvSpPr>
            <p:cNvPr id="14" name="CuadroTexto 29">
              <a:extLst>
                <a:ext uri="{FF2B5EF4-FFF2-40B4-BE49-F238E27FC236}">
                  <a16:creationId xmlns:a16="http://schemas.microsoft.com/office/drawing/2014/main" id="{918E4141-3861-4619-8732-BF930FEB041F}"/>
                </a:ext>
              </a:extLst>
            </p:cNvPr>
            <p:cNvSpPr txBox="1"/>
            <p:nvPr/>
          </p:nvSpPr>
          <p:spPr>
            <a:xfrm>
              <a:off x="935958" y="3829029"/>
              <a:ext cx="23739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加入标题描述</a:t>
              </a:r>
            </a:p>
          </p:txBody>
        </p:sp>
        <p:sp>
          <p:nvSpPr>
            <p:cNvPr id="15" name="Rectángulo 30">
              <a:extLst>
                <a:ext uri="{FF2B5EF4-FFF2-40B4-BE49-F238E27FC236}">
                  <a16:creationId xmlns:a16="http://schemas.microsoft.com/office/drawing/2014/main" id="{8076E25F-7972-4676-8C91-0F81DADACAC3}"/>
                </a:ext>
              </a:extLst>
            </p:cNvPr>
            <p:cNvSpPr/>
            <p:nvPr/>
          </p:nvSpPr>
          <p:spPr>
            <a:xfrm>
              <a:off x="935958" y="4203322"/>
              <a:ext cx="251620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>
                  <a:solidFill>
                    <a:schemeClr val="bg1"/>
                  </a:solidFill>
                  <a:latin typeface="Raleway" panose="020B0003030101060003" pitchFamily="34" charset="0"/>
                </a:rPr>
                <a:t>Lorem ipsum dolor sit amet, consectetur adipiscing elit. Mauris interdum, sapien et pellentesque sollicitudin. </a:t>
              </a:r>
            </a:p>
          </p:txBody>
        </p:sp>
      </p:grpSp>
      <p:grpSp>
        <p:nvGrpSpPr>
          <p:cNvPr id="16" name="Grupo 32">
            <a:extLst>
              <a:ext uri="{FF2B5EF4-FFF2-40B4-BE49-F238E27FC236}">
                <a16:creationId xmlns:a16="http://schemas.microsoft.com/office/drawing/2014/main" id="{8581BD33-3B83-447F-B776-D2BB62FAEFA3}"/>
              </a:ext>
            </a:extLst>
          </p:cNvPr>
          <p:cNvGrpSpPr/>
          <p:nvPr/>
        </p:nvGrpSpPr>
        <p:grpSpPr>
          <a:xfrm>
            <a:off x="8639962" y="2228180"/>
            <a:ext cx="3245636" cy="3708935"/>
            <a:chOff x="1198502" y="1838176"/>
            <a:chExt cx="3245636" cy="3708935"/>
          </a:xfrm>
        </p:grpSpPr>
        <p:sp>
          <p:nvSpPr>
            <p:cNvPr id="17" name="CuadroTexto 33">
              <a:extLst>
                <a:ext uri="{FF2B5EF4-FFF2-40B4-BE49-F238E27FC236}">
                  <a16:creationId xmlns:a16="http://schemas.microsoft.com/office/drawing/2014/main" id="{00F5BDD1-375F-4C05-85E4-E5D384FDF765}"/>
                </a:ext>
              </a:extLst>
            </p:cNvPr>
            <p:cNvSpPr txBox="1"/>
            <p:nvPr/>
          </p:nvSpPr>
          <p:spPr>
            <a:xfrm>
              <a:off x="1198502" y="1838176"/>
              <a:ext cx="3059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加入标题描述</a:t>
              </a:r>
            </a:p>
          </p:txBody>
        </p:sp>
        <p:sp>
          <p:nvSpPr>
            <p:cNvPr id="18" name="Rectángulo 34">
              <a:extLst>
                <a:ext uri="{FF2B5EF4-FFF2-40B4-BE49-F238E27FC236}">
                  <a16:creationId xmlns:a16="http://schemas.microsoft.com/office/drawing/2014/main" id="{16FD23C6-14EB-485B-827A-78CA65677DFE}"/>
                </a:ext>
              </a:extLst>
            </p:cNvPr>
            <p:cNvSpPr/>
            <p:nvPr/>
          </p:nvSpPr>
          <p:spPr>
            <a:xfrm>
              <a:off x="1198502" y="2212469"/>
              <a:ext cx="243945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>
                  <a:solidFill>
                    <a:schemeClr val="bg1"/>
                  </a:solidFill>
                  <a:latin typeface="Raleway" panose="020B0003030101060003" pitchFamily="34" charset="0"/>
                </a:rPr>
                <a:t>Lorem ipsum dolor sit amet, consectetur adipiscing elit. Mauris interdum, sapien et pellentesque sollicitudin. </a:t>
              </a:r>
            </a:p>
          </p:txBody>
        </p:sp>
        <p:sp>
          <p:nvSpPr>
            <p:cNvPr id="19" name="CuadroTexto 35">
              <a:extLst>
                <a:ext uri="{FF2B5EF4-FFF2-40B4-BE49-F238E27FC236}">
                  <a16:creationId xmlns:a16="http://schemas.microsoft.com/office/drawing/2014/main" id="{45523B3E-0D22-4735-A7B1-3DCF3F15B41B}"/>
                </a:ext>
              </a:extLst>
            </p:cNvPr>
            <p:cNvSpPr txBox="1"/>
            <p:nvPr/>
          </p:nvSpPr>
          <p:spPr>
            <a:xfrm>
              <a:off x="1198502" y="4003267"/>
              <a:ext cx="3245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加入标题描述</a:t>
              </a:r>
            </a:p>
          </p:txBody>
        </p:sp>
        <p:sp>
          <p:nvSpPr>
            <p:cNvPr id="20" name="Rectángulo 36">
              <a:extLst>
                <a:ext uri="{FF2B5EF4-FFF2-40B4-BE49-F238E27FC236}">
                  <a16:creationId xmlns:a16="http://schemas.microsoft.com/office/drawing/2014/main" id="{3D8DF11C-B2EA-4F90-B7E9-D2EE5E0FF302}"/>
                </a:ext>
              </a:extLst>
            </p:cNvPr>
            <p:cNvSpPr/>
            <p:nvPr/>
          </p:nvSpPr>
          <p:spPr>
            <a:xfrm>
              <a:off x="1198502" y="4377560"/>
              <a:ext cx="243945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>
                  <a:solidFill>
                    <a:schemeClr val="bg1"/>
                  </a:solidFill>
                  <a:latin typeface="Raleway" panose="020B0003030101060003" pitchFamily="34" charset="0"/>
                </a:rPr>
                <a:t>Lorem ipsum dolor sit amet, consectetur adipiscing elit. Mauris interdum, sapien et pellentesque sollicitudin. 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FDED4C9-9A14-4F1D-B145-3987E8FA03E5}"/>
              </a:ext>
            </a:extLst>
          </p:cNvPr>
          <p:cNvGrpSpPr/>
          <p:nvPr/>
        </p:nvGrpSpPr>
        <p:grpSpPr>
          <a:xfrm>
            <a:off x="4207547" y="2271722"/>
            <a:ext cx="3933252" cy="3582844"/>
            <a:chOff x="4502733" y="2695008"/>
            <a:chExt cx="3375341" cy="307463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D4F21A78-C615-47C9-B7DF-D9D6D3B399E3}"/>
                </a:ext>
              </a:extLst>
            </p:cNvPr>
            <p:cNvGrpSpPr/>
            <p:nvPr/>
          </p:nvGrpSpPr>
          <p:grpSpPr>
            <a:xfrm>
              <a:off x="5071763" y="2960182"/>
              <a:ext cx="2806311" cy="2809464"/>
              <a:chOff x="1903413" y="1601788"/>
              <a:chExt cx="1949450" cy="1951038"/>
            </a:xfrm>
          </p:grpSpPr>
          <p:sp>
            <p:nvSpPr>
              <p:cNvPr id="22" name="Oval 6">
                <a:extLst>
                  <a:ext uri="{FF2B5EF4-FFF2-40B4-BE49-F238E27FC236}">
                    <a16:creationId xmlns:a16="http://schemas.microsoft.com/office/drawing/2014/main" id="{DF2D7186-9BA0-41CA-88A2-A4EC2AD08C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1350" y="1611313"/>
                <a:ext cx="1931987" cy="19319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Oval 7">
                <a:extLst>
                  <a:ext uri="{FF2B5EF4-FFF2-40B4-BE49-F238E27FC236}">
                    <a16:creationId xmlns:a16="http://schemas.microsoft.com/office/drawing/2014/main" id="{864C3C81-B2EE-4F0C-B371-69018A01BF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0500" y="2430463"/>
                <a:ext cx="295275" cy="2952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8">
                <a:extLst>
                  <a:ext uri="{FF2B5EF4-FFF2-40B4-BE49-F238E27FC236}">
                    <a16:creationId xmlns:a16="http://schemas.microsoft.com/office/drawing/2014/main" id="{AF3AAA88-13BA-414A-B69A-4D1C92E253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03413" y="1601788"/>
                <a:ext cx="1949450" cy="1951038"/>
              </a:xfrm>
              <a:custGeom>
                <a:avLst/>
                <a:gdLst>
                  <a:gd name="T0" fmla="*/ 660 w 1320"/>
                  <a:gd name="T1" fmla="*/ 0 h 1320"/>
                  <a:gd name="T2" fmla="*/ 0 w 1320"/>
                  <a:gd name="T3" fmla="*/ 660 h 1320"/>
                  <a:gd name="T4" fmla="*/ 660 w 1320"/>
                  <a:gd name="T5" fmla="*/ 1320 h 1320"/>
                  <a:gd name="T6" fmla="*/ 1320 w 1320"/>
                  <a:gd name="T7" fmla="*/ 660 h 1320"/>
                  <a:gd name="T8" fmla="*/ 660 w 1320"/>
                  <a:gd name="T9" fmla="*/ 0 h 1320"/>
                  <a:gd name="T10" fmla="*/ 660 w 1320"/>
                  <a:gd name="T11" fmla="*/ 1224 h 1320"/>
                  <a:gd name="T12" fmla="*/ 96 w 1320"/>
                  <a:gd name="T13" fmla="*/ 660 h 1320"/>
                  <a:gd name="T14" fmla="*/ 660 w 1320"/>
                  <a:gd name="T15" fmla="*/ 96 h 1320"/>
                  <a:gd name="T16" fmla="*/ 1224 w 1320"/>
                  <a:gd name="T17" fmla="*/ 660 h 1320"/>
                  <a:gd name="T18" fmla="*/ 660 w 1320"/>
                  <a:gd name="T19" fmla="*/ 1224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0" h="1320">
                    <a:moveTo>
                      <a:pt x="660" y="0"/>
                    </a:moveTo>
                    <a:cubicBezTo>
                      <a:pt x="295" y="0"/>
                      <a:pt x="0" y="296"/>
                      <a:pt x="0" y="660"/>
                    </a:cubicBezTo>
                    <a:cubicBezTo>
                      <a:pt x="0" y="1025"/>
                      <a:pt x="295" y="1320"/>
                      <a:pt x="660" y="1320"/>
                    </a:cubicBezTo>
                    <a:cubicBezTo>
                      <a:pt x="1025" y="1320"/>
                      <a:pt x="1320" y="1025"/>
                      <a:pt x="1320" y="660"/>
                    </a:cubicBezTo>
                    <a:cubicBezTo>
                      <a:pt x="1320" y="296"/>
                      <a:pt x="1025" y="0"/>
                      <a:pt x="660" y="0"/>
                    </a:cubicBezTo>
                    <a:close/>
                    <a:moveTo>
                      <a:pt x="660" y="1224"/>
                    </a:moveTo>
                    <a:cubicBezTo>
                      <a:pt x="349" y="1224"/>
                      <a:pt x="96" y="972"/>
                      <a:pt x="96" y="660"/>
                    </a:cubicBezTo>
                    <a:cubicBezTo>
                      <a:pt x="96" y="349"/>
                      <a:pt x="349" y="96"/>
                      <a:pt x="660" y="96"/>
                    </a:cubicBezTo>
                    <a:cubicBezTo>
                      <a:pt x="971" y="96"/>
                      <a:pt x="1224" y="349"/>
                      <a:pt x="1224" y="660"/>
                    </a:cubicBezTo>
                    <a:cubicBezTo>
                      <a:pt x="1224" y="972"/>
                      <a:pt x="971" y="1224"/>
                      <a:pt x="660" y="12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9">
                <a:extLst>
                  <a:ext uri="{FF2B5EF4-FFF2-40B4-BE49-F238E27FC236}">
                    <a16:creationId xmlns:a16="http://schemas.microsoft.com/office/drawing/2014/main" id="{ECF4F300-7E1B-489D-BDDE-6C43DA08AB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81225" y="1882776"/>
                <a:ext cx="1392237" cy="1390650"/>
              </a:xfrm>
              <a:custGeom>
                <a:avLst/>
                <a:gdLst>
                  <a:gd name="T0" fmla="*/ 471 w 942"/>
                  <a:gd name="T1" fmla="*/ 0 h 941"/>
                  <a:gd name="T2" fmla="*/ 0 w 942"/>
                  <a:gd name="T3" fmla="*/ 470 h 941"/>
                  <a:gd name="T4" fmla="*/ 471 w 942"/>
                  <a:gd name="T5" fmla="*/ 941 h 941"/>
                  <a:gd name="T6" fmla="*/ 942 w 942"/>
                  <a:gd name="T7" fmla="*/ 470 h 941"/>
                  <a:gd name="T8" fmla="*/ 471 w 942"/>
                  <a:gd name="T9" fmla="*/ 0 h 941"/>
                  <a:gd name="T10" fmla="*/ 471 w 942"/>
                  <a:gd name="T11" fmla="*/ 854 h 941"/>
                  <a:gd name="T12" fmla="*/ 87 w 942"/>
                  <a:gd name="T13" fmla="*/ 470 h 941"/>
                  <a:gd name="T14" fmla="*/ 471 w 942"/>
                  <a:gd name="T15" fmla="*/ 86 h 941"/>
                  <a:gd name="T16" fmla="*/ 855 w 942"/>
                  <a:gd name="T17" fmla="*/ 470 h 941"/>
                  <a:gd name="T18" fmla="*/ 471 w 942"/>
                  <a:gd name="T19" fmla="*/ 854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2" h="941">
                    <a:moveTo>
                      <a:pt x="471" y="0"/>
                    </a:moveTo>
                    <a:cubicBezTo>
                      <a:pt x="211" y="0"/>
                      <a:pt x="0" y="210"/>
                      <a:pt x="0" y="470"/>
                    </a:cubicBezTo>
                    <a:cubicBezTo>
                      <a:pt x="0" y="730"/>
                      <a:pt x="211" y="941"/>
                      <a:pt x="471" y="941"/>
                    </a:cubicBezTo>
                    <a:cubicBezTo>
                      <a:pt x="731" y="941"/>
                      <a:pt x="942" y="730"/>
                      <a:pt x="942" y="470"/>
                    </a:cubicBezTo>
                    <a:cubicBezTo>
                      <a:pt x="942" y="210"/>
                      <a:pt x="731" y="0"/>
                      <a:pt x="471" y="0"/>
                    </a:cubicBezTo>
                    <a:close/>
                    <a:moveTo>
                      <a:pt x="471" y="854"/>
                    </a:moveTo>
                    <a:cubicBezTo>
                      <a:pt x="259" y="854"/>
                      <a:pt x="87" y="682"/>
                      <a:pt x="87" y="470"/>
                    </a:cubicBezTo>
                    <a:cubicBezTo>
                      <a:pt x="87" y="258"/>
                      <a:pt x="259" y="86"/>
                      <a:pt x="471" y="86"/>
                    </a:cubicBezTo>
                    <a:cubicBezTo>
                      <a:pt x="683" y="86"/>
                      <a:pt x="855" y="258"/>
                      <a:pt x="855" y="470"/>
                    </a:cubicBezTo>
                    <a:cubicBezTo>
                      <a:pt x="855" y="682"/>
                      <a:pt x="683" y="854"/>
                      <a:pt x="471" y="8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0">
                <a:extLst>
                  <a:ext uri="{FF2B5EF4-FFF2-40B4-BE49-F238E27FC236}">
                    <a16:creationId xmlns:a16="http://schemas.microsoft.com/office/drawing/2014/main" id="{E641A230-07B1-4569-8A83-2014F9D50B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68563" y="2168526"/>
                <a:ext cx="819150" cy="819150"/>
              </a:xfrm>
              <a:custGeom>
                <a:avLst/>
                <a:gdLst>
                  <a:gd name="T0" fmla="*/ 277 w 554"/>
                  <a:gd name="T1" fmla="*/ 0 h 555"/>
                  <a:gd name="T2" fmla="*/ 0 w 554"/>
                  <a:gd name="T3" fmla="*/ 277 h 555"/>
                  <a:gd name="T4" fmla="*/ 277 w 554"/>
                  <a:gd name="T5" fmla="*/ 555 h 555"/>
                  <a:gd name="T6" fmla="*/ 554 w 554"/>
                  <a:gd name="T7" fmla="*/ 277 h 555"/>
                  <a:gd name="T8" fmla="*/ 277 w 554"/>
                  <a:gd name="T9" fmla="*/ 0 h 555"/>
                  <a:gd name="T10" fmla="*/ 277 w 554"/>
                  <a:gd name="T11" fmla="*/ 464 h 555"/>
                  <a:gd name="T12" fmla="*/ 90 w 554"/>
                  <a:gd name="T13" fmla="*/ 277 h 555"/>
                  <a:gd name="T14" fmla="*/ 277 w 554"/>
                  <a:gd name="T15" fmla="*/ 91 h 555"/>
                  <a:gd name="T16" fmla="*/ 464 w 554"/>
                  <a:gd name="T17" fmla="*/ 277 h 555"/>
                  <a:gd name="T18" fmla="*/ 277 w 554"/>
                  <a:gd name="T19" fmla="*/ 464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4" h="555">
                    <a:moveTo>
                      <a:pt x="277" y="0"/>
                    </a:moveTo>
                    <a:cubicBezTo>
                      <a:pt x="124" y="0"/>
                      <a:pt x="0" y="124"/>
                      <a:pt x="0" y="277"/>
                    </a:cubicBezTo>
                    <a:cubicBezTo>
                      <a:pt x="0" y="430"/>
                      <a:pt x="124" y="555"/>
                      <a:pt x="277" y="555"/>
                    </a:cubicBezTo>
                    <a:cubicBezTo>
                      <a:pt x="430" y="555"/>
                      <a:pt x="554" y="430"/>
                      <a:pt x="554" y="277"/>
                    </a:cubicBezTo>
                    <a:cubicBezTo>
                      <a:pt x="554" y="124"/>
                      <a:pt x="430" y="0"/>
                      <a:pt x="277" y="0"/>
                    </a:cubicBezTo>
                    <a:close/>
                    <a:moveTo>
                      <a:pt x="277" y="464"/>
                    </a:moveTo>
                    <a:cubicBezTo>
                      <a:pt x="174" y="464"/>
                      <a:pt x="90" y="380"/>
                      <a:pt x="90" y="277"/>
                    </a:cubicBezTo>
                    <a:cubicBezTo>
                      <a:pt x="90" y="174"/>
                      <a:pt x="174" y="91"/>
                      <a:pt x="277" y="91"/>
                    </a:cubicBezTo>
                    <a:cubicBezTo>
                      <a:pt x="380" y="91"/>
                      <a:pt x="464" y="174"/>
                      <a:pt x="464" y="277"/>
                    </a:cubicBezTo>
                    <a:cubicBezTo>
                      <a:pt x="464" y="380"/>
                      <a:pt x="380" y="464"/>
                      <a:pt x="277" y="46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4BF67BC-FBF2-49B7-8C9B-D799489DEC65}"/>
                </a:ext>
              </a:extLst>
            </p:cNvPr>
            <p:cNvGrpSpPr/>
            <p:nvPr/>
          </p:nvGrpSpPr>
          <p:grpSpPr>
            <a:xfrm>
              <a:off x="4502733" y="2695008"/>
              <a:ext cx="1976758" cy="1671048"/>
              <a:chOff x="1508126" y="1417638"/>
              <a:chExt cx="1373187" cy="1160463"/>
            </a:xfrm>
          </p:grpSpPr>
          <p:sp>
            <p:nvSpPr>
              <p:cNvPr id="28" name="Freeform 11">
                <a:extLst>
                  <a:ext uri="{FF2B5EF4-FFF2-40B4-BE49-F238E27FC236}">
                    <a16:creationId xmlns:a16="http://schemas.microsoft.com/office/drawing/2014/main" id="{BD27ECFE-EF04-47ED-93A2-60C359DEFD66}"/>
                  </a:ext>
                </a:extLst>
              </p:cNvPr>
              <p:cNvSpPr/>
              <p:nvPr/>
            </p:nvSpPr>
            <p:spPr bwMode="auto">
              <a:xfrm>
                <a:off x="1508126" y="1636713"/>
                <a:ext cx="444500" cy="239713"/>
              </a:xfrm>
              <a:custGeom>
                <a:avLst/>
                <a:gdLst>
                  <a:gd name="T0" fmla="*/ 280 w 280"/>
                  <a:gd name="T1" fmla="*/ 117 h 151"/>
                  <a:gd name="T2" fmla="*/ 146 w 280"/>
                  <a:gd name="T3" fmla="*/ 151 h 151"/>
                  <a:gd name="T4" fmla="*/ 0 w 280"/>
                  <a:gd name="T5" fmla="*/ 33 h 151"/>
                  <a:gd name="T6" fmla="*/ 134 w 280"/>
                  <a:gd name="T7" fmla="*/ 0 h 151"/>
                  <a:gd name="T8" fmla="*/ 280 w 280"/>
                  <a:gd name="T9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151">
                    <a:moveTo>
                      <a:pt x="280" y="117"/>
                    </a:moveTo>
                    <a:lnTo>
                      <a:pt x="146" y="151"/>
                    </a:lnTo>
                    <a:lnTo>
                      <a:pt x="0" y="33"/>
                    </a:lnTo>
                    <a:lnTo>
                      <a:pt x="134" y="0"/>
                    </a:lnTo>
                    <a:lnTo>
                      <a:pt x="280" y="11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2">
                <a:extLst>
                  <a:ext uri="{FF2B5EF4-FFF2-40B4-BE49-F238E27FC236}">
                    <a16:creationId xmlns:a16="http://schemas.microsoft.com/office/drawing/2014/main" id="{550B9699-A875-42A0-A7D9-BCD00B74A8DB}"/>
                  </a:ext>
                </a:extLst>
              </p:cNvPr>
              <p:cNvSpPr/>
              <p:nvPr/>
            </p:nvSpPr>
            <p:spPr bwMode="auto">
              <a:xfrm>
                <a:off x="1720850" y="1417638"/>
                <a:ext cx="238125" cy="404813"/>
              </a:xfrm>
              <a:custGeom>
                <a:avLst/>
                <a:gdLst>
                  <a:gd name="T0" fmla="*/ 146 w 150"/>
                  <a:gd name="T1" fmla="*/ 255 h 255"/>
                  <a:gd name="T2" fmla="*/ 150 w 150"/>
                  <a:gd name="T3" fmla="*/ 117 h 255"/>
                  <a:gd name="T4" fmla="*/ 4 w 150"/>
                  <a:gd name="T5" fmla="*/ 0 h 255"/>
                  <a:gd name="T6" fmla="*/ 0 w 150"/>
                  <a:gd name="T7" fmla="*/ 138 h 255"/>
                  <a:gd name="T8" fmla="*/ 146 w 150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55">
                    <a:moveTo>
                      <a:pt x="146" y="255"/>
                    </a:moveTo>
                    <a:lnTo>
                      <a:pt x="150" y="117"/>
                    </a:lnTo>
                    <a:lnTo>
                      <a:pt x="4" y="0"/>
                    </a:lnTo>
                    <a:lnTo>
                      <a:pt x="0" y="138"/>
                    </a:lnTo>
                    <a:lnTo>
                      <a:pt x="146" y="25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3">
                <a:extLst>
                  <a:ext uri="{FF2B5EF4-FFF2-40B4-BE49-F238E27FC236}">
                    <a16:creationId xmlns:a16="http://schemas.microsoft.com/office/drawing/2014/main" id="{400DADDE-805D-43BA-BEBE-A6581301430E}"/>
                  </a:ext>
                </a:extLst>
              </p:cNvPr>
              <p:cNvSpPr/>
              <p:nvPr/>
            </p:nvSpPr>
            <p:spPr bwMode="auto">
              <a:xfrm>
                <a:off x="1660525" y="1577976"/>
                <a:ext cx="1174750" cy="965200"/>
              </a:xfrm>
              <a:custGeom>
                <a:avLst/>
                <a:gdLst>
                  <a:gd name="T0" fmla="*/ 772 w 795"/>
                  <a:gd name="T1" fmla="*/ 654 h 654"/>
                  <a:gd name="T2" fmla="*/ 759 w 795"/>
                  <a:gd name="T3" fmla="*/ 649 h 654"/>
                  <a:gd name="T4" fmla="*/ 10 w 795"/>
                  <a:gd name="T5" fmla="*/ 39 h 654"/>
                  <a:gd name="T6" fmla="*/ 7 w 795"/>
                  <a:gd name="T7" fmla="*/ 10 h 654"/>
                  <a:gd name="T8" fmla="*/ 36 w 795"/>
                  <a:gd name="T9" fmla="*/ 8 h 654"/>
                  <a:gd name="T10" fmla="*/ 785 w 795"/>
                  <a:gd name="T11" fmla="*/ 618 h 654"/>
                  <a:gd name="T12" fmla="*/ 788 w 795"/>
                  <a:gd name="T13" fmla="*/ 646 h 654"/>
                  <a:gd name="T14" fmla="*/ 772 w 795"/>
                  <a:gd name="T15" fmla="*/ 65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5" h="654">
                    <a:moveTo>
                      <a:pt x="772" y="654"/>
                    </a:moveTo>
                    <a:cubicBezTo>
                      <a:pt x="768" y="654"/>
                      <a:pt x="763" y="652"/>
                      <a:pt x="759" y="64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" y="32"/>
                      <a:pt x="0" y="19"/>
                      <a:pt x="7" y="10"/>
                    </a:cubicBezTo>
                    <a:cubicBezTo>
                      <a:pt x="14" y="2"/>
                      <a:pt x="27" y="0"/>
                      <a:pt x="36" y="8"/>
                    </a:cubicBezTo>
                    <a:cubicBezTo>
                      <a:pt x="785" y="618"/>
                      <a:pt x="785" y="618"/>
                      <a:pt x="785" y="618"/>
                    </a:cubicBezTo>
                    <a:cubicBezTo>
                      <a:pt x="794" y="625"/>
                      <a:pt x="795" y="638"/>
                      <a:pt x="788" y="646"/>
                    </a:cubicBezTo>
                    <a:cubicBezTo>
                      <a:pt x="784" y="651"/>
                      <a:pt x="778" y="654"/>
                      <a:pt x="772" y="65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4">
                <a:extLst>
                  <a:ext uri="{FF2B5EF4-FFF2-40B4-BE49-F238E27FC236}">
                    <a16:creationId xmlns:a16="http://schemas.microsoft.com/office/drawing/2014/main" id="{955C6FCF-4CF1-4DE8-8E26-7A9DB1148A45}"/>
                  </a:ext>
                </a:extLst>
              </p:cNvPr>
              <p:cNvSpPr/>
              <p:nvPr/>
            </p:nvSpPr>
            <p:spPr bwMode="auto">
              <a:xfrm>
                <a:off x="2600325" y="2459038"/>
                <a:ext cx="280987" cy="119063"/>
              </a:xfrm>
              <a:custGeom>
                <a:avLst/>
                <a:gdLst>
                  <a:gd name="T0" fmla="*/ 0 w 177"/>
                  <a:gd name="T1" fmla="*/ 12 h 75"/>
                  <a:gd name="T2" fmla="*/ 177 w 177"/>
                  <a:gd name="T3" fmla="*/ 75 h 75"/>
                  <a:gd name="T4" fmla="*/ 85 w 177"/>
                  <a:gd name="T5" fmla="*/ 0 h 75"/>
                  <a:gd name="T6" fmla="*/ 0 w 177"/>
                  <a:gd name="T7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75">
                    <a:moveTo>
                      <a:pt x="0" y="12"/>
                    </a:moveTo>
                    <a:lnTo>
                      <a:pt x="177" y="75"/>
                    </a:lnTo>
                    <a:lnTo>
                      <a:pt x="8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5">
                <a:extLst>
                  <a:ext uri="{FF2B5EF4-FFF2-40B4-BE49-F238E27FC236}">
                    <a16:creationId xmlns:a16="http://schemas.microsoft.com/office/drawing/2014/main" id="{1788EC7F-5CD7-492E-BE18-4718B745EC5B}"/>
                  </a:ext>
                </a:extLst>
              </p:cNvPr>
              <p:cNvSpPr/>
              <p:nvPr/>
            </p:nvSpPr>
            <p:spPr bwMode="auto">
              <a:xfrm>
                <a:off x="2725738" y="2324101"/>
                <a:ext cx="155575" cy="254000"/>
              </a:xfrm>
              <a:custGeom>
                <a:avLst/>
                <a:gdLst>
                  <a:gd name="T0" fmla="*/ 6 w 98"/>
                  <a:gd name="T1" fmla="*/ 85 h 160"/>
                  <a:gd name="T2" fmla="*/ 98 w 98"/>
                  <a:gd name="T3" fmla="*/ 160 h 160"/>
                  <a:gd name="T4" fmla="*/ 0 w 98"/>
                  <a:gd name="T5" fmla="*/ 0 h 160"/>
                  <a:gd name="T6" fmla="*/ 6 w 98"/>
                  <a:gd name="T7" fmla="*/ 8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160">
                    <a:moveTo>
                      <a:pt x="6" y="85"/>
                    </a:moveTo>
                    <a:lnTo>
                      <a:pt x="98" y="160"/>
                    </a:lnTo>
                    <a:lnTo>
                      <a:pt x="0" y="0"/>
                    </a:lnTo>
                    <a:lnTo>
                      <a:pt x="6" y="8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961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A068B87-5C00-4FEB-8141-00A08701ED5A}"/>
              </a:ext>
            </a:extLst>
          </p:cNvPr>
          <p:cNvGrpSpPr/>
          <p:nvPr/>
        </p:nvGrpSpPr>
        <p:grpSpPr>
          <a:xfrm>
            <a:off x="1899273" y="1679230"/>
            <a:ext cx="2922557" cy="4641961"/>
            <a:chOff x="7709409" y="2230168"/>
            <a:chExt cx="2522469" cy="4006494"/>
          </a:xfrm>
          <a:solidFill>
            <a:schemeClr val="accent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C05EF309-62EF-450C-8506-AD36068D211D}"/>
                </a:ext>
              </a:extLst>
            </p:cNvPr>
            <p:cNvSpPr/>
            <p:nvPr/>
          </p:nvSpPr>
          <p:spPr bwMode="auto">
            <a:xfrm>
              <a:off x="7709409" y="3277843"/>
              <a:ext cx="506412" cy="1024650"/>
            </a:xfrm>
            <a:custGeom>
              <a:avLst/>
              <a:gdLst>
                <a:gd name="T0" fmla="*/ 8 w 112"/>
                <a:gd name="T1" fmla="*/ 0 h 226"/>
                <a:gd name="T2" fmla="*/ 15 w 112"/>
                <a:gd name="T3" fmla="*/ 126 h 226"/>
                <a:gd name="T4" fmla="*/ 61 w 112"/>
                <a:gd name="T5" fmla="*/ 226 h 226"/>
                <a:gd name="T6" fmla="*/ 112 w 112"/>
                <a:gd name="T7" fmla="*/ 226 h 226"/>
                <a:gd name="T8" fmla="*/ 71 w 112"/>
                <a:gd name="T9" fmla="*/ 145 h 226"/>
                <a:gd name="T10" fmla="*/ 56 w 112"/>
                <a:gd name="T11" fmla="*/ 0 h 226"/>
                <a:gd name="T12" fmla="*/ 8 w 112"/>
                <a:gd name="T1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8" y="0"/>
                  </a:moveTo>
                  <a:cubicBezTo>
                    <a:pt x="0" y="51"/>
                    <a:pt x="8" y="96"/>
                    <a:pt x="15" y="126"/>
                  </a:cubicBezTo>
                  <a:cubicBezTo>
                    <a:pt x="22" y="153"/>
                    <a:pt x="41" y="191"/>
                    <a:pt x="61" y="226"/>
                  </a:cubicBezTo>
                  <a:cubicBezTo>
                    <a:pt x="112" y="226"/>
                    <a:pt x="112" y="226"/>
                    <a:pt x="112" y="226"/>
                  </a:cubicBezTo>
                  <a:cubicBezTo>
                    <a:pt x="99" y="203"/>
                    <a:pt x="84" y="176"/>
                    <a:pt x="71" y="145"/>
                  </a:cubicBezTo>
                  <a:cubicBezTo>
                    <a:pt x="56" y="107"/>
                    <a:pt x="47" y="54"/>
                    <a:pt x="56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3BB34A48-5087-45B7-9AE5-7013ECC605A8}"/>
                </a:ext>
              </a:extLst>
            </p:cNvPr>
            <p:cNvSpPr/>
            <p:nvPr/>
          </p:nvSpPr>
          <p:spPr bwMode="auto">
            <a:xfrm>
              <a:off x="7745856" y="2230168"/>
              <a:ext cx="1218075" cy="1034244"/>
            </a:xfrm>
            <a:custGeom>
              <a:avLst/>
              <a:gdLst>
                <a:gd name="T0" fmla="*/ 48 w 269"/>
                <a:gd name="T1" fmla="*/ 228 h 228"/>
                <a:gd name="T2" fmla="*/ 91 w 269"/>
                <a:gd name="T3" fmla="*/ 130 h 228"/>
                <a:gd name="T4" fmla="*/ 269 w 269"/>
                <a:gd name="T5" fmla="*/ 46 h 228"/>
                <a:gd name="T6" fmla="*/ 269 w 269"/>
                <a:gd name="T7" fmla="*/ 0 h 228"/>
                <a:gd name="T8" fmla="*/ 50 w 269"/>
                <a:gd name="T9" fmla="*/ 110 h 228"/>
                <a:gd name="T10" fmla="*/ 0 w 269"/>
                <a:gd name="T11" fmla="*/ 228 h 228"/>
                <a:gd name="T12" fmla="*/ 48 w 269"/>
                <a:gd name="T1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228">
                  <a:moveTo>
                    <a:pt x="48" y="228"/>
                  </a:moveTo>
                  <a:cubicBezTo>
                    <a:pt x="54" y="194"/>
                    <a:pt x="67" y="160"/>
                    <a:pt x="91" y="130"/>
                  </a:cubicBezTo>
                  <a:cubicBezTo>
                    <a:pt x="153" y="50"/>
                    <a:pt x="246" y="46"/>
                    <a:pt x="269" y="46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26" y="0"/>
                    <a:pt x="123" y="10"/>
                    <a:pt x="50" y="110"/>
                  </a:cubicBezTo>
                  <a:cubicBezTo>
                    <a:pt x="21" y="150"/>
                    <a:pt x="6" y="190"/>
                    <a:pt x="0" y="228"/>
                  </a:cubicBezTo>
                  <a:lnTo>
                    <a:pt x="48" y="2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A90CCD3F-14BB-4359-98AA-DAFE747331BC}"/>
                </a:ext>
              </a:extLst>
            </p:cNvPr>
            <p:cNvSpPr/>
            <p:nvPr/>
          </p:nvSpPr>
          <p:spPr bwMode="auto">
            <a:xfrm>
              <a:off x="7993305" y="4315925"/>
              <a:ext cx="970623" cy="1028488"/>
            </a:xfrm>
            <a:custGeom>
              <a:avLst/>
              <a:gdLst>
                <a:gd name="T0" fmla="*/ 108 w 214"/>
                <a:gd name="T1" fmla="*/ 146 h 227"/>
                <a:gd name="T2" fmla="*/ 82 w 214"/>
                <a:gd name="T3" fmla="*/ 51 h 227"/>
                <a:gd name="T4" fmla="*/ 51 w 214"/>
                <a:gd name="T5" fmla="*/ 0 h 227"/>
                <a:gd name="T6" fmla="*/ 0 w 214"/>
                <a:gd name="T7" fmla="*/ 0 h 227"/>
                <a:gd name="T8" fmla="*/ 47 w 214"/>
                <a:gd name="T9" fmla="*/ 82 h 227"/>
                <a:gd name="T10" fmla="*/ 65 w 214"/>
                <a:gd name="T11" fmla="*/ 158 h 227"/>
                <a:gd name="T12" fmla="*/ 85 w 214"/>
                <a:gd name="T13" fmla="*/ 205 h 227"/>
                <a:gd name="T14" fmla="*/ 109 w 214"/>
                <a:gd name="T15" fmla="*/ 227 h 227"/>
                <a:gd name="T16" fmla="*/ 214 w 214"/>
                <a:gd name="T17" fmla="*/ 227 h 227"/>
                <a:gd name="T18" fmla="*/ 214 w 214"/>
                <a:gd name="T19" fmla="*/ 184 h 227"/>
                <a:gd name="T20" fmla="*/ 126 w 214"/>
                <a:gd name="T21" fmla="*/ 184 h 227"/>
                <a:gd name="T22" fmla="*/ 108 w 214"/>
                <a:gd name="T23" fmla="*/ 14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4" h="227">
                  <a:moveTo>
                    <a:pt x="108" y="146"/>
                  </a:moveTo>
                  <a:cubicBezTo>
                    <a:pt x="108" y="127"/>
                    <a:pt x="98" y="80"/>
                    <a:pt x="82" y="51"/>
                  </a:cubicBezTo>
                  <a:cubicBezTo>
                    <a:pt x="74" y="37"/>
                    <a:pt x="63" y="20"/>
                    <a:pt x="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36"/>
                    <a:pt x="40" y="68"/>
                    <a:pt x="47" y="82"/>
                  </a:cubicBezTo>
                  <a:cubicBezTo>
                    <a:pt x="59" y="107"/>
                    <a:pt x="65" y="146"/>
                    <a:pt x="65" y="158"/>
                  </a:cubicBezTo>
                  <a:cubicBezTo>
                    <a:pt x="66" y="171"/>
                    <a:pt x="72" y="190"/>
                    <a:pt x="85" y="205"/>
                  </a:cubicBezTo>
                  <a:cubicBezTo>
                    <a:pt x="99" y="220"/>
                    <a:pt x="109" y="227"/>
                    <a:pt x="109" y="227"/>
                  </a:cubicBezTo>
                  <a:cubicBezTo>
                    <a:pt x="214" y="227"/>
                    <a:pt x="214" y="227"/>
                    <a:pt x="214" y="227"/>
                  </a:cubicBezTo>
                  <a:cubicBezTo>
                    <a:pt x="214" y="184"/>
                    <a:pt x="214" y="184"/>
                    <a:pt x="214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3" y="183"/>
                    <a:pt x="108" y="174"/>
                    <a:pt x="108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8801F162-63B5-4B12-A0CF-F54C65459997}"/>
                </a:ext>
              </a:extLst>
            </p:cNvPr>
            <p:cNvSpPr/>
            <p:nvPr/>
          </p:nvSpPr>
          <p:spPr bwMode="auto">
            <a:xfrm>
              <a:off x="9725466" y="3277843"/>
              <a:ext cx="506412" cy="1024650"/>
            </a:xfrm>
            <a:custGeom>
              <a:avLst/>
              <a:gdLst>
                <a:gd name="T0" fmla="*/ 104 w 112"/>
                <a:gd name="T1" fmla="*/ 0 h 226"/>
                <a:gd name="T2" fmla="*/ 97 w 112"/>
                <a:gd name="T3" fmla="*/ 126 h 226"/>
                <a:gd name="T4" fmla="*/ 51 w 112"/>
                <a:gd name="T5" fmla="*/ 226 h 226"/>
                <a:gd name="T6" fmla="*/ 0 w 112"/>
                <a:gd name="T7" fmla="*/ 226 h 226"/>
                <a:gd name="T8" fmla="*/ 41 w 112"/>
                <a:gd name="T9" fmla="*/ 145 h 226"/>
                <a:gd name="T10" fmla="*/ 57 w 112"/>
                <a:gd name="T11" fmla="*/ 0 h 226"/>
                <a:gd name="T12" fmla="*/ 104 w 112"/>
                <a:gd name="T1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104" y="0"/>
                  </a:moveTo>
                  <a:cubicBezTo>
                    <a:pt x="112" y="51"/>
                    <a:pt x="104" y="96"/>
                    <a:pt x="97" y="126"/>
                  </a:cubicBezTo>
                  <a:cubicBezTo>
                    <a:pt x="90" y="153"/>
                    <a:pt x="71" y="191"/>
                    <a:pt x="51" y="22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4" y="203"/>
                    <a:pt x="28" y="176"/>
                    <a:pt x="41" y="145"/>
                  </a:cubicBezTo>
                  <a:cubicBezTo>
                    <a:pt x="56" y="107"/>
                    <a:pt x="65" y="54"/>
                    <a:pt x="57" y="0"/>
                  </a:cubicBez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80150B04-1A36-434E-B66E-6B50452BF011}"/>
                </a:ext>
              </a:extLst>
            </p:cNvPr>
            <p:cNvSpPr/>
            <p:nvPr/>
          </p:nvSpPr>
          <p:spPr bwMode="auto">
            <a:xfrm>
              <a:off x="8977358" y="2230168"/>
              <a:ext cx="1218075" cy="1034244"/>
            </a:xfrm>
            <a:custGeom>
              <a:avLst/>
              <a:gdLst>
                <a:gd name="T0" fmla="*/ 221 w 269"/>
                <a:gd name="T1" fmla="*/ 228 h 228"/>
                <a:gd name="T2" fmla="*/ 178 w 269"/>
                <a:gd name="T3" fmla="*/ 130 h 228"/>
                <a:gd name="T4" fmla="*/ 0 w 269"/>
                <a:gd name="T5" fmla="*/ 46 h 228"/>
                <a:gd name="T6" fmla="*/ 0 w 269"/>
                <a:gd name="T7" fmla="*/ 0 h 228"/>
                <a:gd name="T8" fmla="*/ 219 w 269"/>
                <a:gd name="T9" fmla="*/ 110 h 228"/>
                <a:gd name="T10" fmla="*/ 269 w 269"/>
                <a:gd name="T11" fmla="*/ 228 h 228"/>
                <a:gd name="T12" fmla="*/ 221 w 269"/>
                <a:gd name="T1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228">
                  <a:moveTo>
                    <a:pt x="221" y="228"/>
                  </a:moveTo>
                  <a:cubicBezTo>
                    <a:pt x="215" y="194"/>
                    <a:pt x="202" y="160"/>
                    <a:pt x="178" y="130"/>
                  </a:cubicBezTo>
                  <a:cubicBezTo>
                    <a:pt x="116" y="50"/>
                    <a:pt x="23" y="46"/>
                    <a:pt x="0" y="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147" y="10"/>
                    <a:pt x="219" y="110"/>
                  </a:cubicBezTo>
                  <a:cubicBezTo>
                    <a:pt x="248" y="150"/>
                    <a:pt x="263" y="190"/>
                    <a:pt x="269" y="228"/>
                  </a:cubicBezTo>
                  <a:lnTo>
                    <a:pt x="221" y="2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95B865DC-C486-457D-89B1-DDDEAC35C9D7}"/>
                </a:ext>
              </a:extLst>
            </p:cNvPr>
            <p:cNvSpPr/>
            <p:nvPr/>
          </p:nvSpPr>
          <p:spPr bwMode="auto">
            <a:xfrm>
              <a:off x="8977356" y="4315925"/>
              <a:ext cx="974460" cy="1028488"/>
            </a:xfrm>
            <a:custGeom>
              <a:avLst/>
              <a:gdLst>
                <a:gd name="T0" fmla="*/ 106 w 215"/>
                <a:gd name="T1" fmla="*/ 146 h 227"/>
                <a:gd name="T2" fmla="*/ 132 w 215"/>
                <a:gd name="T3" fmla="*/ 51 h 227"/>
                <a:gd name="T4" fmla="*/ 163 w 215"/>
                <a:gd name="T5" fmla="*/ 0 h 227"/>
                <a:gd name="T6" fmla="*/ 215 w 215"/>
                <a:gd name="T7" fmla="*/ 0 h 227"/>
                <a:gd name="T8" fmla="*/ 167 w 215"/>
                <a:gd name="T9" fmla="*/ 82 h 227"/>
                <a:gd name="T10" fmla="*/ 149 w 215"/>
                <a:gd name="T11" fmla="*/ 158 h 227"/>
                <a:gd name="T12" fmla="*/ 129 w 215"/>
                <a:gd name="T13" fmla="*/ 205 h 227"/>
                <a:gd name="T14" fmla="*/ 106 w 215"/>
                <a:gd name="T15" fmla="*/ 227 h 227"/>
                <a:gd name="T16" fmla="*/ 0 w 215"/>
                <a:gd name="T17" fmla="*/ 227 h 227"/>
                <a:gd name="T18" fmla="*/ 0 w 215"/>
                <a:gd name="T19" fmla="*/ 184 h 227"/>
                <a:gd name="T20" fmla="*/ 88 w 215"/>
                <a:gd name="T21" fmla="*/ 184 h 227"/>
                <a:gd name="T22" fmla="*/ 106 w 215"/>
                <a:gd name="T23" fmla="*/ 14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5" h="227">
                  <a:moveTo>
                    <a:pt x="106" y="146"/>
                  </a:moveTo>
                  <a:cubicBezTo>
                    <a:pt x="106" y="127"/>
                    <a:pt x="116" y="80"/>
                    <a:pt x="132" y="51"/>
                  </a:cubicBezTo>
                  <a:cubicBezTo>
                    <a:pt x="140" y="37"/>
                    <a:pt x="151" y="20"/>
                    <a:pt x="163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194" y="36"/>
                    <a:pt x="174" y="68"/>
                    <a:pt x="167" y="82"/>
                  </a:cubicBezTo>
                  <a:cubicBezTo>
                    <a:pt x="155" y="107"/>
                    <a:pt x="149" y="146"/>
                    <a:pt x="149" y="158"/>
                  </a:cubicBezTo>
                  <a:cubicBezTo>
                    <a:pt x="149" y="171"/>
                    <a:pt x="143" y="190"/>
                    <a:pt x="129" y="205"/>
                  </a:cubicBezTo>
                  <a:cubicBezTo>
                    <a:pt x="115" y="220"/>
                    <a:pt x="106" y="227"/>
                    <a:pt x="106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1" y="183"/>
                    <a:pt x="106" y="174"/>
                    <a:pt x="106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8" name="Rectangle 11">
              <a:extLst>
                <a:ext uri="{FF2B5EF4-FFF2-40B4-BE49-F238E27FC236}">
                  <a16:creationId xmlns:a16="http://schemas.microsoft.com/office/drawing/2014/main" id="{1A3EDFDE-4BFA-4E7F-8B9C-6E71A522D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5285" y="3485075"/>
              <a:ext cx="230187" cy="5948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9" name="Rectangle 12">
              <a:extLst>
                <a:ext uri="{FF2B5EF4-FFF2-40B4-BE49-F238E27FC236}">
                  <a16:creationId xmlns:a16="http://schemas.microsoft.com/office/drawing/2014/main" id="{313CFD06-D986-463A-99D7-59D0CD041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5473" y="3485075"/>
              <a:ext cx="232106" cy="5948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87B119FB-FD6C-4FC1-94DB-6F22713B1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7578" y="3485075"/>
              <a:ext cx="235943" cy="5948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481DB79A-C443-468E-AF63-532095965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73520" y="3485075"/>
              <a:ext cx="230187" cy="5948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2" name="Rectangle 15">
              <a:extLst>
                <a:ext uri="{FF2B5EF4-FFF2-40B4-BE49-F238E27FC236}">
                  <a16:creationId xmlns:a16="http://schemas.microsoft.com/office/drawing/2014/main" id="{A9ED4EC9-4339-4912-A9FE-BFA03765D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3706" y="3485075"/>
              <a:ext cx="232106" cy="5948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3" name="Rectangle 16">
              <a:extLst>
                <a:ext uri="{FF2B5EF4-FFF2-40B4-BE49-F238E27FC236}">
                  <a16:creationId xmlns:a16="http://schemas.microsoft.com/office/drawing/2014/main" id="{5DD22D2E-4450-4A3B-936A-B43B5C46CB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5812" y="3485075"/>
              <a:ext cx="234023" cy="5948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0F4C1511-D625-437A-9BFA-9C399B0D2EE8}"/>
                </a:ext>
              </a:extLst>
            </p:cNvPr>
            <p:cNvSpPr/>
            <p:nvPr/>
          </p:nvSpPr>
          <p:spPr bwMode="auto">
            <a:xfrm>
              <a:off x="8424908" y="5461460"/>
              <a:ext cx="1091472" cy="90184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5"/>
                    <a:pt x="241" y="10"/>
                  </a:cubicBezTo>
                  <a:cubicBezTo>
                    <a:pt x="241" y="4"/>
                    <a:pt x="237" y="0"/>
                    <a:pt x="2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56C7BD7B-6213-4804-B0FB-F59CCA1AA128}"/>
                </a:ext>
              </a:extLst>
            </p:cNvPr>
            <p:cNvSpPr/>
            <p:nvPr/>
          </p:nvSpPr>
          <p:spPr bwMode="auto">
            <a:xfrm>
              <a:off x="8424908" y="5611127"/>
              <a:ext cx="1091472" cy="90184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6"/>
                    <a:pt x="241" y="10"/>
                  </a:cubicBezTo>
                  <a:cubicBezTo>
                    <a:pt x="241" y="5"/>
                    <a:pt x="237" y="0"/>
                    <a:pt x="2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1B6A5C1B-B9BB-46D5-88FB-941C5835EBB7}"/>
                </a:ext>
              </a:extLst>
            </p:cNvPr>
            <p:cNvSpPr/>
            <p:nvPr/>
          </p:nvSpPr>
          <p:spPr bwMode="auto">
            <a:xfrm>
              <a:off x="8424908" y="5764633"/>
              <a:ext cx="1091472" cy="92103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5"/>
                    <a:pt x="241" y="10"/>
                  </a:cubicBezTo>
                  <a:cubicBezTo>
                    <a:pt x="241" y="4"/>
                    <a:pt x="237" y="0"/>
                    <a:pt x="2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280173D5-6F01-42C7-ACDA-BE4FB267B110}"/>
                </a:ext>
              </a:extLst>
            </p:cNvPr>
            <p:cNvSpPr/>
            <p:nvPr/>
          </p:nvSpPr>
          <p:spPr bwMode="auto">
            <a:xfrm>
              <a:off x="8424908" y="5914301"/>
              <a:ext cx="1091472" cy="322361"/>
            </a:xfrm>
            <a:custGeom>
              <a:avLst/>
              <a:gdLst>
                <a:gd name="T0" fmla="*/ 231 w 241"/>
                <a:gd name="T1" fmla="*/ 0 h 71"/>
                <a:gd name="T2" fmla="*/ 10 w 241"/>
                <a:gd name="T3" fmla="*/ 0 h 71"/>
                <a:gd name="T4" fmla="*/ 0 w 241"/>
                <a:gd name="T5" fmla="*/ 10 h 71"/>
                <a:gd name="T6" fmla="*/ 10 w 241"/>
                <a:gd name="T7" fmla="*/ 20 h 71"/>
                <a:gd name="T8" fmla="*/ 53 w 241"/>
                <a:gd name="T9" fmla="*/ 61 h 71"/>
                <a:gd name="T10" fmla="*/ 63 w 241"/>
                <a:gd name="T11" fmla="*/ 71 h 71"/>
                <a:gd name="T12" fmla="*/ 178 w 241"/>
                <a:gd name="T13" fmla="*/ 71 h 71"/>
                <a:gd name="T14" fmla="*/ 189 w 241"/>
                <a:gd name="T15" fmla="*/ 61 h 71"/>
                <a:gd name="T16" fmla="*/ 231 w 241"/>
                <a:gd name="T17" fmla="*/ 20 h 71"/>
                <a:gd name="T18" fmla="*/ 241 w 241"/>
                <a:gd name="T19" fmla="*/ 10 h 71"/>
                <a:gd name="T20" fmla="*/ 231 w 241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71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7"/>
                    <a:pt x="57" y="71"/>
                    <a:pt x="63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84" y="71"/>
                    <a:pt x="189" y="67"/>
                    <a:pt x="189" y="61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6"/>
                    <a:pt x="241" y="10"/>
                  </a:cubicBezTo>
                  <a:cubicBezTo>
                    <a:pt x="241" y="5"/>
                    <a:pt x="237" y="0"/>
                    <a:pt x="2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8" name="Rectangle 24">
              <a:extLst>
                <a:ext uri="{FF2B5EF4-FFF2-40B4-BE49-F238E27FC236}">
                  <a16:creationId xmlns:a16="http://schemas.microsoft.com/office/drawing/2014/main" id="{3B97FABC-E772-4FD3-85E5-83332E818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7521" y="3017418"/>
              <a:ext cx="1759668" cy="17593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加入标题描述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6195CF9-39EC-4668-983E-6536EF0923A3}"/>
                </a:ext>
              </a:extLst>
            </p:cNvPr>
            <p:cNvSpPr/>
            <p:nvPr/>
          </p:nvSpPr>
          <p:spPr>
            <a:xfrm>
              <a:off x="8097521" y="3709848"/>
              <a:ext cx="1759668" cy="5817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50" dirty="0">
                  <a:solidFill>
                    <a:schemeClr val="bg1"/>
                  </a:solidFill>
                </a:rPr>
                <a:t>We have many PowerPoint templates that has been specifically designed. </a:t>
              </a:r>
            </a:p>
          </p:txBody>
        </p:sp>
      </p:grpSp>
      <p:sp>
        <p:nvSpPr>
          <p:cNvPr id="30" name="Rounded Rectangle 12">
            <a:extLst>
              <a:ext uri="{FF2B5EF4-FFF2-40B4-BE49-F238E27FC236}">
                <a16:creationId xmlns:a16="http://schemas.microsoft.com/office/drawing/2014/main" id="{ABDE0D16-FCBA-447C-B6AA-4080180704E0}"/>
              </a:ext>
            </a:extLst>
          </p:cNvPr>
          <p:cNvSpPr/>
          <p:nvPr/>
        </p:nvSpPr>
        <p:spPr>
          <a:xfrm>
            <a:off x="6141069" y="2308325"/>
            <a:ext cx="529597" cy="52959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latin typeface="Roboto condensed"/>
              <a:cs typeface="Roboto condensed"/>
            </a:endParaRPr>
          </a:p>
        </p:txBody>
      </p:sp>
      <p:grpSp>
        <p:nvGrpSpPr>
          <p:cNvPr id="31" name="Group 14">
            <a:extLst>
              <a:ext uri="{FF2B5EF4-FFF2-40B4-BE49-F238E27FC236}">
                <a16:creationId xmlns:a16="http://schemas.microsoft.com/office/drawing/2014/main" id="{393939E8-C95F-4B1A-9902-7292DFE02876}"/>
              </a:ext>
            </a:extLst>
          </p:cNvPr>
          <p:cNvGrpSpPr/>
          <p:nvPr/>
        </p:nvGrpSpPr>
        <p:grpSpPr>
          <a:xfrm>
            <a:off x="6290045" y="2494954"/>
            <a:ext cx="246469" cy="156335"/>
            <a:chOff x="6351" y="0"/>
            <a:chExt cx="490538" cy="311150"/>
          </a:xfrm>
          <a:solidFill>
            <a:schemeClr val="bg1"/>
          </a:solidFill>
        </p:grpSpPr>
        <p:sp>
          <p:nvSpPr>
            <p:cNvPr id="32" name="Freeform 144">
              <a:extLst>
                <a:ext uri="{FF2B5EF4-FFF2-40B4-BE49-F238E27FC236}">
                  <a16:creationId xmlns:a16="http://schemas.microsoft.com/office/drawing/2014/main" id="{CEB23204-C1CF-499B-927C-6EEF3036E7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1" y="0"/>
              <a:ext cx="490538" cy="311150"/>
            </a:xfrm>
            <a:custGeom>
              <a:avLst/>
              <a:gdLst>
                <a:gd name="T0" fmla="*/ 128 w 128"/>
                <a:gd name="T1" fmla="*/ 39 h 80"/>
                <a:gd name="T2" fmla="*/ 128 w 128"/>
                <a:gd name="T3" fmla="*/ 39 h 80"/>
                <a:gd name="T4" fmla="*/ 127 w 128"/>
                <a:gd name="T5" fmla="*/ 38 h 80"/>
                <a:gd name="T6" fmla="*/ 127 w 128"/>
                <a:gd name="T7" fmla="*/ 38 h 80"/>
                <a:gd name="T8" fmla="*/ 64 w 128"/>
                <a:gd name="T9" fmla="*/ 0 h 80"/>
                <a:gd name="T10" fmla="*/ 0 w 128"/>
                <a:gd name="T11" fmla="*/ 38 h 80"/>
                <a:gd name="T12" fmla="*/ 0 w 128"/>
                <a:gd name="T13" fmla="*/ 38 h 80"/>
                <a:gd name="T14" fmla="*/ 0 w 128"/>
                <a:gd name="T15" fmla="*/ 39 h 80"/>
                <a:gd name="T16" fmla="*/ 0 w 128"/>
                <a:gd name="T17" fmla="*/ 39 h 80"/>
                <a:gd name="T18" fmla="*/ 0 w 128"/>
                <a:gd name="T19" fmla="*/ 40 h 80"/>
                <a:gd name="T20" fmla="*/ 0 w 128"/>
                <a:gd name="T21" fmla="*/ 41 h 80"/>
                <a:gd name="T22" fmla="*/ 0 w 128"/>
                <a:gd name="T23" fmla="*/ 41 h 80"/>
                <a:gd name="T24" fmla="*/ 0 w 128"/>
                <a:gd name="T25" fmla="*/ 42 h 80"/>
                <a:gd name="T26" fmla="*/ 0 w 128"/>
                <a:gd name="T27" fmla="*/ 42 h 80"/>
                <a:gd name="T28" fmla="*/ 64 w 128"/>
                <a:gd name="T29" fmla="*/ 80 h 80"/>
                <a:gd name="T30" fmla="*/ 127 w 128"/>
                <a:gd name="T31" fmla="*/ 42 h 80"/>
                <a:gd name="T32" fmla="*/ 127 w 128"/>
                <a:gd name="T33" fmla="*/ 42 h 80"/>
                <a:gd name="T34" fmla="*/ 128 w 128"/>
                <a:gd name="T35" fmla="*/ 41 h 80"/>
                <a:gd name="T36" fmla="*/ 128 w 128"/>
                <a:gd name="T37" fmla="*/ 41 h 80"/>
                <a:gd name="T38" fmla="*/ 128 w 128"/>
                <a:gd name="T39" fmla="*/ 40 h 80"/>
                <a:gd name="T40" fmla="*/ 128 w 128"/>
                <a:gd name="T41" fmla="*/ 39 h 80"/>
                <a:gd name="T42" fmla="*/ 64 w 128"/>
                <a:gd name="T43" fmla="*/ 72 h 80"/>
                <a:gd name="T44" fmla="*/ 9 w 128"/>
                <a:gd name="T45" fmla="*/ 40 h 80"/>
                <a:gd name="T46" fmla="*/ 64 w 128"/>
                <a:gd name="T47" fmla="*/ 8 h 80"/>
                <a:gd name="T48" fmla="*/ 119 w 128"/>
                <a:gd name="T49" fmla="*/ 40 h 80"/>
                <a:gd name="T50" fmla="*/ 64 w 128"/>
                <a:gd name="T5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80">
                  <a:moveTo>
                    <a:pt x="128" y="39"/>
                  </a:move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16" y="16"/>
                    <a:pt x="91" y="0"/>
                    <a:pt x="64" y="0"/>
                  </a:cubicBezTo>
                  <a:cubicBezTo>
                    <a:pt x="37" y="0"/>
                    <a:pt x="12" y="1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64"/>
                    <a:pt x="37" y="80"/>
                    <a:pt x="64" y="80"/>
                  </a:cubicBezTo>
                  <a:cubicBezTo>
                    <a:pt x="91" y="80"/>
                    <a:pt x="116" y="64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lose/>
                  <a:moveTo>
                    <a:pt x="64" y="72"/>
                  </a:moveTo>
                  <a:cubicBezTo>
                    <a:pt x="41" y="72"/>
                    <a:pt x="19" y="59"/>
                    <a:pt x="9" y="40"/>
                  </a:cubicBezTo>
                  <a:cubicBezTo>
                    <a:pt x="20" y="21"/>
                    <a:pt x="41" y="8"/>
                    <a:pt x="64" y="8"/>
                  </a:cubicBezTo>
                  <a:cubicBezTo>
                    <a:pt x="86" y="8"/>
                    <a:pt x="108" y="21"/>
                    <a:pt x="119" y="40"/>
                  </a:cubicBezTo>
                  <a:cubicBezTo>
                    <a:pt x="108" y="59"/>
                    <a:pt x="86" y="72"/>
                    <a:pt x="6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00">
                <a:solidFill>
                  <a:schemeClr val="bg1"/>
                </a:solidFill>
                <a:latin typeface="Roboto condensed"/>
                <a:ea typeface="+mn-ea"/>
                <a:cs typeface="Roboto condensed"/>
              </a:endParaRPr>
            </a:p>
          </p:txBody>
        </p:sp>
        <p:sp>
          <p:nvSpPr>
            <p:cNvPr id="33" name="Freeform 145">
              <a:extLst>
                <a:ext uri="{FF2B5EF4-FFF2-40B4-BE49-F238E27FC236}">
                  <a16:creationId xmlns:a16="http://schemas.microsoft.com/office/drawing/2014/main" id="{0EAA4E59-52F1-4B20-B307-ECC57A5C2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501" y="93663"/>
              <a:ext cx="68263" cy="69850"/>
            </a:xfrm>
            <a:custGeom>
              <a:avLst/>
              <a:gdLst>
                <a:gd name="T0" fmla="*/ 16 w 18"/>
                <a:gd name="T1" fmla="*/ 0 h 18"/>
                <a:gd name="T2" fmla="*/ 16 w 18"/>
                <a:gd name="T3" fmla="*/ 0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16 w 18"/>
                <a:gd name="T11" fmla="*/ 4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00">
                <a:solidFill>
                  <a:schemeClr val="bg1"/>
                </a:solidFill>
                <a:latin typeface="Roboto condensed"/>
                <a:ea typeface="+mn-ea"/>
                <a:cs typeface="Roboto condensed"/>
              </a:endParaRPr>
            </a:p>
          </p:txBody>
        </p:sp>
        <p:sp>
          <p:nvSpPr>
            <p:cNvPr id="34" name="Freeform 146">
              <a:extLst>
                <a:ext uri="{FF2B5EF4-FFF2-40B4-BE49-F238E27FC236}">
                  <a16:creationId xmlns:a16="http://schemas.microsoft.com/office/drawing/2014/main" id="{14C14BC7-2A7C-4B84-8686-83E8485CB2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463" y="46038"/>
              <a:ext cx="214313" cy="219075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2 h 56"/>
                <a:gd name="T12" fmla="*/ 4 w 56"/>
                <a:gd name="T13" fmla="*/ 28 h 56"/>
                <a:gd name="T14" fmla="*/ 28 w 56"/>
                <a:gd name="T15" fmla="*/ 4 h 56"/>
                <a:gd name="T16" fmla="*/ 52 w 56"/>
                <a:gd name="T17" fmla="*/ 28 h 56"/>
                <a:gd name="T18" fmla="*/ 28 w 56"/>
                <a:gd name="T1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2"/>
                  </a:move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00">
                <a:solidFill>
                  <a:schemeClr val="bg1"/>
                </a:solidFill>
                <a:latin typeface="Roboto condensed"/>
                <a:ea typeface="+mn-ea"/>
                <a:cs typeface="Roboto condensed"/>
              </a:endParaRPr>
            </a:p>
          </p:txBody>
        </p:sp>
      </p:grpSp>
      <p:grpSp>
        <p:nvGrpSpPr>
          <p:cNvPr id="35" name="Group 31">
            <a:extLst>
              <a:ext uri="{FF2B5EF4-FFF2-40B4-BE49-F238E27FC236}">
                <a16:creationId xmlns:a16="http://schemas.microsoft.com/office/drawing/2014/main" id="{321EDBF5-C18A-4290-9EFB-D5612FAA8DBC}"/>
              </a:ext>
            </a:extLst>
          </p:cNvPr>
          <p:cNvGrpSpPr/>
          <p:nvPr/>
        </p:nvGrpSpPr>
        <p:grpSpPr>
          <a:xfrm>
            <a:off x="6782707" y="2146748"/>
            <a:ext cx="4031545" cy="933803"/>
            <a:chOff x="4826000" y="920370"/>
            <a:chExt cx="3055069" cy="707628"/>
          </a:xfrm>
        </p:grpSpPr>
        <p:sp>
          <p:nvSpPr>
            <p:cNvPr id="36" name="텍스트 개체 틀 2">
              <a:extLst>
                <a:ext uri="{FF2B5EF4-FFF2-40B4-BE49-F238E27FC236}">
                  <a16:creationId xmlns:a16="http://schemas.microsoft.com/office/drawing/2014/main" id="{2CF57469-7A63-4522-827A-27AFDF95FC76}"/>
                </a:ext>
              </a:extLst>
            </p:cNvPr>
            <p:cNvSpPr txBox="1">
              <a:spLocks/>
            </p:cNvSpPr>
            <p:nvPr/>
          </p:nvSpPr>
          <p:spPr>
            <a:xfrm>
              <a:off x="4826000" y="1184741"/>
              <a:ext cx="3055069" cy="443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</a:pPr>
              <a:r>
                <a:rPr lang="en-US" altLang="ko-KR" sz="1050" b="1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First Section : </a:t>
              </a:r>
              <a:r>
                <a:rPr lang="en-US" altLang="ko-KR" sz="105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dolor sit amen, consectetur adipiscing elit. Integer nec odio. Praesent lib ero. Sed cursus ante dapibus.</a:t>
              </a:r>
            </a:p>
          </p:txBody>
        </p:sp>
        <p:sp>
          <p:nvSpPr>
            <p:cNvPr id="37" name="텍스트 개체 틀 2">
              <a:extLst>
                <a:ext uri="{FF2B5EF4-FFF2-40B4-BE49-F238E27FC236}">
                  <a16:creationId xmlns:a16="http://schemas.microsoft.com/office/drawing/2014/main" id="{09E6E8CB-9229-4C54-BF73-0BCA6042EE5B}"/>
                </a:ext>
              </a:extLst>
            </p:cNvPr>
            <p:cNvSpPr txBox="1">
              <a:spLocks/>
            </p:cNvSpPr>
            <p:nvPr/>
          </p:nvSpPr>
          <p:spPr>
            <a:xfrm>
              <a:off x="4826000" y="920370"/>
              <a:ext cx="3055069" cy="31446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加入标题描述</a:t>
              </a:r>
            </a:p>
          </p:txBody>
        </p:sp>
      </p:grpSp>
      <p:sp>
        <p:nvSpPr>
          <p:cNvPr id="38" name="Rounded Rectangle 11">
            <a:extLst>
              <a:ext uri="{FF2B5EF4-FFF2-40B4-BE49-F238E27FC236}">
                <a16:creationId xmlns:a16="http://schemas.microsoft.com/office/drawing/2014/main" id="{A8EFAE2F-5F89-41E6-8639-FF3AC1572409}"/>
              </a:ext>
            </a:extLst>
          </p:cNvPr>
          <p:cNvSpPr/>
          <p:nvPr/>
        </p:nvSpPr>
        <p:spPr>
          <a:xfrm>
            <a:off x="6136800" y="3369697"/>
            <a:ext cx="529597" cy="52959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latin typeface="Roboto condensed"/>
              <a:cs typeface="Roboto condensed"/>
            </a:endParaRPr>
          </a:p>
        </p:txBody>
      </p:sp>
      <p:grpSp>
        <p:nvGrpSpPr>
          <p:cNvPr id="39" name="Group 18">
            <a:extLst>
              <a:ext uri="{FF2B5EF4-FFF2-40B4-BE49-F238E27FC236}">
                <a16:creationId xmlns:a16="http://schemas.microsoft.com/office/drawing/2014/main" id="{3B3BB54D-507F-4F29-B8AE-3529DD1C5649}"/>
              </a:ext>
            </a:extLst>
          </p:cNvPr>
          <p:cNvGrpSpPr/>
          <p:nvPr/>
        </p:nvGrpSpPr>
        <p:grpSpPr>
          <a:xfrm>
            <a:off x="6294513" y="3519008"/>
            <a:ext cx="229325" cy="229325"/>
            <a:chOff x="6350" y="4763"/>
            <a:chExt cx="492125" cy="492125"/>
          </a:xfrm>
          <a:solidFill>
            <a:schemeClr val="bg1"/>
          </a:solidFill>
        </p:grpSpPr>
        <p:sp>
          <p:nvSpPr>
            <p:cNvPr id="40" name="Freeform 156">
              <a:extLst>
                <a:ext uri="{FF2B5EF4-FFF2-40B4-BE49-F238E27FC236}">
                  <a16:creationId xmlns:a16="http://schemas.microsoft.com/office/drawing/2014/main" id="{EF1A281D-F9FD-4DD6-86AF-71607191EF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00">
                <a:solidFill>
                  <a:schemeClr val="bg1"/>
                </a:solidFill>
                <a:latin typeface="Roboto condensed"/>
                <a:ea typeface="+mn-ea"/>
                <a:cs typeface="Roboto condensed"/>
              </a:endParaRPr>
            </a:p>
          </p:txBody>
        </p:sp>
        <p:sp>
          <p:nvSpPr>
            <p:cNvPr id="41" name="Freeform 157">
              <a:extLst>
                <a:ext uri="{FF2B5EF4-FFF2-40B4-BE49-F238E27FC236}">
                  <a16:creationId xmlns:a16="http://schemas.microsoft.com/office/drawing/2014/main" id="{3E5823BB-AB19-4A2A-AEA0-014BD52A12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00">
                <a:solidFill>
                  <a:schemeClr val="bg1"/>
                </a:solidFill>
                <a:latin typeface="Roboto condensed"/>
                <a:ea typeface="+mn-ea"/>
                <a:cs typeface="Roboto condensed"/>
              </a:endParaRPr>
            </a:p>
          </p:txBody>
        </p:sp>
        <p:sp>
          <p:nvSpPr>
            <p:cNvPr id="42" name="Freeform 158">
              <a:extLst>
                <a:ext uri="{FF2B5EF4-FFF2-40B4-BE49-F238E27FC236}">
                  <a16:creationId xmlns:a16="http://schemas.microsoft.com/office/drawing/2014/main" id="{FB0975B1-8263-493E-8B56-82DEC94C98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00">
                <a:solidFill>
                  <a:schemeClr val="bg1"/>
                </a:solidFill>
                <a:latin typeface="Roboto condensed"/>
                <a:ea typeface="+mn-ea"/>
                <a:cs typeface="Roboto condensed"/>
              </a:endParaRPr>
            </a:p>
          </p:txBody>
        </p:sp>
      </p:grpSp>
      <p:grpSp>
        <p:nvGrpSpPr>
          <p:cNvPr id="43" name="Group 35">
            <a:extLst>
              <a:ext uri="{FF2B5EF4-FFF2-40B4-BE49-F238E27FC236}">
                <a16:creationId xmlns:a16="http://schemas.microsoft.com/office/drawing/2014/main" id="{71D13035-0CF5-45CF-8BD2-F227F5AA797F}"/>
              </a:ext>
            </a:extLst>
          </p:cNvPr>
          <p:cNvGrpSpPr/>
          <p:nvPr/>
        </p:nvGrpSpPr>
        <p:grpSpPr>
          <a:xfrm>
            <a:off x="6782707" y="3213065"/>
            <a:ext cx="4031545" cy="933803"/>
            <a:chOff x="4826000" y="920370"/>
            <a:chExt cx="3055069" cy="707628"/>
          </a:xfrm>
        </p:grpSpPr>
        <p:sp>
          <p:nvSpPr>
            <p:cNvPr id="44" name="텍스트 개체 틀 2">
              <a:extLst>
                <a:ext uri="{FF2B5EF4-FFF2-40B4-BE49-F238E27FC236}">
                  <a16:creationId xmlns:a16="http://schemas.microsoft.com/office/drawing/2014/main" id="{BAF50B07-73ED-4A43-83DE-0D06BA7295FE}"/>
                </a:ext>
              </a:extLst>
            </p:cNvPr>
            <p:cNvSpPr txBox="1">
              <a:spLocks/>
            </p:cNvSpPr>
            <p:nvPr/>
          </p:nvSpPr>
          <p:spPr>
            <a:xfrm>
              <a:off x="4826000" y="1184741"/>
              <a:ext cx="3055069" cy="443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</a:pPr>
              <a:r>
                <a:rPr lang="en-US" altLang="ko-KR" sz="1100" b="1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First Section : </a:t>
              </a:r>
              <a:r>
                <a:rPr lang="en-US" altLang="ko-KR" sz="11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dolor sit amen, consectetur adipiscing elit. Integer nec odio. Praesent lib ero. Sed cursus ante dapibus.</a:t>
              </a:r>
            </a:p>
          </p:txBody>
        </p:sp>
        <p:sp>
          <p:nvSpPr>
            <p:cNvPr id="45" name="텍스트 개체 틀 2">
              <a:extLst>
                <a:ext uri="{FF2B5EF4-FFF2-40B4-BE49-F238E27FC236}">
                  <a16:creationId xmlns:a16="http://schemas.microsoft.com/office/drawing/2014/main" id="{8FFD47B6-8090-46CD-A18D-1671C375996E}"/>
                </a:ext>
              </a:extLst>
            </p:cNvPr>
            <p:cNvSpPr txBox="1">
              <a:spLocks/>
            </p:cNvSpPr>
            <p:nvPr/>
          </p:nvSpPr>
          <p:spPr>
            <a:xfrm>
              <a:off x="4826000" y="920370"/>
              <a:ext cx="3055069" cy="31446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加入标题描述</a:t>
              </a:r>
            </a:p>
          </p:txBody>
        </p:sp>
      </p:grpSp>
      <p:sp>
        <p:nvSpPr>
          <p:cNvPr id="46" name="Rounded Rectangle 10">
            <a:extLst>
              <a:ext uri="{FF2B5EF4-FFF2-40B4-BE49-F238E27FC236}">
                <a16:creationId xmlns:a16="http://schemas.microsoft.com/office/drawing/2014/main" id="{E915BEB0-CE23-4CF9-BFB2-2EEF3AD3C82D}"/>
              </a:ext>
            </a:extLst>
          </p:cNvPr>
          <p:cNvSpPr/>
          <p:nvPr/>
        </p:nvSpPr>
        <p:spPr>
          <a:xfrm>
            <a:off x="6140757" y="4431069"/>
            <a:ext cx="529597" cy="52959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latin typeface="Roboto condensed"/>
              <a:cs typeface="Roboto condensed"/>
            </a:endParaRPr>
          </a:p>
        </p:txBody>
      </p:sp>
      <p:sp>
        <p:nvSpPr>
          <p:cNvPr id="47" name="Freeform 53">
            <a:extLst>
              <a:ext uri="{FF2B5EF4-FFF2-40B4-BE49-F238E27FC236}">
                <a16:creationId xmlns:a16="http://schemas.microsoft.com/office/drawing/2014/main" id="{C952BCB9-BEA0-4E5B-A623-35795029CA08}"/>
              </a:ext>
            </a:extLst>
          </p:cNvPr>
          <p:cNvSpPr>
            <a:spLocks noEditPoints="1"/>
          </p:cNvSpPr>
          <p:nvPr/>
        </p:nvSpPr>
        <p:spPr bwMode="auto">
          <a:xfrm>
            <a:off x="6315136" y="4583434"/>
            <a:ext cx="192609" cy="214744"/>
          </a:xfrm>
          <a:custGeom>
            <a:avLst/>
            <a:gdLst/>
            <a:ahLst/>
            <a:cxnLst>
              <a:cxn ang="0">
                <a:pos x="171" y="47"/>
              </a:cxn>
              <a:cxn ang="0">
                <a:pos x="177" y="36"/>
              </a:cxn>
              <a:cxn ang="0">
                <a:pos x="179" y="38"/>
              </a:cxn>
              <a:cxn ang="0">
                <a:pos x="184" y="38"/>
              </a:cxn>
              <a:cxn ang="0">
                <a:pos x="188" y="35"/>
              </a:cxn>
              <a:cxn ang="0">
                <a:pos x="193" y="28"/>
              </a:cxn>
              <a:cxn ang="0">
                <a:pos x="190" y="19"/>
              </a:cxn>
              <a:cxn ang="0">
                <a:pos x="161" y="2"/>
              </a:cxn>
              <a:cxn ang="0">
                <a:pos x="152" y="4"/>
              </a:cxn>
              <a:cxn ang="0">
                <a:pos x="148" y="11"/>
              </a:cxn>
              <a:cxn ang="0">
                <a:pos x="147" y="16"/>
              </a:cxn>
              <a:cxn ang="0">
                <a:pos x="150" y="20"/>
              </a:cxn>
              <a:cxn ang="0">
                <a:pos x="152" y="22"/>
              </a:cxn>
              <a:cxn ang="0">
                <a:pos x="146" y="32"/>
              </a:cxn>
              <a:cxn ang="0">
                <a:pos x="106" y="24"/>
              </a:cxn>
              <a:cxn ang="0">
                <a:pos x="65" y="32"/>
              </a:cxn>
              <a:cxn ang="0">
                <a:pos x="59" y="22"/>
              </a:cxn>
              <a:cxn ang="0">
                <a:pos x="62" y="20"/>
              </a:cxn>
              <a:cxn ang="0">
                <a:pos x="65" y="16"/>
              </a:cxn>
              <a:cxn ang="0">
                <a:pos x="64" y="11"/>
              </a:cxn>
              <a:cxn ang="0">
                <a:pos x="60" y="4"/>
              </a:cxn>
              <a:cxn ang="0">
                <a:pos x="51" y="2"/>
              </a:cxn>
              <a:cxn ang="0">
                <a:pos x="21" y="19"/>
              </a:cxn>
              <a:cxn ang="0">
                <a:pos x="19" y="28"/>
              </a:cxn>
              <a:cxn ang="0">
                <a:pos x="23" y="35"/>
              </a:cxn>
              <a:cxn ang="0">
                <a:pos x="27" y="38"/>
              </a:cxn>
              <a:cxn ang="0">
                <a:pos x="32" y="38"/>
              </a:cxn>
              <a:cxn ang="0">
                <a:pos x="34" y="36"/>
              </a:cxn>
              <a:cxn ang="0">
                <a:pos x="40" y="47"/>
              </a:cxn>
              <a:cxn ang="0">
                <a:pos x="0" y="129"/>
              </a:cxn>
              <a:cxn ang="0">
                <a:pos x="106" y="235"/>
              </a:cxn>
              <a:cxn ang="0">
                <a:pos x="211" y="129"/>
              </a:cxn>
              <a:cxn ang="0">
                <a:pos x="171" y="47"/>
              </a:cxn>
              <a:cxn ang="0">
                <a:pos x="106" y="214"/>
              </a:cxn>
              <a:cxn ang="0">
                <a:pos x="21" y="129"/>
              </a:cxn>
              <a:cxn ang="0">
                <a:pos x="106" y="44"/>
              </a:cxn>
              <a:cxn ang="0">
                <a:pos x="191" y="129"/>
              </a:cxn>
              <a:cxn ang="0">
                <a:pos x="106" y="214"/>
              </a:cxn>
              <a:cxn ang="0">
                <a:pos x="115" y="130"/>
              </a:cxn>
              <a:cxn ang="0">
                <a:pos x="115" y="129"/>
              </a:cxn>
              <a:cxn ang="0">
                <a:pos x="115" y="82"/>
              </a:cxn>
              <a:cxn ang="0">
                <a:pos x="106" y="73"/>
              </a:cxn>
              <a:cxn ang="0">
                <a:pos x="97" y="82"/>
              </a:cxn>
              <a:cxn ang="0">
                <a:pos x="97" y="129"/>
              </a:cxn>
              <a:cxn ang="0">
                <a:pos x="106" y="138"/>
              </a:cxn>
              <a:cxn ang="0">
                <a:pos x="107" y="138"/>
              </a:cxn>
              <a:cxn ang="0">
                <a:pos x="149" y="180"/>
              </a:cxn>
              <a:cxn ang="0">
                <a:pos x="153" y="182"/>
              </a:cxn>
              <a:cxn ang="0">
                <a:pos x="157" y="180"/>
              </a:cxn>
              <a:cxn ang="0">
                <a:pos x="157" y="173"/>
              </a:cxn>
              <a:cxn ang="0">
                <a:pos x="115" y="130"/>
              </a:cxn>
            </a:cxnLst>
            <a:rect l="0" t="0" r="r" b="b"/>
            <a:pathLst>
              <a:path w="211" h="235">
                <a:moveTo>
                  <a:pt x="171" y="47"/>
                </a:moveTo>
                <a:cubicBezTo>
                  <a:pt x="177" y="36"/>
                  <a:pt x="177" y="36"/>
                  <a:pt x="177" y="36"/>
                </a:cubicBezTo>
                <a:cubicBezTo>
                  <a:pt x="179" y="38"/>
                  <a:pt x="179" y="38"/>
                  <a:pt x="179" y="38"/>
                </a:cubicBezTo>
                <a:cubicBezTo>
                  <a:pt x="181" y="38"/>
                  <a:pt x="183" y="39"/>
                  <a:pt x="184" y="38"/>
                </a:cubicBezTo>
                <a:cubicBezTo>
                  <a:pt x="186" y="38"/>
                  <a:pt x="188" y="37"/>
                  <a:pt x="188" y="35"/>
                </a:cubicBezTo>
                <a:cubicBezTo>
                  <a:pt x="193" y="28"/>
                  <a:pt x="193" y="28"/>
                  <a:pt x="193" y="28"/>
                </a:cubicBezTo>
                <a:cubicBezTo>
                  <a:pt x="195" y="25"/>
                  <a:pt x="194" y="21"/>
                  <a:pt x="190" y="19"/>
                </a:cubicBezTo>
                <a:cubicBezTo>
                  <a:pt x="161" y="2"/>
                  <a:pt x="161" y="2"/>
                  <a:pt x="161" y="2"/>
                </a:cubicBezTo>
                <a:cubicBezTo>
                  <a:pt x="158" y="0"/>
                  <a:pt x="154" y="1"/>
                  <a:pt x="152" y="4"/>
                </a:cubicBezTo>
                <a:cubicBezTo>
                  <a:pt x="148" y="11"/>
                  <a:pt x="148" y="11"/>
                  <a:pt x="148" y="11"/>
                </a:cubicBezTo>
                <a:cubicBezTo>
                  <a:pt x="147" y="13"/>
                  <a:pt x="147" y="15"/>
                  <a:pt x="147" y="16"/>
                </a:cubicBezTo>
                <a:cubicBezTo>
                  <a:pt x="147" y="18"/>
                  <a:pt x="149" y="19"/>
                  <a:pt x="150" y="20"/>
                </a:cubicBezTo>
                <a:cubicBezTo>
                  <a:pt x="152" y="22"/>
                  <a:pt x="152" y="22"/>
                  <a:pt x="152" y="2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34" y="27"/>
                  <a:pt x="120" y="24"/>
                  <a:pt x="106" y="24"/>
                </a:cubicBezTo>
                <a:cubicBezTo>
                  <a:pt x="91" y="24"/>
                  <a:pt x="78" y="27"/>
                  <a:pt x="65" y="32"/>
                </a:cubicBezTo>
                <a:cubicBezTo>
                  <a:pt x="59" y="22"/>
                  <a:pt x="59" y="22"/>
                  <a:pt x="59" y="22"/>
                </a:cubicBezTo>
                <a:cubicBezTo>
                  <a:pt x="62" y="20"/>
                  <a:pt x="62" y="20"/>
                  <a:pt x="62" y="20"/>
                </a:cubicBezTo>
                <a:cubicBezTo>
                  <a:pt x="63" y="19"/>
                  <a:pt x="64" y="18"/>
                  <a:pt x="65" y="16"/>
                </a:cubicBezTo>
                <a:cubicBezTo>
                  <a:pt x="65" y="15"/>
                  <a:pt x="65" y="13"/>
                  <a:pt x="64" y="11"/>
                </a:cubicBezTo>
                <a:cubicBezTo>
                  <a:pt x="60" y="4"/>
                  <a:pt x="60" y="4"/>
                  <a:pt x="60" y="4"/>
                </a:cubicBezTo>
                <a:cubicBezTo>
                  <a:pt x="58" y="1"/>
                  <a:pt x="54" y="0"/>
                  <a:pt x="51" y="2"/>
                </a:cubicBezTo>
                <a:cubicBezTo>
                  <a:pt x="21" y="19"/>
                  <a:pt x="21" y="19"/>
                  <a:pt x="21" y="19"/>
                </a:cubicBezTo>
                <a:cubicBezTo>
                  <a:pt x="18" y="21"/>
                  <a:pt x="17" y="25"/>
                  <a:pt x="19" y="28"/>
                </a:cubicBezTo>
                <a:cubicBezTo>
                  <a:pt x="23" y="35"/>
                  <a:pt x="23" y="35"/>
                  <a:pt x="23" y="35"/>
                </a:cubicBezTo>
                <a:cubicBezTo>
                  <a:pt x="24" y="37"/>
                  <a:pt x="25" y="38"/>
                  <a:pt x="27" y="38"/>
                </a:cubicBezTo>
                <a:cubicBezTo>
                  <a:pt x="29" y="39"/>
                  <a:pt x="31" y="38"/>
                  <a:pt x="32" y="38"/>
                </a:cubicBezTo>
                <a:cubicBezTo>
                  <a:pt x="34" y="36"/>
                  <a:pt x="34" y="36"/>
                  <a:pt x="34" y="36"/>
                </a:cubicBezTo>
                <a:cubicBezTo>
                  <a:pt x="40" y="47"/>
                  <a:pt x="40" y="47"/>
                  <a:pt x="40" y="47"/>
                </a:cubicBezTo>
                <a:cubicBezTo>
                  <a:pt x="16" y="66"/>
                  <a:pt x="0" y="96"/>
                  <a:pt x="0" y="129"/>
                </a:cubicBezTo>
                <a:cubicBezTo>
                  <a:pt x="0" y="187"/>
                  <a:pt x="48" y="235"/>
                  <a:pt x="106" y="235"/>
                </a:cubicBezTo>
                <a:cubicBezTo>
                  <a:pt x="164" y="235"/>
                  <a:pt x="211" y="187"/>
                  <a:pt x="211" y="129"/>
                </a:cubicBezTo>
                <a:cubicBezTo>
                  <a:pt x="211" y="96"/>
                  <a:pt x="196" y="66"/>
                  <a:pt x="171" y="47"/>
                </a:cubicBezTo>
                <a:close/>
                <a:moveTo>
                  <a:pt x="106" y="214"/>
                </a:moveTo>
                <a:cubicBezTo>
                  <a:pt x="59" y="214"/>
                  <a:pt x="21" y="176"/>
                  <a:pt x="21" y="129"/>
                </a:cubicBezTo>
                <a:cubicBezTo>
                  <a:pt x="21" y="82"/>
                  <a:pt x="59" y="44"/>
                  <a:pt x="106" y="44"/>
                </a:cubicBezTo>
                <a:cubicBezTo>
                  <a:pt x="153" y="44"/>
                  <a:pt x="191" y="82"/>
                  <a:pt x="191" y="129"/>
                </a:cubicBezTo>
                <a:cubicBezTo>
                  <a:pt x="191" y="176"/>
                  <a:pt x="153" y="214"/>
                  <a:pt x="106" y="214"/>
                </a:cubicBezTo>
                <a:close/>
                <a:moveTo>
                  <a:pt x="115" y="130"/>
                </a:moveTo>
                <a:cubicBezTo>
                  <a:pt x="115" y="130"/>
                  <a:pt x="115" y="130"/>
                  <a:pt x="115" y="129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15" y="77"/>
                  <a:pt x="111" y="73"/>
                  <a:pt x="106" y="73"/>
                </a:cubicBezTo>
                <a:cubicBezTo>
                  <a:pt x="101" y="73"/>
                  <a:pt x="97" y="77"/>
                  <a:pt x="97" y="82"/>
                </a:cubicBezTo>
                <a:cubicBezTo>
                  <a:pt x="97" y="129"/>
                  <a:pt x="97" y="129"/>
                  <a:pt x="97" y="129"/>
                </a:cubicBezTo>
                <a:cubicBezTo>
                  <a:pt x="97" y="134"/>
                  <a:pt x="101" y="138"/>
                  <a:pt x="106" y="138"/>
                </a:cubicBezTo>
                <a:cubicBezTo>
                  <a:pt x="106" y="138"/>
                  <a:pt x="107" y="138"/>
                  <a:pt x="107" y="138"/>
                </a:cubicBezTo>
                <a:cubicBezTo>
                  <a:pt x="149" y="180"/>
                  <a:pt x="149" y="180"/>
                  <a:pt x="149" y="180"/>
                </a:cubicBezTo>
                <a:cubicBezTo>
                  <a:pt x="150" y="181"/>
                  <a:pt x="152" y="182"/>
                  <a:pt x="153" y="182"/>
                </a:cubicBezTo>
                <a:cubicBezTo>
                  <a:pt x="155" y="182"/>
                  <a:pt x="156" y="181"/>
                  <a:pt x="157" y="180"/>
                </a:cubicBezTo>
                <a:cubicBezTo>
                  <a:pt x="159" y="178"/>
                  <a:pt x="159" y="175"/>
                  <a:pt x="157" y="173"/>
                </a:cubicBezTo>
                <a:lnTo>
                  <a:pt x="115" y="13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800">
              <a:solidFill>
                <a:schemeClr val="bg1"/>
              </a:solidFill>
              <a:latin typeface="Roboto condensed"/>
              <a:cs typeface="Roboto condensed"/>
            </a:endParaRPr>
          </a:p>
        </p:txBody>
      </p:sp>
      <p:grpSp>
        <p:nvGrpSpPr>
          <p:cNvPr id="48" name="Group 38">
            <a:extLst>
              <a:ext uri="{FF2B5EF4-FFF2-40B4-BE49-F238E27FC236}">
                <a16:creationId xmlns:a16="http://schemas.microsoft.com/office/drawing/2014/main" id="{429FE082-D8D5-4767-B429-32A8CC2A1D8E}"/>
              </a:ext>
            </a:extLst>
          </p:cNvPr>
          <p:cNvGrpSpPr/>
          <p:nvPr/>
        </p:nvGrpSpPr>
        <p:grpSpPr>
          <a:xfrm>
            <a:off x="6782707" y="4279382"/>
            <a:ext cx="4031545" cy="933803"/>
            <a:chOff x="4826000" y="920370"/>
            <a:chExt cx="3055069" cy="707628"/>
          </a:xfrm>
        </p:grpSpPr>
        <p:sp>
          <p:nvSpPr>
            <p:cNvPr id="49" name="텍스트 개체 틀 2">
              <a:extLst>
                <a:ext uri="{FF2B5EF4-FFF2-40B4-BE49-F238E27FC236}">
                  <a16:creationId xmlns:a16="http://schemas.microsoft.com/office/drawing/2014/main" id="{64B2BC97-5554-4449-9A2A-7938681CCBF9}"/>
                </a:ext>
              </a:extLst>
            </p:cNvPr>
            <p:cNvSpPr txBox="1">
              <a:spLocks/>
            </p:cNvSpPr>
            <p:nvPr/>
          </p:nvSpPr>
          <p:spPr>
            <a:xfrm>
              <a:off x="4826000" y="1184741"/>
              <a:ext cx="3055069" cy="443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</a:pPr>
              <a:r>
                <a:rPr lang="en-US" altLang="ko-KR" sz="1100" b="1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First Section : </a:t>
              </a:r>
              <a:r>
                <a:rPr lang="en-US" altLang="ko-KR" sz="11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dolor sit amen, consectetur adipiscing elit. Integer nec odio. Praesent lib ero. Sed cursus ante dapibus.</a:t>
              </a:r>
            </a:p>
          </p:txBody>
        </p:sp>
        <p:sp>
          <p:nvSpPr>
            <p:cNvPr id="50" name="텍스트 개체 틀 2">
              <a:extLst>
                <a:ext uri="{FF2B5EF4-FFF2-40B4-BE49-F238E27FC236}">
                  <a16:creationId xmlns:a16="http://schemas.microsoft.com/office/drawing/2014/main" id="{5E71970B-CB2F-475E-9B50-38E7FCB0714E}"/>
                </a:ext>
              </a:extLst>
            </p:cNvPr>
            <p:cNvSpPr txBox="1">
              <a:spLocks/>
            </p:cNvSpPr>
            <p:nvPr/>
          </p:nvSpPr>
          <p:spPr>
            <a:xfrm>
              <a:off x="4826000" y="920370"/>
              <a:ext cx="3055069" cy="31446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加入标题描述</a:t>
              </a:r>
            </a:p>
          </p:txBody>
        </p:sp>
      </p:grpSp>
      <p:sp>
        <p:nvSpPr>
          <p:cNvPr id="51" name="Rounded Rectangle 13">
            <a:extLst>
              <a:ext uri="{FF2B5EF4-FFF2-40B4-BE49-F238E27FC236}">
                <a16:creationId xmlns:a16="http://schemas.microsoft.com/office/drawing/2014/main" id="{B49016CE-C89D-435B-9BFC-50BDFCD59CEB}"/>
              </a:ext>
            </a:extLst>
          </p:cNvPr>
          <p:cNvSpPr/>
          <p:nvPr/>
        </p:nvSpPr>
        <p:spPr>
          <a:xfrm>
            <a:off x="6152499" y="5492442"/>
            <a:ext cx="529597" cy="52959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latin typeface="Roboto condensed"/>
              <a:cs typeface="Roboto condensed"/>
            </a:endParaRPr>
          </a:p>
        </p:txBody>
      </p:sp>
      <p:grpSp>
        <p:nvGrpSpPr>
          <p:cNvPr id="52" name="Group 22">
            <a:extLst>
              <a:ext uri="{FF2B5EF4-FFF2-40B4-BE49-F238E27FC236}">
                <a16:creationId xmlns:a16="http://schemas.microsoft.com/office/drawing/2014/main" id="{0D5F719B-534E-46AF-9B2A-16663519CEA9}"/>
              </a:ext>
            </a:extLst>
          </p:cNvPr>
          <p:cNvGrpSpPr/>
          <p:nvPr/>
        </p:nvGrpSpPr>
        <p:grpSpPr>
          <a:xfrm>
            <a:off x="6309105" y="5657997"/>
            <a:ext cx="227409" cy="223787"/>
            <a:chOff x="6297613" y="1392238"/>
            <a:chExt cx="498475" cy="490537"/>
          </a:xfrm>
          <a:solidFill>
            <a:schemeClr val="bg1"/>
          </a:solidFill>
        </p:grpSpPr>
        <p:sp>
          <p:nvSpPr>
            <p:cNvPr id="53" name="Freeform 23">
              <a:extLst>
                <a:ext uri="{FF2B5EF4-FFF2-40B4-BE49-F238E27FC236}">
                  <a16:creationId xmlns:a16="http://schemas.microsoft.com/office/drawing/2014/main" id="{A5816AB1-AE88-45D6-B742-765CD54B4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00">
                <a:solidFill>
                  <a:schemeClr val="bg1"/>
                </a:solidFill>
                <a:latin typeface="Roboto condensed"/>
                <a:ea typeface="+mn-ea"/>
                <a:cs typeface="Roboto condensed"/>
              </a:endParaRPr>
            </a:p>
          </p:txBody>
        </p:sp>
        <p:sp>
          <p:nvSpPr>
            <p:cNvPr id="54" name="Freeform 24">
              <a:extLst>
                <a:ext uri="{FF2B5EF4-FFF2-40B4-BE49-F238E27FC236}">
                  <a16:creationId xmlns:a16="http://schemas.microsoft.com/office/drawing/2014/main" id="{C95AD73D-74F2-48C3-8E13-6C171B2E77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00">
                <a:solidFill>
                  <a:schemeClr val="bg1"/>
                </a:solidFill>
                <a:latin typeface="Roboto condensed"/>
                <a:ea typeface="+mn-ea"/>
                <a:cs typeface="Roboto condensed"/>
              </a:endParaRPr>
            </a:p>
          </p:txBody>
        </p:sp>
        <p:sp>
          <p:nvSpPr>
            <p:cNvPr id="55" name="Freeform 25">
              <a:extLst>
                <a:ext uri="{FF2B5EF4-FFF2-40B4-BE49-F238E27FC236}">
                  <a16:creationId xmlns:a16="http://schemas.microsoft.com/office/drawing/2014/main" id="{9E8A6A08-63EF-4EDD-AB3A-9A7D8C589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00">
                <a:solidFill>
                  <a:schemeClr val="bg1"/>
                </a:solidFill>
                <a:latin typeface="Roboto condensed"/>
                <a:ea typeface="+mn-ea"/>
                <a:cs typeface="Roboto condensed"/>
              </a:endParaRPr>
            </a:p>
          </p:txBody>
        </p:sp>
      </p:grpSp>
      <p:grpSp>
        <p:nvGrpSpPr>
          <p:cNvPr id="56" name="Group 41">
            <a:extLst>
              <a:ext uri="{FF2B5EF4-FFF2-40B4-BE49-F238E27FC236}">
                <a16:creationId xmlns:a16="http://schemas.microsoft.com/office/drawing/2014/main" id="{7EE2DB57-0745-4F24-9E8B-D1001B28EB14}"/>
              </a:ext>
            </a:extLst>
          </p:cNvPr>
          <p:cNvGrpSpPr/>
          <p:nvPr/>
        </p:nvGrpSpPr>
        <p:grpSpPr>
          <a:xfrm>
            <a:off x="6782707" y="5345700"/>
            <a:ext cx="4031545" cy="933803"/>
            <a:chOff x="4826000" y="920370"/>
            <a:chExt cx="3055069" cy="707628"/>
          </a:xfrm>
        </p:grpSpPr>
        <p:sp>
          <p:nvSpPr>
            <p:cNvPr id="57" name="텍스트 개체 틀 2">
              <a:extLst>
                <a:ext uri="{FF2B5EF4-FFF2-40B4-BE49-F238E27FC236}">
                  <a16:creationId xmlns:a16="http://schemas.microsoft.com/office/drawing/2014/main" id="{19515652-D6AA-4909-938A-78F129898D0C}"/>
                </a:ext>
              </a:extLst>
            </p:cNvPr>
            <p:cNvSpPr txBox="1">
              <a:spLocks/>
            </p:cNvSpPr>
            <p:nvPr/>
          </p:nvSpPr>
          <p:spPr>
            <a:xfrm>
              <a:off x="4826000" y="1184741"/>
              <a:ext cx="3055069" cy="443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</a:pPr>
              <a:r>
                <a:rPr lang="en-US" altLang="ko-KR" sz="1100" b="1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First Section : </a:t>
              </a:r>
              <a:r>
                <a:rPr lang="en-US" altLang="ko-KR" sz="11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dolor sit amen, consectetur adipiscing elit. Integer nec odio. Praesent lib ero. Sed cursus ante dapibus.</a:t>
              </a:r>
            </a:p>
          </p:txBody>
        </p:sp>
        <p:sp>
          <p:nvSpPr>
            <p:cNvPr id="58" name="텍스트 개체 틀 2">
              <a:extLst>
                <a:ext uri="{FF2B5EF4-FFF2-40B4-BE49-F238E27FC236}">
                  <a16:creationId xmlns:a16="http://schemas.microsoft.com/office/drawing/2014/main" id="{EB9D96A4-EBB6-4169-89ED-0F84D3B539D3}"/>
                </a:ext>
              </a:extLst>
            </p:cNvPr>
            <p:cNvSpPr txBox="1">
              <a:spLocks/>
            </p:cNvSpPr>
            <p:nvPr/>
          </p:nvSpPr>
          <p:spPr>
            <a:xfrm>
              <a:off x="4826000" y="920370"/>
              <a:ext cx="3055069" cy="31446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加入标题描述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659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8" grpId="0" animBg="1"/>
      <p:bldP spid="46" grpId="0" animBg="1"/>
      <p:bldP spid="47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23306EC-9BEB-4061-B66C-D98D81E14CAF}"/>
              </a:ext>
            </a:extLst>
          </p:cNvPr>
          <p:cNvGrpSpPr/>
          <p:nvPr/>
        </p:nvGrpSpPr>
        <p:grpSpPr>
          <a:xfrm>
            <a:off x="0" y="-114300"/>
            <a:ext cx="12190413" cy="1793810"/>
            <a:chOff x="0" y="-114300"/>
            <a:chExt cx="12190413" cy="17938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6A0B2-F1F7-45D7-9AE5-9C3B97A9E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3863"/>
              <a:ext cx="647700" cy="11049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21A16F-7A49-45D5-BA3F-87E88124C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2614" y="-114300"/>
              <a:ext cx="637799" cy="1793810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A5B513-53EF-4889-B51C-F0AA32DEDBB0}"/>
                </a:ext>
              </a:extLst>
            </p:cNvPr>
            <p:cNvGrpSpPr/>
            <p:nvPr/>
          </p:nvGrpSpPr>
          <p:grpSpPr>
            <a:xfrm>
              <a:off x="247650" y="271599"/>
              <a:ext cx="3255324" cy="648276"/>
              <a:chOff x="4457856" y="271311"/>
              <a:chExt cx="3255324" cy="648276"/>
            </a:xfrm>
          </p:grpSpPr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13DBA660-C22A-4E93-9E1C-33D2B617F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6" y="271311"/>
                <a:ext cx="32553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9B913B7B-01D2-4B04-A373-3570557D07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7857" y="750310"/>
                <a:ext cx="325532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7B89E2-9295-4DEE-86EA-DC6B7DB2E505}"/>
                </a:ext>
              </a:extLst>
            </p:cNvPr>
            <p:cNvCxnSpPr/>
            <p:nvPr/>
          </p:nvCxnSpPr>
          <p:spPr>
            <a:xfrm>
              <a:off x="0" y="1091037"/>
              <a:ext cx="1219041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20">
            <a:extLst>
              <a:ext uri="{FF2B5EF4-FFF2-40B4-BE49-F238E27FC236}">
                <a16:creationId xmlns:a16="http://schemas.microsoft.com/office/drawing/2014/main" id="{F3174554-6B7C-430B-A970-23269BC82C8F}"/>
              </a:ext>
            </a:extLst>
          </p:cNvPr>
          <p:cNvSpPr/>
          <p:nvPr/>
        </p:nvSpPr>
        <p:spPr>
          <a:xfrm>
            <a:off x="864816" y="2214203"/>
            <a:ext cx="2016224" cy="3276364"/>
          </a:xfrm>
          <a:prstGeom prst="rect">
            <a:avLst/>
          </a:prstGeom>
          <a:noFill/>
          <a:ln w="25400" cmpd="sng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2" name="直接连接符 33">
            <a:extLst>
              <a:ext uri="{FF2B5EF4-FFF2-40B4-BE49-F238E27FC236}">
                <a16:creationId xmlns:a16="http://schemas.microsoft.com/office/drawing/2014/main" id="{A68CF871-1FD3-42B3-B3F4-41FAFA9DE0A6}"/>
              </a:ext>
            </a:extLst>
          </p:cNvPr>
          <p:cNvCxnSpPr/>
          <p:nvPr/>
        </p:nvCxnSpPr>
        <p:spPr>
          <a:xfrm>
            <a:off x="1170850" y="3474343"/>
            <a:ext cx="1404156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pic>
        <p:nvPicPr>
          <p:cNvPr id="13" name="Picture 2" descr="C:\Documents and Settings\Administrator\桌面\图标\ico\verified-user.png">
            <a:extLst>
              <a:ext uri="{FF2B5EF4-FFF2-40B4-BE49-F238E27FC236}">
                <a16:creationId xmlns:a16="http://schemas.microsoft.com/office/drawing/2014/main" id="{2ADF90C0-E0A4-42C4-9FE5-7C2E1C147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291" y="2369799"/>
            <a:ext cx="873274" cy="873274"/>
          </a:xfrm>
          <a:prstGeom prst="rect">
            <a:avLst/>
          </a:prstGeom>
          <a:solidFill>
            <a:schemeClr val="accent1"/>
          </a:solidFill>
          <a:effectLst/>
          <a:extLst/>
        </p:spPr>
      </p:pic>
      <p:sp>
        <p:nvSpPr>
          <p:cNvPr id="14" name="矩形 35">
            <a:extLst>
              <a:ext uri="{FF2B5EF4-FFF2-40B4-BE49-F238E27FC236}">
                <a16:creationId xmlns:a16="http://schemas.microsoft.com/office/drawing/2014/main" id="{B96475FF-8084-4290-ACD3-5202B7A328C1}"/>
              </a:ext>
            </a:extLst>
          </p:cNvPr>
          <p:cNvSpPr/>
          <p:nvPr/>
        </p:nvSpPr>
        <p:spPr>
          <a:xfrm>
            <a:off x="2989052" y="2214203"/>
            <a:ext cx="2016224" cy="3276364"/>
          </a:xfrm>
          <a:prstGeom prst="rect">
            <a:avLst/>
          </a:prstGeom>
          <a:noFill/>
          <a:ln w="25400" cmpd="sng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" name="直接连接符 39">
            <a:extLst>
              <a:ext uri="{FF2B5EF4-FFF2-40B4-BE49-F238E27FC236}">
                <a16:creationId xmlns:a16="http://schemas.microsoft.com/office/drawing/2014/main" id="{634DEB5D-E193-419E-9BDF-B09731F5E331}"/>
              </a:ext>
            </a:extLst>
          </p:cNvPr>
          <p:cNvCxnSpPr/>
          <p:nvPr/>
        </p:nvCxnSpPr>
        <p:spPr>
          <a:xfrm>
            <a:off x="3295086" y="3474343"/>
            <a:ext cx="1404156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6" name="矩形 40">
            <a:extLst>
              <a:ext uri="{FF2B5EF4-FFF2-40B4-BE49-F238E27FC236}">
                <a16:creationId xmlns:a16="http://schemas.microsoft.com/office/drawing/2014/main" id="{7AE4E8FF-7CB5-47B6-9610-5621A80FB2A0}"/>
              </a:ext>
            </a:extLst>
          </p:cNvPr>
          <p:cNvSpPr/>
          <p:nvPr/>
        </p:nvSpPr>
        <p:spPr>
          <a:xfrm>
            <a:off x="5113288" y="2214203"/>
            <a:ext cx="2016224" cy="3276364"/>
          </a:xfrm>
          <a:prstGeom prst="rect">
            <a:avLst/>
          </a:prstGeom>
          <a:noFill/>
          <a:ln w="25400" cmpd="sng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7" name="直接连接符 44">
            <a:extLst>
              <a:ext uri="{FF2B5EF4-FFF2-40B4-BE49-F238E27FC236}">
                <a16:creationId xmlns:a16="http://schemas.microsoft.com/office/drawing/2014/main" id="{37B6D15E-6A13-4D83-937E-32E447BC86DA}"/>
              </a:ext>
            </a:extLst>
          </p:cNvPr>
          <p:cNvCxnSpPr/>
          <p:nvPr/>
        </p:nvCxnSpPr>
        <p:spPr>
          <a:xfrm>
            <a:off x="5419322" y="3474343"/>
            <a:ext cx="1404156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8" name="矩形 45">
            <a:extLst>
              <a:ext uri="{FF2B5EF4-FFF2-40B4-BE49-F238E27FC236}">
                <a16:creationId xmlns:a16="http://schemas.microsoft.com/office/drawing/2014/main" id="{B2C65EC8-D333-490C-A48C-E45B1255B8A1}"/>
              </a:ext>
            </a:extLst>
          </p:cNvPr>
          <p:cNvSpPr/>
          <p:nvPr/>
        </p:nvSpPr>
        <p:spPr>
          <a:xfrm>
            <a:off x="7237524" y="2214203"/>
            <a:ext cx="2016224" cy="3276364"/>
          </a:xfrm>
          <a:prstGeom prst="rect">
            <a:avLst/>
          </a:prstGeom>
          <a:noFill/>
          <a:ln w="25400" cmpd="sng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9" name="直接连接符 49">
            <a:extLst>
              <a:ext uri="{FF2B5EF4-FFF2-40B4-BE49-F238E27FC236}">
                <a16:creationId xmlns:a16="http://schemas.microsoft.com/office/drawing/2014/main" id="{96F4B9AF-B87A-4636-8658-995CAAA85AEC}"/>
              </a:ext>
            </a:extLst>
          </p:cNvPr>
          <p:cNvCxnSpPr/>
          <p:nvPr/>
        </p:nvCxnSpPr>
        <p:spPr>
          <a:xfrm>
            <a:off x="7543558" y="3474343"/>
            <a:ext cx="1404156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pic>
        <p:nvPicPr>
          <p:cNvPr id="20" name="Picture 5" descr="C:\Documents and Settings\Administrator\桌面\图标\ico\trending-up.png">
            <a:extLst>
              <a:ext uri="{FF2B5EF4-FFF2-40B4-BE49-F238E27FC236}">
                <a16:creationId xmlns:a16="http://schemas.microsoft.com/office/drawing/2014/main" id="{BAB97961-63C3-44D9-85A8-D63E60D90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527" y="2369799"/>
            <a:ext cx="873274" cy="873274"/>
          </a:xfrm>
          <a:prstGeom prst="rect">
            <a:avLst/>
          </a:prstGeom>
          <a:solidFill>
            <a:schemeClr val="accent1"/>
          </a:solidFill>
          <a:effectLst/>
          <a:extLst/>
        </p:spPr>
      </p:pic>
      <p:pic>
        <p:nvPicPr>
          <p:cNvPr id="21" name="Picture 3" descr="C:\Documents and Settings\Administrator\桌面\图标\ico\call.png">
            <a:extLst>
              <a:ext uri="{FF2B5EF4-FFF2-40B4-BE49-F238E27FC236}">
                <a16:creationId xmlns:a16="http://schemas.microsoft.com/office/drawing/2014/main" id="{9AA60501-8940-4361-91C4-A27C243AA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99" y="2369799"/>
            <a:ext cx="873274" cy="873274"/>
          </a:xfrm>
          <a:prstGeom prst="rect">
            <a:avLst/>
          </a:prstGeom>
          <a:solidFill>
            <a:schemeClr val="accent1"/>
          </a:solidFill>
          <a:effectLst/>
          <a:extLst/>
        </p:spPr>
      </p:pic>
      <p:pic>
        <p:nvPicPr>
          <p:cNvPr id="22" name="Picture 4" descr="C:\Documents and Settings\Administrator\桌面\图标\ico\camera-alt.png">
            <a:extLst>
              <a:ext uri="{FF2B5EF4-FFF2-40B4-BE49-F238E27FC236}">
                <a16:creationId xmlns:a16="http://schemas.microsoft.com/office/drawing/2014/main" id="{B041DCB1-7F16-43D4-B52B-8704D152A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763" y="2369799"/>
            <a:ext cx="873274" cy="873274"/>
          </a:xfrm>
          <a:prstGeom prst="rect">
            <a:avLst/>
          </a:prstGeom>
          <a:solidFill>
            <a:schemeClr val="accent1"/>
          </a:solidFill>
          <a:effectLst/>
          <a:extLst/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98DF8983-B9EE-49D0-AB9E-C26CD2ACE59C}"/>
              </a:ext>
            </a:extLst>
          </p:cNvPr>
          <p:cNvSpPr/>
          <p:nvPr/>
        </p:nvSpPr>
        <p:spPr>
          <a:xfrm>
            <a:off x="9378436" y="2214203"/>
            <a:ext cx="2016224" cy="3276364"/>
          </a:xfrm>
          <a:prstGeom prst="rect">
            <a:avLst/>
          </a:prstGeom>
          <a:noFill/>
          <a:ln w="25400" cmpd="sng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4" name="直接连接符 33">
            <a:extLst>
              <a:ext uri="{FF2B5EF4-FFF2-40B4-BE49-F238E27FC236}">
                <a16:creationId xmlns:a16="http://schemas.microsoft.com/office/drawing/2014/main" id="{35640154-85CB-453C-9DD2-9FCCB8B45D9E}"/>
              </a:ext>
            </a:extLst>
          </p:cNvPr>
          <p:cNvCxnSpPr/>
          <p:nvPr/>
        </p:nvCxnSpPr>
        <p:spPr>
          <a:xfrm>
            <a:off x="9684470" y="3474343"/>
            <a:ext cx="1404156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pic>
        <p:nvPicPr>
          <p:cNvPr id="25" name="Picture 4" descr="C:\Documents and Settings\Administrator\桌面\图标\ico\vpn-lock.png">
            <a:extLst>
              <a:ext uri="{FF2B5EF4-FFF2-40B4-BE49-F238E27FC236}">
                <a16:creationId xmlns:a16="http://schemas.microsoft.com/office/drawing/2014/main" id="{878423F4-BFB8-47E0-AA48-7E286A57F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452" y="2431629"/>
            <a:ext cx="811444" cy="811444"/>
          </a:xfrm>
          <a:prstGeom prst="rect">
            <a:avLst/>
          </a:prstGeom>
          <a:solidFill>
            <a:schemeClr val="accent1"/>
          </a:solidFill>
          <a:effectLst/>
          <a:extLst/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8F3BBBC2-0C65-4D7D-9126-ACA97710E993}"/>
              </a:ext>
            </a:extLst>
          </p:cNvPr>
          <p:cNvGrpSpPr/>
          <p:nvPr/>
        </p:nvGrpSpPr>
        <p:grpSpPr>
          <a:xfrm>
            <a:off x="1170850" y="3968614"/>
            <a:ext cx="1488388" cy="883852"/>
            <a:chOff x="1188137" y="3861805"/>
            <a:chExt cx="1488388" cy="883852"/>
          </a:xfrm>
        </p:grpSpPr>
        <p:sp>
          <p:nvSpPr>
            <p:cNvPr id="27" name="TextBox 13">
              <a:extLst>
                <a:ext uri="{FF2B5EF4-FFF2-40B4-BE49-F238E27FC236}">
                  <a16:creationId xmlns:a16="http://schemas.microsoft.com/office/drawing/2014/main" id="{BBE756AC-BFEA-4FB3-982A-C3EC3BD7812C}"/>
                </a:ext>
              </a:extLst>
            </p:cNvPr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3">
              <a:extLst>
                <a:ext uri="{FF2B5EF4-FFF2-40B4-BE49-F238E27FC236}">
                  <a16:creationId xmlns:a16="http://schemas.microsoft.com/office/drawing/2014/main" id="{EB4FAB0D-EB17-4487-AD83-D971202DD6E8}"/>
                </a:ext>
              </a:extLst>
            </p:cNvPr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5CE45CF-20A7-48DA-8C2D-3A03A5DE05DB}"/>
              </a:ext>
            </a:extLst>
          </p:cNvPr>
          <p:cNvGrpSpPr/>
          <p:nvPr/>
        </p:nvGrpSpPr>
        <p:grpSpPr>
          <a:xfrm>
            <a:off x="3293007" y="3968614"/>
            <a:ext cx="1488388" cy="883852"/>
            <a:chOff x="1188137" y="3861805"/>
            <a:chExt cx="1488388" cy="883852"/>
          </a:xfrm>
        </p:grpSpPr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9786B350-F7B2-4087-AD7E-2E183B1AB197}"/>
                </a:ext>
              </a:extLst>
            </p:cNvPr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>
              <a:extLst>
                <a:ext uri="{FF2B5EF4-FFF2-40B4-BE49-F238E27FC236}">
                  <a16:creationId xmlns:a16="http://schemas.microsoft.com/office/drawing/2014/main" id="{530770B6-C2F6-4BB0-A066-EF0D1696CD55}"/>
                </a:ext>
              </a:extLst>
            </p:cNvPr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F06130E-7ED4-4E1B-91AE-3FB531D8B6F7}"/>
              </a:ext>
            </a:extLst>
          </p:cNvPr>
          <p:cNvGrpSpPr/>
          <p:nvPr/>
        </p:nvGrpSpPr>
        <p:grpSpPr>
          <a:xfrm>
            <a:off x="5415164" y="3968614"/>
            <a:ext cx="1488388" cy="883852"/>
            <a:chOff x="1188137" y="3861805"/>
            <a:chExt cx="1488388" cy="883852"/>
          </a:xfrm>
        </p:grpSpPr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9CDDB8D0-B057-4857-A9EF-1EBA64D72C97}"/>
                </a:ext>
              </a:extLst>
            </p:cNvPr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TextBox 13">
              <a:extLst>
                <a:ext uri="{FF2B5EF4-FFF2-40B4-BE49-F238E27FC236}">
                  <a16:creationId xmlns:a16="http://schemas.microsoft.com/office/drawing/2014/main" id="{3C227AFF-A23C-4E78-BB5C-91DE03F7397D}"/>
                </a:ext>
              </a:extLst>
            </p:cNvPr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602B2E6-DF78-41F6-BAFC-A84465FCB890}"/>
              </a:ext>
            </a:extLst>
          </p:cNvPr>
          <p:cNvGrpSpPr/>
          <p:nvPr/>
        </p:nvGrpSpPr>
        <p:grpSpPr>
          <a:xfrm>
            <a:off x="7537321" y="3968614"/>
            <a:ext cx="1488388" cy="883852"/>
            <a:chOff x="1188137" y="3861805"/>
            <a:chExt cx="1488388" cy="883852"/>
          </a:xfrm>
        </p:grpSpPr>
        <p:sp>
          <p:nvSpPr>
            <p:cNvPr id="36" name="TextBox 13">
              <a:extLst>
                <a:ext uri="{FF2B5EF4-FFF2-40B4-BE49-F238E27FC236}">
                  <a16:creationId xmlns:a16="http://schemas.microsoft.com/office/drawing/2014/main" id="{299793A8-1A05-4D19-95AF-EF6A80ADFD8D}"/>
                </a:ext>
              </a:extLst>
            </p:cNvPr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Box 13">
              <a:extLst>
                <a:ext uri="{FF2B5EF4-FFF2-40B4-BE49-F238E27FC236}">
                  <a16:creationId xmlns:a16="http://schemas.microsoft.com/office/drawing/2014/main" id="{BAD60B01-C360-4860-A24D-EA2569C89E05}"/>
                </a:ext>
              </a:extLst>
            </p:cNvPr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6AB301E-2DCE-4FB9-9312-22BEDD5E2E88}"/>
              </a:ext>
            </a:extLst>
          </p:cNvPr>
          <p:cNvGrpSpPr/>
          <p:nvPr/>
        </p:nvGrpSpPr>
        <p:grpSpPr>
          <a:xfrm>
            <a:off x="9659478" y="3968614"/>
            <a:ext cx="1488388" cy="883852"/>
            <a:chOff x="1188137" y="3861805"/>
            <a:chExt cx="1488388" cy="883852"/>
          </a:xfrm>
        </p:grpSpPr>
        <p:sp>
          <p:nvSpPr>
            <p:cNvPr id="39" name="TextBox 13">
              <a:extLst>
                <a:ext uri="{FF2B5EF4-FFF2-40B4-BE49-F238E27FC236}">
                  <a16:creationId xmlns:a16="http://schemas.microsoft.com/office/drawing/2014/main" id="{645A3DB9-5688-43E9-B4ED-D7D6A28C4BF3}"/>
                </a:ext>
              </a:extLst>
            </p:cNvPr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Box 13">
              <a:extLst>
                <a:ext uri="{FF2B5EF4-FFF2-40B4-BE49-F238E27FC236}">
                  <a16:creationId xmlns:a16="http://schemas.microsoft.com/office/drawing/2014/main" id="{964BF4E6-DF86-49EA-9E9C-29E0E7EB4C4D}"/>
                </a:ext>
              </a:extLst>
            </p:cNvPr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FDD2FD22-C399-4B51-B4AE-F95AF78BFF83}"/>
              </a:ext>
            </a:extLst>
          </p:cNvPr>
          <p:cNvSpPr/>
          <p:nvPr/>
        </p:nvSpPr>
        <p:spPr>
          <a:xfrm>
            <a:off x="1036948" y="5737461"/>
            <a:ext cx="1024481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73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6" grpId="0" animBg="1"/>
      <p:bldP spid="18" grpId="0" animBg="1"/>
      <p:bldP spid="23" grpId="0" animBg="1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4D12B2E9-768B-47FE-95B4-5B0556B68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53598FD-B040-4CED-90BC-DAEE6D00B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448" y="-114300"/>
            <a:ext cx="2438965" cy="685958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92BE104-E631-4B8F-AAEF-5B8D83395E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29794" cy="685958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23C76AE-8A02-4E84-88C2-9DBD5F07F02B}"/>
              </a:ext>
            </a:extLst>
          </p:cNvPr>
          <p:cNvSpPr/>
          <p:nvPr/>
        </p:nvSpPr>
        <p:spPr>
          <a:xfrm>
            <a:off x="5773473" y="2576387"/>
            <a:ext cx="3865562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hangingPunct="1">
              <a:defRPr/>
            </a:pPr>
            <a:r>
              <a:rPr lang="zh-CN" altLang="en-US" sz="48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加入标题描述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2917F101-E091-45B0-B17F-64B154F1F9A2}"/>
              </a:ext>
            </a:extLst>
          </p:cNvPr>
          <p:cNvSpPr txBox="1"/>
          <p:nvPr/>
        </p:nvSpPr>
        <p:spPr>
          <a:xfrm>
            <a:off x="5815199" y="3366053"/>
            <a:ext cx="374333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2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DFC6A7CC-D206-49D9-9C09-9ADFCB90B472}"/>
              </a:ext>
            </a:extLst>
          </p:cNvPr>
          <p:cNvSpPr txBox="1"/>
          <p:nvPr/>
        </p:nvSpPr>
        <p:spPr>
          <a:xfrm>
            <a:off x="5815199" y="3681738"/>
            <a:ext cx="374333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2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7BDD41A-01EB-4743-8B59-4AD21870BB62}"/>
              </a:ext>
            </a:extLst>
          </p:cNvPr>
          <p:cNvSpPr/>
          <p:nvPr/>
        </p:nvSpPr>
        <p:spPr>
          <a:xfrm>
            <a:off x="3875137" y="2176817"/>
            <a:ext cx="1278846" cy="2048606"/>
          </a:xfrm>
          <a:prstGeom prst="rect">
            <a:avLst/>
          </a:prstGeom>
          <a:solidFill>
            <a:schemeClr val="bg1">
              <a:alpha val="14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1"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5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5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简约音乐弹奏演出艺术教育培训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6595</TotalTime>
  <Words>2077</Words>
  <Application>Microsoft Office PowerPoint</Application>
  <PresentationFormat>自定义</PresentationFormat>
  <Paragraphs>304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25</vt:i4>
      </vt:variant>
    </vt:vector>
  </HeadingPairs>
  <TitlesOfParts>
    <vt:vector size="61" baseType="lpstr">
      <vt:lpstr>Adobe Gothic Std B</vt:lpstr>
      <vt:lpstr>ITC Avant Garde Std Bk</vt:lpstr>
      <vt:lpstr>Lato Heavy</vt:lpstr>
      <vt:lpstr>Lato Light</vt:lpstr>
      <vt:lpstr>Lato Regular</vt:lpstr>
      <vt:lpstr>LiHei Pro</vt:lpstr>
      <vt:lpstr>Open Sans</vt:lpstr>
      <vt:lpstr>Raleway</vt:lpstr>
      <vt:lpstr>Roboto Condensed</vt:lpstr>
      <vt:lpstr>Roboto Condensed</vt:lpstr>
      <vt:lpstr>Signika</vt:lpstr>
      <vt:lpstr>等线</vt:lpstr>
      <vt:lpstr>等线 Light</vt:lpstr>
      <vt:lpstr>冬青黑体简体中文 W3</vt:lpstr>
      <vt:lpstr>方正姚体</vt:lpstr>
      <vt:lpstr>迷你简汉真广标</vt:lpstr>
      <vt:lpstr>SimSun</vt:lpstr>
      <vt:lpstr>SimSun</vt:lpstr>
      <vt:lpstr>微软雅黑</vt:lpstr>
      <vt:lpstr>张海山锐线体简</vt:lpstr>
      <vt:lpstr>Agency FB</vt:lpstr>
      <vt:lpstr>Arial</vt:lpstr>
      <vt:lpstr>Calibri</vt:lpstr>
      <vt:lpstr>Impact</vt:lpstr>
      <vt:lpstr>Segoe UI Light</vt:lpstr>
      <vt:lpstr>Wingdings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简约音乐弹奏演出艺术教育培训PPT模板</dc:title>
  <dc:creator>lzj</dc:creator>
  <cp:lastModifiedBy>杨 康弘</cp:lastModifiedBy>
  <cp:revision>3657</cp:revision>
  <dcterms:created xsi:type="dcterms:W3CDTF">2015-12-01T09:06:39Z</dcterms:created>
  <dcterms:modified xsi:type="dcterms:W3CDTF">2019-05-03T06:57:31Z</dcterms:modified>
</cp:coreProperties>
</file>